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5" Type="http://schemas.microsoft.com/office/2020/02/relationships/classificationlabels" Target="docMetadata/LabelInfo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6" r:id="rId4"/>
  </p:sldMasterIdLst>
  <p:notesMasterIdLst>
    <p:notesMasterId r:id="rId27"/>
  </p:notesMasterIdLst>
  <p:handoutMasterIdLst>
    <p:handoutMasterId r:id="rId28"/>
  </p:handoutMasterIdLst>
  <p:sldIdLst>
    <p:sldId id="385" r:id="rId5"/>
    <p:sldId id="541" r:id="rId6"/>
    <p:sldId id="539" r:id="rId7"/>
    <p:sldId id="543" r:id="rId8"/>
    <p:sldId id="542" r:id="rId9"/>
    <p:sldId id="549" r:id="rId10"/>
    <p:sldId id="544" r:id="rId11"/>
    <p:sldId id="524" r:id="rId12"/>
    <p:sldId id="553" r:id="rId13"/>
    <p:sldId id="545" r:id="rId14"/>
    <p:sldId id="562" r:id="rId15"/>
    <p:sldId id="571" r:id="rId16"/>
    <p:sldId id="567" r:id="rId17"/>
    <p:sldId id="568" r:id="rId18"/>
    <p:sldId id="546" r:id="rId19"/>
    <p:sldId id="570" r:id="rId20"/>
    <p:sldId id="569" r:id="rId21"/>
    <p:sldId id="573" r:id="rId22"/>
    <p:sldId id="548" r:id="rId23"/>
    <p:sldId id="572" r:id="rId24"/>
    <p:sldId id="557" r:id="rId25"/>
    <p:sldId id="565" r:id="rId26"/>
  </p:sldIdLst>
  <p:sldSz cx="12192000" cy="6858000"/>
  <p:notesSz cx="6858000" cy="9144000"/>
  <p:defaultTextStyle>
    <a:defPPr>
      <a:defRPr lang="en-US"/>
    </a:defPPr>
    <a:lvl1pPr marL="0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189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377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566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754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943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131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320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509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3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00000000-0000-0000-0000-000000000000}" name="Author" initials="A" userId="Author" providerId="AD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3" name="Author" initials="A" lastIdx="0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BFB3"/>
    <a:srgbClr val="FFFFFF"/>
    <a:srgbClr val="1D428A"/>
    <a:srgbClr val="FF2600"/>
    <a:srgbClr val="C7DBEF"/>
    <a:srgbClr val="70DCFF"/>
    <a:srgbClr val="EE7D31"/>
    <a:srgbClr val="A6A6A6"/>
    <a:srgbClr val="C7C7C7"/>
    <a:srgbClr val="38383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15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9FD29CC-1D51-6A44-9A17-E578956E9CC0}" v="1749" dt="2025-06-10T06:59:45.374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0A15C55-8517-42AA-B614-E9B94910E393}" styleName="Medium Style 2 –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745" autoAdjust="0"/>
    <p:restoredTop sz="96534" autoAdjust="0"/>
  </p:normalViewPr>
  <p:slideViewPr>
    <p:cSldViewPr snapToGrid="0">
      <p:cViewPr varScale="1">
        <p:scale>
          <a:sx n="108" d="100"/>
          <a:sy n="108" d="100"/>
        </p:scale>
        <p:origin x="216" y="800"/>
      </p:cViewPr>
      <p:guideLst>
        <p:guide orient="horz" pos="3360"/>
        <p:guide pos="3840"/>
      </p:guideLst>
    </p:cSldViewPr>
  </p:slideViewPr>
  <p:outlineViewPr>
    <p:cViewPr>
      <p:scale>
        <a:sx n="33" d="100"/>
        <a:sy n="33" d="100"/>
      </p:scale>
      <p:origin x="0" y="-10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117" d="100"/>
          <a:sy n="117" d="100"/>
        </p:scale>
        <p:origin x="4744" y="1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microsoft.com/office/2016/11/relationships/changesInfo" Target="changesInfos/changesInfo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commentAuthors" Target="commentAuthor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handoutMaster" Target="handoutMasters/handoutMaster1.xml"/><Relationship Id="rId36" Type="http://schemas.microsoft.com/office/2018/10/relationships/authors" Target="author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notesMaster" Target="notesMasters/notesMaster1.xml"/><Relationship Id="rId30" Type="http://schemas.openxmlformats.org/officeDocument/2006/relationships/presProps" Target="presProps.xml"/><Relationship Id="rId35" Type="http://schemas.microsoft.com/office/2015/10/relationships/revisionInfo" Target="revisionInfo.xml"/><Relationship Id="rId8" Type="http://schemas.openxmlformats.org/officeDocument/2006/relationships/slide" Target="slides/slide4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Nicolo Tuccori" userId="0bed12c8-cf4c-419b-9b95-d7ea7ec556a8" providerId="ADAL" clId="{C9FD29CC-1D51-6A44-9A17-E578956E9CC0}"/>
    <pc:docChg chg="undo redo custSel addSld delSld modSld sldOrd">
      <pc:chgData name="Nicolo Tuccori" userId="0bed12c8-cf4c-419b-9b95-d7ea7ec556a8" providerId="ADAL" clId="{C9FD29CC-1D51-6A44-9A17-E578956E9CC0}" dt="2025-06-10T07:09:58.619" v="10745" actId="20577"/>
      <pc:docMkLst>
        <pc:docMk/>
      </pc:docMkLst>
      <pc:sldChg chg="addSp delSp modSp del mod">
        <pc:chgData name="Nicolo Tuccori" userId="0bed12c8-cf4c-419b-9b95-d7ea7ec556a8" providerId="ADAL" clId="{C9FD29CC-1D51-6A44-9A17-E578956E9CC0}" dt="2025-06-10T07:00:45.227" v="10735" actId="2696"/>
        <pc:sldMkLst>
          <pc:docMk/>
          <pc:sldMk cId="2436493926" sldId="276"/>
        </pc:sldMkLst>
        <pc:spChg chg="del">
          <ac:chgData name="Nicolo Tuccori" userId="0bed12c8-cf4c-419b-9b95-d7ea7ec556a8" providerId="ADAL" clId="{C9FD29CC-1D51-6A44-9A17-E578956E9CC0}" dt="2025-06-04T16:10:41.890" v="6869" actId="478"/>
          <ac:spMkLst>
            <pc:docMk/>
            <pc:sldMk cId="2436493926" sldId="276"/>
            <ac:spMk id="2" creationId="{BCCAEE93-8585-46D4-A7EC-F184E317CB2E}"/>
          </ac:spMkLst>
        </pc:spChg>
        <pc:spChg chg="del mod">
          <ac:chgData name="Nicolo Tuccori" userId="0bed12c8-cf4c-419b-9b95-d7ea7ec556a8" providerId="ADAL" clId="{C9FD29CC-1D51-6A44-9A17-E578956E9CC0}" dt="2025-06-04T16:10:45.968" v="6872" actId="478"/>
          <ac:spMkLst>
            <pc:docMk/>
            <pc:sldMk cId="2436493926" sldId="276"/>
            <ac:spMk id="3" creationId="{24AFFC60-19C3-4901-93F7-7AAF4C09F8C6}"/>
          </ac:spMkLst>
        </pc:spChg>
        <pc:spChg chg="add del mod">
          <ac:chgData name="Nicolo Tuccori" userId="0bed12c8-cf4c-419b-9b95-d7ea7ec556a8" providerId="ADAL" clId="{C9FD29CC-1D51-6A44-9A17-E578956E9CC0}" dt="2025-06-04T16:10:43.392" v="6870" actId="478"/>
          <ac:spMkLst>
            <pc:docMk/>
            <pc:sldMk cId="2436493926" sldId="276"/>
            <ac:spMk id="5" creationId="{8CFEC7E8-2206-85DC-6B90-ACD924B3192D}"/>
          </ac:spMkLst>
        </pc:spChg>
        <pc:spChg chg="add del mod">
          <ac:chgData name="Nicolo Tuccori" userId="0bed12c8-cf4c-419b-9b95-d7ea7ec556a8" providerId="ADAL" clId="{C9FD29CC-1D51-6A44-9A17-E578956E9CC0}" dt="2025-06-04T18:57:09.132" v="8944" actId="478"/>
          <ac:spMkLst>
            <pc:docMk/>
            <pc:sldMk cId="2436493926" sldId="276"/>
            <ac:spMk id="7" creationId="{D2680BA8-2AA3-18D0-3719-E3EDF67A74E3}"/>
          </ac:spMkLst>
        </pc:spChg>
        <pc:spChg chg="add del mod">
          <ac:chgData name="Nicolo Tuccori" userId="0bed12c8-cf4c-419b-9b95-d7ea7ec556a8" providerId="ADAL" clId="{C9FD29CC-1D51-6A44-9A17-E578956E9CC0}" dt="2025-06-04T18:57:09.132" v="8944" actId="478"/>
          <ac:spMkLst>
            <pc:docMk/>
            <pc:sldMk cId="2436493926" sldId="276"/>
            <ac:spMk id="8" creationId="{107EF749-A00A-E73C-815F-5418CDE6F9A7}"/>
          </ac:spMkLst>
        </pc:spChg>
        <pc:spChg chg="add del mod">
          <ac:chgData name="Nicolo Tuccori" userId="0bed12c8-cf4c-419b-9b95-d7ea7ec556a8" providerId="ADAL" clId="{C9FD29CC-1D51-6A44-9A17-E578956E9CC0}" dt="2025-06-04T18:57:09.132" v="8944" actId="478"/>
          <ac:spMkLst>
            <pc:docMk/>
            <pc:sldMk cId="2436493926" sldId="276"/>
            <ac:spMk id="9" creationId="{119958C0-1DB5-756B-BCB5-EB25D14092B5}"/>
          </ac:spMkLst>
        </pc:spChg>
        <pc:spChg chg="mod">
          <ac:chgData name="Nicolo Tuccori" userId="0bed12c8-cf4c-419b-9b95-d7ea7ec556a8" providerId="ADAL" clId="{C9FD29CC-1D51-6A44-9A17-E578956E9CC0}" dt="2025-06-09T21:35:19.736" v="10703" actId="15"/>
          <ac:spMkLst>
            <pc:docMk/>
            <pc:sldMk cId="2436493926" sldId="276"/>
            <ac:spMk id="10" creationId="{788BB696-D48C-1352-9021-EFEB172E5D47}"/>
          </ac:spMkLst>
        </pc:spChg>
        <pc:spChg chg="del">
          <ac:chgData name="Nicolo Tuccori" userId="0bed12c8-cf4c-419b-9b95-d7ea7ec556a8" providerId="ADAL" clId="{C9FD29CC-1D51-6A44-9A17-E578956E9CC0}" dt="2025-06-02T13:07:01.833" v="647" actId="478"/>
          <ac:spMkLst>
            <pc:docMk/>
            <pc:sldMk cId="2436493926" sldId="276"/>
            <ac:spMk id="11" creationId="{3988E4BC-981C-6D1F-9BF3-89C9F235B5EB}"/>
          </ac:spMkLst>
        </pc:spChg>
        <pc:spChg chg="add del mod">
          <ac:chgData name="Nicolo Tuccori" userId="0bed12c8-cf4c-419b-9b95-d7ea7ec556a8" providerId="ADAL" clId="{C9FD29CC-1D51-6A44-9A17-E578956E9CC0}" dt="2025-06-04T16:10:47.431" v="6873" actId="478"/>
          <ac:spMkLst>
            <pc:docMk/>
            <pc:sldMk cId="2436493926" sldId="276"/>
            <ac:spMk id="12" creationId="{2B045A26-248E-0C1C-0EBB-BC6FACCA4490}"/>
          </ac:spMkLst>
        </pc:spChg>
        <pc:spChg chg="add del mod">
          <ac:chgData name="Nicolo Tuccori" userId="0bed12c8-cf4c-419b-9b95-d7ea7ec556a8" providerId="ADAL" clId="{C9FD29CC-1D51-6A44-9A17-E578956E9CC0}" dt="2025-06-04T16:10:51.807" v="6877"/>
          <ac:spMkLst>
            <pc:docMk/>
            <pc:sldMk cId="2436493926" sldId="276"/>
            <ac:spMk id="13" creationId="{8407695B-CADE-9321-1BE4-E8A045FAAFD2}"/>
          </ac:spMkLst>
        </pc:spChg>
        <pc:spChg chg="add del">
          <ac:chgData name="Nicolo Tuccori" userId="0bed12c8-cf4c-419b-9b95-d7ea7ec556a8" providerId="ADAL" clId="{C9FD29CC-1D51-6A44-9A17-E578956E9CC0}" dt="2025-06-04T16:12:10.746" v="6896" actId="22"/>
          <ac:spMkLst>
            <pc:docMk/>
            <pc:sldMk cId="2436493926" sldId="276"/>
            <ac:spMk id="18" creationId="{4F72AA9C-43EC-6FFC-8306-41AB6C7DA1E3}"/>
          </ac:spMkLst>
        </pc:spChg>
        <pc:spChg chg="add del mod">
          <ac:chgData name="Nicolo Tuccori" userId="0bed12c8-cf4c-419b-9b95-d7ea7ec556a8" providerId="ADAL" clId="{C9FD29CC-1D51-6A44-9A17-E578956E9CC0}" dt="2025-06-04T18:54:03.034" v="8871" actId="478"/>
          <ac:spMkLst>
            <pc:docMk/>
            <pc:sldMk cId="2436493926" sldId="276"/>
            <ac:spMk id="20" creationId="{0A6A4D3F-BA2F-6B8E-AD51-F09E75A5C2B4}"/>
          </ac:spMkLst>
        </pc:spChg>
        <pc:spChg chg="add del mod">
          <ac:chgData name="Nicolo Tuccori" userId="0bed12c8-cf4c-419b-9b95-d7ea7ec556a8" providerId="ADAL" clId="{C9FD29CC-1D51-6A44-9A17-E578956E9CC0}" dt="2025-06-04T18:54:00.577" v="8869" actId="478"/>
          <ac:spMkLst>
            <pc:docMk/>
            <pc:sldMk cId="2436493926" sldId="276"/>
            <ac:spMk id="22" creationId="{58FF2700-49F4-B539-5DA6-B2099C9E7E00}"/>
          </ac:spMkLst>
        </pc:spChg>
        <pc:spChg chg="add mod">
          <ac:chgData name="Nicolo Tuccori" userId="0bed12c8-cf4c-419b-9b95-d7ea7ec556a8" providerId="ADAL" clId="{C9FD29CC-1D51-6A44-9A17-E578956E9CC0}" dt="2025-06-09T13:52:05.773" v="10609" actId="1076"/>
          <ac:spMkLst>
            <pc:docMk/>
            <pc:sldMk cId="2436493926" sldId="276"/>
            <ac:spMk id="25" creationId="{10D710B2-B0CB-DDD4-B848-4804386DA49F}"/>
          </ac:spMkLst>
        </pc:spChg>
        <pc:spChg chg="add mod">
          <ac:chgData name="Nicolo Tuccori" userId="0bed12c8-cf4c-419b-9b95-d7ea7ec556a8" providerId="ADAL" clId="{C9FD29CC-1D51-6A44-9A17-E578956E9CC0}" dt="2025-06-09T13:52:08.269" v="10610" actId="1076"/>
          <ac:spMkLst>
            <pc:docMk/>
            <pc:sldMk cId="2436493926" sldId="276"/>
            <ac:spMk id="26" creationId="{1A2310A5-E33A-EDC7-A01D-B74C203D1464}"/>
          </ac:spMkLst>
        </pc:spChg>
        <pc:picChg chg="add mod">
          <ac:chgData name="Nicolo Tuccori" userId="0bed12c8-cf4c-419b-9b95-d7ea7ec556a8" providerId="ADAL" clId="{C9FD29CC-1D51-6A44-9A17-E578956E9CC0}" dt="2025-06-09T13:47:37.610" v="10558" actId="1076"/>
          <ac:picMkLst>
            <pc:docMk/>
            <pc:sldMk cId="2436493926" sldId="276"/>
            <ac:picMk id="2" creationId="{AFAC6474-06B4-4298-C517-6AB9991E6EF3}"/>
          </ac:picMkLst>
        </pc:picChg>
        <pc:picChg chg="del">
          <ac:chgData name="Nicolo Tuccori" userId="0bed12c8-cf4c-419b-9b95-d7ea7ec556a8" providerId="ADAL" clId="{C9FD29CC-1D51-6A44-9A17-E578956E9CC0}" dt="2025-06-02T13:07:02.375" v="648" actId="478"/>
          <ac:picMkLst>
            <pc:docMk/>
            <pc:sldMk cId="2436493926" sldId="276"/>
            <ac:picMk id="4" creationId="{EE7DA20E-4D7D-54E1-1953-B1A10314C7F9}"/>
          </ac:picMkLst>
        </pc:picChg>
        <pc:picChg chg="del">
          <ac:chgData name="Nicolo Tuccori" userId="0bed12c8-cf4c-419b-9b95-d7ea7ec556a8" providerId="ADAL" clId="{C9FD29CC-1D51-6A44-9A17-E578956E9CC0}" dt="2025-06-02T13:07:00.185" v="646" actId="478"/>
          <ac:picMkLst>
            <pc:docMk/>
            <pc:sldMk cId="2436493926" sldId="276"/>
            <ac:picMk id="5" creationId="{7268467A-B4BC-63B5-F1E9-9F10E443E99C}"/>
          </ac:picMkLst>
        </pc:picChg>
        <pc:picChg chg="add mod">
          <ac:chgData name="Nicolo Tuccori" userId="0bed12c8-cf4c-419b-9b95-d7ea7ec556a8" providerId="ADAL" clId="{C9FD29CC-1D51-6A44-9A17-E578956E9CC0}" dt="2025-06-02T13:07:33.218" v="659" actId="1076"/>
          <ac:picMkLst>
            <pc:docMk/>
            <pc:sldMk cId="2436493926" sldId="276"/>
            <ac:picMk id="6" creationId="{4354F584-321C-3C23-BC72-F9BE91A52C22}"/>
          </ac:picMkLst>
        </pc:picChg>
        <pc:picChg chg="del">
          <ac:chgData name="Nicolo Tuccori" userId="0bed12c8-cf4c-419b-9b95-d7ea7ec556a8" providerId="ADAL" clId="{C9FD29CC-1D51-6A44-9A17-E578956E9CC0}" dt="2025-06-02T16:11:03.796" v="4428" actId="478"/>
          <ac:picMkLst>
            <pc:docMk/>
            <pc:sldMk cId="2436493926" sldId="276"/>
            <ac:picMk id="13" creationId="{E8C9B63F-9252-FF7B-FC1E-E6CD6ACE734E}"/>
          </ac:picMkLst>
        </pc:picChg>
        <pc:picChg chg="add del mod">
          <ac:chgData name="Nicolo Tuccori" userId="0bed12c8-cf4c-419b-9b95-d7ea7ec556a8" providerId="ADAL" clId="{C9FD29CC-1D51-6A44-9A17-E578956E9CC0}" dt="2025-06-04T16:10:53.013" v="6878" actId="478"/>
          <ac:picMkLst>
            <pc:docMk/>
            <pc:sldMk cId="2436493926" sldId="276"/>
            <ac:picMk id="14" creationId="{3D23F2FB-ABB5-CD1E-B81B-8E1B3143FB41}"/>
          </ac:picMkLst>
        </pc:picChg>
        <pc:picChg chg="add del mod">
          <ac:chgData name="Nicolo Tuccori" userId="0bed12c8-cf4c-419b-9b95-d7ea7ec556a8" providerId="ADAL" clId="{C9FD29CC-1D51-6A44-9A17-E578956E9CC0}" dt="2025-06-04T16:11:55.250" v="6890" actId="478"/>
          <ac:picMkLst>
            <pc:docMk/>
            <pc:sldMk cId="2436493926" sldId="276"/>
            <ac:picMk id="15" creationId="{1DE4D546-3C5E-AE8B-0309-A816FA0ECDC7}"/>
          </ac:picMkLst>
        </pc:picChg>
        <pc:picChg chg="del">
          <ac:chgData name="Nicolo Tuccori" userId="0bed12c8-cf4c-419b-9b95-d7ea7ec556a8" providerId="ADAL" clId="{C9FD29CC-1D51-6A44-9A17-E578956E9CC0}" dt="2025-06-02T13:07:09.707" v="651" actId="478"/>
          <ac:picMkLst>
            <pc:docMk/>
            <pc:sldMk cId="2436493926" sldId="276"/>
            <ac:picMk id="15" creationId="{1E63C063-8BEF-B12D-7D28-F2C0E506D45B}"/>
          </ac:picMkLst>
        </pc:picChg>
        <pc:picChg chg="add del mod">
          <ac:chgData name="Nicolo Tuccori" userId="0bed12c8-cf4c-419b-9b95-d7ea7ec556a8" providerId="ADAL" clId="{C9FD29CC-1D51-6A44-9A17-E578956E9CC0}" dt="2025-06-04T16:12:02.738" v="6894" actId="478"/>
          <ac:picMkLst>
            <pc:docMk/>
            <pc:sldMk cId="2436493926" sldId="276"/>
            <ac:picMk id="16" creationId="{B6FAC58A-353D-5046-690E-D0463584C388}"/>
          </ac:picMkLst>
        </pc:picChg>
        <pc:picChg chg="add del mod modCrop">
          <ac:chgData name="Nicolo Tuccori" userId="0bed12c8-cf4c-419b-9b95-d7ea7ec556a8" providerId="ADAL" clId="{C9FD29CC-1D51-6A44-9A17-E578956E9CC0}" dt="2025-06-09T13:47:29.323" v="10554" actId="478"/>
          <ac:picMkLst>
            <pc:docMk/>
            <pc:sldMk cId="2436493926" sldId="276"/>
            <ac:picMk id="23" creationId="{F44676D1-09E4-3830-455F-F3D8D9807225}"/>
          </ac:picMkLst>
        </pc:picChg>
        <pc:picChg chg="add mod">
          <ac:chgData name="Nicolo Tuccori" userId="0bed12c8-cf4c-419b-9b95-d7ea7ec556a8" providerId="ADAL" clId="{C9FD29CC-1D51-6A44-9A17-E578956E9CC0}" dt="2025-06-09T13:47:40.581" v="10559" actId="1076"/>
          <ac:picMkLst>
            <pc:docMk/>
            <pc:sldMk cId="2436493926" sldId="276"/>
            <ac:picMk id="24" creationId="{8A787CBD-8865-AECF-F448-445913B53A4F}"/>
          </ac:picMkLst>
        </pc:picChg>
      </pc:sldChg>
      <pc:sldChg chg="addSp delSp modSp del mod ord">
        <pc:chgData name="Nicolo Tuccori" userId="0bed12c8-cf4c-419b-9b95-d7ea7ec556a8" providerId="ADAL" clId="{C9FD29CC-1D51-6A44-9A17-E578956E9CC0}" dt="2025-06-07T13:53:23.968" v="10385" actId="2696"/>
        <pc:sldMkLst>
          <pc:docMk/>
          <pc:sldMk cId="2243494996" sldId="277"/>
        </pc:sldMkLst>
        <pc:spChg chg="mod">
          <ac:chgData name="Nicolo Tuccori" userId="0bed12c8-cf4c-419b-9b95-d7ea7ec556a8" providerId="ADAL" clId="{C9FD29CC-1D51-6A44-9A17-E578956E9CC0}" dt="2025-06-03T10:29:23.478" v="6018" actId="20577"/>
          <ac:spMkLst>
            <pc:docMk/>
            <pc:sldMk cId="2243494996" sldId="277"/>
            <ac:spMk id="2" creationId="{6719F29B-F233-48AF-8261-F33A4E079E3E}"/>
          </ac:spMkLst>
        </pc:spChg>
        <pc:spChg chg="add mod">
          <ac:chgData name="Nicolo Tuccori" userId="0bed12c8-cf4c-419b-9b95-d7ea7ec556a8" providerId="ADAL" clId="{C9FD29CC-1D51-6A44-9A17-E578956E9CC0}" dt="2025-06-04T07:40:07.577" v="6199" actId="20577"/>
          <ac:spMkLst>
            <pc:docMk/>
            <pc:sldMk cId="2243494996" sldId="277"/>
            <ac:spMk id="3" creationId="{5D563868-E039-3CA6-8C37-F5D60BC7BFD7}"/>
          </ac:spMkLst>
        </pc:spChg>
        <pc:spChg chg="add mod">
          <ac:chgData name="Nicolo Tuccori" userId="0bed12c8-cf4c-419b-9b95-d7ea7ec556a8" providerId="ADAL" clId="{C9FD29CC-1D51-6A44-9A17-E578956E9CC0}" dt="2025-06-03T10:29:56.807" v="6025" actId="1076"/>
          <ac:spMkLst>
            <pc:docMk/>
            <pc:sldMk cId="2243494996" sldId="277"/>
            <ac:spMk id="7" creationId="{FF402134-5D7F-8835-7F34-6B2A0C9A4EC2}"/>
          </ac:spMkLst>
        </pc:spChg>
        <pc:spChg chg="mod">
          <ac:chgData name="Nicolo Tuccori" userId="0bed12c8-cf4c-419b-9b95-d7ea7ec556a8" providerId="ADAL" clId="{C9FD29CC-1D51-6A44-9A17-E578956E9CC0}" dt="2025-06-02T13:19:49.971" v="1146" actId="1035"/>
          <ac:spMkLst>
            <pc:docMk/>
            <pc:sldMk cId="2243494996" sldId="277"/>
            <ac:spMk id="10" creationId="{D6BD0085-CE2E-6C54-D6FF-A0C2B4C38972}"/>
          </ac:spMkLst>
        </pc:spChg>
        <pc:spChg chg="mod">
          <ac:chgData name="Nicolo Tuccori" userId="0bed12c8-cf4c-419b-9b95-d7ea7ec556a8" providerId="ADAL" clId="{C9FD29CC-1D51-6A44-9A17-E578956E9CC0}" dt="2025-06-02T13:19:49.971" v="1146" actId="1035"/>
          <ac:spMkLst>
            <pc:docMk/>
            <pc:sldMk cId="2243494996" sldId="277"/>
            <ac:spMk id="33" creationId="{23CCEF65-939D-8587-670A-C475A7CA012F}"/>
          </ac:spMkLst>
        </pc:spChg>
        <pc:spChg chg="mod">
          <ac:chgData name="Nicolo Tuccori" userId="0bed12c8-cf4c-419b-9b95-d7ea7ec556a8" providerId="ADAL" clId="{C9FD29CC-1D51-6A44-9A17-E578956E9CC0}" dt="2025-06-02T13:19:49.971" v="1146" actId="1035"/>
          <ac:spMkLst>
            <pc:docMk/>
            <pc:sldMk cId="2243494996" sldId="277"/>
            <ac:spMk id="34" creationId="{E745DF83-5744-1B6C-7070-F5920629BC62}"/>
          </ac:spMkLst>
        </pc:spChg>
        <pc:spChg chg="mod">
          <ac:chgData name="Nicolo Tuccori" userId="0bed12c8-cf4c-419b-9b95-d7ea7ec556a8" providerId="ADAL" clId="{C9FD29CC-1D51-6A44-9A17-E578956E9CC0}" dt="2025-06-02T13:19:49.971" v="1146" actId="1035"/>
          <ac:spMkLst>
            <pc:docMk/>
            <pc:sldMk cId="2243494996" sldId="277"/>
            <ac:spMk id="35" creationId="{CEBAAA74-54B2-1645-D2E3-35647A506A5E}"/>
          </ac:spMkLst>
        </pc:spChg>
        <pc:spChg chg="mod">
          <ac:chgData name="Nicolo Tuccori" userId="0bed12c8-cf4c-419b-9b95-d7ea7ec556a8" providerId="ADAL" clId="{C9FD29CC-1D51-6A44-9A17-E578956E9CC0}" dt="2025-06-02T13:19:32.686" v="1136" actId="1076"/>
          <ac:spMkLst>
            <pc:docMk/>
            <pc:sldMk cId="2243494996" sldId="277"/>
            <ac:spMk id="36" creationId="{5DCA6457-3F59-25DF-9E2C-1366EA37DEF8}"/>
          </ac:spMkLst>
        </pc:spChg>
        <pc:spChg chg="mod">
          <ac:chgData name="Nicolo Tuccori" userId="0bed12c8-cf4c-419b-9b95-d7ea7ec556a8" providerId="ADAL" clId="{C9FD29CC-1D51-6A44-9A17-E578956E9CC0}" dt="2025-06-02T13:19:22.764" v="1134" actId="20577"/>
          <ac:spMkLst>
            <pc:docMk/>
            <pc:sldMk cId="2243494996" sldId="277"/>
            <ac:spMk id="38" creationId="{02E4F6A7-5120-9082-938A-94A357FF836F}"/>
          </ac:spMkLst>
        </pc:spChg>
        <pc:spChg chg="mod">
          <ac:chgData name="Nicolo Tuccori" userId="0bed12c8-cf4c-419b-9b95-d7ea7ec556a8" providerId="ADAL" clId="{C9FD29CC-1D51-6A44-9A17-E578956E9CC0}" dt="2025-06-02T13:19:49.971" v="1146" actId="1035"/>
          <ac:spMkLst>
            <pc:docMk/>
            <pc:sldMk cId="2243494996" sldId="277"/>
            <ac:spMk id="40" creationId="{F19815D0-63B7-A19A-E06E-E12C29B4E8FB}"/>
          </ac:spMkLst>
        </pc:spChg>
        <pc:spChg chg="mod">
          <ac:chgData name="Nicolo Tuccori" userId="0bed12c8-cf4c-419b-9b95-d7ea7ec556a8" providerId="ADAL" clId="{C9FD29CC-1D51-6A44-9A17-E578956E9CC0}" dt="2025-06-03T10:29:09.413" v="6015" actId="1076"/>
          <ac:spMkLst>
            <pc:docMk/>
            <pc:sldMk cId="2243494996" sldId="277"/>
            <ac:spMk id="42" creationId="{E14E92D3-4970-CAE9-E003-44A0D941430D}"/>
          </ac:spMkLst>
        </pc:spChg>
        <pc:spChg chg="mod">
          <ac:chgData name="Nicolo Tuccori" userId="0bed12c8-cf4c-419b-9b95-d7ea7ec556a8" providerId="ADAL" clId="{C9FD29CC-1D51-6A44-9A17-E578956E9CC0}" dt="2025-06-02T13:19:49.971" v="1146" actId="1035"/>
          <ac:spMkLst>
            <pc:docMk/>
            <pc:sldMk cId="2243494996" sldId="277"/>
            <ac:spMk id="46" creationId="{FF63297A-8269-0E93-3A61-BA95F5F3C766}"/>
          </ac:spMkLst>
        </pc:spChg>
        <pc:spChg chg="mod">
          <ac:chgData name="Nicolo Tuccori" userId="0bed12c8-cf4c-419b-9b95-d7ea7ec556a8" providerId="ADAL" clId="{C9FD29CC-1D51-6A44-9A17-E578956E9CC0}" dt="2025-06-02T13:19:49.971" v="1146" actId="1035"/>
          <ac:spMkLst>
            <pc:docMk/>
            <pc:sldMk cId="2243494996" sldId="277"/>
            <ac:spMk id="47" creationId="{DBDFDC71-D138-C84F-1FCC-9474E7CEC90E}"/>
          </ac:spMkLst>
        </pc:spChg>
        <pc:spChg chg="mod">
          <ac:chgData name="Nicolo Tuccori" userId="0bed12c8-cf4c-419b-9b95-d7ea7ec556a8" providerId="ADAL" clId="{C9FD29CC-1D51-6A44-9A17-E578956E9CC0}" dt="2025-06-02T13:19:49.971" v="1146" actId="1035"/>
          <ac:spMkLst>
            <pc:docMk/>
            <pc:sldMk cId="2243494996" sldId="277"/>
            <ac:spMk id="48" creationId="{0317D8C8-FD19-6A62-1B25-8DBCE27C69DE}"/>
          </ac:spMkLst>
        </pc:spChg>
        <pc:spChg chg="mod">
          <ac:chgData name="Nicolo Tuccori" userId="0bed12c8-cf4c-419b-9b95-d7ea7ec556a8" providerId="ADAL" clId="{C9FD29CC-1D51-6A44-9A17-E578956E9CC0}" dt="2025-06-02T13:19:49.971" v="1146" actId="1035"/>
          <ac:spMkLst>
            <pc:docMk/>
            <pc:sldMk cId="2243494996" sldId="277"/>
            <ac:spMk id="49" creationId="{39BF40F5-E7DF-2B36-2227-849691824806}"/>
          </ac:spMkLst>
        </pc:spChg>
        <pc:graphicFrameChg chg="del">
          <ac:chgData name="Nicolo Tuccori" userId="0bed12c8-cf4c-419b-9b95-d7ea7ec556a8" providerId="ADAL" clId="{C9FD29CC-1D51-6A44-9A17-E578956E9CC0}" dt="2025-06-02T13:19:44.324" v="1137" actId="478"/>
          <ac:graphicFrameMkLst>
            <pc:docMk/>
            <pc:sldMk cId="2243494996" sldId="277"/>
            <ac:graphicFrameMk id="3" creationId="{886D4FEB-BFB4-B10B-1622-B9058D267BDE}"/>
          </ac:graphicFrameMkLst>
        </pc:graphicFrameChg>
        <pc:graphicFrameChg chg="add mod">
          <ac:chgData name="Nicolo Tuccori" userId="0bed12c8-cf4c-419b-9b95-d7ea7ec556a8" providerId="ADAL" clId="{C9FD29CC-1D51-6A44-9A17-E578956E9CC0}" dt="2025-06-02T13:14:19.809" v="965"/>
          <ac:graphicFrameMkLst>
            <pc:docMk/>
            <pc:sldMk cId="2243494996" sldId="277"/>
            <ac:graphicFrameMk id="9" creationId="{1658C3A0-8047-5BBD-0FD1-736D36796208}"/>
          </ac:graphicFrameMkLst>
        </pc:graphicFrameChg>
        <pc:graphicFrameChg chg="add del mod">
          <ac:chgData name="Nicolo Tuccori" userId="0bed12c8-cf4c-419b-9b95-d7ea7ec556a8" providerId="ADAL" clId="{C9FD29CC-1D51-6A44-9A17-E578956E9CC0}" dt="2025-06-02T13:15:31.083" v="975" actId="478"/>
          <ac:graphicFrameMkLst>
            <pc:docMk/>
            <pc:sldMk cId="2243494996" sldId="277"/>
            <ac:graphicFrameMk id="12" creationId="{90961FEA-B81A-D4FC-0300-14EF1CACCF22}"/>
          </ac:graphicFrameMkLst>
        </pc:graphicFrameChg>
        <pc:picChg chg="mod">
          <ac:chgData name="Nicolo Tuccori" userId="0bed12c8-cf4c-419b-9b95-d7ea7ec556a8" providerId="ADAL" clId="{C9FD29CC-1D51-6A44-9A17-E578956E9CC0}" dt="2025-06-02T13:19:49.971" v="1146" actId="1035"/>
          <ac:picMkLst>
            <pc:docMk/>
            <pc:sldMk cId="2243494996" sldId="277"/>
            <ac:picMk id="14" creationId="{3681A826-5377-3030-AA65-13578D581262}"/>
          </ac:picMkLst>
        </pc:picChg>
        <pc:picChg chg="mod">
          <ac:chgData name="Nicolo Tuccori" userId="0bed12c8-cf4c-419b-9b95-d7ea7ec556a8" providerId="ADAL" clId="{C9FD29CC-1D51-6A44-9A17-E578956E9CC0}" dt="2025-06-02T13:19:49.971" v="1146" actId="1035"/>
          <ac:picMkLst>
            <pc:docMk/>
            <pc:sldMk cId="2243494996" sldId="277"/>
            <ac:picMk id="37" creationId="{37C36514-A167-910D-F122-AF452AFD784C}"/>
          </ac:picMkLst>
        </pc:picChg>
      </pc:sldChg>
      <pc:sldChg chg="addSp delSp modSp mod">
        <pc:chgData name="Nicolo Tuccori" userId="0bed12c8-cf4c-419b-9b95-d7ea7ec556a8" providerId="ADAL" clId="{C9FD29CC-1D51-6A44-9A17-E578956E9CC0}" dt="2025-06-10T07:00:28.893" v="10734" actId="1076"/>
        <pc:sldMkLst>
          <pc:docMk/>
          <pc:sldMk cId="3494213228" sldId="385"/>
        </pc:sldMkLst>
        <pc:spChg chg="mod">
          <ac:chgData name="Nicolo Tuccori" userId="0bed12c8-cf4c-419b-9b95-d7ea7ec556a8" providerId="ADAL" clId="{C9FD29CC-1D51-6A44-9A17-E578956E9CC0}" dt="2025-06-02T10:20:31.877" v="63" actId="1076"/>
          <ac:spMkLst>
            <pc:docMk/>
            <pc:sldMk cId="3494213228" sldId="385"/>
            <ac:spMk id="2" creationId="{216815C6-3AD0-46E6-A74A-1967BD91AF50}"/>
          </ac:spMkLst>
        </pc:spChg>
        <pc:spChg chg="mod">
          <ac:chgData name="Nicolo Tuccori" userId="0bed12c8-cf4c-419b-9b95-d7ea7ec556a8" providerId="ADAL" clId="{C9FD29CC-1D51-6A44-9A17-E578956E9CC0}" dt="2025-06-04T12:02:54.294" v="6494" actId="20577"/>
          <ac:spMkLst>
            <pc:docMk/>
            <pc:sldMk cId="3494213228" sldId="385"/>
            <ac:spMk id="3" creationId="{1901B20D-4C28-4DA3-ABBD-718C22A5E58B}"/>
          </ac:spMkLst>
        </pc:spChg>
        <pc:spChg chg="add mod">
          <ac:chgData name="Nicolo Tuccori" userId="0bed12c8-cf4c-419b-9b95-d7ea7ec556a8" providerId="ADAL" clId="{C9FD29CC-1D51-6A44-9A17-E578956E9CC0}" dt="2025-06-10T07:00:28.893" v="10734" actId="1076"/>
          <ac:spMkLst>
            <pc:docMk/>
            <pc:sldMk cId="3494213228" sldId="385"/>
            <ac:spMk id="5" creationId="{6E2C51F8-A3A0-680F-3C9D-F789087D4860}"/>
          </ac:spMkLst>
        </pc:spChg>
        <pc:picChg chg="add mod">
          <ac:chgData name="Nicolo Tuccori" userId="0bed12c8-cf4c-419b-9b95-d7ea7ec556a8" providerId="ADAL" clId="{C9FD29CC-1D51-6A44-9A17-E578956E9CC0}" dt="2025-06-02T10:40:13.287" v="151" actId="14100"/>
          <ac:picMkLst>
            <pc:docMk/>
            <pc:sldMk cId="3494213228" sldId="385"/>
            <ac:picMk id="4" creationId="{A82BC022-8048-84AF-DF8E-D386B3E0B635}"/>
          </ac:picMkLst>
        </pc:picChg>
        <pc:picChg chg="del">
          <ac:chgData name="Nicolo Tuccori" userId="0bed12c8-cf4c-419b-9b95-d7ea7ec556a8" providerId="ADAL" clId="{C9FD29CC-1D51-6A44-9A17-E578956E9CC0}" dt="2025-06-02T10:20:35.950" v="64" actId="478"/>
          <ac:picMkLst>
            <pc:docMk/>
            <pc:sldMk cId="3494213228" sldId="385"/>
            <ac:picMk id="5" creationId="{43873C20-C2C2-C576-5FE9-9C57C4F01E09}"/>
          </ac:picMkLst>
        </pc:picChg>
        <pc:picChg chg="add mod">
          <ac:chgData name="Nicolo Tuccori" userId="0bed12c8-cf4c-419b-9b95-d7ea7ec556a8" providerId="ADAL" clId="{C9FD29CC-1D51-6A44-9A17-E578956E9CC0}" dt="2025-06-02T11:22:29.019" v="211" actId="1035"/>
          <ac:picMkLst>
            <pc:docMk/>
            <pc:sldMk cId="3494213228" sldId="385"/>
            <ac:picMk id="6" creationId="{4B7EAABD-5E3D-058E-F53F-CF90AABF74F4}"/>
          </ac:picMkLst>
        </pc:picChg>
      </pc:sldChg>
      <pc:sldChg chg="del">
        <pc:chgData name="Nicolo Tuccori" userId="0bed12c8-cf4c-419b-9b95-d7ea7ec556a8" providerId="ADAL" clId="{C9FD29CC-1D51-6A44-9A17-E578956E9CC0}" dt="2025-06-02T16:06:58.143" v="4409" actId="2696"/>
        <pc:sldMkLst>
          <pc:docMk/>
          <pc:sldMk cId="678333025" sldId="448"/>
        </pc:sldMkLst>
      </pc:sldChg>
      <pc:sldChg chg="del">
        <pc:chgData name="Nicolo Tuccori" userId="0bed12c8-cf4c-419b-9b95-d7ea7ec556a8" providerId="ADAL" clId="{C9FD29CC-1D51-6A44-9A17-E578956E9CC0}" dt="2025-06-02T15:00:12.544" v="2136" actId="2696"/>
        <pc:sldMkLst>
          <pc:docMk/>
          <pc:sldMk cId="3606812543" sldId="483"/>
        </pc:sldMkLst>
      </pc:sldChg>
      <pc:sldChg chg="del">
        <pc:chgData name="Nicolo Tuccori" userId="0bed12c8-cf4c-419b-9b95-d7ea7ec556a8" providerId="ADAL" clId="{C9FD29CC-1D51-6A44-9A17-E578956E9CC0}" dt="2025-06-02T16:06:58.143" v="4409" actId="2696"/>
        <pc:sldMkLst>
          <pc:docMk/>
          <pc:sldMk cId="766936891" sldId="503"/>
        </pc:sldMkLst>
      </pc:sldChg>
      <pc:sldChg chg="del">
        <pc:chgData name="Nicolo Tuccori" userId="0bed12c8-cf4c-419b-9b95-d7ea7ec556a8" providerId="ADAL" clId="{C9FD29CC-1D51-6A44-9A17-E578956E9CC0}" dt="2025-06-02T16:06:58.143" v="4409" actId="2696"/>
        <pc:sldMkLst>
          <pc:docMk/>
          <pc:sldMk cId="3174307152" sldId="504"/>
        </pc:sldMkLst>
      </pc:sldChg>
      <pc:sldChg chg="del">
        <pc:chgData name="Nicolo Tuccori" userId="0bed12c8-cf4c-419b-9b95-d7ea7ec556a8" providerId="ADAL" clId="{C9FD29CC-1D51-6A44-9A17-E578956E9CC0}" dt="2025-06-02T16:06:58.143" v="4409" actId="2696"/>
        <pc:sldMkLst>
          <pc:docMk/>
          <pc:sldMk cId="3196761238" sldId="514"/>
        </pc:sldMkLst>
      </pc:sldChg>
      <pc:sldChg chg="del">
        <pc:chgData name="Nicolo Tuccori" userId="0bed12c8-cf4c-419b-9b95-d7ea7ec556a8" providerId="ADAL" clId="{C9FD29CC-1D51-6A44-9A17-E578956E9CC0}" dt="2025-06-02T16:06:58.143" v="4409" actId="2696"/>
        <pc:sldMkLst>
          <pc:docMk/>
          <pc:sldMk cId="1080957360" sldId="515"/>
        </pc:sldMkLst>
      </pc:sldChg>
      <pc:sldChg chg="del">
        <pc:chgData name="Nicolo Tuccori" userId="0bed12c8-cf4c-419b-9b95-d7ea7ec556a8" providerId="ADAL" clId="{C9FD29CC-1D51-6A44-9A17-E578956E9CC0}" dt="2025-06-02T16:06:58.143" v="4409" actId="2696"/>
        <pc:sldMkLst>
          <pc:docMk/>
          <pc:sldMk cId="2454578796" sldId="516"/>
        </pc:sldMkLst>
      </pc:sldChg>
      <pc:sldChg chg="del">
        <pc:chgData name="Nicolo Tuccori" userId="0bed12c8-cf4c-419b-9b95-d7ea7ec556a8" providerId="ADAL" clId="{C9FD29CC-1D51-6A44-9A17-E578956E9CC0}" dt="2025-06-02T15:00:12.544" v="2136" actId="2696"/>
        <pc:sldMkLst>
          <pc:docMk/>
          <pc:sldMk cId="2271957479" sldId="518"/>
        </pc:sldMkLst>
      </pc:sldChg>
      <pc:sldChg chg="del">
        <pc:chgData name="Nicolo Tuccori" userId="0bed12c8-cf4c-419b-9b95-d7ea7ec556a8" providerId="ADAL" clId="{C9FD29CC-1D51-6A44-9A17-E578956E9CC0}" dt="2025-06-02T15:00:12.544" v="2136" actId="2696"/>
        <pc:sldMkLst>
          <pc:docMk/>
          <pc:sldMk cId="2668717663" sldId="521"/>
        </pc:sldMkLst>
      </pc:sldChg>
      <pc:sldChg chg="addSp delSp modSp mod modNotesTx">
        <pc:chgData name="Nicolo Tuccori" userId="0bed12c8-cf4c-419b-9b95-d7ea7ec556a8" providerId="ADAL" clId="{C9FD29CC-1D51-6A44-9A17-E578956E9CC0}" dt="2025-06-08T16:23:25.019" v="10410" actId="20577"/>
        <pc:sldMkLst>
          <pc:docMk/>
          <pc:sldMk cId="2260191718" sldId="524"/>
        </pc:sldMkLst>
        <pc:spChg chg="mod">
          <ac:chgData name="Nicolo Tuccori" userId="0bed12c8-cf4c-419b-9b95-d7ea7ec556a8" providerId="ADAL" clId="{C9FD29CC-1D51-6A44-9A17-E578956E9CC0}" dt="2025-06-04T09:07:44.849" v="6429" actId="20577"/>
          <ac:spMkLst>
            <pc:docMk/>
            <pc:sldMk cId="2260191718" sldId="524"/>
            <ac:spMk id="2" creationId="{FFF7D4F1-4492-1E96-B506-41F75FA11AED}"/>
          </ac:spMkLst>
        </pc:spChg>
        <pc:spChg chg="add mod">
          <ac:chgData name="Nicolo Tuccori" userId="0bed12c8-cf4c-419b-9b95-d7ea7ec556a8" providerId="ADAL" clId="{C9FD29CC-1D51-6A44-9A17-E578956E9CC0}" dt="2025-06-03T10:30:25.776" v="6032" actId="14100"/>
          <ac:spMkLst>
            <pc:docMk/>
            <pc:sldMk cId="2260191718" sldId="524"/>
            <ac:spMk id="4" creationId="{D0C60ABC-EFF9-C3A2-333F-7BA029F5B56A}"/>
          </ac:spMkLst>
        </pc:spChg>
        <pc:spChg chg="add mod">
          <ac:chgData name="Nicolo Tuccori" userId="0bed12c8-cf4c-419b-9b95-d7ea7ec556a8" providerId="ADAL" clId="{C9FD29CC-1D51-6A44-9A17-E578956E9CC0}" dt="2025-06-04T09:29:05.693" v="6482" actId="20577"/>
          <ac:spMkLst>
            <pc:docMk/>
            <pc:sldMk cId="2260191718" sldId="524"/>
            <ac:spMk id="5" creationId="{454D5FA2-DFB4-7C32-013D-5D77EDB7E192}"/>
          </ac:spMkLst>
        </pc:spChg>
        <pc:spChg chg="del mod">
          <ac:chgData name="Nicolo Tuccori" userId="0bed12c8-cf4c-419b-9b95-d7ea7ec556a8" providerId="ADAL" clId="{C9FD29CC-1D51-6A44-9A17-E578956E9CC0}" dt="2025-06-03T10:30:08.383" v="6027" actId="478"/>
          <ac:spMkLst>
            <pc:docMk/>
            <pc:sldMk cId="2260191718" sldId="524"/>
            <ac:spMk id="15" creationId="{BAF10B27-E647-C393-3C76-A4C391951900}"/>
          </ac:spMkLst>
        </pc:spChg>
        <pc:picChg chg="add del mod">
          <ac:chgData name="Nicolo Tuccori" userId="0bed12c8-cf4c-419b-9b95-d7ea7ec556a8" providerId="ADAL" clId="{C9FD29CC-1D51-6A44-9A17-E578956E9CC0}" dt="2025-06-02T13:26:11.818" v="1177" actId="478"/>
          <ac:picMkLst>
            <pc:docMk/>
            <pc:sldMk cId="2260191718" sldId="524"/>
            <ac:picMk id="3" creationId="{27C57A06-038A-11D1-8106-CA3FCC01A494}"/>
          </ac:picMkLst>
        </pc:picChg>
      </pc:sldChg>
      <pc:sldChg chg="del">
        <pc:chgData name="Nicolo Tuccori" userId="0bed12c8-cf4c-419b-9b95-d7ea7ec556a8" providerId="ADAL" clId="{C9FD29CC-1D51-6A44-9A17-E578956E9CC0}" dt="2025-06-02T16:06:58.143" v="4409" actId="2696"/>
        <pc:sldMkLst>
          <pc:docMk/>
          <pc:sldMk cId="1839059645" sldId="528"/>
        </pc:sldMkLst>
      </pc:sldChg>
      <pc:sldChg chg="del">
        <pc:chgData name="Nicolo Tuccori" userId="0bed12c8-cf4c-419b-9b95-d7ea7ec556a8" providerId="ADAL" clId="{C9FD29CC-1D51-6A44-9A17-E578956E9CC0}" dt="2025-06-02T15:00:12.544" v="2136" actId="2696"/>
        <pc:sldMkLst>
          <pc:docMk/>
          <pc:sldMk cId="642528110" sldId="529"/>
        </pc:sldMkLst>
      </pc:sldChg>
      <pc:sldChg chg="del">
        <pc:chgData name="Nicolo Tuccori" userId="0bed12c8-cf4c-419b-9b95-d7ea7ec556a8" providerId="ADAL" clId="{C9FD29CC-1D51-6A44-9A17-E578956E9CC0}" dt="2025-06-02T15:00:12.544" v="2136" actId="2696"/>
        <pc:sldMkLst>
          <pc:docMk/>
          <pc:sldMk cId="3360782506" sldId="530"/>
        </pc:sldMkLst>
      </pc:sldChg>
      <pc:sldChg chg="del">
        <pc:chgData name="Nicolo Tuccori" userId="0bed12c8-cf4c-419b-9b95-d7ea7ec556a8" providerId="ADAL" clId="{C9FD29CC-1D51-6A44-9A17-E578956E9CC0}" dt="2025-06-02T16:06:58.143" v="4409" actId="2696"/>
        <pc:sldMkLst>
          <pc:docMk/>
          <pc:sldMk cId="4146991525" sldId="531"/>
        </pc:sldMkLst>
      </pc:sldChg>
      <pc:sldChg chg="del">
        <pc:chgData name="Nicolo Tuccori" userId="0bed12c8-cf4c-419b-9b95-d7ea7ec556a8" providerId="ADAL" clId="{C9FD29CC-1D51-6A44-9A17-E578956E9CC0}" dt="2025-06-02T16:06:58.143" v="4409" actId="2696"/>
        <pc:sldMkLst>
          <pc:docMk/>
          <pc:sldMk cId="2998275854" sldId="532"/>
        </pc:sldMkLst>
      </pc:sldChg>
      <pc:sldChg chg="del">
        <pc:chgData name="Nicolo Tuccori" userId="0bed12c8-cf4c-419b-9b95-d7ea7ec556a8" providerId="ADAL" clId="{C9FD29CC-1D51-6A44-9A17-E578956E9CC0}" dt="2025-06-02T16:06:58.143" v="4409" actId="2696"/>
        <pc:sldMkLst>
          <pc:docMk/>
          <pc:sldMk cId="4229321569" sldId="533"/>
        </pc:sldMkLst>
      </pc:sldChg>
      <pc:sldChg chg="del">
        <pc:chgData name="Nicolo Tuccori" userId="0bed12c8-cf4c-419b-9b95-d7ea7ec556a8" providerId="ADAL" clId="{C9FD29CC-1D51-6A44-9A17-E578956E9CC0}" dt="2025-06-02T16:06:58.143" v="4409" actId="2696"/>
        <pc:sldMkLst>
          <pc:docMk/>
          <pc:sldMk cId="563142518" sldId="534"/>
        </pc:sldMkLst>
      </pc:sldChg>
      <pc:sldChg chg="del">
        <pc:chgData name="Nicolo Tuccori" userId="0bed12c8-cf4c-419b-9b95-d7ea7ec556a8" providerId="ADAL" clId="{C9FD29CC-1D51-6A44-9A17-E578956E9CC0}" dt="2025-06-02T16:06:58.143" v="4409" actId="2696"/>
        <pc:sldMkLst>
          <pc:docMk/>
          <pc:sldMk cId="2297707703" sldId="535"/>
        </pc:sldMkLst>
      </pc:sldChg>
      <pc:sldChg chg="del">
        <pc:chgData name="Nicolo Tuccori" userId="0bed12c8-cf4c-419b-9b95-d7ea7ec556a8" providerId="ADAL" clId="{C9FD29CC-1D51-6A44-9A17-E578956E9CC0}" dt="2025-06-02T16:06:58.143" v="4409" actId="2696"/>
        <pc:sldMkLst>
          <pc:docMk/>
          <pc:sldMk cId="724097339" sldId="536"/>
        </pc:sldMkLst>
      </pc:sldChg>
      <pc:sldChg chg="del">
        <pc:chgData name="Nicolo Tuccori" userId="0bed12c8-cf4c-419b-9b95-d7ea7ec556a8" providerId="ADAL" clId="{C9FD29CC-1D51-6A44-9A17-E578956E9CC0}" dt="2025-06-02T16:06:58.143" v="4409" actId="2696"/>
        <pc:sldMkLst>
          <pc:docMk/>
          <pc:sldMk cId="572799974" sldId="537"/>
        </pc:sldMkLst>
      </pc:sldChg>
      <pc:sldChg chg="del">
        <pc:chgData name="Nicolo Tuccori" userId="0bed12c8-cf4c-419b-9b95-d7ea7ec556a8" providerId="ADAL" clId="{C9FD29CC-1D51-6A44-9A17-E578956E9CC0}" dt="2025-06-02T15:00:12.544" v="2136" actId="2696"/>
        <pc:sldMkLst>
          <pc:docMk/>
          <pc:sldMk cId="3893206556" sldId="538"/>
        </pc:sldMkLst>
      </pc:sldChg>
      <pc:sldChg chg="addSp delSp modSp new mod chgLayout">
        <pc:chgData name="Nicolo Tuccori" userId="0bed12c8-cf4c-419b-9b95-d7ea7ec556a8" providerId="ADAL" clId="{C9FD29CC-1D51-6A44-9A17-E578956E9CC0}" dt="2025-06-05T13:56:10.229" v="10165" actId="207"/>
        <pc:sldMkLst>
          <pc:docMk/>
          <pc:sldMk cId="1992173769" sldId="539"/>
        </pc:sldMkLst>
        <pc:spChg chg="add mod">
          <ac:chgData name="Nicolo Tuccori" userId="0bed12c8-cf4c-419b-9b95-d7ea7ec556a8" providerId="ADAL" clId="{C9FD29CC-1D51-6A44-9A17-E578956E9CC0}" dt="2025-06-03T10:18:28.204" v="5810"/>
          <ac:spMkLst>
            <pc:docMk/>
            <pc:sldMk cId="1992173769" sldId="539"/>
            <ac:spMk id="2" creationId="{55F02496-0751-8C07-D007-FD70E33FCD0F}"/>
          </ac:spMkLst>
        </pc:spChg>
        <pc:spChg chg="del mod ord">
          <ac:chgData name="Nicolo Tuccori" userId="0bed12c8-cf4c-419b-9b95-d7ea7ec556a8" providerId="ADAL" clId="{C9FD29CC-1D51-6A44-9A17-E578956E9CC0}" dt="2025-06-02T10:27:46.654" v="73" actId="700"/>
          <ac:spMkLst>
            <pc:docMk/>
            <pc:sldMk cId="1992173769" sldId="539"/>
            <ac:spMk id="2" creationId="{AA9D0927-6FB6-6446-884D-9633F38355C7}"/>
          </ac:spMkLst>
        </pc:spChg>
        <pc:spChg chg="del">
          <ac:chgData name="Nicolo Tuccori" userId="0bed12c8-cf4c-419b-9b95-d7ea7ec556a8" providerId="ADAL" clId="{C9FD29CC-1D51-6A44-9A17-E578956E9CC0}" dt="2025-06-02T10:27:46.654" v="73" actId="700"/>
          <ac:spMkLst>
            <pc:docMk/>
            <pc:sldMk cId="1992173769" sldId="539"/>
            <ac:spMk id="3" creationId="{75F923D7-1C39-5C0A-3483-1895D0BA2B2D}"/>
          </ac:spMkLst>
        </pc:spChg>
        <pc:spChg chg="add del mod">
          <ac:chgData name="Nicolo Tuccori" userId="0bed12c8-cf4c-419b-9b95-d7ea7ec556a8" providerId="ADAL" clId="{C9FD29CC-1D51-6A44-9A17-E578956E9CC0}" dt="2025-06-03T10:19:54.287" v="5836"/>
          <ac:spMkLst>
            <pc:docMk/>
            <pc:sldMk cId="1992173769" sldId="539"/>
            <ac:spMk id="3" creationId="{F67D4FAF-2B9D-EB93-1BCF-7E78DDEDA8D3}"/>
          </ac:spMkLst>
        </pc:spChg>
        <pc:spChg chg="add mod">
          <ac:chgData name="Nicolo Tuccori" userId="0bed12c8-cf4c-419b-9b95-d7ea7ec556a8" providerId="ADAL" clId="{C9FD29CC-1D51-6A44-9A17-E578956E9CC0}" dt="2025-06-04T16:50:16.780" v="7762" actId="207"/>
          <ac:spMkLst>
            <pc:docMk/>
            <pc:sldMk cId="1992173769" sldId="539"/>
            <ac:spMk id="4" creationId="{09800648-4332-33D1-CFBA-5F493063EFD6}"/>
          </ac:spMkLst>
        </pc:spChg>
        <pc:spChg chg="add del mod ord">
          <ac:chgData name="Nicolo Tuccori" userId="0bed12c8-cf4c-419b-9b95-d7ea7ec556a8" providerId="ADAL" clId="{C9FD29CC-1D51-6A44-9A17-E578956E9CC0}" dt="2025-06-02T10:28:00.678" v="75" actId="478"/>
          <ac:spMkLst>
            <pc:docMk/>
            <pc:sldMk cId="1992173769" sldId="539"/>
            <ac:spMk id="4" creationId="{0C70D580-47B8-ABB9-CB43-8EC91340B0B5}"/>
          </ac:spMkLst>
        </pc:spChg>
        <pc:spChg chg="add del mod ord">
          <ac:chgData name="Nicolo Tuccori" userId="0bed12c8-cf4c-419b-9b95-d7ea7ec556a8" providerId="ADAL" clId="{C9FD29CC-1D51-6A44-9A17-E578956E9CC0}" dt="2025-06-02T10:28:00.113" v="74" actId="478"/>
          <ac:spMkLst>
            <pc:docMk/>
            <pc:sldMk cId="1992173769" sldId="539"/>
            <ac:spMk id="5" creationId="{469095C9-E43B-7B0F-3FD7-CCC1768320D3}"/>
          </ac:spMkLst>
        </pc:spChg>
        <pc:spChg chg="add del mod">
          <ac:chgData name="Nicolo Tuccori" userId="0bed12c8-cf4c-419b-9b95-d7ea7ec556a8" providerId="ADAL" clId="{C9FD29CC-1D51-6A44-9A17-E578956E9CC0}" dt="2025-06-02T11:25:39.618" v="262" actId="478"/>
          <ac:spMkLst>
            <pc:docMk/>
            <pc:sldMk cId="1992173769" sldId="539"/>
            <ac:spMk id="9" creationId="{D09A8416-EF08-F6AA-E3BE-D1F477E6CF09}"/>
          </ac:spMkLst>
        </pc:spChg>
        <pc:spChg chg="add mod">
          <ac:chgData name="Nicolo Tuccori" userId="0bed12c8-cf4c-419b-9b95-d7ea7ec556a8" providerId="ADAL" clId="{C9FD29CC-1D51-6A44-9A17-E578956E9CC0}" dt="2025-06-04T16:50:22.973" v="7767" actId="1035"/>
          <ac:spMkLst>
            <pc:docMk/>
            <pc:sldMk cId="1992173769" sldId="539"/>
            <ac:spMk id="10" creationId="{EE7B797E-5A3D-46AF-EF05-759576A8396B}"/>
          </ac:spMkLst>
        </pc:spChg>
        <pc:spChg chg="add mod">
          <ac:chgData name="Nicolo Tuccori" userId="0bed12c8-cf4c-419b-9b95-d7ea7ec556a8" providerId="ADAL" clId="{C9FD29CC-1D51-6A44-9A17-E578956E9CC0}" dt="2025-06-02T13:50:03.449" v="1545" actId="1076"/>
          <ac:spMkLst>
            <pc:docMk/>
            <pc:sldMk cId="1992173769" sldId="539"/>
            <ac:spMk id="13" creationId="{D1C94228-0F18-074C-7865-755B5DF102FF}"/>
          </ac:spMkLst>
        </pc:spChg>
        <pc:spChg chg="add mod">
          <ac:chgData name="Nicolo Tuccori" userId="0bed12c8-cf4c-419b-9b95-d7ea7ec556a8" providerId="ADAL" clId="{C9FD29CC-1D51-6A44-9A17-E578956E9CC0}" dt="2025-06-02T12:47:28.002" v="310" actId="1076"/>
          <ac:spMkLst>
            <pc:docMk/>
            <pc:sldMk cId="1992173769" sldId="539"/>
            <ac:spMk id="15" creationId="{0409B3B4-3D0B-73A0-A289-C3DAD972C798}"/>
          </ac:spMkLst>
        </pc:spChg>
        <pc:spChg chg="add mod">
          <ac:chgData name="Nicolo Tuccori" userId="0bed12c8-cf4c-419b-9b95-d7ea7ec556a8" providerId="ADAL" clId="{C9FD29CC-1D51-6A44-9A17-E578956E9CC0}" dt="2025-06-05T13:56:10.229" v="10165" actId="207"/>
          <ac:spMkLst>
            <pc:docMk/>
            <pc:sldMk cId="1992173769" sldId="539"/>
            <ac:spMk id="16" creationId="{3EA9ED89-D021-14A6-B587-E2D4C48A9333}"/>
          </ac:spMkLst>
        </pc:spChg>
        <pc:spChg chg="add del mod">
          <ac:chgData name="Nicolo Tuccori" userId="0bed12c8-cf4c-419b-9b95-d7ea7ec556a8" providerId="ADAL" clId="{C9FD29CC-1D51-6A44-9A17-E578956E9CC0}" dt="2025-06-02T13:49:59.991" v="1543" actId="478"/>
          <ac:spMkLst>
            <pc:docMk/>
            <pc:sldMk cId="1992173769" sldId="539"/>
            <ac:spMk id="17" creationId="{E8555CFE-7001-D6A1-46D7-3BD4FD9B5BFD}"/>
          </ac:spMkLst>
        </pc:spChg>
        <pc:spChg chg="add del mod">
          <ac:chgData name="Nicolo Tuccori" userId="0bed12c8-cf4c-419b-9b95-d7ea7ec556a8" providerId="ADAL" clId="{C9FD29CC-1D51-6A44-9A17-E578956E9CC0}" dt="2025-06-02T13:49:59.991" v="1543" actId="478"/>
          <ac:spMkLst>
            <pc:docMk/>
            <pc:sldMk cId="1992173769" sldId="539"/>
            <ac:spMk id="18" creationId="{29491E89-F732-68F7-F981-4DF048F7EAA0}"/>
          </ac:spMkLst>
        </pc:spChg>
        <pc:spChg chg="add del mod">
          <ac:chgData name="Nicolo Tuccori" userId="0bed12c8-cf4c-419b-9b95-d7ea7ec556a8" providerId="ADAL" clId="{C9FD29CC-1D51-6A44-9A17-E578956E9CC0}" dt="2025-06-02T13:49:59.991" v="1543" actId="478"/>
          <ac:spMkLst>
            <pc:docMk/>
            <pc:sldMk cId="1992173769" sldId="539"/>
            <ac:spMk id="19" creationId="{35AFEB1F-B561-1864-88EC-50B64FF468C8}"/>
          </ac:spMkLst>
        </pc:spChg>
        <pc:spChg chg="add mod">
          <ac:chgData name="Nicolo Tuccori" userId="0bed12c8-cf4c-419b-9b95-d7ea7ec556a8" providerId="ADAL" clId="{C9FD29CC-1D51-6A44-9A17-E578956E9CC0}" dt="2025-06-02T13:50:00.226" v="1544"/>
          <ac:spMkLst>
            <pc:docMk/>
            <pc:sldMk cId="1992173769" sldId="539"/>
            <ac:spMk id="20" creationId="{74276879-7FD9-D5AC-E4B0-A3B15755AE4A}"/>
          </ac:spMkLst>
        </pc:spChg>
        <pc:spChg chg="add mod">
          <ac:chgData name="Nicolo Tuccori" userId="0bed12c8-cf4c-419b-9b95-d7ea7ec556a8" providerId="ADAL" clId="{C9FD29CC-1D51-6A44-9A17-E578956E9CC0}" dt="2025-06-02T13:50:00.226" v="1544"/>
          <ac:spMkLst>
            <pc:docMk/>
            <pc:sldMk cId="1992173769" sldId="539"/>
            <ac:spMk id="21" creationId="{62146091-5A59-57BE-7BDD-F8E6C84240ED}"/>
          </ac:spMkLst>
        </pc:spChg>
        <pc:spChg chg="add mod">
          <ac:chgData name="Nicolo Tuccori" userId="0bed12c8-cf4c-419b-9b95-d7ea7ec556a8" providerId="ADAL" clId="{C9FD29CC-1D51-6A44-9A17-E578956E9CC0}" dt="2025-06-02T13:50:00.226" v="1544"/>
          <ac:spMkLst>
            <pc:docMk/>
            <pc:sldMk cId="1992173769" sldId="539"/>
            <ac:spMk id="22" creationId="{FD2A8386-4A33-B11D-FB8A-EE7AC5498E69}"/>
          </ac:spMkLst>
        </pc:spChg>
        <pc:picChg chg="add mod">
          <ac:chgData name="Nicolo Tuccori" userId="0bed12c8-cf4c-419b-9b95-d7ea7ec556a8" providerId="ADAL" clId="{C9FD29CC-1D51-6A44-9A17-E578956E9CC0}" dt="2025-06-04T16:46:21.845" v="7479"/>
          <ac:picMkLst>
            <pc:docMk/>
            <pc:sldMk cId="1992173769" sldId="539"/>
            <ac:picMk id="2" creationId="{D5DE003F-86E3-7AC9-4655-5F7191E45F6A}"/>
          </ac:picMkLst>
        </pc:picChg>
        <pc:picChg chg="add mod modCrop">
          <ac:chgData name="Nicolo Tuccori" userId="0bed12c8-cf4c-419b-9b95-d7ea7ec556a8" providerId="ADAL" clId="{C9FD29CC-1D51-6A44-9A17-E578956E9CC0}" dt="2025-06-04T16:49:03.922" v="7494" actId="167"/>
          <ac:picMkLst>
            <pc:docMk/>
            <pc:sldMk cId="1992173769" sldId="539"/>
            <ac:picMk id="3" creationId="{D365574E-62EB-7E3E-508C-6E506205539B}"/>
          </ac:picMkLst>
        </pc:picChg>
        <pc:picChg chg="add del mod modCrop">
          <ac:chgData name="Nicolo Tuccori" userId="0bed12c8-cf4c-419b-9b95-d7ea7ec556a8" providerId="ADAL" clId="{C9FD29CC-1D51-6A44-9A17-E578956E9CC0}" dt="2025-06-04T16:46:23.831" v="7480" actId="478"/>
          <ac:picMkLst>
            <pc:docMk/>
            <pc:sldMk cId="1992173769" sldId="539"/>
            <ac:picMk id="7" creationId="{C95821C5-B105-4C91-1E2D-D30DF75B6530}"/>
          </ac:picMkLst>
        </pc:picChg>
        <pc:picChg chg="add mod">
          <ac:chgData name="Nicolo Tuccori" userId="0bed12c8-cf4c-419b-9b95-d7ea7ec556a8" providerId="ADAL" clId="{C9FD29CC-1D51-6A44-9A17-E578956E9CC0}" dt="2025-06-02T12:46:54.434" v="301" actId="207"/>
          <ac:picMkLst>
            <pc:docMk/>
            <pc:sldMk cId="1992173769" sldId="539"/>
            <ac:picMk id="12" creationId="{55867141-9546-DCAA-D6CB-2338DCE1E97B}"/>
          </ac:picMkLst>
        </pc:picChg>
        <pc:picChg chg="add mod">
          <ac:chgData name="Nicolo Tuccori" userId="0bed12c8-cf4c-419b-9b95-d7ea7ec556a8" providerId="ADAL" clId="{C9FD29CC-1D51-6A44-9A17-E578956E9CC0}" dt="2025-06-02T11:25:41.076" v="266"/>
          <ac:picMkLst>
            <pc:docMk/>
            <pc:sldMk cId="1992173769" sldId="539"/>
            <ac:picMk id="14" creationId="{12805E91-DE53-0582-39ED-5D172DD31C8E}"/>
          </ac:picMkLst>
        </pc:picChg>
      </pc:sldChg>
      <pc:sldChg chg="addSp delSp modSp add del mod">
        <pc:chgData name="Nicolo Tuccori" userId="0bed12c8-cf4c-419b-9b95-d7ea7ec556a8" providerId="ADAL" clId="{C9FD29CC-1D51-6A44-9A17-E578956E9CC0}" dt="2025-06-02T12:49:45.089" v="329" actId="2696"/>
        <pc:sldMkLst>
          <pc:docMk/>
          <pc:sldMk cId="2561327184" sldId="540"/>
        </pc:sldMkLst>
        <pc:spChg chg="mod">
          <ac:chgData name="Nicolo Tuccori" userId="0bed12c8-cf4c-419b-9b95-d7ea7ec556a8" providerId="ADAL" clId="{C9FD29CC-1D51-6A44-9A17-E578956E9CC0}" dt="2025-06-02T11:16:28.298" v="195" actId="207"/>
          <ac:spMkLst>
            <pc:docMk/>
            <pc:sldMk cId="2561327184" sldId="540"/>
            <ac:spMk id="10" creationId="{1A70A0A0-8E53-47BE-8046-56306E2BF389}"/>
          </ac:spMkLst>
        </pc:spChg>
        <pc:picChg chg="add del mod">
          <ac:chgData name="Nicolo Tuccori" userId="0bed12c8-cf4c-419b-9b95-d7ea7ec556a8" providerId="ADAL" clId="{C9FD29CC-1D51-6A44-9A17-E578956E9CC0}" dt="2025-06-02T11:25:58.818" v="267" actId="478"/>
          <ac:picMkLst>
            <pc:docMk/>
            <pc:sldMk cId="2561327184" sldId="540"/>
            <ac:picMk id="3" creationId="{11A39919-7ADB-6F89-5AAF-CAEC65FDEE1F}"/>
          </ac:picMkLst>
        </pc:picChg>
        <pc:picChg chg="add del mod modCrop">
          <ac:chgData name="Nicolo Tuccori" userId="0bed12c8-cf4c-419b-9b95-d7ea7ec556a8" providerId="ADAL" clId="{C9FD29CC-1D51-6A44-9A17-E578956E9CC0}" dt="2025-06-02T11:27:18.239" v="276" actId="21"/>
          <ac:picMkLst>
            <pc:docMk/>
            <pc:sldMk cId="2561327184" sldId="540"/>
            <ac:picMk id="4" creationId="{D7B77EBC-EEAA-56A2-B163-04256E8A103B}"/>
          </ac:picMkLst>
        </pc:picChg>
        <pc:picChg chg="mod">
          <ac:chgData name="Nicolo Tuccori" userId="0bed12c8-cf4c-419b-9b95-d7ea7ec556a8" providerId="ADAL" clId="{C9FD29CC-1D51-6A44-9A17-E578956E9CC0}" dt="2025-06-02T11:14:20.168" v="167" actId="14100"/>
          <ac:picMkLst>
            <pc:docMk/>
            <pc:sldMk cId="2561327184" sldId="540"/>
            <ac:picMk id="7" creationId="{275C262D-DC49-158B-D479-2EC4A351BC2D}"/>
          </ac:picMkLst>
        </pc:picChg>
        <pc:picChg chg="del">
          <ac:chgData name="Nicolo Tuccori" userId="0bed12c8-cf4c-419b-9b95-d7ea7ec556a8" providerId="ADAL" clId="{C9FD29CC-1D51-6A44-9A17-E578956E9CC0}" dt="2025-06-02T11:14:09.618" v="165" actId="478"/>
          <ac:picMkLst>
            <pc:docMk/>
            <pc:sldMk cId="2561327184" sldId="540"/>
            <ac:picMk id="12" creationId="{04FA46B2-3CDB-C133-384F-CA8047BDD140}"/>
          </ac:picMkLst>
        </pc:picChg>
      </pc:sldChg>
      <pc:sldChg chg="addSp delSp modSp new mod modClrScheme chgLayout">
        <pc:chgData name="Nicolo Tuccori" userId="0bed12c8-cf4c-419b-9b95-d7ea7ec556a8" providerId="ADAL" clId="{C9FD29CC-1D51-6A44-9A17-E578956E9CC0}" dt="2025-06-02T11:24:24.354" v="254" actId="14100"/>
        <pc:sldMkLst>
          <pc:docMk/>
          <pc:sldMk cId="2001090065" sldId="541"/>
        </pc:sldMkLst>
        <pc:spChg chg="del mod ord">
          <ac:chgData name="Nicolo Tuccori" userId="0bed12c8-cf4c-419b-9b95-d7ea7ec556a8" providerId="ADAL" clId="{C9FD29CC-1D51-6A44-9A17-E578956E9CC0}" dt="2025-06-02T11:23:02.160" v="213" actId="700"/>
          <ac:spMkLst>
            <pc:docMk/>
            <pc:sldMk cId="2001090065" sldId="541"/>
            <ac:spMk id="2" creationId="{DDBCC210-C992-8848-1FCC-FE79A024BD37}"/>
          </ac:spMkLst>
        </pc:spChg>
        <pc:spChg chg="del">
          <ac:chgData name="Nicolo Tuccori" userId="0bed12c8-cf4c-419b-9b95-d7ea7ec556a8" providerId="ADAL" clId="{C9FD29CC-1D51-6A44-9A17-E578956E9CC0}" dt="2025-06-02T11:23:02.160" v="213" actId="700"/>
          <ac:spMkLst>
            <pc:docMk/>
            <pc:sldMk cId="2001090065" sldId="541"/>
            <ac:spMk id="3" creationId="{6FD83922-EDF0-7EFF-0CDC-6BDA26C5B666}"/>
          </ac:spMkLst>
        </pc:spChg>
        <pc:spChg chg="add mod ord">
          <ac:chgData name="Nicolo Tuccori" userId="0bed12c8-cf4c-419b-9b95-d7ea7ec556a8" providerId="ADAL" clId="{C9FD29CC-1D51-6A44-9A17-E578956E9CC0}" dt="2025-06-02T11:23:08.226" v="241" actId="20577"/>
          <ac:spMkLst>
            <pc:docMk/>
            <pc:sldMk cId="2001090065" sldId="541"/>
            <ac:spMk id="4" creationId="{14E3D44D-C3D8-7711-655D-F33262F38A78}"/>
          </ac:spMkLst>
        </pc:spChg>
        <pc:spChg chg="add mod">
          <ac:chgData name="Nicolo Tuccori" userId="0bed12c8-cf4c-419b-9b95-d7ea7ec556a8" providerId="ADAL" clId="{C9FD29CC-1D51-6A44-9A17-E578956E9CC0}" dt="2025-06-02T11:24:05.127" v="251" actId="208"/>
          <ac:spMkLst>
            <pc:docMk/>
            <pc:sldMk cId="2001090065" sldId="541"/>
            <ac:spMk id="6" creationId="{9F734D1D-E1CB-0D55-B238-50F7BD35096A}"/>
          </ac:spMkLst>
        </pc:spChg>
        <pc:spChg chg="add mod">
          <ac:chgData name="Nicolo Tuccori" userId="0bed12c8-cf4c-419b-9b95-d7ea7ec556a8" providerId="ADAL" clId="{C9FD29CC-1D51-6A44-9A17-E578956E9CC0}" dt="2025-06-02T11:24:24.354" v="254" actId="14100"/>
          <ac:spMkLst>
            <pc:docMk/>
            <pc:sldMk cId="2001090065" sldId="541"/>
            <ac:spMk id="7" creationId="{89800239-8EDA-8403-6A05-DB7366C9995D}"/>
          </ac:spMkLst>
        </pc:spChg>
        <pc:picChg chg="add mod">
          <ac:chgData name="Nicolo Tuccori" userId="0bed12c8-cf4c-419b-9b95-d7ea7ec556a8" providerId="ADAL" clId="{C9FD29CC-1D51-6A44-9A17-E578956E9CC0}" dt="2025-06-02T11:23:32.534" v="248" actId="14100"/>
          <ac:picMkLst>
            <pc:docMk/>
            <pc:sldMk cId="2001090065" sldId="541"/>
            <ac:picMk id="5" creationId="{2435B0FA-E57E-24AC-6A7B-1F2260867EBA}"/>
          </ac:picMkLst>
        </pc:picChg>
      </pc:sldChg>
      <pc:sldChg chg="addSp delSp modSp add mod">
        <pc:chgData name="Nicolo Tuccori" userId="0bed12c8-cf4c-419b-9b95-d7ea7ec556a8" providerId="ADAL" clId="{C9FD29CC-1D51-6A44-9A17-E578956E9CC0}" dt="2025-06-05T08:49:08.559" v="8995" actId="478"/>
        <pc:sldMkLst>
          <pc:docMk/>
          <pc:sldMk cId="457386733" sldId="542"/>
        </pc:sldMkLst>
        <pc:spChg chg="add mod">
          <ac:chgData name="Nicolo Tuccori" userId="0bed12c8-cf4c-419b-9b95-d7ea7ec556a8" providerId="ADAL" clId="{C9FD29CC-1D51-6A44-9A17-E578956E9CC0}" dt="2025-06-05T08:47:52.108" v="8975" actId="1076"/>
          <ac:spMkLst>
            <pc:docMk/>
            <pc:sldMk cId="457386733" sldId="542"/>
            <ac:spMk id="6" creationId="{8ED76D15-7347-4E1B-E1BE-20C5DF547A50}"/>
          </ac:spMkLst>
        </pc:spChg>
        <pc:spChg chg="add mod">
          <ac:chgData name="Nicolo Tuccori" userId="0bed12c8-cf4c-419b-9b95-d7ea7ec556a8" providerId="ADAL" clId="{C9FD29CC-1D51-6A44-9A17-E578956E9CC0}" dt="2025-06-05T08:48:09.248" v="8978" actId="1076"/>
          <ac:spMkLst>
            <pc:docMk/>
            <pc:sldMk cId="457386733" sldId="542"/>
            <ac:spMk id="10" creationId="{1B76C14E-91DB-9223-0D4F-1874E7F84676}"/>
          </ac:spMkLst>
        </pc:spChg>
        <pc:spChg chg="del mod">
          <ac:chgData name="Nicolo Tuccori" userId="0bed12c8-cf4c-419b-9b95-d7ea7ec556a8" providerId="ADAL" clId="{C9FD29CC-1D51-6A44-9A17-E578956E9CC0}" dt="2025-06-04T16:50:45.005" v="7773" actId="478"/>
          <ac:spMkLst>
            <pc:docMk/>
            <pc:sldMk cId="457386733" sldId="542"/>
            <ac:spMk id="10" creationId="{3ED56873-BF33-D490-89EA-CD49435A5074}"/>
          </ac:spMkLst>
        </pc:spChg>
        <pc:spChg chg="add mod">
          <ac:chgData name="Nicolo Tuccori" userId="0bed12c8-cf4c-419b-9b95-d7ea7ec556a8" providerId="ADAL" clId="{C9FD29CC-1D51-6A44-9A17-E578956E9CC0}" dt="2025-06-04T16:51:11.425" v="7779" actId="113"/>
          <ac:spMkLst>
            <pc:docMk/>
            <pc:sldMk cId="457386733" sldId="542"/>
            <ac:spMk id="11" creationId="{E6C769CE-FE5A-076D-2FD4-9F0DFB695FA6}"/>
          </ac:spMkLst>
        </pc:spChg>
        <pc:spChg chg="del">
          <ac:chgData name="Nicolo Tuccori" userId="0bed12c8-cf4c-419b-9b95-d7ea7ec556a8" providerId="ADAL" clId="{C9FD29CC-1D51-6A44-9A17-E578956E9CC0}" dt="2025-06-02T13:49:47.143" v="1539" actId="478"/>
          <ac:spMkLst>
            <pc:docMk/>
            <pc:sldMk cId="457386733" sldId="542"/>
            <ac:spMk id="13" creationId="{6BC55B40-0A53-D4C8-EC4C-6E85CF35A827}"/>
          </ac:spMkLst>
        </pc:spChg>
        <pc:spChg chg="add del mod">
          <ac:chgData name="Nicolo Tuccori" userId="0bed12c8-cf4c-419b-9b95-d7ea7ec556a8" providerId="ADAL" clId="{C9FD29CC-1D51-6A44-9A17-E578956E9CC0}" dt="2025-06-02T12:51:35.489" v="349" actId="478"/>
          <ac:spMkLst>
            <pc:docMk/>
            <pc:sldMk cId="457386733" sldId="542"/>
            <ac:spMk id="15" creationId="{5757326E-DB3A-FBF8-1CAD-256E0A19EBE7}"/>
          </ac:spMkLst>
        </pc:spChg>
        <pc:spChg chg="add mod">
          <ac:chgData name="Nicolo Tuccori" userId="0bed12c8-cf4c-419b-9b95-d7ea7ec556a8" providerId="ADAL" clId="{C9FD29CC-1D51-6A44-9A17-E578956E9CC0}" dt="2025-06-04T16:52:46.854" v="7842" actId="1076"/>
          <ac:spMkLst>
            <pc:docMk/>
            <pc:sldMk cId="457386733" sldId="542"/>
            <ac:spMk id="16" creationId="{C7FAF2A9-48B1-CEEA-946B-82615690317B}"/>
          </ac:spMkLst>
        </pc:spChg>
        <pc:spChg chg="add mod">
          <ac:chgData name="Nicolo Tuccori" userId="0bed12c8-cf4c-419b-9b95-d7ea7ec556a8" providerId="ADAL" clId="{C9FD29CC-1D51-6A44-9A17-E578956E9CC0}" dt="2025-06-04T16:52:42.510" v="7839" actId="1076"/>
          <ac:spMkLst>
            <pc:docMk/>
            <pc:sldMk cId="457386733" sldId="542"/>
            <ac:spMk id="17" creationId="{BA2D6D5E-EDB0-79C5-722A-20904B571B21}"/>
          </ac:spMkLst>
        </pc:spChg>
        <pc:spChg chg="add del mod">
          <ac:chgData name="Nicolo Tuccori" userId="0bed12c8-cf4c-419b-9b95-d7ea7ec556a8" providerId="ADAL" clId="{C9FD29CC-1D51-6A44-9A17-E578956E9CC0}" dt="2025-06-02T13:49:47.143" v="1539" actId="478"/>
          <ac:spMkLst>
            <pc:docMk/>
            <pc:sldMk cId="457386733" sldId="542"/>
            <ac:spMk id="18" creationId="{7DC10D13-6D86-A08C-9386-7481A3A02302}"/>
          </ac:spMkLst>
        </pc:spChg>
        <pc:spChg chg="add mod">
          <ac:chgData name="Nicolo Tuccori" userId="0bed12c8-cf4c-419b-9b95-d7ea7ec556a8" providerId="ADAL" clId="{C9FD29CC-1D51-6A44-9A17-E578956E9CC0}" dt="2025-06-05T08:48:23.436" v="8988" actId="1076"/>
          <ac:spMkLst>
            <pc:docMk/>
            <pc:sldMk cId="457386733" sldId="542"/>
            <ac:spMk id="18" creationId="{A576563B-1635-EBBB-0E8E-501EEBED9DD5}"/>
          </ac:spMkLst>
        </pc:spChg>
        <pc:spChg chg="add mod">
          <ac:chgData name="Nicolo Tuccori" userId="0bed12c8-cf4c-419b-9b95-d7ea7ec556a8" providerId="ADAL" clId="{C9FD29CC-1D51-6A44-9A17-E578956E9CC0}" dt="2025-06-05T08:48:49.443" v="8993" actId="1076"/>
          <ac:spMkLst>
            <pc:docMk/>
            <pc:sldMk cId="457386733" sldId="542"/>
            <ac:spMk id="19" creationId="{DB03A778-AD6D-CBCB-698A-BFAF3C578B60}"/>
          </ac:spMkLst>
        </pc:spChg>
        <pc:spChg chg="add mod">
          <ac:chgData name="Nicolo Tuccori" userId="0bed12c8-cf4c-419b-9b95-d7ea7ec556a8" providerId="ADAL" clId="{C9FD29CC-1D51-6A44-9A17-E578956E9CC0}" dt="2025-06-04T16:52:36.206" v="7837" actId="1037"/>
          <ac:spMkLst>
            <pc:docMk/>
            <pc:sldMk cId="457386733" sldId="542"/>
            <ac:spMk id="22" creationId="{E6B19D09-C5CE-13C7-27C9-F2F73EFB5E58}"/>
          </ac:spMkLst>
        </pc:spChg>
        <pc:spChg chg="add del mod">
          <ac:chgData name="Nicolo Tuccori" userId="0bed12c8-cf4c-419b-9b95-d7ea7ec556a8" providerId="ADAL" clId="{C9FD29CC-1D51-6A44-9A17-E578956E9CC0}" dt="2025-06-02T13:49:47.143" v="1539" actId="478"/>
          <ac:spMkLst>
            <pc:docMk/>
            <pc:sldMk cId="457386733" sldId="542"/>
            <ac:spMk id="23" creationId="{4F0D38B0-A9D3-E63B-E63A-71A2BD7B3708}"/>
          </ac:spMkLst>
        </pc:spChg>
        <pc:spChg chg="add del mod">
          <ac:chgData name="Nicolo Tuccori" userId="0bed12c8-cf4c-419b-9b95-d7ea7ec556a8" providerId="ADAL" clId="{C9FD29CC-1D51-6A44-9A17-E578956E9CC0}" dt="2025-06-02T13:49:47.143" v="1539" actId="478"/>
          <ac:spMkLst>
            <pc:docMk/>
            <pc:sldMk cId="457386733" sldId="542"/>
            <ac:spMk id="24" creationId="{0607C386-88C9-B2FF-231A-FBF61F86C253}"/>
          </ac:spMkLst>
        </pc:spChg>
        <pc:spChg chg="add del mod">
          <ac:chgData name="Nicolo Tuccori" userId="0bed12c8-cf4c-419b-9b95-d7ea7ec556a8" providerId="ADAL" clId="{C9FD29CC-1D51-6A44-9A17-E578956E9CC0}" dt="2025-06-02T13:49:47.143" v="1539" actId="478"/>
          <ac:spMkLst>
            <pc:docMk/>
            <pc:sldMk cId="457386733" sldId="542"/>
            <ac:spMk id="25" creationId="{8EDD0891-83DD-9176-E406-EDF4EA639C65}"/>
          </ac:spMkLst>
        </pc:spChg>
        <pc:spChg chg="add mod">
          <ac:chgData name="Nicolo Tuccori" userId="0bed12c8-cf4c-419b-9b95-d7ea7ec556a8" providerId="ADAL" clId="{C9FD29CC-1D51-6A44-9A17-E578956E9CC0}" dt="2025-06-02T13:49:47.374" v="1540"/>
          <ac:spMkLst>
            <pc:docMk/>
            <pc:sldMk cId="457386733" sldId="542"/>
            <ac:spMk id="26" creationId="{C18E1099-88C3-1E32-9BB4-81CDA390D747}"/>
          </ac:spMkLst>
        </pc:spChg>
        <pc:spChg chg="add mod">
          <ac:chgData name="Nicolo Tuccori" userId="0bed12c8-cf4c-419b-9b95-d7ea7ec556a8" providerId="ADAL" clId="{C9FD29CC-1D51-6A44-9A17-E578956E9CC0}" dt="2025-06-02T13:49:47.374" v="1540"/>
          <ac:spMkLst>
            <pc:docMk/>
            <pc:sldMk cId="457386733" sldId="542"/>
            <ac:spMk id="27" creationId="{5960ECC1-A006-A463-FD63-4C37091421C0}"/>
          </ac:spMkLst>
        </pc:spChg>
        <pc:spChg chg="add mod">
          <ac:chgData name="Nicolo Tuccori" userId="0bed12c8-cf4c-419b-9b95-d7ea7ec556a8" providerId="ADAL" clId="{C9FD29CC-1D51-6A44-9A17-E578956E9CC0}" dt="2025-06-02T13:49:47.374" v="1540"/>
          <ac:spMkLst>
            <pc:docMk/>
            <pc:sldMk cId="457386733" sldId="542"/>
            <ac:spMk id="28" creationId="{4748AE65-2EDD-0A77-AE71-E6E335DFE67C}"/>
          </ac:spMkLst>
        </pc:spChg>
        <pc:picChg chg="add mod">
          <ac:chgData name="Nicolo Tuccori" userId="0bed12c8-cf4c-419b-9b95-d7ea7ec556a8" providerId="ADAL" clId="{C9FD29CC-1D51-6A44-9A17-E578956E9CC0}" dt="2025-06-04T16:52:44.795" v="7841" actId="1076"/>
          <ac:picMkLst>
            <pc:docMk/>
            <pc:sldMk cId="457386733" sldId="542"/>
            <ac:picMk id="2" creationId="{F09CC8FB-CF6B-4401-5AAE-ADD824CDBE6A}"/>
          </ac:picMkLst>
        </pc:picChg>
        <pc:picChg chg="add mod modCrop">
          <ac:chgData name="Nicolo Tuccori" userId="0bed12c8-cf4c-419b-9b95-d7ea7ec556a8" providerId="ADAL" clId="{C9FD29CC-1D51-6A44-9A17-E578956E9CC0}" dt="2025-06-04T16:52:49.532" v="7843" actId="1076"/>
          <ac:picMkLst>
            <pc:docMk/>
            <pc:sldMk cId="457386733" sldId="542"/>
            <ac:picMk id="3" creationId="{D178D614-7BB3-6D7C-2F76-044F3EA36DF3}"/>
          </ac:picMkLst>
        </pc:picChg>
        <pc:picChg chg="add mod">
          <ac:chgData name="Nicolo Tuccori" userId="0bed12c8-cf4c-419b-9b95-d7ea7ec556a8" providerId="ADAL" clId="{C9FD29CC-1D51-6A44-9A17-E578956E9CC0}" dt="2025-06-02T12:43:53.287" v="286"/>
          <ac:picMkLst>
            <pc:docMk/>
            <pc:sldMk cId="457386733" sldId="542"/>
            <ac:picMk id="4" creationId="{8ADDB2E4-6B88-1B64-C384-51109EE56EDB}"/>
          </ac:picMkLst>
        </pc:picChg>
        <pc:picChg chg="add mod">
          <ac:chgData name="Nicolo Tuccori" userId="0bed12c8-cf4c-419b-9b95-d7ea7ec556a8" providerId="ADAL" clId="{C9FD29CC-1D51-6A44-9A17-E578956E9CC0}" dt="2025-06-05T08:46:49.777" v="8961" actId="1076"/>
          <ac:picMkLst>
            <pc:docMk/>
            <pc:sldMk cId="457386733" sldId="542"/>
            <ac:picMk id="4" creationId="{D5B4E742-93AF-08BC-9E22-3409E45BEFD8}"/>
          </ac:picMkLst>
        </pc:picChg>
        <pc:picChg chg="add del mod">
          <ac:chgData name="Nicolo Tuccori" userId="0bed12c8-cf4c-419b-9b95-d7ea7ec556a8" providerId="ADAL" clId="{C9FD29CC-1D51-6A44-9A17-E578956E9CC0}" dt="2025-06-05T08:47:02.810" v="8967" actId="478"/>
          <ac:picMkLst>
            <pc:docMk/>
            <pc:sldMk cId="457386733" sldId="542"/>
            <ac:picMk id="5" creationId="{2FE141D0-0D16-A430-12AF-50825B0EFAE9}"/>
          </ac:picMkLst>
        </pc:picChg>
        <pc:picChg chg="add mod">
          <ac:chgData name="Nicolo Tuccori" userId="0bed12c8-cf4c-419b-9b95-d7ea7ec556a8" providerId="ADAL" clId="{C9FD29CC-1D51-6A44-9A17-E578956E9CC0}" dt="2025-06-05T08:47:21.624" v="8972" actId="1582"/>
          <ac:picMkLst>
            <pc:docMk/>
            <pc:sldMk cId="457386733" sldId="542"/>
            <ac:picMk id="7" creationId="{CD7701FE-6CF2-B770-12CC-EC92224FA718}"/>
          </ac:picMkLst>
        </pc:picChg>
        <pc:picChg chg="del">
          <ac:chgData name="Nicolo Tuccori" userId="0bed12c8-cf4c-419b-9b95-d7ea7ec556a8" providerId="ADAL" clId="{C9FD29CC-1D51-6A44-9A17-E578956E9CC0}" dt="2025-06-04T16:50:43.113" v="7772" actId="478"/>
          <ac:picMkLst>
            <pc:docMk/>
            <pc:sldMk cId="457386733" sldId="542"/>
            <ac:picMk id="7" creationId="{D47CCC48-56AF-F525-6B57-5719A12CF3F5}"/>
          </ac:picMkLst>
        </pc:picChg>
        <pc:picChg chg="del">
          <ac:chgData name="Nicolo Tuccori" userId="0bed12c8-cf4c-419b-9b95-d7ea7ec556a8" providerId="ADAL" clId="{C9FD29CC-1D51-6A44-9A17-E578956E9CC0}" dt="2025-06-02T11:27:20.019" v="277" actId="478"/>
          <ac:picMkLst>
            <pc:docMk/>
            <pc:sldMk cId="457386733" sldId="542"/>
            <ac:picMk id="12" creationId="{8C9A7779-9A09-584C-D42B-47B7C8B93E0A}"/>
          </ac:picMkLst>
        </pc:picChg>
        <pc:picChg chg="add mod">
          <ac:chgData name="Nicolo Tuccori" userId="0bed12c8-cf4c-419b-9b95-d7ea7ec556a8" providerId="ADAL" clId="{C9FD29CC-1D51-6A44-9A17-E578956E9CC0}" dt="2025-06-05T08:48:49.443" v="8993" actId="1076"/>
          <ac:picMkLst>
            <pc:docMk/>
            <pc:sldMk cId="457386733" sldId="542"/>
            <ac:picMk id="21" creationId="{C26D77B0-1587-B004-5225-297994C68AD6}"/>
          </ac:picMkLst>
        </pc:picChg>
        <pc:picChg chg="add del mod">
          <ac:chgData name="Nicolo Tuccori" userId="0bed12c8-cf4c-419b-9b95-d7ea7ec556a8" providerId="ADAL" clId="{C9FD29CC-1D51-6A44-9A17-E578956E9CC0}" dt="2025-06-05T08:49:08.559" v="8995" actId="478"/>
          <ac:picMkLst>
            <pc:docMk/>
            <pc:sldMk cId="457386733" sldId="542"/>
            <ac:picMk id="23" creationId="{786F4171-5D8F-AB41-BD0C-03D561B85B19}"/>
          </ac:picMkLst>
        </pc:picChg>
        <pc:picChg chg="add del mod">
          <ac:chgData name="Nicolo Tuccori" userId="0bed12c8-cf4c-419b-9b95-d7ea7ec556a8" providerId="ADAL" clId="{C9FD29CC-1D51-6A44-9A17-E578956E9CC0}" dt="2025-06-05T08:49:08.179" v="8994" actId="478"/>
          <ac:picMkLst>
            <pc:docMk/>
            <pc:sldMk cId="457386733" sldId="542"/>
            <ac:picMk id="24" creationId="{AB9F61BD-9654-0891-EAB3-2597054D6983}"/>
          </ac:picMkLst>
        </pc:picChg>
        <pc:cxnChg chg="add mod">
          <ac:chgData name="Nicolo Tuccori" userId="0bed12c8-cf4c-419b-9b95-d7ea7ec556a8" providerId="ADAL" clId="{C9FD29CC-1D51-6A44-9A17-E578956E9CC0}" dt="2025-06-05T08:47:14.143" v="8969" actId="14100"/>
          <ac:cxnSpMkLst>
            <pc:docMk/>
            <pc:sldMk cId="457386733" sldId="542"/>
            <ac:cxnSpMk id="8" creationId="{4F6909C4-BD72-76BA-FA1E-0DEDFEB0B4D7}"/>
          </ac:cxnSpMkLst>
        </pc:cxnChg>
        <pc:cxnChg chg="add mod">
          <ac:chgData name="Nicolo Tuccori" userId="0bed12c8-cf4c-419b-9b95-d7ea7ec556a8" providerId="ADAL" clId="{C9FD29CC-1D51-6A44-9A17-E578956E9CC0}" dt="2025-06-05T08:46:35.859" v="8955" actId="1076"/>
          <ac:cxnSpMkLst>
            <pc:docMk/>
            <pc:sldMk cId="457386733" sldId="542"/>
            <ac:cxnSpMk id="12" creationId="{D9B4841A-A872-EA3A-7B1D-6723802052A8}"/>
          </ac:cxnSpMkLst>
        </pc:cxnChg>
        <pc:cxnChg chg="add mod">
          <ac:chgData name="Nicolo Tuccori" userId="0bed12c8-cf4c-419b-9b95-d7ea7ec556a8" providerId="ADAL" clId="{C9FD29CC-1D51-6A44-9A17-E578956E9CC0}" dt="2025-06-05T08:48:04.575" v="8977" actId="14100"/>
          <ac:cxnSpMkLst>
            <pc:docMk/>
            <pc:sldMk cId="457386733" sldId="542"/>
            <ac:cxnSpMk id="20" creationId="{E836B79D-0F3D-4E70-57B9-E3DDD2BECF5D}"/>
          </ac:cxnSpMkLst>
        </pc:cxnChg>
      </pc:sldChg>
      <pc:sldChg chg="addSp delSp modSp add mod">
        <pc:chgData name="Nicolo Tuccori" userId="0bed12c8-cf4c-419b-9b95-d7ea7ec556a8" providerId="ADAL" clId="{C9FD29CC-1D51-6A44-9A17-E578956E9CC0}" dt="2025-06-09T13:46:30.139" v="10553" actId="207"/>
        <pc:sldMkLst>
          <pc:docMk/>
          <pc:sldMk cId="18073141" sldId="543"/>
        </pc:sldMkLst>
        <pc:spChg chg="add del mod">
          <ac:chgData name="Nicolo Tuccori" userId="0bed12c8-cf4c-419b-9b95-d7ea7ec556a8" providerId="ADAL" clId="{C9FD29CC-1D51-6A44-9A17-E578956E9CC0}" dt="2025-06-02T13:49:51.647" v="1541" actId="478"/>
          <ac:spMkLst>
            <pc:docMk/>
            <pc:sldMk cId="18073141" sldId="543"/>
            <ac:spMk id="3" creationId="{7A1FEF74-919B-6EA4-FF5A-F571C3E34AF3}"/>
          </ac:spMkLst>
        </pc:spChg>
        <pc:spChg chg="add del mod">
          <ac:chgData name="Nicolo Tuccori" userId="0bed12c8-cf4c-419b-9b95-d7ea7ec556a8" providerId="ADAL" clId="{C9FD29CC-1D51-6A44-9A17-E578956E9CC0}" dt="2025-06-02T13:49:51.647" v="1541" actId="478"/>
          <ac:spMkLst>
            <pc:docMk/>
            <pc:sldMk cId="18073141" sldId="543"/>
            <ac:spMk id="4" creationId="{0279C147-8B91-DA65-CA81-D3139523580B}"/>
          </ac:spMkLst>
        </pc:spChg>
        <pc:spChg chg="add del mod">
          <ac:chgData name="Nicolo Tuccori" userId="0bed12c8-cf4c-419b-9b95-d7ea7ec556a8" providerId="ADAL" clId="{C9FD29CC-1D51-6A44-9A17-E578956E9CC0}" dt="2025-06-04T09:00:07.612" v="6308" actId="478"/>
          <ac:spMkLst>
            <pc:docMk/>
            <pc:sldMk cId="18073141" sldId="543"/>
            <ac:spMk id="4" creationId="{03554626-97BD-A206-4E54-5B01D1072251}"/>
          </ac:spMkLst>
        </pc:spChg>
        <pc:spChg chg="add mod">
          <ac:chgData name="Nicolo Tuccori" userId="0bed12c8-cf4c-419b-9b95-d7ea7ec556a8" providerId="ADAL" clId="{C9FD29CC-1D51-6A44-9A17-E578956E9CC0}" dt="2025-06-05T12:15:44.605" v="9942"/>
          <ac:spMkLst>
            <pc:docMk/>
            <pc:sldMk cId="18073141" sldId="543"/>
            <ac:spMk id="5" creationId="{0B9BEBF0-F909-35AC-09E1-0587D4367BDF}"/>
          </ac:spMkLst>
        </pc:spChg>
        <pc:spChg chg="add del mod">
          <ac:chgData name="Nicolo Tuccori" userId="0bed12c8-cf4c-419b-9b95-d7ea7ec556a8" providerId="ADAL" clId="{C9FD29CC-1D51-6A44-9A17-E578956E9CC0}" dt="2025-06-02T13:49:51.647" v="1541" actId="478"/>
          <ac:spMkLst>
            <pc:docMk/>
            <pc:sldMk cId="18073141" sldId="543"/>
            <ac:spMk id="5" creationId="{22BAB432-B2E6-5884-F129-4CCC560745D5}"/>
          </ac:spMkLst>
        </pc:spChg>
        <pc:spChg chg="add mod">
          <ac:chgData name="Nicolo Tuccori" userId="0bed12c8-cf4c-419b-9b95-d7ea7ec556a8" providerId="ADAL" clId="{C9FD29CC-1D51-6A44-9A17-E578956E9CC0}" dt="2025-06-02T13:49:51.807" v="1542"/>
          <ac:spMkLst>
            <pc:docMk/>
            <pc:sldMk cId="18073141" sldId="543"/>
            <ac:spMk id="6" creationId="{6360A701-029D-877D-FAA1-7E664A7C2D03}"/>
          </ac:spMkLst>
        </pc:spChg>
        <pc:spChg chg="add mod">
          <ac:chgData name="Nicolo Tuccori" userId="0bed12c8-cf4c-419b-9b95-d7ea7ec556a8" providerId="ADAL" clId="{C9FD29CC-1D51-6A44-9A17-E578956E9CC0}" dt="2025-06-02T13:49:51.807" v="1542"/>
          <ac:spMkLst>
            <pc:docMk/>
            <pc:sldMk cId="18073141" sldId="543"/>
            <ac:spMk id="8" creationId="{34FD707A-1758-7566-3505-6C6B7F6CE261}"/>
          </ac:spMkLst>
        </pc:spChg>
        <pc:spChg chg="del mod">
          <ac:chgData name="Nicolo Tuccori" userId="0bed12c8-cf4c-419b-9b95-d7ea7ec556a8" providerId="ADAL" clId="{C9FD29CC-1D51-6A44-9A17-E578956E9CC0}" dt="2025-06-04T16:50:34.320" v="7769" actId="478"/>
          <ac:spMkLst>
            <pc:docMk/>
            <pc:sldMk cId="18073141" sldId="543"/>
            <ac:spMk id="10" creationId="{5C0EAFBA-CD73-70F1-2B54-E9E6F917C5D7}"/>
          </ac:spMkLst>
        </pc:spChg>
        <pc:spChg chg="add mod">
          <ac:chgData name="Nicolo Tuccori" userId="0bed12c8-cf4c-419b-9b95-d7ea7ec556a8" providerId="ADAL" clId="{C9FD29CC-1D51-6A44-9A17-E578956E9CC0}" dt="2025-06-02T13:49:51.807" v="1542"/>
          <ac:spMkLst>
            <pc:docMk/>
            <pc:sldMk cId="18073141" sldId="543"/>
            <ac:spMk id="11" creationId="{038DE7C7-B48F-CB21-6739-045C782CC0D1}"/>
          </ac:spMkLst>
        </pc:spChg>
        <pc:spChg chg="del">
          <ac:chgData name="Nicolo Tuccori" userId="0bed12c8-cf4c-419b-9b95-d7ea7ec556a8" providerId="ADAL" clId="{C9FD29CC-1D51-6A44-9A17-E578956E9CC0}" dt="2025-06-02T12:48:28.265" v="315" actId="478"/>
          <ac:spMkLst>
            <pc:docMk/>
            <pc:sldMk cId="18073141" sldId="543"/>
            <ac:spMk id="13" creationId="{14CF13BF-D4B7-884A-5107-1CAACDCF6BB2}"/>
          </ac:spMkLst>
        </pc:spChg>
        <pc:spChg chg="add mod">
          <ac:chgData name="Nicolo Tuccori" userId="0bed12c8-cf4c-419b-9b95-d7ea7ec556a8" providerId="ADAL" clId="{C9FD29CC-1D51-6A44-9A17-E578956E9CC0}" dt="2025-06-09T13:46:30.139" v="10553" actId="207"/>
          <ac:spMkLst>
            <pc:docMk/>
            <pc:sldMk cId="18073141" sldId="543"/>
            <ac:spMk id="14" creationId="{3684C8B4-B0C5-E6C2-65C7-F4E6E00E0BDC}"/>
          </ac:spMkLst>
        </pc:spChg>
        <pc:spChg chg="add del mod">
          <ac:chgData name="Nicolo Tuccori" userId="0bed12c8-cf4c-419b-9b95-d7ea7ec556a8" providerId="ADAL" clId="{C9FD29CC-1D51-6A44-9A17-E578956E9CC0}" dt="2025-06-04T18:38:53.404" v="8682" actId="478"/>
          <ac:spMkLst>
            <pc:docMk/>
            <pc:sldMk cId="18073141" sldId="543"/>
            <ac:spMk id="15" creationId="{48FA094B-4675-8B53-B296-FB626EA9B56F}"/>
          </ac:spMkLst>
        </pc:spChg>
        <pc:spChg chg="del">
          <ac:chgData name="Nicolo Tuccori" userId="0bed12c8-cf4c-419b-9b95-d7ea7ec556a8" providerId="ADAL" clId="{C9FD29CC-1D51-6A44-9A17-E578956E9CC0}" dt="2025-06-02T12:48:26.176" v="314" actId="478"/>
          <ac:spMkLst>
            <pc:docMk/>
            <pc:sldMk cId="18073141" sldId="543"/>
            <ac:spMk id="15" creationId="{96CDB7DE-993D-5D6A-6EC1-F6B4CC97C3F9}"/>
          </ac:spMkLst>
        </pc:spChg>
        <pc:spChg chg="add del mod">
          <ac:chgData name="Nicolo Tuccori" userId="0bed12c8-cf4c-419b-9b95-d7ea7ec556a8" providerId="ADAL" clId="{C9FD29CC-1D51-6A44-9A17-E578956E9CC0}" dt="2025-06-04T18:38:53.404" v="8682" actId="478"/>
          <ac:spMkLst>
            <pc:docMk/>
            <pc:sldMk cId="18073141" sldId="543"/>
            <ac:spMk id="17" creationId="{177DBB7D-A6FE-E24E-BE82-F9D315681DB1}"/>
          </ac:spMkLst>
        </pc:spChg>
        <pc:spChg chg="add mod">
          <ac:chgData name="Nicolo Tuccori" userId="0bed12c8-cf4c-419b-9b95-d7ea7ec556a8" providerId="ADAL" clId="{C9FD29CC-1D51-6A44-9A17-E578956E9CC0}" dt="2025-06-04T16:50:39.603" v="7771" actId="167"/>
          <ac:spMkLst>
            <pc:docMk/>
            <pc:sldMk cId="18073141" sldId="543"/>
            <ac:spMk id="18" creationId="{77231587-0D8E-AFD1-F926-DD8C14AD78FB}"/>
          </ac:spMkLst>
        </pc:spChg>
        <pc:spChg chg="add mod">
          <ac:chgData name="Nicolo Tuccori" userId="0bed12c8-cf4c-419b-9b95-d7ea7ec556a8" providerId="ADAL" clId="{C9FD29CC-1D51-6A44-9A17-E578956E9CC0}" dt="2025-06-03T10:42:32.415" v="6116" actId="1582"/>
          <ac:spMkLst>
            <pc:docMk/>
            <pc:sldMk cId="18073141" sldId="543"/>
            <ac:spMk id="21" creationId="{A010E5E7-7CC5-60CF-210C-E5EDDA450885}"/>
          </ac:spMkLst>
        </pc:spChg>
        <pc:spChg chg="add mod">
          <ac:chgData name="Nicolo Tuccori" userId="0bed12c8-cf4c-419b-9b95-d7ea7ec556a8" providerId="ADAL" clId="{C9FD29CC-1D51-6A44-9A17-E578956E9CC0}" dt="2025-06-03T10:42:44.398" v="6119" actId="1076"/>
          <ac:spMkLst>
            <pc:docMk/>
            <pc:sldMk cId="18073141" sldId="543"/>
            <ac:spMk id="22" creationId="{6957BBAF-FDC0-43F5-DA23-BB43719AD4E5}"/>
          </ac:spMkLst>
        </pc:spChg>
        <pc:spChg chg="add mod">
          <ac:chgData name="Nicolo Tuccori" userId="0bed12c8-cf4c-419b-9b95-d7ea7ec556a8" providerId="ADAL" clId="{C9FD29CC-1D51-6A44-9A17-E578956E9CC0}" dt="2025-06-04T16:51:03.273" v="7777" actId="113"/>
          <ac:spMkLst>
            <pc:docMk/>
            <pc:sldMk cId="18073141" sldId="543"/>
            <ac:spMk id="23" creationId="{BB3FB630-8EFF-2C8E-D2D8-1736163869C8}"/>
          </ac:spMkLst>
        </pc:spChg>
        <pc:spChg chg="add del mod">
          <ac:chgData name="Nicolo Tuccori" userId="0bed12c8-cf4c-419b-9b95-d7ea7ec556a8" providerId="ADAL" clId="{C9FD29CC-1D51-6A44-9A17-E578956E9CC0}" dt="2025-06-04T18:39:49.807" v="8692"/>
          <ac:spMkLst>
            <pc:docMk/>
            <pc:sldMk cId="18073141" sldId="543"/>
            <ac:spMk id="24" creationId="{4E687531-3B11-880B-1D07-C93052F97C03}"/>
          </ac:spMkLst>
        </pc:spChg>
        <pc:picChg chg="add del mod">
          <ac:chgData name="Nicolo Tuccori" userId="0bed12c8-cf4c-419b-9b95-d7ea7ec556a8" providerId="ADAL" clId="{C9FD29CC-1D51-6A44-9A17-E578956E9CC0}" dt="2025-06-02T12:49:01.954" v="322" actId="478"/>
          <ac:picMkLst>
            <pc:docMk/>
            <pc:sldMk cId="18073141" sldId="543"/>
            <ac:picMk id="2" creationId="{1CE6253D-F8BC-788F-E865-A02EF97877CB}"/>
          </ac:picMkLst>
        </pc:picChg>
        <pc:picChg chg="add mod">
          <ac:chgData name="Nicolo Tuccori" userId="0bed12c8-cf4c-419b-9b95-d7ea7ec556a8" providerId="ADAL" clId="{C9FD29CC-1D51-6A44-9A17-E578956E9CC0}" dt="2025-06-03T10:38:57.938" v="6100" actId="1076"/>
          <ac:picMkLst>
            <pc:docMk/>
            <pc:sldMk cId="18073141" sldId="543"/>
            <ac:picMk id="2" creationId="{9F626A37-6FCC-3279-C8E9-63A730594A12}"/>
          </ac:picMkLst>
        </pc:picChg>
        <pc:picChg chg="add mod">
          <ac:chgData name="Nicolo Tuccori" userId="0bed12c8-cf4c-419b-9b95-d7ea7ec556a8" providerId="ADAL" clId="{C9FD29CC-1D51-6A44-9A17-E578956E9CC0}" dt="2025-06-03T10:36:04.962" v="6044"/>
          <ac:picMkLst>
            <pc:docMk/>
            <pc:sldMk cId="18073141" sldId="543"/>
            <ac:picMk id="3" creationId="{05B33027-E721-EAEB-1581-D4B87952A94E}"/>
          </ac:picMkLst>
        </pc:picChg>
        <pc:picChg chg="add del mod">
          <ac:chgData name="Nicolo Tuccori" userId="0bed12c8-cf4c-419b-9b95-d7ea7ec556a8" providerId="ADAL" clId="{C9FD29CC-1D51-6A44-9A17-E578956E9CC0}" dt="2025-06-05T08:53:30.911" v="9012" actId="478"/>
          <ac:picMkLst>
            <pc:docMk/>
            <pc:sldMk cId="18073141" sldId="543"/>
            <ac:picMk id="3" creationId="{68FA7105-2924-C93E-8B16-EAB6BF937BBD}"/>
          </ac:picMkLst>
        </pc:picChg>
        <pc:picChg chg="add mod">
          <ac:chgData name="Nicolo Tuccori" userId="0bed12c8-cf4c-419b-9b95-d7ea7ec556a8" providerId="ADAL" clId="{C9FD29CC-1D51-6A44-9A17-E578956E9CC0}" dt="2025-06-04T08:56:57.944" v="6244" actId="14100"/>
          <ac:picMkLst>
            <pc:docMk/>
            <pc:sldMk cId="18073141" sldId="543"/>
            <ac:picMk id="3" creationId="{F0D35C9E-5F39-272A-AB38-7F1728C9FAF2}"/>
          </ac:picMkLst>
        </pc:picChg>
        <pc:picChg chg="add del mod">
          <ac:chgData name="Nicolo Tuccori" userId="0bed12c8-cf4c-419b-9b95-d7ea7ec556a8" providerId="ADAL" clId="{C9FD29CC-1D51-6A44-9A17-E578956E9CC0}" dt="2025-06-03T10:41:48.559" v="6105" actId="478"/>
          <ac:picMkLst>
            <pc:docMk/>
            <pc:sldMk cId="18073141" sldId="543"/>
            <ac:picMk id="4" creationId="{4992319E-5E1A-DCB2-0E92-9F2B3A437346}"/>
          </ac:picMkLst>
        </pc:picChg>
        <pc:picChg chg="add mod">
          <ac:chgData name="Nicolo Tuccori" userId="0bed12c8-cf4c-419b-9b95-d7ea7ec556a8" providerId="ADAL" clId="{C9FD29CC-1D51-6A44-9A17-E578956E9CC0}" dt="2025-06-03T10:36:32.172" v="6056"/>
          <ac:picMkLst>
            <pc:docMk/>
            <pc:sldMk cId="18073141" sldId="543"/>
            <ac:picMk id="5" creationId="{6D2B15AD-6E71-E0E5-3F9A-D38AE547F44E}"/>
          </ac:picMkLst>
        </pc:picChg>
        <pc:picChg chg="del mod">
          <ac:chgData name="Nicolo Tuccori" userId="0bed12c8-cf4c-419b-9b95-d7ea7ec556a8" providerId="ADAL" clId="{C9FD29CC-1D51-6A44-9A17-E578956E9CC0}" dt="2025-06-04T16:50:32.248" v="7768" actId="478"/>
          <ac:picMkLst>
            <pc:docMk/>
            <pc:sldMk cId="18073141" sldId="543"/>
            <ac:picMk id="7" creationId="{E8A30275-5396-474C-2639-571B4343F371}"/>
          </ac:picMkLst>
        </pc:picChg>
        <pc:picChg chg="add del mod modCrop">
          <ac:chgData name="Nicolo Tuccori" userId="0bed12c8-cf4c-419b-9b95-d7ea7ec556a8" providerId="ADAL" clId="{C9FD29CC-1D51-6A44-9A17-E578956E9CC0}" dt="2025-06-04T18:38:53.404" v="8682" actId="478"/>
          <ac:picMkLst>
            <pc:docMk/>
            <pc:sldMk cId="18073141" sldId="543"/>
            <ac:picMk id="12" creationId="{2B968FEC-EF8D-03CF-CDFA-AFA689D8FDB4}"/>
          </ac:picMkLst>
        </pc:picChg>
        <pc:picChg chg="del">
          <ac:chgData name="Nicolo Tuccori" userId="0bed12c8-cf4c-419b-9b95-d7ea7ec556a8" providerId="ADAL" clId="{C9FD29CC-1D51-6A44-9A17-E578956E9CC0}" dt="2025-06-02T12:48:24.368" v="313" actId="478"/>
          <ac:picMkLst>
            <pc:docMk/>
            <pc:sldMk cId="18073141" sldId="543"/>
            <ac:picMk id="12" creationId="{CEA248A7-83DF-614B-F8AD-18E025F19C80}"/>
          </ac:picMkLst>
        </pc:picChg>
        <pc:picChg chg="add del mod modCrop">
          <ac:chgData name="Nicolo Tuccori" userId="0bed12c8-cf4c-419b-9b95-d7ea7ec556a8" providerId="ADAL" clId="{C9FD29CC-1D51-6A44-9A17-E578956E9CC0}" dt="2025-06-04T18:38:53.404" v="8682" actId="478"/>
          <ac:picMkLst>
            <pc:docMk/>
            <pc:sldMk cId="18073141" sldId="543"/>
            <ac:picMk id="13" creationId="{5E2B46BB-6600-43AE-52A7-BBD8D66C190A}"/>
          </ac:picMkLst>
        </pc:picChg>
        <pc:picChg chg="add mod">
          <ac:chgData name="Nicolo Tuccori" userId="0bed12c8-cf4c-419b-9b95-d7ea7ec556a8" providerId="ADAL" clId="{C9FD29CC-1D51-6A44-9A17-E578956E9CC0}" dt="2025-06-04T16:50:39.603" v="7771" actId="167"/>
          <ac:picMkLst>
            <pc:docMk/>
            <pc:sldMk cId="18073141" sldId="543"/>
            <ac:picMk id="16" creationId="{E2F6DC94-4699-FB2E-FDFA-04834CD7FA7A}"/>
          </ac:picMkLst>
        </pc:picChg>
        <pc:picChg chg="add mod">
          <ac:chgData name="Nicolo Tuccori" userId="0bed12c8-cf4c-419b-9b95-d7ea7ec556a8" providerId="ADAL" clId="{C9FD29CC-1D51-6A44-9A17-E578956E9CC0}" dt="2025-06-03T10:42:08.371" v="6110" actId="1076"/>
          <ac:picMkLst>
            <pc:docMk/>
            <pc:sldMk cId="18073141" sldId="543"/>
            <ac:picMk id="20" creationId="{4C1CB02E-F154-2502-0D5D-D73ADCBF032A}"/>
          </ac:picMkLst>
        </pc:picChg>
        <pc:cxnChg chg="add mod">
          <ac:chgData name="Nicolo Tuccori" userId="0bed12c8-cf4c-419b-9b95-d7ea7ec556a8" providerId="ADAL" clId="{C9FD29CC-1D51-6A44-9A17-E578956E9CC0}" dt="2025-06-03T10:42:37.499" v="6117" actId="1076"/>
          <ac:cxnSpMkLst>
            <pc:docMk/>
            <pc:sldMk cId="18073141" sldId="543"/>
            <ac:cxnSpMk id="19" creationId="{196F4C8D-2A3A-E800-ED07-CC69484BE0C5}"/>
          </ac:cxnSpMkLst>
        </pc:cxnChg>
      </pc:sldChg>
      <pc:sldChg chg="addSp delSp modSp new mod chgLayout">
        <pc:chgData name="Nicolo Tuccori" userId="0bed12c8-cf4c-419b-9b95-d7ea7ec556a8" providerId="ADAL" clId="{C9FD29CC-1D51-6A44-9A17-E578956E9CC0}" dt="2025-06-04T09:04:21.236" v="6412" actId="20577"/>
        <pc:sldMkLst>
          <pc:docMk/>
          <pc:sldMk cId="2217740026" sldId="544"/>
        </pc:sldMkLst>
        <pc:spChg chg="del mod ord">
          <ac:chgData name="Nicolo Tuccori" userId="0bed12c8-cf4c-419b-9b95-d7ea7ec556a8" providerId="ADAL" clId="{C9FD29CC-1D51-6A44-9A17-E578956E9CC0}" dt="2025-06-02T12:54:09.701" v="375" actId="700"/>
          <ac:spMkLst>
            <pc:docMk/>
            <pc:sldMk cId="2217740026" sldId="544"/>
            <ac:spMk id="2" creationId="{098C14DE-4BEE-4304-E9E1-1DE21C33ECE7}"/>
          </ac:spMkLst>
        </pc:spChg>
        <pc:spChg chg="del">
          <ac:chgData name="Nicolo Tuccori" userId="0bed12c8-cf4c-419b-9b95-d7ea7ec556a8" providerId="ADAL" clId="{C9FD29CC-1D51-6A44-9A17-E578956E9CC0}" dt="2025-06-02T12:54:09.701" v="375" actId="700"/>
          <ac:spMkLst>
            <pc:docMk/>
            <pc:sldMk cId="2217740026" sldId="544"/>
            <ac:spMk id="3" creationId="{581C7598-A1B4-B3D1-D57F-9570794442C5}"/>
          </ac:spMkLst>
        </pc:spChg>
        <pc:spChg chg="del mod ord">
          <ac:chgData name="Nicolo Tuccori" userId="0bed12c8-cf4c-419b-9b95-d7ea7ec556a8" providerId="ADAL" clId="{C9FD29CC-1D51-6A44-9A17-E578956E9CC0}" dt="2025-06-02T15:08:28.576" v="2254" actId="478"/>
          <ac:spMkLst>
            <pc:docMk/>
            <pc:sldMk cId="2217740026" sldId="544"/>
            <ac:spMk id="4" creationId="{75D99A14-249E-4EB4-419C-D866D91D2AF1}"/>
          </ac:spMkLst>
        </pc:spChg>
        <pc:spChg chg="del mod ord">
          <ac:chgData name="Nicolo Tuccori" userId="0bed12c8-cf4c-419b-9b95-d7ea7ec556a8" providerId="ADAL" clId="{C9FD29CC-1D51-6A44-9A17-E578956E9CC0}" dt="2025-06-02T15:08:28.576" v="2254" actId="478"/>
          <ac:spMkLst>
            <pc:docMk/>
            <pc:sldMk cId="2217740026" sldId="544"/>
            <ac:spMk id="5" creationId="{6B6B4FE9-21C4-DBB9-1669-A905155D3B07}"/>
          </ac:spMkLst>
        </pc:spChg>
        <pc:spChg chg="del mod ord">
          <ac:chgData name="Nicolo Tuccori" userId="0bed12c8-cf4c-419b-9b95-d7ea7ec556a8" providerId="ADAL" clId="{C9FD29CC-1D51-6A44-9A17-E578956E9CC0}" dt="2025-06-02T15:08:28.576" v="2254" actId="478"/>
          <ac:spMkLst>
            <pc:docMk/>
            <pc:sldMk cId="2217740026" sldId="544"/>
            <ac:spMk id="6" creationId="{1B2B4A67-B694-BD8A-AEBC-3956C404C6E7}"/>
          </ac:spMkLst>
        </pc:spChg>
        <pc:spChg chg="add mod ord">
          <ac:chgData name="Nicolo Tuccori" userId="0bed12c8-cf4c-419b-9b95-d7ea7ec556a8" providerId="ADAL" clId="{C9FD29CC-1D51-6A44-9A17-E578956E9CC0}" dt="2025-06-04T09:04:21.236" v="6412" actId="20577"/>
          <ac:spMkLst>
            <pc:docMk/>
            <pc:sldMk cId="2217740026" sldId="544"/>
            <ac:spMk id="7" creationId="{8C61BC37-CFD3-EA0D-1D90-75E5ABD44743}"/>
          </ac:spMkLst>
        </pc:spChg>
        <pc:picChg chg="add mod">
          <ac:chgData name="Nicolo Tuccori" userId="0bed12c8-cf4c-419b-9b95-d7ea7ec556a8" providerId="ADAL" clId="{C9FD29CC-1D51-6A44-9A17-E578956E9CC0}" dt="2025-06-03T10:53:41.052" v="6126" actId="1076"/>
          <ac:picMkLst>
            <pc:docMk/>
            <pc:sldMk cId="2217740026" sldId="544"/>
            <ac:picMk id="2" creationId="{C5A65006-1557-E316-9B3C-4CB3BBC19E78}"/>
          </ac:picMkLst>
        </pc:picChg>
      </pc:sldChg>
      <pc:sldChg chg="addSp delSp modSp add mod ord">
        <pc:chgData name="Nicolo Tuccori" userId="0bed12c8-cf4c-419b-9b95-d7ea7ec556a8" providerId="ADAL" clId="{C9FD29CC-1D51-6A44-9A17-E578956E9CC0}" dt="2025-06-10T07:09:58.619" v="10745" actId="20577"/>
        <pc:sldMkLst>
          <pc:docMk/>
          <pc:sldMk cId="964557735" sldId="545"/>
        </pc:sldMkLst>
        <pc:spChg chg="add mod">
          <ac:chgData name="Nicolo Tuccori" userId="0bed12c8-cf4c-419b-9b95-d7ea7ec556a8" providerId="ADAL" clId="{C9FD29CC-1D51-6A44-9A17-E578956E9CC0}" dt="2025-06-02T14:00:47.619" v="1618" actId="207"/>
          <ac:spMkLst>
            <pc:docMk/>
            <pc:sldMk cId="964557735" sldId="545"/>
            <ac:spMk id="3" creationId="{2E6F6278-7206-295F-52F4-3039E848DE54}"/>
          </ac:spMkLst>
        </pc:spChg>
        <pc:spChg chg="del">
          <ac:chgData name="Nicolo Tuccori" userId="0bed12c8-cf4c-419b-9b95-d7ea7ec556a8" providerId="ADAL" clId="{C9FD29CC-1D51-6A44-9A17-E578956E9CC0}" dt="2025-06-02T13:49:15.023" v="1535" actId="478"/>
          <ac:spMkLst>
            <pc:docMk/>
            <pc:sldMk cId="964557735" sldId="545"/>
            <ac:spMk id="4" creationId="{C05B25B1-741E-CEBD-B86A-11507DB7C16B}"/>
          </ac:spMkLst>
        </pc:spChg>
        <pc:spChg chg="del">
          <ac:chgData name="Nicolo Tuccori" userId="0bed12c8-cf4c-419b-9b95-d7ea7ec556a8" providerId="ADAL" clId="{C9FD29CC-1D51-6A44-9A17-E578956E9CC0}" dt="2025-06-02T13:49:15.023" v="1535" actId="478"/>
          <ac:spMkLst>
            <pc:docMk/>
            <pc:sldMk cId="964557735" sldId="545"/>
            <ac:spMk id="5" creationId="{FDD29A80-9589-08FF-1C97-3DDF09FDF616}"/>
          </ac:spMkLst>
        </pc:spChg>
        <pc:spChg chg="add del mod">
          <ac:chgData name="Nicolo Tuccori" userId="0bed12c8-cf4c-419b-9b95-d7ea7ec556a8" providerId="ADAL" clId="{C9FD29CC-1D51-6A44-9A17-E578956E9CC0}" dt="2025-06-04T18:51:09.990" v="8838" actId="478"/>
          <ac:spMkLst>
            <pc:docMk/>
            <pc:sldMk cId="964557735" sldId="545"/>
            <ac:spMk id="6" creationId="{3AB2F473-4D14-074E-8203-67A21B5E09A1}"/>
          </ac:spMkLst>
        </pc:spChg>
        <pc:spChg chg="del">
          <ac:chgData name="Nicolo Tuccori" userId="0bed12c8-cf4c-419b-9b95-d7ea7ec556a8" providerId="ADAL" clId="{C9FD29CC-1D51-6A44-9A17-E578956E9CC0}" dt="2025-06-02T13:49:15.023" v="1535" actId="478"/>
          <ac:spMkLst>
            <pc:docMk/>
            <pc:sldMk cId="964557735" sldId="545"/>
            <ac:spMk id="6" creationId="{BF0B08C9-368E-98FE-BE10-734DAD4B9701}"/>
          </ac:spMkLst>
        </pc:spChg>
        <pc:spChg chg="mod">
          <ac:chgData name="Nicolo Tuccori" userId="0bed12c8-cf4c-419b-9b95-d7ea7ec556a8" providerId="ADAL" clId="{C9FD29CC-1D51-6A44-9A17-E578956E9CC0}" dt="2025-06-02T15:02:26.928" v="2172" actId="14100"/>
          <ac:spMkLst>
            <pc:docMk/>
            <pc:sldMk cId="964557735" sldId="545"/>
            <ac:spMk id="7" creationId="{7F901468-1523-A0A4-98D8-177162520341}"/>
          </ac:spMkLst>
        </pc:spChg>
        <pc:spChg chg="add del mod">
          <ac:chgData name="Nicolo Tuccori" userId="0bed12c8-cf4c-419b-9b95-d7ea7ec556a8" providerId="ADAL" clId="{C9FD29CC-1D51-6A44-9A17-E578956E9CC0}" dt="2025-06-04T18:51:09.990" v="8838" actId="478"/>
          <ac:spMkLst>
            <pc:docMk/>
            <pc:sldMk cId="964557735" sldId="545"/>
            <ac:spMk id="13" creationId="{5D5F89A0-FC6C-2B21-FDBB-0F64EE572130}"/>
          </ac:spMkLst>
        </pc:spChg>
        <pc:spChg chg="add mod">
          <ac:chgData name="Nicolo Tuccori" userId="0bed12c8-cf4c-419b-9b95-d7ea7ec556a8" providerId="ADAL" clId="{C9FD29CC-1D51-6A44-9A17-E578956E9CC0}" dt="2025-06-04T18:51:10.456" v="8839"/>
          <ac:spMkLst>
            <pc:docMk/>
            <pc:sldMk cId="964557735" sldId="545"/>
            <ac:spMk id="14" creationId="{C3E69C73-3CAD-23EE-BEC7-288B3F04EB14}"/>
          </ac:spMkLst>
        </pc:spChg>
        <pc:spChg chg="add mod">
          <ac:chgData name="Nicolo Tuccori" userId="0bed12c8-cf4c-419b-9b95-d7ea7ec556a8" providerId="ADAL" clId="{C9FD29CC-1D51-6A44-9A17-E578956E9CC0}" dt="2025-06-10T07:09:58.619" v="10745" actId="20577"/>
          <ac:spMkLst>
            <pc:docMk/>
            <pc:sldMk cId="964557735" sldId="545"/>
            <ac:spMk id="18" creationId="{80B13B9D-BC2D-CA37-4A89-DAF701F66487}"/>
          </ac:spMkLst>
        </pc:spChg>
        <pc:picChg chg="add mod modCrop">
          <ac:chgData name="Nicolo Tuccori" userId="0bed12c8-cf4c-419b-9b95-d7ea7ec556a8" providerId="ADAL" clId="{C9FD29CC-1D51-6A44-9A17-E578956E9CC0}" dt="2025-06-04T18:51:14.844" v="8840" actId="14100"/>
          <ac:picMkLst>
            <pc:docMk/>
            <pc:sldMk cId="964557735" sldId="545"/>
            <ac:picMk id="2" creationId="{6206BF2F-C3CD-6007-4168-B6692F380BC5}"/>
          </ac:picMkLst>
        </pc:picChg>
        <pc:picChg chg="add mod">
          <ac:chgData name="Nicolo Tuccori" userId="0bed12c8-cf4c-419b-9b95-d7ea7ec556a8" providerId="ADAL" clId="{C9FD29CC-1D51-6A44-9A17-E578956E9CC0}" dt="2025-06-04T18:43:09.415" v="8699" actId="14100"/>
          <ac:picMkLst>
            <pc:docMk/>
            <pc:sldMk cId="964557735" sldId="545"/>
            <ac:picMk id="4" creationId="{594376F0-BE98-9155-9BDF-E67486D864B7}"/>
          </ac:picMkLst>
        </pc:picChg>
        <pc:picChg chg="add del mod">
          <ac:chgData name="Nicolo Tuccori" userId="0bed12c8-cf4c-419b-9b95-d7ea7ec556a8" providerId="ADAL" clId="{C9FD29CC-1D51-6A44-9A17-E578956E9CC0}" dt="2025-06-04T18:51:09.990" v="8838" actId="478"/>
          <ac:picMkLst>
            <pc:docMk/>
            <pc:sldMk cId="964557735" sldId="545"/>
            <ac:picMk id="8" creationId="{4B1FA88E-494D-F5F2-C870-DCC31A600255}"/>
          </ac:picMkLst>
        </pc:picChg>
        <pc:picChg chg="add mod">
          <ac:chgData name="Nicolo Tuccori" userId="0bed12c8-cf4c-419b-9b95-d7ea7ec556a8" providerId="ADAL" clId="{C9FD29CC-1D51-6A44-9A17-E578956E9CC0}" dt="2025-06-02T15:15:26.226" v="3076"/>
          <ac:picMkLst>
            <pc:docMk/>
            <pc:sldMk cId="964557735" sldId="545"/>
            <ac:picMk id="8" creationId="{AB41189D-3B06-A447-443C-0A5BC1FC4DE4}"/>
          </ac:picMkLst>
        </pc:picChg>
        <pc:picChg chg="add del mod">
          <ac:chgData name="Nicolo Tuccori" userId="0bed12c8-cf4c-419b-9b95-d7ea7ec556a8" providerId="ADAL" clId="{C9FD29CC-1D51-6A44-9A17-E578956E9CC0}" dt="2025-06-04T18:45:46.734" v="8719" actId="478"/>
          <ac:picMkLst>
            <pc:docMk/>
            <pc:sldMk cId="964557735" sldId="545"/>
            <ac:picMk id="9" creationId="{C15A9729-B00B-DC49-320B-918F0DFD53C5}"/>
          </ac:picMkLst>
        </pc:picChg>
        <pc:picChg chg="add del mod">
          <ac:chgData name="Nicolo Tuccori" userId="0bed12c8-cf4c-419b-9b95-d7ea7ec556a8" providerId="ADAL" clId="{C9FD29CC-1D51-6A44-9A17-E578956E9CC0}" dt="2025-06-04T18:51:09.990" v="8838" actId="478"/>
          <ac:picMkLst>
            <pc:docMk/>
            <pc:sldMk cId="964557735" sldId="545"/>
            <ac:picMk id="10" creationId="{13438235-FD5E-D7CE-D1C2-48C70E78C0F2}"/>
          </ac:picMkLst>
        </pc:picChg>
        <pc:picChg chg="add del mod">
          <ac:chgData name="Nicolo Tuccori" userId="0bed12c8-cf4c-419b-9b95-d7ea7ec556a8" providerId="ADAL" clId="{C9FD29CC-1D51-6A44-9A17-E578956E9CC0}" dt="2025-06-04T18:51:09.990" v="8838" actId="478"/>
          <ac:picMkLst>
            <pc:docMk/>
            <pc:sldMk cId="964557735" sldId="545"/>
            <ac:picMk id="11" creationId="{80E861F3-A23A-2058-0221-4B2E512EF2B2}"/>
          </ac:picMkLst>
        </pc:picChg>
        <pc:picChg chg="add mod">
          <ac:chgData name="Nicolo Tuccori" userId="0bed12c8-cf4c-419b-9b95-d7ea7ec556a8" providerId="ADAL" clId="{C9FD29CC-1D51-6A44-9A17-E578956E9CC0}" dt="2025-06-04T18:51:10.456" v="8839"/>
          <ac:picMkLst>
            <pc:docMk/>
            <pc:sldMk cId="964557735" sldId="545"/>
            <ac:picMk id="15" creationId="{8BCF86EF-ED3B-5DF6-3E6C-86919FA60AD5}"/>
          </ac:picMkLst>
        </pc:picChg>
        <pc:picChg chg="add mod">
          <ac:chgData name="Nicolo Tuccori" userId="0bed12c8-cf4c-419b-9b95-d7ea7ec556a8" providerId="ADAL" clId="{C9FD29CC-1D51-6A44-9A17-E578956E9CC0}" dt="2025-06-04T18:51:10.456" v="8839"/>
          <ac:picMkLst>
            <pc:docMk/>
            <pc:sldMk cId="964557735" sldId="545"/>
            <ac:picMk id="16" creationId="{CB553E01-D71D-2C55-3446-785600ADB04F}"/>
          </ac:picMkLst>
        </pc:picChg>
        <pc:picChg chg="add mod">
          <ac:chgData name="Nicolo Tuccori" userId="0bed12c8-cf4c-419b-9b95-d7ea7ec556a8" providerId="ADAL" clId="{C9FD29CC-1D51-6A44-9A17-E578956E9CC0}" dt="2025-06-04T18:51:10.456" v="8839"/>
          <ac:picMkLst>
            <pc:docMk/>
            <pc:sldMk cId="964557735" sldId="545"/>
            <ac:picMk id="17" creationId="{50F96F29-7449-C668-984D-524665D6154A}"/>
          </ac:picMkLst>
        </pc:picChg>
      </pc:sldChg>
      <pc:sldChg chg="addSp delSp modSp add mod">
        <pc:chgData name="Nicolo Tuccori" userId="0bed12c8-cf4c-419b-9b95-d7ea7ec556a8" providerId="ADAL" clId="{C9FD29CC-1D51-6A44-9A17-E578956E9CC0}" dt="2025-06-05T10:29:39.530" v="9861" actId="20577"/>
        <pc:sldMkLst>
          <pc:docMk/>
          <pc:sldMk cId="2428420045" sldId="546"/>
        </pc:sldMkLst>
        <pc:spChg chg="del">
          <ac:chgData name="Nicolo Tuccori" userId="0bed12c8-cf4c-419b-9b95-d7ea7ec556a8" providerId="ADAL" clId="{C9FD29CC-1D51-6A44-9A17-E578956E9CC0}" dt="2025-06-02T13:51:54.384" v="1576" actId="478"/>
          <ac:spMkLst>
            <pc:docMk/>
            <pc:sldMk cId="2428420045" sldId="546"/>
            <ac:spMk id="4" creationId="{80D52315-FFCB-CE12-66BC-19A3912F5E8D}"/>
          </ac:spMkLst>
        </pc:spChg>
        <pc:spChg chg="del">
          <ac:chgData name="Nicolo Tuccori" userId="0bed12c8-cf4c-419b-9b95-d7ea7ec556a8" providerId="ADAL" clId="{C9FD29CC-1D51-6A44-9A17-E578956E9CC0}" dt="2025-06-02T13:51:54.384" v="1576" actId="478"/>
          <ac:spMkLst>
            <pc:docMk/>
            <pc:sldMk cId="2428420045" sldId="546"/>
            <ac:spMk id="5" creationId="{3FB125B6-3B60-E1C6-5D7D-9CF78ABB4300}"/>
          </ac:spMkLst>
        </pc:spChg>
        <pc:spChg chg="del">
          <ac:chgData name="Nicolo Tuccori" userId="0bed12c8-cf4c-419b-9b95-d7ea7ec556a8" providerId="ADAL" clId="{C9FD29CC-1D51-6A44-9A17-E578956E9CC0}" dt="2025-06-02T13:51:54.384" v="1576" actId="478"/>
          <ac:spMkLst>
            <pc:docMk/>
            <pc:sldMk cId="2428420045" sldId="546"/>
            <ac:spMk id="6" creationId="{FE45BADA-4FAB-4D30-B1F9-474DD4F8D883}"/>
          </ac:spMkLst>
        </pc:spChg>
        <pc:spChg chg="mod">
          <ac:chgData name="Nicolo Tuccori" userId="0bed12c8-cf4c-419b-9b95-d7ea7ec556a8" providerId="ADAL" clId="{C9FD29CC-1D51-6A44-9A17-E578956E9CC0}" dt="2025-06-05T10:29:39.530" v="9861" actId="20577"/>
          <ac:spMkLst>
            <pc:docMk/>
            <pc:sldMk cId="2428420045" sldId="546"/>
            <ac:spMk id="7" creationId="{DF770903-8790-A672-ED2D-FEE14840D4DB}"/>
          </ac:spMkLst>
        </pc:spChg>
        <pc:picChg chg="add del mod">
          <ac:chgData name="Nicolo Tuccori" userId="0bed12c8-cf4c-419b-9b95-d7ea7ec556a8" providerId="ADAL" clId="{C9FD29CC-1D51-6A44-9A17-E578956E9CC0}" dt="2025-06-04T17:44:20.553" v="8153" actId="478"/>
          <ac:picMkLst>
            <pc:docMk/>
            <pc:sldMk cId="2428420045" sldId="546"/>
            <ac:picMk id="4098" creationId="{EB0FBF89-F828-623D-86F8-FDABA53A43F8}"/>
          </ac:picMkLst>
        </pc:picChg>
      </pc:sldChg>
      <pc:sldChg chg="addSp delSp modSp add del mod ord">
        <pc:chgData name="Nicolo Tuccori" userId="0bed12c8-cf4c-419b-9b95-d7ea7ec556a8" providerId="ADAL" clId="{C9FD29CC-1D51-6A44-9A17-E578956E9CC0}" dt="2025-06-05T08:49:19.807" v="8996" actId="2696"/>
        <pc:sldMkLst>
          <pc:docMk/>
          <pc:sldMk cId="1001255111" sldId="547"/>
        </pc:sldMkLst>
        <pc:spChg chg="add del mod">
          <ac:chgData name="Nicolo Tuccori" userId="0bed12c8-cf4c-419b-9b95-d7ea7ec556a8" providerId="ADAL" clId="{C9FD29CC-1D51-6A44-9A17-E578956E9CC0}" dt="2025-06-05T08:48:37.004" v="8991" actId="21"/>
          <ac:spMkLst>
            <pc:docMk/>
            <pc:sldMk cId="1001255111" sldId="547"/>
            <ac:spMk id="3" creationId="{F21422E5-4F7D-7D5A-5AF0-22D676E8811F}"/>
          </ac:spMkLst>
        </pc:spChg>
        <pc:spChg chg="del">
          <ac:chgData name="Nicolo Tuccori" userId="0bed12c8-cf4c-419b-9b95-d7ea7ec556a8" providerId="ADAL" clId="{C9FD29CC-1D51-6A44-9A17-E578956E9CC0}" dt="2025-06-02T13:49:19.030" v="1536" actId="478"/>
          <ac:spMkLst>
            <pc:docMk/>
            <pc:sldMk cId="1001255111" sldId="547"/>
            <ac:spMk id="4" creationId="{ECF59AAF-540F-392E-19CD-EED9B75A6C1A}"/>
          </ac:spMkLst>
        </pc:spChg>
        <pc:spChg chg="del">
          <ac:chgData name="Nicolo Tuccori" userId="0bed12c8-cf4c-419b-9b95-d7ea7ec556a8" providerId="ADAL" clId="{C9FD29CC-1D51-6A44-9A17-E578956E9CC0}" dt="2025-06-02T13:49:19.030" v="1536" actId="478"/>
          <ac:spMkLst>
            <pc:docMk/>
            <pc:sldMk cId="1001255111" sldId="547"/>
            <ac:spMk id="5" creationId="{45853EA0-C3AE-FA1B-700C-4276E6C0833F}"/>
          </ac:spMkLst>
        </pc:spChg>
        <pc:spChg chg="del">
          <ac:chgData name="Nicolo Tuccori" userId="0bed12c8-cf4c-419b-9b95-d7ea7ec556a8" providerId="ADAL" clId="{C9FD29CC-1D51-6A44-9A17-E578956E9CC0}" dt="2025-06-02T13:49:19.030" v="1536" actId="478"/>
          <ac:spMkLst>
            <pc:docMk/>
            <pc:sldMk cId="1001255111" sldId="547"/>
            <ac:spMk id="6" creationId="{A640265F-F18A-804A-3354-E75B46F4A91A}"/>
          </ac:spMkLst>
        </pc:spChg>
        <pc:spChg chg="mod">
          <ac:chgData name="Nicolo Tuccori" userId="0bed12c8-cf4c-419b-9b95-d7ea7ec556a8" providerId="ADAL" clId="{C9FD29CC-1D51-6A44-9A17-E578956E9CC0}" dt="2025-06-02T13:30:14.573" v="1245" actId="6549"/>
          <ac:spMkLst>
            <pc:docMk/>
            <pc:sldMk cId="1001255111" sldId="547"/>
            <ac:spMk id="7" creationId="{5D6DFBA6-9F53-AE1A-A789-0821A008443E}"/>
          </ac:spMkLst>
        </pc:spChg>
        <pc:spChg chg="add mod">
          <ac:chgData name="Nicolo Tuccori" userId="0bed12c8-cf4c-419b-9b95-d7ea7ec556a8" providerId="ADAL" clId="{C9FD29CC-1D51-6A44-9A17-E578956E9CC0}" dt="2025-06-04T18:50:59.426" v="8837" actId="20577"/>
          <ac:spMkLst>
            <pc:docMk/>
            <pc:sldMk cId="1001255111" sldId="547"/>
            <ac:spMk id="8" creationId="{444232BB-2D4D-FCA9-D790-1563565CA780}"/>
          </ac:spMkLst>
        </pc:spChg>
        <pc:picChg chg="add mod">
          <ac:chgData name="Nicolo Tuccori" userId="0bed12c8-cf4c-419b-9b95-d7ea7ec556a8" providerId="ADAL" clId="{C9FD29CC-1D51-6A44-9A17-E578956E9CC0}" dt="2025-06-03T10:53:15.146" v="6120"/>
          <ac:picMkLst>
            <pc:docMk/>
            <pc:sldMk cId="1001255111" sldId="547"/>
            <ac:picMk id="2" creationId="{45296B3D-0D6E-9C62-3E50-D5EA38657F98}"/>
          </ac:picMkLst>
        </pc:picChg>
        <pc:picChg chg="add del mod">
          <ac:chgData name="Nicolo Tuccori" userId="0bed12c8-cf4c-419b-9b95-d7ea7ec556a8" providerId="ADAL" clId="{C9FD29CC-1D51-6A44-9A17-E578956E9CC0}" dt="2025-06-05T08:48:37.004" v="8991" actId="21"/>
          <ac:picMkLst>
            <pc:docMk/>
            <pc:sldMk cId="1001255111" sldId="547"/>
            <ac:picMk id="4" creationId="{17CE92AC-260D-5F9A-7933-001BFD1BA024}"/>
          </ac:picMkLst>
        </pc:picChg>
        <pc:picChg chg="add del mod">
          <ac:chgData name="Nicolo Tuccori" userId="0bed12c8-cf4c-419b-9b95-d7ea7ec556a8" providerId="ADAL" clId="{C9FD29CC-1D51-6A44-9A17-E578956E9CC0}" dt="2025-06-05T08:48:37.004" v="8991" actId="21"/>
          <ac:picMkLst>
            <pc:docMk/>
            <pc:sldMk cId="1001255111" sldId="547"/>
            <ac:picMk id="5" creationId="{5BA54CBF-0F4E-23EC-93B3-FBC8B4EF802D}"/>
          </ac:picMkLst>
        </pc:picChg>
        <pc:picChg chg="add del mod">
          <ac:chgData name="Nicolo Tuccori" userId="0bed12c8-cf4c-419b-9b95-d7ea7ec556a8" providerId="ADAL" clId="{C9FD29CC-1D51-6A44-9A17-E578956E9CC0}" dt="2025-06-05T08:48:37.004" v="8991" actId="21"/>
          <ac:picMkLst>
            <pc:docMk/>
            <pc:sldMk cId="1001255111" sldId="547"/>
            <ac:picMk id="6" creationId="{6308709F-AC7E-45AF-7B72-688A5C2B8873}"/>
          </ac:picMkLst>
        </pc:picChg>
      </pc:sldChg>
      <pc:sldChg chg="addSp delSp modSp new mod ord chgLayout">
        <pc:chgData name="Nicolo Tuccori" userId="0bed12c8-cf4c-419b-9b95-d7ea7ec556a8" providerId="ADAL" clId="{C9FD29CC-1D51-6A44-9A17-E578956E9CC0}" dt="2025-06-07T13:53:34.249" v="10386" actId="478"/>
        <pc:sldMkLst>
          <pc:docMk/>
          <pc:sldMk cId="1613741196" sldId="548"/>
        </pc:sldMkLst>
        <pc:spChg chg="del mod ord">
          <ac:chgData name="Nicolo Tuccori" userId="0bed12c8-cf4c-419b-9b95-d7ea7ec556a8" providerId="ADAL" clId="{C9FD29CC-1D51-6A44-9A17-E578956E9CC0}" dt="2025-06-02T12:57:38.414" v="432" actId="700"/>
          <ac:spMkLst>
            <pc:docMk/>
            <pc:sldMk cId="1613741196" sldId="548"/>
            <ac:spMk id="2" creationId="{25EE7C15-5E3D-BF3C-6849-B879276C6FF8}"/>
          </ac:spMkLst>
        </pc:spChg>
        <pc:spChg chg="add del mod">
          <ac:chgData name="Nicolo Tuccori" userId="0bed12c8-cf4c-419b-9b95-d7ea7ec556a8" providerId="ADAL" clId="{C9FD29CC-1D51-6A44-9A17-E578956E9CC0}" dt="2025-06-04T13:34:26.372" v="6752" actId="1076"/>
          <ac:spMkLst>
            <pc:docMk/>
            <pc:sldMk cId="1613741196" sldId="548"/>
            <ac:spMk id="2" creationId="{B3806D8E-B934-38A5-1C61-D72ADC114076}"/>
          </ac:spMkLst>
        </pc:spChg>
        <pc:spChg chg="add del mod ord">
          <ac:chgData name="Nicolo Tuccori" userId="0bed12c8-cf4c-419b-9b95-d7ea7ec556a8" providerId="ADAL" clId="{C9FD29CC-1D51-6A44-9A17-E578956E9CC0}" dt="2025-06-02T12:57:42.888" v="434" actId="478"/>
          <ac:spMkLst>
            <pc:docMk/>
            <pc:sldMk cId="1613741196" sldId="548"/>
            <ac:spMk id="3" creationId="{697F4C6D-9A5D-2ACA-61F3-53DF572A5EAB}"/>
          </ac:spMkLst>
        </pc:spChg>
        <pc:spChg chg="add del mod ord">
          <ac:chgData name="Nicolo Tuccori" userId="0bed12c8-cf4c-419b-9b95-d7ea7ec556a8" providerId="ADAL" clId="{C9FD29CC-1D51-6A44-9A17-E578956E9CC0}" dt="2025-06-02T12:57:40.961" v="433" actId="478"/>
          <ac:spMkLst>
            <pc:docMk/>
            <pc:sldMk cId="1613741196" sldId="548"/>
            <ac:spMk id="4" creationId="{1E30F7B8-D9C7-85D0-A486-13956648FF03}"/>
          </ac:spMkLst>
        </pc:spChg>
        <pc:spChg chg="add del mod ord">
          <ac:chgData name="Nicolo Tuccori" userId="0bed12c8-cf4c-419b-9b95-d7ea7ec556a8" providerId="ADAL" clId="{C9FD29CC-1D51-6A44-9A17-E578956E9CC0}" dt="2025-06-02T13:34:44.256" v="1307" actId="478"/>
          <ac:spMkLst>
            <pc:docMk/>
            <pc:sldMk cId="1613741196" sldId="548"/>
            <ac:spMk id="8" creationId="{3E18FBA5-C1CB-DBFB-7622-305CD8628266}"/>
          </ac:spMkLst>
        </pc:spChg>
        <pc:spChg chg="add del mod ord">
          <ac:chgData name="Nicolo Tuccori" userId="0bed12c8-cf4c-419b-9b95-d7ea7ec556a8" providerId="ADAL" clId="{C9FD29CC-1D51-6A44-9A17-E578956E9CC0}" dt="2025-06-02T13:31:15.881" v="1262" actId="478"/>
          <ac:spMkLst>
            <pc:docMk/>
            <pc:sldMk cId="1613741196" sldId="548"/>
            <ac:spMk id="9" creationId="{0FA697DD-9404-9445-4385-BE8EADC80827}"/>
          </ac:spMkLst>
        </pc:spChg>
        <pc:spChg chg="add del mod ord">
          <ac:chgData name="Nicolo Tuccori" userId="0bed12c8-cf4c-419b-9b95-d7ea7ec556a8" providerId="ADAL" clId="{C9FD29CC-1D51-6A44-9A17-E578956E9CC0}" dt="2025-06-02T13:31:15.881" v="1262" actId="478"/>
          <ac:spMkLst>
            <pc:docMk/>
            <pc:sldMk cId="1613741196" sldId="548"/>
            <ac:spMk id="10" creationId="{BFDFEDCC-6F50-3DA0-E331-A6809211A047}"/>
          </ac:spMkLst>
        </pc:spChg>
        <pc:spChg chg="add del mod ord">
          <ac:chgData name="Nicolo Tuccori" userId="0bed12c8-cf4c-419b-9b95-d7ea7ec556a8" providerId="ADAL" clId="{C9FD29CC-1D51-6A44-9A17-E578956E9CC0}" dt="2025-06-02T13:31:15.881" v="1262" actId="478"/>
          <ac:spMkLst>
            <pc:docMk/>
            <pc:sldMk cId="1613741196" sldId="548"/>
            <ac:spMk id="11" creationId="{976D19C6-E39C-DA83-DE0E-BA7BEAFC46B4}"/>
          </ac:spMkLst>
        </pc:spChg>
        <pc:spChg chg="add del mod ord">
          <ac:chgData name="Nicolo Tuccori" userId="0bed12c8-cf4c-419b-9b95-d7ea7ec556a8" providerId="ADAL" clId="{C9FD29CC-1D51-6A44-9A17-E578956E9CC0}" dt="2025-06-02T13:31:15.881" v="1262" actId="478"/>
          <ac:spMkLst>
            <pc:docMk/>
            <pc:sldMk cId="1613741196" sldId="548"/>
            <ac:spMk id="12" creationId="{4FC4FD70-4F15-CBAE-841E-8E6665B6BB9F}"/>
          </ac:spMkLst>
        </pc:spChg>
        <pc:spChg chg="add del mod ord">
          <ac:chgData name="Nicolo Tuccori" userId="0bed12c8-cf4c-419b-9b95-d7ea7ec556a8" providerId="ADAL" clId="{C9FD29CC-1D51-6A44-9A17-E578956E9CC0}" dt="2025-06-02T13:31:15.881" v="1262" actId="478"/>
          <ac:spMkLst>
            <pc:docMk/>
            <pc:sldMk cId="1613741196" sldId="548"/>
            <ac:spMk id="13" creationId="{05B54DE2-E35B-C859-AF81-03C7AB887B01}"/>
          </ac:spMkLst>
        </pc:spChg>
        <pc:spChg chg="add del mod ord">
          <ac:chgData name="Nicolo Tuccori" userId="0bed12c8-cf4c-419b-9b95-d7ea7ec556a8" providerId="ADAL" clId="{C9FD29CC-1D51-6A44-9A17-E578956E9CC0}" dt="2025-06-02T13:31:15.881" v="1262" actId="478"/>
          <ac:spMkLst>
            <pc:docMk/>
            <pc:sldMk cId="1613741196" sldId="548"/>
            <ac:spMk id="14" creationId="{AE7F6F17-270C-2B4B-6DA2-2A7567A5E75F}"/>
          </ac:spMkLst>
        </pc:spChg>
        <pc:spChg chg="add del mod ord">
          <ac:chgData name="Nicolo Tuccori" userId="0bed12c8-cf4c-419b-9b95-d7ea7ec556a8" providerId="ADAL" clId="{C9FD29CC-1D51-6A44-9A17-E578956E9CC0}" dt="2025-06-02T13:31:15.881" v="1262" actId="478"/>
          <ac:spMkLst>
            <pc:docMk/>
            <pc:sldMk cId="1613741196" sldId="548"/>
            <ac:spMk id="15" creationId="{5B572FAA-DAFB-6A99-5473-EA95B58982E3}"/>
          </ac:spMkLst>
        </pc:spChg>
        <pc:spChg chg="add del mod ord">
          <ac:chgData name="Nicolo Tuccori" userId="0bed12c8-cf4c-419b-9b95-d7ea7ec556a8" providerId="ADAL" clId="{C9FD29CC-1D51-6A44-9A17-E578956E9CC0}" dt="2025-06-02T13:31:15.881" v="1262" actId="478"/>
          <ac:spMkLst>
            <pc:docMk/>
            <pc:sldMk cId="1613741196" sldId="548"/>
            <ac:spMk id="16" creationId="{0DD7219D-FEA1-4C58-2F44-CFDE58C0EDB2}"/>
          </ac:spMkLst>
        </pc:spChg>
        <pc:spChg chg="add mod">
          <ac:chgData name="Nicolo Tuccori" userId="0bed12c8-cf4c-419b-9b95-d7ea7ec556a8" providerId="ADAL" clId="{C9FD29CC-1D51-6A44-9A17-E578956E9CC0}" dt="2025-06-02T13:37:18.771" v="1346" actId="313"/>
          <ac:spMkLst>
            <pc:docMk/>
            <pc:sldMk cId="1613741196" sldId="548"/>
            <ac:spMk id="18" creationId="{CC63883B-4034-AE94-07B7-E5CB0E647502}"/>
          </ac:spMkLst>
        </pc:spChg>
        <pc:spChg chg="add mod">
          <ac:chgData name="Nicolo Tuccori" userId="0bed12c8-cf4c-419b-9b95-d7ea7ec556a8" providerId="ADAL" clId="{C9FD29CC-1D51-6A44-9A17-E578956E9CC0}" dt="2025-06-02T13:36:01.853" v="1326" actId="167"/>
          <ac:spMkLst>
            <pc:docMk/>
            <pc:sldMk cId="1613741196" sldId="548"/>
            <ac:spMk id="25" creationId="{2C57B386-F3C3-1563-0C00-9799A3DD2911}"/>
          </ac:spMkLst>
        </pc:spChg>
        <pc:spChg chg="add del mod">
          <ac:chgData name="Nicolo Tuccori" userId="0bed12c8-cf4c-419b-9b95-d7ea7ec556a8" providerId="ADAL" clId="{C9FD29CC-1D51-6A44-9A17-E578956E9CC0}" dt="2025-06-02T13:34:46.591" v="1308" actId="478"/>
          <ac:spMkLst>
            <pc:docMk/>
            <pc:sldMk cId="1613741196" sldId="548"/>
            <ac:spMk id="27" creationId="{FEA53B29-6D60-1CF0-F226-E02A107C8060}"/>
          </ac:spMkLst>
        </pc:spChg>
        <pc:spChg chg="add mod">
          <ac:chgData name="Nicolo Tuccori" userId="0bed12c8-cf4c-419b-9b95-d7ea7ec556a8" providerId="ADAL" clId="{C9FD29CC-1D51-6A44-9A17-E578956E9CC0}" dt="2025-06-02T13:50:40.925" v="1554" actId="1035"/>
          <ac:spMkLst>
            <pc:docMk/>
            <pc:sldMk cId="1613741196" sldId="548"/>
            <ac:spMk id="37" creationId="{C819EDCD-1037-0D34-AFEF-9FC30BD01A52}"/>
          </ac:spMkLst>
        </pc:spChg>
        <pc:spChg chg="add del mod">
          <ac:chgData name="Nicolo Tuccori" userId="0bed12c8-cf4c-419b-9b95-d7ea7ec556a8" providerId="ADAL" clId="{C9FD29CC-1D51-6A44-9A17-E578956E9CC0}" dt="2025-06-02T15:35:56.530" v="3886" actId="14100"/>
          <ac:spMkLst>
            <pc:docMk/>
            <pc:sldMk cId="1613741196" sldId="548"/>
            <ac:spMk id="44" creationId="{20C8900C-BF54-0329-0D40-A982D8E87F87}"/>
          </ac:spMkLst>
        </pc:spChg>
        <pc:spChg chg="add del mod">
          <ac:chgData name="Nicolo Tuccori" userId="0bed12c8-cf4c-419b-9b95-d7ea7ec556a8" providerId="ADAL" clId="{C9FD29CC-1D51-6A44-9A17-E578956E9CC0}" dt="2025-06-02T13:50:32.007" v="1546" actId="478"/>
          <ac:spMkLst>
            <pc:docMk/>
            <pc:sldMk cId="1613741196" sldId="548"/>
            <ac:spMk id="52" creationId="{42B54B69-1B44-37C5-1867-96901119B458}"/>
          </ac:spMkLst>
        </pc:spChg>
        <pc:spChg chg="add del mod">
          <ac:chgData name="Nicolo Tuccori" userId="0bed12c8-cf4c-419b-9b95-d7ea7ec556a8" providerId="ADAL" clId="{C9FD29CC-1D51-6A44-9A17-E578956E9CC0}" dt="2025-06-02T13:50:32.007" v="1546" actId="478"/>
          <ac:spMkLst>
            <pc:docMk/>
            <pc:sldMk cId="1613741196" sldId="548"/>
            <ac:spMk id="53" creationId="{F99594A6-9ABF-C43A-2AD9-72C7F7DDF588}"/>
          </ac:spMkLst>
        </pc:spChg>
        <pc:spChg chg="add del mod">
          <ac:chgData name="Nicolo Tuccori" userId="0bed12c8-cf4c-419b-9b95-d7ea7ec556a8" providerId="ADAL" clId="{C9FD29CC-1D51-6A44-9A17-E578956E9CC0}" dt="2025-06-02T13:50:32.007" v="1546" actId="478"/>
          <ac:spMkLst>
            <pc:docMk/>
            <pc:sldMk cId="1613741196" sldId="548"/>
            <ac:spMk id="54" creationId="{34A2E2E1-340B-5429-2C49-65E547B72D41}"/>
          </ac:spMkLst>
        </pc:spChg>
        <pc:spChg chg="add del mod">
          <ac:chgData name="Nicolo Tuccori" userId="0bed12c8-cf4c-419b-9b95-d7ea7ec556a8" providerId="ADAL" clId="{C9FD29CC-1D51-6A44-9A17-E578956E9CC0}" dt="2025-06-02T13:51:02.608" v="1555" actId="478"/>
          <ac:spMkLst>
            <pc:docMk/>
            <pc:sldMk cId="1613741196" sldId="548"/>
            <ac:spMk id="55" creationId="{FDEF13AF-1C32-21E0-B5A9-6D734EF668C3}"/>
          </ac:spMkLst>
        </pc:spChg>
        <pc:spChg chg="add del mod">
          <ac:chgData name="Nicolo Tuccori" userId="0bed12c8-cf4c-419b-9b95-d7ea7ec556a8" providerId="ADAL" clId="{C9FD29CC-1D51-6A44-9A17-E578956E9CC0}" dt="2025-06-02T13:51:02.608" v="1555" actId="478"/>
          <ac:spMkLst>
            <pc:docMk/>
            <pc:sldMk cId="1613741196" sldId="548"/>
            <ac:spMk id="56" creationId="{3B82E6BA-FE9D-47AB-E4E2-D755CCF1917F}"/>
          </ac:spMkLst>
        </pc:spChg>
        <pc:spChg chg="add del mod">
          <ac:chgData name="Nicolo Tuccori" userId="0bed12c8-cf4c-419b-9b95-d7ea7ec556a8" providerId="ADAL" clId="{C9FD29CC-1D51-6A44-9A17-E578956E9CC0}" dt="2025-06-02T13:51:10.407" v="1558" actId="478"/>
          <ac:spMkLst>
            <pc:docMk/>
            <pc:sldMk cId="1613741196" sldId="548"/>
            <ac:spMk id="57" creationId="{8227DC59-8547-7958-EBFE-3D84D2504B4B}"/>
          </ac:spMkLst>
        </pc:spChg>
        <pc:spChg chg="add del mod">
          <ac:chgData name="Nicolo Tuccori" userId="0bed12c8-cf4c-419b-9b95-d7ea7ec556a8" providerId="ADAL" clId="{C9FD29CC-1D51-6A44-9A17-E578956E9CC0}" dt="2025-06-07T13:53:34.249" v="10386" actId="478"/>
          <ac:spMkLst>
            <pc:docMk/>
            <pc:sldMk cId="1613741196" sldId="548"/>
            <ac:spMk id="58" creationId="{000FCA98-1239-A796-A739-C14EE8875F40}"/>
          </ac:spMkLst>
        </pc:spChg>
        <pc:spChg chg="add del mod">
          <ac:chgData name="Nicolo Tuccori" userId="0bed12c8-cf4c-419b-9b95-d7ea7ec556a8" providerId="ADAL" clId="{C9FD29CC-1D51-6A44-9A17-E578956E9CC0}" dt="2025-06-07T13:53:34.249" v="10386" actId="478"/>
          <ac:spMkLst>
            <pc:docMk/>
            <pc:sldMk cId="1613741196" sldId="548"/>
            <ac:spMk id="59" creationId="{307BB896-82CC-1DAC-4F6D-4DE8A04D63BD}"/>
          </ac:spMkLst>
        </pc:spChg>
        <pc:spChg chg="add del mod">
          <ac:chgData name="Nicolo Tuccori" userId="0bed12c8-cf4c-419b-9b95-d7ea7ec556a8" providerId="ADAL" clId="{C9FD29CC-1D51-6A44-9A17-E578956E9CC0}" dt="2025-06-07T13:53:34.249" v="10386" actId="478"/>
          <ac:spMkLst>
            <pc:docMk/>
            <pc:sldMk cId="1613741196" sldId="548"/>
            <ac:spMk id="60" creationId="{EA31434B-5451-9C5D-637E-AB7BA0000B7C}"/>
          </ac:spMkLst>
        </pc:spChg>
        <pc:spChg chg="add mod">
          <ac:chgData name="Nicolo Tuccori" userId="0bed12c8-cf4c-419b-9b95-d7ea7ec556a8" providerId="ADAL" clId="{C9FD29CC-1D51-6A44-9A17-E578956E9CC0}" dt="2025-06-02T14:03:18.472" v="1652" actId="2085"/>
          <ac:spMkLst>
            <pc:docMk/>
            <pc:sldMk cId="1613741196" sldId="548"/>
            <ac:spMk id="61" creationId="{D9F39DAC-6F1D-55E3-2AF6-9C05474654F2}"/>
          </ac:spMkLst>
        </pc:spChg>
        <pc:spChg chg="add mod">
          <ac:chgData name="Nicolo Tuccori" userId="0bed12c8-cf4c-419b-9b95-d7ea7ec556a8" providerId="ADAL" clId="{C9FD29CC-1D51-6A44-9A17-E578956E9CC0}" dt="2025-06-02T14:03:45.067" v="1658" actId="1076"/>
          <ac:spMkLst>
            <pc:docMk/>
            <pc:sldMk cId="1613741196" sldId="548"/>
            <ac:spMk id="62" creationId="{2F248A20-5514-3746-6049-5658419EEA11}"/>
          </ac:spMkLst>
        </pc:spChg>
        <pc:spChg chg="add del mod">
          <ac:chgData name="Nicolo Tuccori" userId="0bed12c8-cf4c-419b-9b95-d7ea7ec556a8" providerId="ADAL" clId="{C9FD29CC-1D51-6A44-9A17-E578956E9CC0}" dt="2025-06-03T14:21:40.120" v="6127" actId="478"/>
          <ac:spMkLst>
            <pc:docMk/>
            <pc:sldMk cId="1613741196" sldId="548"/>
            <ac:spMk id="64" creationId="{21BED15B-FB01-E1AB-65E2-AC7935A0898A}"/>
          </ac:spMkLst>
        </pc:spChg>
        <pc:spChg chg="add del mod">
          <ac:chgData name="Nicolo Tuccori" userId="0bed12c8-cf4c-419b-9b95-d7ea7ec556a8" providerId="ADAL" clId="{C9FD29CC-1D51-6A44-9A17-E578956E9CC0}" dt="2025-06-03T14:21:42.830" v="6128" actId="478"/>
          <ac:spMkLst>
            <pc:docMk/>
            <pc:sldMk cId="1613741196" sldId="548"/>
            <ac:spMk id="65" creationId="{3A786F57-44C8-B70F-FAC5-A48BF94CE6BE}"/>
          </ac:spMkLst>
        </pc:spChg>
        <pc:spChg chg="add del mod">
          <ac:chgData name="Nicolo Tuccori" userId="0bed12c8-cf4c-419b-9b95-d7ea7ec556a8" providerId="ADAL" clId="{C9FD29CC-1D51-6A44-9A17-E578956E9CC0}" dt="2025-06-03T14:21:44.644" v="6129" actId="478"/>
          <ac:spMkLst>
            <pc:docMk/>
            <pc:sldMk cId="1613741196" sldId="548"/>
            <ac:spMk id="66" creationId="{E50F1645-5A62-0D0E-A22E-7D6042053011}"/>
          </ac:spMkLst>
        </pc:spChg>
        <pc:picChg chg="add del mod modCrop">
          <ac:chgData name="Nicolo Tuccori" userId="0bed12c8-cf4c-419b-9b95-d7ea7ec556a8" providerId="ADAL" clId="{C9FD29CC-1D51-6A44-9A17-E578956E9CC0}" dt="2025-06-02T13:30:35.640" v="1246" actId="478"/>
          <ac:picMkLst>
            <pc:docMk/>
            <pc:sldMk cId="1613741196" sldId="548"/>
            <ac:picMk id="5" creationId="{93826DDB-107A-49A1-0684-45AF5C87C017}"/>
          </ac:picMkLst>
        </pc:picChg>
        <pc:picChg chg="add mod">
          <ac:chgData name="Nicolo Tuccori" userId="0bed12c8-cf4c-419b-9b95-d7ea7ec556a8" providerId="ADAL" clId="{C9FD29CC-1D51-6A44-9A17-E578956E9CC0}" dt="2025-06-02T14:03:26.479" v="1656" actId="1076"/>
          <ac:picMkLst>
            <pc:docMk/>
            <pc:sldMk cId="1613741196" sldId="548"/>
            <ac:picMk id="6" creationId="{22BD3C3B-2D5B-8178-6158-CE384E1E17B3}"/>
          </ac:picMkLst>
        </pc:picChg>
        <pc:picChg chg="add mod">
          <ac:chgData name="Nicolo Tuccori" userId="0bed12c8-cf4c-419b-9b95-d7ea7ec556a8" providerId="ADAL" clId="{C9FD29CC-1D51-6A44-9A17-E578956E9CC0}" dt="2025-06-02T13:31:39.414" v="1268" actId="14100"/>
          <ac:picMkLst>
            <pc:docMk/>
            <pc:sldMk cId="1613741196" sldId="548"/>
            <ac:picMk id="7" creationId="{76144FCD-E7DB-BDED-AAC6-E455DBD42902}"/>
          </ac:picMkLst>
        </pc:picChg>
        <pc:cxnChg chg="add mod">
          <ac:chgData name="Nicolo Tuccori" userId="0bed12c8-cf4c-419b-9b95-d7ea7ec556a8" providerId="ADAL" clId="{C9FD29CC-1D51-6A44-9A17-E578956E9CC0}" dt="2025-06-02T13:35:32.659" v="1319" actId="14100"/>
          <ac:cxnSpMkLst>
            <pc:docMk/>
            <pc:sldMk cId="1613741196" sldId="548"/>
            <ac:cxnSpMk id="20" creationId="{13C2F8F5-25B7-6A80-C218-67E35542DFA2}"/>
          </ac:cxnSpMkLst>
        </pc:cxnChg>
        <pc:cxnChg chg="add mod">
          <ac:chgData name="Nicolo Tuccori" userId="0bed12c8-cf4c-419b-9b95-d7ea7ec556a8" providerId="ADAL" clId="{C9FD29CC-1D51-6A44-9A17-E578956E9CC0}" dt="2025-06-02T13:36:27.647" v="1332" actId="1076"/>
          <ac:cxnSpMkLst>
            <pc:docMk/>
            <pc:sldMk cId="1613741196" sldId="548"/>
            <ac:cxnSpMk id="21" creationId="{E9B4D6BB-B116-CE1E-4B07-205C77E06ED9}"/>
          </ac:cxnSpMkLst>
        </pc:cxnChg>
        <pc:cxnChg chg="add mod">
          <ac:chgData name="Nicolo Tuccori" userId="0bed12c8-cf4c-419b-9b95-d7ea7ec556a8" providerId="ADAL" clId="{C9FD29CC-1D51-6A44-9A17-E578956E9CC0}" dt="2025-06-02T13:36:38.467" v="1336" actId="208"/>
          <ac:cxnSpMkLst>
            <pc:docMk/>
            <pc:sldMk cId="1613741196" sldId="548"/>
            <ac:cxnSpMk id="31" creationId="{6E1693FE-41BF-E9CD-494D-D39EF9971ED9}"/>
          </ac:cxnSpMkLst>
        </pc:cxnChg>
        <pc:cxnChg chg="add mod">
          <ac:chgData name="Nicolo Tuccori" userId="0bed12c8-cf4c-419b-9b95-d7ea7ec556a8" providerId="ADAL" clId="{C9FD29CC-1D51-6A44-9A17-E578956E9CC0}" dt="2025-06-02T13:36:40.487" v="1337" actId="208"/>
          <ac:cxnSpMkLst>
            <pc:docMk/>
            <pc:sldMk cId="1613741196" sldId="548"/>
            <ac:cxnSpMk id="34" creationId="{39FDC8EE-C527-F4FE-78BD-00D5FB49754A}"/>
          </ac:cxnSpMkLst>
        </pc:cxnChg>
        <pc:cxnChg chg="add mod">
          <ac:chgData name="Nicolo Tuccori" userId="0bed12c8-cf4c-419b-9b95-d7ea7ec556a8" providerId="ADAL" clId="{C9FD29CC-1D51-6A44-9A17-E578956E9CC0}" dt="2025-06-02T13:50:40.925" v="1554" actId="1035"/>
          <ac:cxnSpMkLst>
            <pc:docMk/>
            <pc:sldMk cId="1613741196" sldId="548"/>
            <ac:cxnSpMk id="38" creationId="{D8E48460-2E46-322F-A702-7F38BCC59B21}"/>
          </ac:cxnSpMkLst>
        </pc:cxnChg>
        <pc:cxnChg chg="add mod">
          <ac:chgData name="Nicolo Tuccori" userId="0bed12c8-cf4c-419b-9b95-d7ea7ec556a8" providerId="ADAL" clId="{C9FD29CC-1D51-6A44-9A17-E578956E9CC0}" dt="2025-06-02T13:39:09.775" v="1380" actId="14100"/>
          <ac:cxnSpMkLst>
            <pc:docMk/>
            <pc:sldMk cId="1613741196" sldId="548"/>
            <ac:cxnSpMk id="41" creationId="{2AE0A611-4D4A-512F-1DFC-94FF53B8926A}"/>
          </ac:cxnSpMkLst>
        </pc:cxnChg>
        <pc:cxnChg chg="add mod">
          <ac:chgData name="Nicolo Tuccori" userId="0bed12c8-cf4c-419b-9b95-d7ea7ec556a8" providerId="ADAL" clId="{C9FD29CC-1D51-6A44-9A17-E578956E9CC0}" dt="2025-06-02T13:42:02.761" v="1446" actId="208"/>
          <ac:cxnSpMkLst>
            <pc:docMk/>
            <pc:sldMk cId="1613741196" sldId="548"/>
            <ac:cxnSpMk id="45" creationId="{266FF653-31B4-287D-B14E-30086C131895}"/>
          </ac:cxnSpMkLst>
        </pc:cxnChg>
        <pc:cxnChg chg="add mod">
          <ac:chgData name="Nicolo Tuccori" userId="0bed12c8-cf4c-419b-9b95-d7ea7ec556a8" providerId="ADAL" clId="{C9FD29CC-1D51-6A44-9A17-E578956E9CC0}" dt="2025-06-02T15:35:58.615" v="3887" actId="14100"/>
          <ac:cxnSpMkLst>
            <pc:docMk/>
            <pc:sldMk cId="1613741196" sldId="548"/>
            <ac:cxnSpMk id="47" creationId="{66F240F8-B8AF-E9E8-D5CD-6D1A188C274B}"/>
          </ac:cxnSpMkLst>
        </pc:cxnChg>
      </pc:sldChg>
      <pc:sldChg chg="addSp delSp modSp add mod">
        <pc:chgData name="Nicolo Tuccori" userId="0bed12c8-cf4c-419b-9b95-d7ea7ec556a8" providerId="ADAL" clId="{C9FD29CC-1D51-6A44-9A17-E578956E9CC0}" dt="2025-06-09T14:16:32.442" v="10652" actId="404"/>
        <pc:sldMkLst>
          <pc:docMk/>
          <pc:sldMk cId="4271797718" sldId="549"/>
        </pc:sldMkLst>
        <pc:spChg chg="add mod">
          <ac:chgData name="Nicolo Tuccori" userId="0bed12c8-cf4c-419b-9b95-d7ea7ec556a8" providerId="ADAL" clId="{C9FD29CC-1D51-6A44-9A17-E578956E9CC0}" dt="2025-06-04T16:51:20.787" v="7782" actId="167"/>
          <ac:spMkLst>
            <pc:docMk/>
            <pc:sldMk cId="4271797718" sldId="549"/>
            <ac:spMk id="3" creationId="{D932AEC5-D30B-A9AD-413A-1EC087A3EB6C}"/>
          </ac:spMkLst>
        </pc:spChg>
        <pc:spChg chg="add mod">
          <ac:chgData name="Nicolo Tuccori" userId="0bed12c8-cf4c-419b-9b95-d7ea7ec556a8" providerId="ADAL" clId="{C9FD29CC-1D51-6A44-9A17-E578956E9CC0}" dt="2025-06-09T14:16:32.442" v="10652" actId="404"/>
          <ac:spMkLst>
            <pc:docMk/>
            <pc:sldMk cId="4271797718" sldId="549"/>
            <ac:spMk id="4" creationId="{0E6C0692-AA51-3299-6C08-0444A542206B}"/>
          </ac:spMkLst>
        </pc:spChg>
        <pc:spChg chg="add mod">
          <ac:chgData name="Nicolo Tuccori" userId="0bed12c8-cf4c-419b-9b95-d7ea7ec556a8" providerId="ADAL" clId="{C9FD29CC-1D51-6A44-9A17-E578956E9CC0}" dt="2025-06-08T17:13:02.817" v="10526" actId="113"/>
          <ac:spMkLst>
            <pc:docMk/>
            <pc:sldMk cId="4271797718" sldId="549"/>
            <ac:spMk id="5" creationId="{AF642663-40AE-CC3B-3C7C-88D1290C9490}"/>
          </ac:spMkLst>
        </pc:spChg>
        <pc:spChg chg="add mod">
          <ac:chgData name="Nicolo Tuccori" userId="0bed12c8-cf4c-419b-9b95-d7ea7ec556a8" providerId="ADAL" clId="{C9FD29CC-1D51-6A44-9A17-E578956E9CC0}" dt="2025-06-02T13:49:39.795" v="1538" actId="255"/>
          <ac:spMkLst>
            <pc:docMk/>
            <pc:sldMk cId="4271797718" sldId="549"/>
            <ac:spMk id="6" creationId="{4A650A8B-7501-7EF3-5829-7756B8EC88F8}"/>
          </ac:spMkLst>
        </pc:spChg>
        <pc:spChg chg="mod">
          <ac:chgData name="Nicolo Tuccori" userId="0bed12c8-cf4c-419b-9b95-d7ea7ec556a8" providerId="ADAL" clId="{C9FD29CC-1D51-6A44-9A17-E578956E9CC0}" dt="2025-06-02T13:49:28.720" v="1537" actId="207"/>
          <ac:spMkLst>
            <pc:docMk/>
            <pc:sldMk cId="4271797718" sldId="549"/>
            <ac:spMk id="9" creationId="{8DE341F9-B77C-9777-25E6-6648C670BECB}"/>
          </ac:spMkLst>
        </pc:spChg>
        <pc:spChg chg="del mod">
          <ac:chgData name="Nicolo Tuccori" userId="0bed12c8-cf4c-419b-9b95-d7ea7ec556a8" providerId="ADAL" clId="{C9FD29CC-1D51-6A44-9A17-E578956E9CC0}" dt="2025-06-04T16:51:17.108" v="7780" actId="478"/>
          <ac:spMkLst>
            <pc:docMk/>
            <pc:sldMk cId="4271797718" sldId="549"/>
            <ac:spMk id="10" creationId="{8559E672-2798-6171-56D4-341A95789214}"/>
          </ac:spMkLst>
        </pc:spChg>
        <pc:spChg chg="add mod">
          <ac:chgData name="Nicolo Tuccori" userId="0bed12c8-cf4c-419b-9b95-d7ea7ec556a8" providerId="ADAL" clId="{C9FD29CC-1D51-6A44-9A17-E578956E9CC0}" dt="2025-06-02T13:49:39.795" v="1538" actId="255"/>
          <ac:spMkLst>
            <pc:docMk/>
            <pc:sldMk cId="4271797718" sldId="549"/>
            <ac:spMk id="11" creationId="{763A852B-CBBB-3D2E-24AD-C7566C2D0054}"/>
          </ac:spMkLst>
        </pc:spChg>
        <pc:spChg chg="add mod">
          <ac:chgData name="Nicolo Tuccori" userId="0bed12c8-cf4c-419b-9b95-d7ea7ec556a8" providerId="ADAL" clId="{C9FD29CC-1D51-6A44-9A17-E578956E9CC0}" dt="2025-06-02T13:49:39.795" v="1538" actId="255"/>
          <ac:spMkLst>
            <pc:docMk/>
            <pc:sldMk cId="4271797718" sldId="549"/>
            <ac:spMk id="12" creationId="{27BE699D-103D-FB8C-D828-C051AC732617}"/>
          </ac:spMkLst>
        </pc:spChg>
        <pc:spChg chg="del">
          <ac:chgData name="Nicolo Tuccori" userId="0bed12c8-cf4c-419b-9b95-d7ea7ec556a8" providerId="ADAL" clId="{C9FD29CC-1D51-6A44-9A17-E578956E9CC0}" dt="2025-06-02T13:03:59.369" v="464" actId="478"/>
          <ac:spMkLst>
            <pc:docMk/>
            <pc:sldMk cId="4271797718" sldId="549"/>
            <ac:spMk id="13" creationId="{E9476952-DC8A-A54E-1A01-9A5B169BD5E3}"/>
          </ac:spMkLst>
        </pc:spChg>
        <pc:spChg chg="del">
          <ac:chgData name="Nicolo Tuccori" userId="0bed12c8-cf4c-419b-9b95-d7ea7ec556a8" providerId="ADAL" clId="{C9FD29CC-1D51-6A44-9A17-E578956E9CC0}" dt="2025-06-02T13:03:59.369" v="464" actId="478"/>
          <ac:spMkLst>
            <pc:docMk/>
            <pc:sldMk cId="4271797718" sldId="549"/>
            <ac:spMk id="16" creationId="{D36B25E3-823F-8AFC-F761-EF884C660EFD}"/>
          </ac:spMkLst>
        </pc:spChg>
        <pc:spChg chg="del">
          <ac:chgData name="Nicolo Tuccori" userId="0bed12c8-cf4c-419b-9b95-d7ea7ec556a8" providerId="ADAL" clId="{C9FD29CC-1D51-6A44-9A17-E578956E9CC0}" dt="2025-06-02T13:03:59.369" v="464" actId="478"/>
          <ac:spMkLst>
            <pc:docMk/>
            <pc:sldMk cId="4271797718" sldId="549"/>
            <ac:spMk id="17" creationId="{B63E03DE-BED0-8BF8-D4E9-78A0E0F67E73}"/>
          </ac:spMkLst>
        </pc:spChg>
        <pc:spChg chg="del">
          <ac:chgData name="Nicolo Tuccori" userId="0bed12c8-cf4c-419b-9b95-d7ea7ec556a8" providerId="ADAL" clId="{C9FD29CC-1D51-6A44-9A17-E578956E9CC0}" dt="2025-06-02T13:03:59.369" v="464" actId="478"/>
          <ac:spMkLst>
            <pc:docMk/>
            <pc:sldMk cId="4271797718" sldId="549"/>
            <ac:spMk id="18" creationId="{53EF77D3-82E7-454D-ED88-6D5B65AED14E}"/>
          </ac:spMkLst>
        </pc:spChg>
        <pc:spChg chg="del">
          <ac:chgData name="Nicolo Tuccori" userId="0bed12c8-cf4c-419b-9b95-d7ea7ec556a8" providerId="ADAL" clId="{C9FD29CC-1D51-6A44-9A17-E578956E9CC0}" dt="2025-06-02T13:03:59.369" v="464" actId="478"/>
          <ac:spMkLst>
            <pc:docMk/>
            <pc:sldMk cId="4271797718" sldId="549"/>
            <ac:spMk id="22" creationId="{7DEA134F-E249-5B28-0949-2A63B80FA560}"/>
          </ac:spMkLst>
        </pc:spChg>
        <pc:picChg chg="add mod">
          <ac:chgData name="Nicolo Tuccori" userId="0bed12c8-cf4c-419b-9b95-d7ea7ec556a8" providerId="ADAL" clId="{C9FD29CC-1D51-6A44-9A17-E578956E9CC0}" dt="2025-06-04T16:51:20.787" v="7782" actId="167"/>
          <ac:picMkLst>
            <pc:docMk/>
            <pc:sldMk cId="4271797718" sldId="549"/>
            <ac:picMk id="2" creationId="{A76F42A0-27A7-169A-8CBF-D2A67DF6E838}"/>
          </ac:picMkLst>
        </pc:picChg>
        <pc:picChg chg="del">
          <ac:chgData name="Nicolo Tuccori" userId="0bed12c8-cf4c-419b-9b95-d7ea7ec556a8" providerId="ADAL" clId="{C9FD29CC-1D51-6A44-9A17-E578956E9CC0}" dt="2025-06-02T13:03:56.353" v="463" actId="478"/>
          <ac:picMkLst>
            <pc:docMk/>
            <pc:sldMk cId="4271797718" sldId="549"/>
            <ac:picMk id="2" creationId="{A7FAA5AB-A40A-0396-C378-4E246BDFA4A9}"/>
          </ac:picMkLst>
        </pc:picChg>
        <pc:picChg chg="del">
          <ac:chgData name="Nicolo Tuccori" userId="0bed12c8-cf4c-419b-9b95-d7ea7ec556a8" providerId="ADAL" clId="{C9FD29CC-1D51-6A44-9A17-E578956E9CC0}" dt="2025-06-02T13:03:59.369" v="464" actId="478"/>
          <ac:picMkLst>
            <pc:docMk/>
            <pc:sldMk cId="4271797718" sldId="549"/>
            <ac:picMk id="3" creationId="{85940603-78C9-B3AA-37B0-6D67F7B23E76}"/>
          </ac:picMkLst>
        </pc:picChg>
        <pc:picChg chg="del">
          <ac:chgData name="Nicolo Tuccori" userId="0bed12c8-cf4c-419b-9b95-d7ea7ec556a8" providerId="ADAL" clId="{C9FD29CC-1D51-6A44-9A17-E578956E9CC0}" dt="2025-06-02T13:03:59.369" v="464" actId="478"/>
          <ac:picMkLst>
            <pc:docMk/>
            <pc:sldMk cId="4271797718" sldId="549"/>
            <ac:picMk id="5" creationId="{C7448FC4-ECA5-69C1-FCD4-3E620FF62B5A}"/>
          </ac:picMkLst>
        </pc:picChg>
        <pc:picChg chg="del">
          <ac:chgData name="Nicolo Tuccori" userId="0bed12c8-cf4c-419b-9b95-d7ea7ec556a8" providerId="ADAL" clId="{C9FD29CC-1D51-6A44-9A17-E578956E9CC0}" dt="2025-06-04T16:51:17.108" v="7780" actId="478"/>
          <ac:picMkLst>
            <pc:docMk/>
            <pc:sldMk cId="4271797718" sldId="549"/>
            <ac:picMk id="7" creationId="{74B7B15C-CCB5-F43F-701F-C41D51C4AA4D}"/>
          </ac:picMkLst>
        </pc:picChg>
        <pc:cxnChg chg="del mod">
          <ac:chgData name="Nicolo Tuccori" userId="0bed12c8-cf4c-419b-9b95-d7ea7ec556a8" providerId="ADAL" clId="{C9FD29CC-1D51-6A44-9A17-E578956E9CC0}" dt="2025-06-02T13:03:59.369" v="464" actId="478"/>
          <ac:cxnSpMkLst>
            <pc:docMk/>
            <pc:sldMk cId="4271797718" sldId="549"/>
            <ac:cxnSpMk id="8" creationId="{6BEF9E53-0099-42B4-092C-BC2013AB6DD9}"/>
          </ac:cxnSpMkLst>
        </pc:cxnChg>
        <pc:cxnChg chg="del mod">
          <ac:chgData name="Nicolo Tuccori" userId="0bed12c8-cf4c-419b-9b95-d7ea7ec556a8" providerId="ADAL" clId="{C9FD29CC-1D51-6A44-9A17-E578956E9CC0}" dt="2025-06-02T13:03:59.369" v="464" actId="478"/>
          <ac:cxnSpMkLst>
            <pc:docMk/>
            <pc:sldMk cId="4271797718" sldId="549"/>
            <ac:cxnSpMk id="20" creationId="{1BFFE4A8-3B21-5A5E-9560-F5BCDF80C54B}"/>
          </ac:cxnSpMkLst>
        </pc:cxnChg>
      </pc:sldChg>
      <pc:sldChg chg="addSp delSp modSp new del mod chgLayout">
        <pc:chgData name="Nicolo Tuccori" userId="0bed12c8-cf4c-419b-9b95-d7ea7ec556a8" providerId="ADAL" clId="{C9FD29CC-1D51-6A44-9A17-E578956E9CC0}" dt="2025-06-02T13:43:00.609" v="1455" actId="2696"/>
        <pc:sldMkLst>
          <pc:docMk/>
          <pc:sldMk cId="2631401377" sldId="550"/>
        </pc:sldMkLst>
        <pc:spChg chg="del mod ord">
          <ac:chgData name="Nicolo Tuccori" userId="0bed12c8-cf4c-419b-9b95-d7ea7ec556a8" providerId="ADAL" clId="{C9FD29CC-1D51-6A44-9A17-E578956E9CC0}" dt="2025-06-02T13:21:43.023" v="1148" actId="700"/>
          <ac:spMkLst>
            <pc:docMk/>
            <pc:sldMk cId="2631401377" sldId="550"/>
            <ac:spMk id="2" creationId="{43D024F8-728B-2A20-2DAB-9ED99D8F3ACB}"/>
          </ac:spMkLst>
        </pc:spChg>
        <pc:spChg chg="add mod ord">
          <ac:chgData name="Nicolo Tuccori" userId="0bed12c8-cf4c-419b-9b95-d7ea7ec556a8" providerId="ADAL" clId="{C9FD29CC-1D51-6A44-9A17-E578956E9CC0}" dt="2025-06-02T13:21:43.023" v="1148" actId="700"/>
          <ac:spMkLst>
            <pc:docMk/>
            <pc:sldMk cId="2631401377" sldId="550"/>
            <ac:spMk id="3" creationId="{A4556DAB-27FC-DD50-91D8-27851DDECF79}"/>
          </ac:spMkLst>
        </pc:spChg>
        <pc:picChg chg="add del mod">
          <ac:chgData name="Nicolo Tuccori" userId="0bed12c8-cf4c-419b-9b95-d7ea7ec556a8" providerId="ADAL" clId="{C9FD29CC-1D51-6A44-9A17-E578956E9CC0}" dt="2025-06-02T13:30:48.786" v="1250" actId="21"/>
          <ac:picMkLst>
            <pc:docMk/>
            <pc:sldMk cId="2631401377" sldId="550"/>
            <ac:picMk id="4" creationId="{9AC8B241-3F4F-AA4F-8DF5-10A149C9F70D}"/>
          </ac:picMkLst>
        </pc:picChg>
      </pc:sldChg>
      <pc:sldChg chg="addSp delSp modSp add del mod">
        <pc:chgData name="Nicolo Tuccori" userId="0bed12c8-cf4c-419b-9b95-d7ea7ec556a8" providerId="ADAL" clId="{C9FD29CC-1D51-6A44-9A17-E578956E9CC0}" dt="2025-06-02T15:37:14.508" v="3911" actId="2696"/>
        <pc:sldMkLst>
          <pc:docMk/>
          <pc:sldMk cId="3216334239" sldId="551"/>
        </pc:sldMkLst>
        <pc:spChg chg="add mod">
          <ac:chgData name="Nicolo Tuccori" userId="0bed12c8-cf4c-419b-9b95-d7ea7ec556a8" providerId="ADAL" clId="{C9FD29CC-1D51-6A44-9A17-E578956E9CC0}" dt="2025-06-02T13:26:26.561" v="1189" actId="20577"/>
          <ac:spMkLst>
            <pc:docMk/>
            <pc:sldMk cId="3216334239" sldId="551"/>
            <ac:spMk id="3" creationId="{618210A5-C2F1-E00A-CB7D-AFE2630A9523}"/>
          </ac:spMkLst>
        </pc:spChg>
        <pc:picChg chg="add del mod">
          <ac:chgData name="Nicolo Tuccori" userId="0bed12c8-cf4c-419b-9b95-d7ea7ec556a8" providerId="ADAL" clId="{C9FD29CC-1D51-6A44-9A17-E578956E9CC0}" dt="2025-06-02T15:37:06.561" v="3909" actId="478"/>
          <ac:picMkLst>
            <pc:docMk/>
            <pc:sldMk cId="3216334239" sldId="551"/>
            <ac:picMk id="4" creationId="{1542EF64-EBD9-B7AE-EC8D-51A0E6880D38}"/>
          </ac:picMkLst>
        </pc:picChg>
      </pc:sldChg>
      <pc:sldChg chg="addSp delSp modSp new del mod modClrScheme chgLayout">
        <pc:chgData name="Nicolo Tuccori" userId="0bed12c8-cf4c-419b-9b95-d7ea7ec556a8" providerId="ADAL" clId="{C9FD29CC-1D51-6A44-9A17-E578956E9CC0}" dt="2025-06-03T09:48:23.151" v="5442" actId="2696"/>
        <pc:sldMkLst>
          <pc:docMk/>
          <pc:sldMk cId="4018632273" sldId="552"/>
        </pc:sldMkLst>
        <pc:spChg chg="add del">
          <ac:chgData name="Nicolo Tuccori" userId="0bed12c8-cf4c-419b-9b95-d7ea7ec556a8" providerId="ADAL" clId="{C9FD29CC-1D51-6A44-9A17-E578956E9CC0}" dt="2025-06-03T09:12:12.856" v="4880" actId="11529"/>
          <ac:spMkLst>
            <pc:docMk/>
            <pc:sldMk cId="4018632273" sldId="552"/>
            <ac:spMk id="2" creationId="{05C8A890-8883-134A-2873-59328F222E77}"/>
          </ac:spMkLst>
        </pc:spChg>
        <pc:spChg chg="del mod ord">
          <ac:chgData name="Nicolo Tuccori" userId="0bed12c8-cf4c-419b-9b95-d7ea7ec556a8" providerId="ADAL" clId="{C9FD29CC-1D51-6A44-9A17-E578956E9CC0}" dt="2025-06-02T13:55:03.494" v="1578" actId="700"/>
          <ac:spMkLst>
            <pc:docMk/>
            <pc:sldMk cId="4018632273" sldId="552"/>
            <ac:spMk id="2" creationId="{66DC3E44-53D7-7911-93BC-1393A7E2167E}"/>
          </ac:spMkLst>
        </pc:spChg>
        <pc:spChg chg="add del mod ord">
          <ac:chgData name="Nicolo Tuccori" userId="0bed12c8-cf4c-419b-9b95-d7ea7ec556a8" providerId="ADAL" clId="{C9FD29CC-1D51-6A44-9A17-E578956E9CC0}" dt="2025-06-02T15:15:31.688" v="3078" actId="478"/>
          <ac:spMkLst>
            <pc:docMk/>
            <pc:sldMk cId="4018632273" sldId="552"/>
            <ac:spMk id="3" creationId="{685AFA16-B75A-DBA1-5D42-7B3F93695AEE}"/>
          </ac:spMkLst>
        </pc:spChg>
        <pc:spChg chg="add del mod ord">
          <ac:chgData name="Nicolo Tuccori" userId="0bed12c8-cf4c-419b-9b95-d7ea7ec556a8" providerId="ADAL" clId="{C9FD29CC-1D51-6A44-9A17-E578956E9CC0}" dt="2025-06-02T13:57:57.229" v="1590" actId="700"/>
          <ac:spMkLst>
            <pc:docMk/>
            <pc:sldMk cId="4018632273" sldId="552"/>
            <ac:spMk id="4" creationId="{7CFB0C8C-BA37-AE67-3C05-1ACB34357E7B}"/>
          </ac:spMkLst>
        </pc:spChg>
        <pc:spChg chg="add del mod ord">
          <ac:chgData name="Nicolo Tuccori" userId="0bed12c8-cf4c-419b-9b95-d7ea7ec556a8" providerId="ADAL" clId="{C9FD29CC-1D51-6A44-9A17-E578956E9CC0}" dt="2025-06-02T13:57:57.229" v="1590" actId="700"/>
          <ac:spMkLst>
            <pc:docMk/>
            <pc:sldMk cId="4018632273" sldId="552"/>
            <ac:spMk id="5" creationId="{9C514B98-8921-8F45-C4D9-80E67F3C0D60}"/>
          </ac:spMkLst>
        </pc:spChg>
        <pc:spChg chg="add del mod ord">
          <ac:chgData name="Nicolo Tuccori" userId="0bed12c8-cf4c-419b-9b95-d7ea7ec556a8" providerId="ADAL" clId="{C9FD29CC-1D51-6A44-9A17-E578956E9CC0}" dt="2025-06-02T13:57:57.229" v="1590" actId="700"/>
          <ac:spMkLst>
            <pc:docMk/>
            <pc:sldMk cId="4018632273" sldId="552"/>
            <ac:spMk id="6" creationId="{8825E771-5D49-E9E2-AAE5-5427E3D9B55C}"/>
          </ac:spMkLst>
        </pc:spChg>
        <pc:spChg chg="add del mod ord">
          <ac:chgData name="Nicolo Tuccori" userId="0bed12c8-cf4c-419b-9b95-d7ea7ec556a8" providerId="ADAL" clId="{C9FD29CC-1D51-6A44-9A17-E578956E9CC0}" dt="2025-06-02T13:57:57.229" v="1590" actId="700"/>
          <ac:spMkLst>
            <pc:docMk/>
            <pc:sldMk cId="4018632273" sldId="552"/>
            <ac:spMk id="7" creationId="{4069790A-07F4-510F-3351-7525DF7CB0A2}"/>
          </ac:spMkLst>
        </pc:spChg>
        <pc:spChg chg="add del mod ord">
          <ac:chgData name="Nicolo Tuccori" userId="0bed12c8-cf4c-419b-9b95-d7ea7ec556a8" providerId="ADAL" clId="{C9FD29CC-1D51-6A44-9A17-E578956E9CC0}" dt="2025-06-02T13:57:57.229" v="1590" actId="700"/>
          <ac:spMkLst>
            <pc:docMk/>
            <pc:sldMk cId="4018632273" sldId="552"/>
            <ac:spMk id="8" creationId="{CB168FD3-342A-9D80-543F-F4FB22A0C7E1}"/>
          </ac:spMkLst>
        </pc:spChg>
        <pc:spChg chg="add del mod ord">
          <ac:chgData name="Nicolo Tuccori" userId="0bed12c8-cf4c-419b-9b95-d7ea7ec556a8" providerId="ADAL" clId="{C9FD29CC-1D51-6A44-9A17-E578956E9CC0}" dt="2025-06-02T13:57:57.229" v="1590" actId="700"/>
          <ac:spMkLst>
            <pc:docMk/>
            <pc:sldMk cId="4018632273" sldId="552"/>
            <ac:spMk id="9" creationId="{788AA53A-8310-B913-31F3-287E4862FDBA}"/>
          </ac:spMkLst>
        </pc:spChg>
        <pc:spChg chg="add mod">
          <ac:chgData name="Nicolo Tuccori" userId="0bed12c8-cf4c-419b-9b95-d7ea7ec556a8" providerId="ADAL" clId="{C9FD29CC-1D51-6A44-9A17-E578956E9CC0}" dt="2025-06-03T09:41:53.395" v="5321" actId="1076"/>
          <ac:spMkLst>
            <pc:docMk/>
            <pc:sldMk cId="4018632273" sldId="552"/>
            <ac:spMk id="9" creationId="{7E46D334-667D-A7C3-1824-B2F471E51173}"/>
          </ac:spMkLst>
        </pc:spChg>
        <pc:spChg chg="add del mod ord">
          <ac:chgData name="Nicolo Tuccori" userId="0bed12c8-cf4c-419b-9b95-d7ea7ec556a8" providerId="ADAL" clId="{C9FD29CC-1D51-6A44-9A17-E578956E9CC0}" dt="2025-06-02T13:57:57.229" v="1590" actId="700"/>
          <ac:spMkLst>
            <pc:docMk/>
            <pc:sldMk cId="4018632273" sldId="552"/>
            <ac:spMk id="10" creationId="{15EF0E4F-1E59-4F44-7AE6-515FA5849872}"/>
          </ac:spMkLst>
        </pc:spChg>
        <pc:spChg chg="add mod">
          <ac:chgData name="Nicolo Tuccori" userId="0bed12c8-cf4c-419b-9b95-d7ea7ec556a8" providerId="ADAL" clId="{C9FD29CC-1D51-6A44-9A17-E578956E9CC0}" dt="2025-06-03T09:41:50.754" v="5320" actId="1076"/>
          <ac:spMkLst>
            <pc:docMk/>
            <pc:sldMk cId="4018632273" sldId="552"/>
            <ac:spMk id="11" creationId="{A57560B5-16C7-3FBC-3EE8-06194A385306}"/>
          </ac:spMkLst>
        </pc:spChg>
        <pc:spChg chg="add del mod ord">
          <ac:chgData name="Nicolo Tuccori" userId="0bed12c8-cf4c-419b-9b95-d7ea7ec556a8" providerId="ADAL" clId="{C9FD29CC-1D51-6A44-9A17-E578956E9CC0}" dt="2025-06-02T13:57:57.229" v="1590" actId="700"/>
          <ac:spMkLst>
            <pc:docMk/>
            <pc:sldMk cId="4018632273" sldId="552"/>
            <ac:spMk id="11" creationId="{ADC63556-30DF-C0ED-F16D-0430AAEE17A7}"/>
          </ac:spMkLst>
        </pc:spChg>
        <pc:spChg chg="add del mod">
          <ac:chgData name="Nicolo Tuccori" userId="0bed12c8-cf4c-419b-9b95-d7ea7ec556a8" providerId="ADAL" clId="{C9FD29CC-1D51-6A44-9A17-E578956E9CC0}" dt="2025-06-03T09:16:38.818" v="4945" actId="478"/>
          <ac:spMkLst>
            <pc:docMk/>
            <pc:sldMk cId="4018632273" sldId="552"/>
            <ac:spMk id="12" creationId="{6E322894-E22D-13C0-5DA9-87298B1BE94E}"/>
          </ac:spMkLst>
        </pc:spChg>
        <pc:spChg chg="add mod">
          <ac:chgData name="Nicolo Tuccori" userId="0bed12c8-cf4c-419b-9b95-d7ea7ec556a8" providerId="ADAL" clId="{C9FD29CC-1D51-6A44-9A17-E578956E9CC0}" dt="2025-06-03T09:43:38.039" v="5351" actId="21"/>
          <ac:spMkLst>
            <pc:docMk/>
            <pc:sldMk cId="4018632273" sldId="552"/>
            <ac:spMk id="13" creationId="{53A94D10-7538-3A9D-9437-4C7C63ED0FBC}"/>
          </ac:spMkLst>
        </pc:spChg>
        <pc:spChg chg="add del mod">
          <ac:chgData name="Nicolo Tuccori" userId="0bed12c8-cf4c-419b-9b95-d7ea7ec556a8" providerId="ADAL" clId="{C9FD29CC-1D51-6A44-9A17-E578956E9CC0}" dt="2025-06-03T09:11:14.862" v="4873" actId="478"/>
          <ac:spMkLst>
            <pc:docMk/>
            <pc:sldMk cId="4018632273" sldId="552"/>
            <ac:spMk id="15" creationId="{3F7B2682-4BB1-A146-1AC2-82D1D9F38E9C}"/>
          </ac:spMkLst>
        </pc:spChg>
        <pc:spChg chg="add mod">
          <ac:chgData name="Nicolo Tuccori" userId="0bed12c8-cf4c-419b-9b95-d7ea7ec556a8" providerId="ADAL" clId="{C9FD29CC-1D51-6A44-9A17-E578956E9CC0}" dt="2025-06-03T09:42:01.682" v="5323" actId="1076"/>
          <ac:spMkLst>
            <pc:docMk/>
            <pc:sldMk cId="4018632273" sldId="552"/>
            <ac:spMk id="16" creationId="{5F741F26-04DA-0379-11B2-0CFCB34B3490}"/>
          </ac:spMkLst>
        </pc:spChg>
        <pc:spChg chg="add del mod">
          <ac:chgData name="Nicolo Tuccori" userId="0bed12c8-cf4c-419b-9b95-d7ea7ec556a8" providerId="ADAL" clId="{C9FD29CC-1D51-6A44-9A17-E578956E9CC0}" dt="2025-06-03T09:18:52.230" v="4965" actId="478"/>
          <ac:spMkLst>
            <pc:docMk/>
            <pc:sldMk cId="4018632273" sldId="552"/>
            <ac:spMk id="17" creationId="{C13A4D6E-6EB3-24AC-CACB-68C89D93CA19}"/>
          </ac:spMkLst>
        </pc:spChg>
        <pc:spChg chg="add del mod">
          <ac:chgData name="Nicolo Tuccori" userId="0bed12c8-cf4c-419b-9b95-d7ea7ec556a8" providerId="ADAL" clId="{C9FD29CC-1D51-6A44-9A17-E578956E9CC0}" dt="2025-06-03T09:16:39.803" v="4946" actId="478"/>
          <ac:spMkLst>
            <pc:docMk/>
            <pc:sldMk cId="4018632273" sldId="552"/>
            <ac:spMk id="20" creationId="{9769DB57-F891-8723-EBDD-A1F111254465}"/>
          </ac:spMkLst>
        </pc:spChg>
        <pc:spChg chg="add del mod">
          <ac:chgData name="Nicolo Tuccori" userId="0bed12c8-cf4c-419b-9b95-d7ea7ec556a8" providerId="ADAL" clId="{C9FD29CC-1D51-6A44-9A17-E578956E9CC0}" dt="2025-06-02T15:15:33.689" v="3079" actId="478"/>
          <ac:spMkLst>
            <pc:docMk/>
            <pc:sldMk cId="4018632273" sldId="552"/>
            <ac:spMk id="21" creationId="{DD37DA6E-99D2-A1B1-99D4-048CCF57377A}"/>
          </ac:spMkLst>
        </pc:spChg>
        <pc:spChg chg="add del mod">
          <ac:chgData name="Nicolo Tuccori" userId="0bed12c8-cf4c-419b-9b95-d7ea7ec556a8" providerId="ADAL" clId="{C9FD29CC-1D51-6A44-9A17-E578956E9CC0}" dt="2025-06-03T09:18:54.439" v="4967" actId="478"/>
          <ac:spMkLst>
            <pc:docMk/>
            <pc:sldMk cId="4018632273" sldId="552"/>
            <ac:spMk id="22" creationId="{45699251-9290-B0FD-AE94-787AD740A893}"/>
          </ac:spMkLst>
        </pc:spChg>
        <pc:spChg chg="add mod">
          <ac:chgData name="Nicolo Tuccori" userId="0bed12c8-cf4c-419b-9b95-d7ea7ec556a8" providerId="ADAL" clId="{C9FD29CC-1D51-6A44-9A17-E578956E9CC0}" dt="2025-06-03T09:42:05.570" v="5324" actId="1076"/>
          <ac:spMkLst>
            <pc:docMk/>
            <pc:sldMk cId="4018632273" sldId="552"/>
            <ac:spMk id="23" creationId="{A35CC710-4B78-70BD-8336-EC5AB7A72D6C}"/>
          </ac:spMkLst>
        </pc:spChg>
        <pc:spChg chg="add mod">
          <ac:chgData name="Nicolo Tuccori" userId="0bed12c8-cf4c-419b-9b95-d7ea7ec556a8" providerId="ADAL" clId="{C9FD29CC-1D51-6A44-9A17-E578956E9CC0}" dt="2025-06-03T09:42:08.186" v="5325" actId="1076"/>
          <ac:spMkLst>
            <pc:docMk/>
            <pc:sldMk cId="4018632273" sldId="552"/>
            <ac:spMk id="24" creationId="{60A8863C-C7BE-ABF2-A575-5E09A825EF03}"/>
          </ac:spMkLst>
        </pc:spChg>
        <pc:spChg chg="add mod">
          <ac:chgData name="Nicolo Tuccori" userId="0bed12c8-cf4c-419b-9b95-d7ea7ec556a8" providerId="ADAL" clId="{C9FD29CC-1D51-6A44-9A17-E578956E9CC0}" dt="2025-06-03T09:42:29.561" v="5333" actId="6549"/>
          <ac:spMkLst>
            <pc:docMk/>
            <pc:sldMk cId="4018632273" sldId="552"/>
            <ac:spMk id="25" creationId="{829F074E-C859-CC06-47F8-6F15255EAC11}"/>
          </ac:spMkLst>
        </pc:spChg>
        <pc:spChg chg="add del mod">
          <ac:chgData name="Nicolo Tuccori" userId="0bed12c8-cf4c-419b-9b95-d7ea7ec556a8" providerId="ADAL" clId="{C9FD29CC-1D51-6A44-9A17-E578956E9CC0}" dt="2025-06-03T09:19:58.614" v="4974" actId="21"/>
          <ac:spMkLst>
            <pc:docMk/>
            <pc:sldMk cId="4018632273" sldId="552"/>
            <ac:spMk id="26" creationId="{CC46BDDB-C0D2-9C55-04D2-CEB356DE9B86}"/>
          </ac:spMkLst>
        </pc:spChg>
        <pc:spChg chg="add del mod">
          <ac:chgData name="Nicolo Tuccori" userId="0bed12c8-cf4c-419b-9b95-d7ea7ec556a8" providerId="ADAL" clId="{C9FD29CC-1D51-6A44-9A17-E578956E9CC0}" dt="2025-06-03T09:19:58.614" v="4974" actId="21"/>
          <ac:spMkLst>
            <pc:docMk/>
            <pc:sldMk cId="4018632273" sldId="552"/>
            <ac:spMk id="28" creationId="{9E2817EA-264E-8491-FA8D-AC601CB7B0DB}"/>
          </ac:spMkLst>
        </pc:spChg>
        <pc:spChg chg="add del mod">
          <ac:chgData name="Nicolo Tuccori" userId="0bed12c8-cf4c-419b-9b95-d7ea7ec556a8" providerId="ADAL" clId="{C9FD29CC-1D51-6A44-9A17-E578956E9CC0}" dt="2025-06-03T09:19:58.614" v="4974" actId="21"/>
          <ac:spMkLst>
            <pc:docMk/>
            <pc:sldMk cId="4018632273" sldId="552"/>
            <ac:spMk id="29" creationId="{F6BFCE5F-873B-EB76-A9F8-6926847681EE}"/>
          </ac:spMkLst>
        </pc:spChg>
        <pc:spChg chg="add del mod">
          <ac:chgData name="Nicolo Tuccori" userId="0bed12c8-cf4c-419b-9b95-d7ea7ec556a8" providerId="ADAL" clId="{C9FD29CC-1D51-6A44-9A17-E578956E9CC0}" dt="2025-06-03T09:19:58.614" v="4974" actId="21"/>
          <ac:spMkLst>
            <pc:docMk/>
            <pc:sldMk cId="4018632273" sldId="552"/>
            <ac:spMk id="31" creationId="{A2258E91-C29D-BBCE-D191-D2A503325588}"/>
          </ac:spMkLst>
        </pc:spChg>
        <pc:spChg chg="add del mod">
          <ac:chgData name="Nicolo Tuccori" userId="0bed12c8-cf4c-419b-9b95-d7ea7ec556a8" providerId="ADAL" clId="{C9FD29CC-1D51-6A44-9A17-E578956E9CC0}" dt="2025-06-03T09:20:29.617" v="4981" actId="478"/>
          <ac:spMkLst>
            <pc:docMk/>
            <pc:sldMk cId="4018632273" sldId="552"/>
            <ac:spMk id="32" creationId="{EE1A6A41-586E-0793-9BA1-5C6C9B254AFB}"/>
          </ac:spMkLst>
        </pc:spChg>
        <pc:spChg chg="add del mod">
          <ac:chgData name="Nicolo Tuccori" userId="0bed12c8-cf4c-419b-9b95-d7ea7ec556a8" providerId="ADAL" clId="{C9FD29CC-1D51-6A44-9A17-E578956E9CC0}" dt="2025-06-03T09:20:29.617" v="4981" actId="478"/>
          <ac:spMkLst>
            <pc:docMk/>
            <pc:sldMk cId="4018632273" sldId="552"/>
            <ac:spMk id="34" creationId="{D34FB0C8-BBB3-B150-82D3-7C68824C3BBE}"/>
          </ac:spMkLst>
        </pc:spChg>
        <pc:spChg chg="add del mod">
          <ac:chgData name="Nicolo Tuccori" userId="0bed12c8-cf4c-419b-9b95-d7ea7ec556a8" providerId="ADAL" clId="{C9FD29CC-1D51-6A44-9A17-E578956E9CC0}" dt="2025-06-03T09:20:29.617" v="4981" actId="478"/>
          <ac:spMkLst>
            <pc:docMk/>
            <pc:sldMk cId="4018632273" sldId="552"/>
            <ac:spMk id="35" creationId="{77102489-C66B-0757-42AF-70C6F2F3760F}"/>
          </ac:spMkLst>
        </pc:spChg>
        <pc:spChg chg="add del mod">
          <ac:chgData name="Nicolo Tuccori" userId="0bed12c8-cf4c-419b-9b95-d7ea7ec556a8" providerId="ADAL" clId="{C9FD29CC-1D51-6A44-9A17-E578956E9CC0}" dt="2025-06-03T09:20:29.617" v="4981" actId="478"/>
          <ac:spMkLst>
            <pc:docMk/>
            <pc:sldMk cId="4018632273" sldId="552"/>
            <ac:spMk id="37" creationId="{4240620D-761C-12FD-6658-18A30FCAE150}"/>
          </ac:spMkLst>
        </pc:spChg>
        <pc:spChg chg="add mod">
          <ac:chgData name="Nicolo Tuccori" userId="0bed12c8-cf4c-419b-9b95-d7ea7ec556a8" providerId="ADAL" clId="{C9FD29CC-1D51-6A44-9A17-E578956E9CC0}" dt="2025-06-03T09:22:25.832" v="4997" actId="207"/>
          <ac:spMkLst>
            <pc:docMk/>
            <pc:sldMk cId="4018632273" sldId="552"/>
            <ac:spMk id="39" creationId="{F0AE8589-D5A7-A162-B308-B1458BFB0DE0}"/>
          </ac:spMkLst>
        </pc:spChg>
        <pc:spChg chg="add del mod ord">
          <ac:chgData name="Nicolo Tuccori" userId="0bed12c8-cf4c-419b-9b95-d7ea7ec556a8" providerId="ADAL" clId="{C9FD29CC-1D51-6A44-9A17-E578956E9CC0}" dt="2025-06-03T09:43:05.535" v="5340" actId="700"/>
          <ac:spMkLst>
            <pc:docMk/>
            <pc:sldMk cId="4018632273" sldId="552"/>
            <ac:spMk id="40" creationId="{C4F7FD29-8FC4-52FA-61A7-D2D957BBBE5F}"/>
          </ac:spMkLst>
        </pc:spChg>
        <pc:spChg chg="add del mod ord">
          <ac:chgData name="Nicolo Tuccori" userId="0bed12c8-cf4c-419b-9b95-d7ea7ec556a8" providerId="ADAL" clId="{C9FD29CC-1D51-6A44-9A17-E578956E9CC0}" dt="2025-06-03T09:43:05.535" v="5340" actId="700"/>
          <ac:spMkLst>
            <pc:docMk/>
            <pc:sldMk cId="4018632273" sldId="552"/>
            <ac:spMk id="41" creationId="{2E99DE60-0161-6842-063C-6B23FF1FEDDE}"/>
          </ac:spMkLst>
        </pc:spChg>
        <pc:spChg chg="add del mod ord">
          <ac:chgData name="Nicolo Tuccori" userId="0bed12c8-cf4c-419b-9b95-d7ea7ec556a8" providerId="ADAL" clId="{C9FD29CC-1D51-6A44-9A17-E578956E9CC0}" dt="2025-06-03T09:43:05.535" v="5340" actId="700"/>
          <ac:spMkLst>
            <pc:docMk/>
            <pc:sldMk cId="4018632273" sldId="552"/>
            <ac:spMk id="42" creationId="{8F380B0A-43A9-D9FB-223E-382665EFAD56}"/>
          </ac:spMkLst>
        </pc:spChg>
        <pc:spChg chg="add del mod ord">
          <ac:chgData name="Nicolo Tuccori" userId="0bed12c8-cf4c-419b-9b95-d7ea7ec556a8" providerId="ADAL" clId="{C9FD29CC-1D51-6A44-9A17-E578956E9CC0}" dt="2025-06-03T09:43:05.535" v="5340" actId="700"/>
          <ac:spMkLst>
            <pc:docMk/>
            <pc:sldMk cId="4018632273" sldId="552"/>
            <ac:spMk id="43" creationId="{FCD67A80-916B-AEE5-F5CA-BED9627983EE}"/>
          </ac:spMkLst>
        </pc:spChg>
        <pc:spChg chg="add del mod ord">
          <ac:chgData name="Nicolo Tuccori" userId="0bed12c8-cf4c-419b-9b95-d7ea7ec556a8" providerId="ADAL" clId="{C9FD29CC-1D51-6A44-9A17-E578956E9CC0}" dt="2025-06-03T09:43:05.535" v="5340" actId="700"/>
          <ac:spMkLst>
            <pc:docMk/>
            <pc:sldMk cId="4018632273" sldId="552"/>
            <ac:spMk id="44" creationId="{9539CEF3-AF71-360F-7CED-24BD257D5B4F}"/>
          </ac:spMkLst>
        </pc:spChg>
        <pc:spChg chg="add del mod ord">
          <ac:chgData name="Nicolo Tuccori" userId="0bed12c8-cf4c-419b-9b95-d7ea7ec556a8" providerId="ADAL" clId="{C9FD29CC-1D51-6A44-9A17-E578956E9CC0}" dt="2025-06-03T09:43:05.535" v="5340" actId="700"/>
          <ac:spMkLst>
            <pc:docMk/>
            <pc:sldMk cId="4018632273" sldId="552"/>
            <ac:spMk id="45" creationId="{AAA1073C-FA04-D5CE-00D8-8DE46396E1FE}"/>
          </ac:spMkLst>
        </pc:spChg>
        <pc:spChg chg="add del mod ord">
          <ac:chgData name="Nicolo Tuccori" userId="0bed12c8-cf4c-419b-9b95-d7ea7ec556a8" providerId="ADAL" clId="{C9FD29CC-1D51-6A44-9A17-E578956E9CC0}" dt="2025-06-03T09:43:05.535" v="5340" actId="700"/>
          <ac:spMkLst>
            <pc:docMk/>
            <pc:sldMk cId="4018632273" sldId="552"/>
            <ac:spMk id="46" creationId="{42DEF44F-5814-0DE3-D4E2-91702182D2A5}"/>
          </ac:spMkLst>
        </pc:spChg>
        <pc:spChg chg="add del mod ord">
          <ac:chgData name="Nicolo Tuccori" userId="0bed12c8-cf4c-419b-9b95-d7ea7ec556a8" providerId="ADAL" clId="{C9FD29CC-1D51-6A44-9A17-E578956E9CC0}" dt="2025-06-03T09:43:05.535" v="5340" actId="700"/>
          <ac:spMkLst>
            <pc:docMk/>
            <pc:sldMk cId="4018632273" sldId="552"/>
            <ac:spMk id="47" creationId="{13D6503B-F7CA-913D-A7D1-7FD3969397D3}"/>
          </ac:spMkLst>
        </pc:spChg>
        <pc:spChg chg="add del mod ord">
          <ac:chgData name="Nicolo Tuccori" userId="0bed12c8-cf4c-419b-9b95-d7ea7ec556a8" providerId="ADAL" clId="{C9FD29CC-1D51-6A44-9A17-E578956E9CC0}" dt="2025-06-03T09:43:05.535" v="5340" actId="700"/>
          <ac:spMkLst>
            <pc:docMk/>
            <pc:sldMk cId="4018632273" sldId="552"/>
            <ac:spMk id="48" creationId="{F26E9D2A-3B8F-CFC3-C678-630515A67CD4}"/>
          </ac:spMkLst>
        </pc:spChg>
        <pc:picChg chg="add del mod modCrop">
          <ac:chgData name="Nicolo Tuccori" userId="0bed12c8-cf4c-419b-9b95-d7ea7ec556a8" providerId="ADAL" clId="{C9FD29CC-1D51-6A44-9A17-E578956E9CC0}" dt="2025-06-03T09:19:20.830" v="4971" actId="478"/>
          <ac:picMkLst>
            <pc:docMk/>
            <pc:sldMk cId="4018632273" sldId="552"/>
            <ac:picMk id="18" creationId="{77F7A824-976E-20B9-950B-F50780A150C6}"/>
          </ac:picMkLst>
        </pc:picChg>
        <pc:picChg chg="add mod">
          <ac:chgData name="Nicolo Tuccori" userId="0bed12c8-cf4c-419b-9b95-d7ea7ec556a8" providerId="ADAL" clId="{C9FD29CC-1D51-6A44-9A17-E578956E9CC0}" dt="2025-06-02T15:15:39.962" v="3082" actId="1076"/>
          <ac:picMkLst>
            <pc:docMk/>
            <pc:sldMk cId="4018632273" sldId="552"/>
            <ac:picMk id="19" creationId="{090E4E3F-CC35-3471-6BF4-7322D1F14FC9}"/>
          </ac:picMkLst>
        </pc:picChg>
        <pc:picChg chg="add del mod">
          <ac:chgData name="Nicolo Tuccori" userId="0bed12c8-cf4c-419b-9b95-d7ea7ec556a8" providerId="ADAL" clId="{C9FD29CC-1D51-6A44-9A17-E578956E9CC0}" dt="2025-06-03T09:19:58.614" v="4974" actId="21"/>
          <ac:picMkLst>
            <pc:docMk/>
            <pc:sldMk cId="4018632273" sldId="552"/>
            <ac:picMk id="27" creationId="{C3F55EC7-3603-4AFE-07E6-42A6A0FD7315}"/>
          </ac:picMkLst>
        </pc:picChg>
        <pc:picChg chg="add del mod">
          <ac:chgData name="Nicolo Tuccori" userId="0bed12c8-cf4c-419b-9b95-d7ea7ec556a8" providerId="ADAL" clId="{C9FD29CC-1D51-6A44-9A17-E578956E9CC0}" dt="2025-06-03T09:19:58.614" v="4974" actId="21"/>
          <ac:picMkLst>
            <pc:docMk/>
            <pc:sldMk cId="4018632273" sldId="552"/>
            <ac:picMk id="30" creationId="{9BE51A62-C5D5-347D-AA5D-97A6FAE97E13}"/>
          </ac:picMkLst>
        </pc:picChg>
        <pc:picChg chg="add del mod">
          <ac:chgData name="Nicolo Tuccori" userId="0bed12c8-cf4c-419b-9b95-d7ea7ec556a8" providerId="ADAL" clId="{C9FD29CC-1D51-6A44-9A17-E578956E9CC0}" dt="2025-06-03T09:20:29.617" v="4981" actId="478"/>
          <ac:picMkLst>
            <pc:docMk/>
            <pc:sldMk cId="4018632273" sldId="552"/>
            <ac:picMk id="33" creationId="{1BF6E8F4-B5BF-9417-B2FD-65EDD6EE0425}"/>
          </ac:picMkLst>
        </pc:picChg>
        <pc:picChg chg="add del mod">
          <ac:chgData name="Nicolo Tuccori" userId="0bed12c8-cf4c-419b-9b95-d7ea7ec556a8" providerId="ADAL" clId="{C9FD29CC-1D51-6A44-9A17-E578956E9CC0}" dt="2025-06-03T09:20:29.617" v="4981" actId="478"/>
          <ac:picMkLst>
            <pc:docMk/>
            <pc:sldMk cId="4018632273" sldId="552"/>
            <ac:picMk id="36" creationId="{540328D9-AB27-28F1-C4E4-BA8087A98021}"/>
          </ac:picMkLst>
        </pc:picChg>
        <pc:picChg chg="add mod">
          <ac:chgData name="Nicolo Tuccori" userId="0bed12c8-cf4c-419b-9b95-d7ea7ec556a8" providerId="ADAL" clId="{C9FD29CC-1D51-6A44-9A17-E578956E9CC0}" dt="2025-06-03T09:21:50.468" v="4987" actId="1076"/>
          <ac:picMkLst>
            <pc:docMk/>
            <pc:sldMk cId="4018632273" sldId="552"/>
            <ac:picMk id="38" creationId="{91E15858-8D11-38DA-8CDC-31DA63DD9468}"/>
          </ac:picMkLst>
        </pc:picChg>
        <pc:cxnChg chg="add del mod">
          <ac:chgData name="Nicolo Tuccori" userId="0bed12c8-cf4c-419b-9b95-d7ea7ec556a8" providerId="ADAL" clId="{C9FD29CC-1D51-6A44-9A17-E578956E9CC0}" dt="2025-06-03T09:13:21.311" v="4892" actId="11529"/>
          <ac:cxnSpMkLst>
            <pc:docMk/>
            <pc:sldMk cId="4018632273" sldId="552"/>
            <ac:cxnSpMk id="4" creationId="{6EDF4A8F-FFEC-3AE1-6FC1-0F07B3A35417}"/>
          </ac:cxnSpMkLst>
        </pc:cxnChg>
      </pc:sldChg>
      <pc:sldChg chg="addSp delSp modSp new mod ord setBg modAnim chgLayout">
        <pc:chgData name="Nicolo Tuccori" userId="0bed12c8-cf4c-419b-9b95-d7ea7ec556a8" providerId="ADAL" clId="{C9FD29CC-1D51-6A44-9A17-E578956E9CC0}" dt="2025-06-04T09:07:54.832" v="6440" actId="20577"/>
        <pc:sldMkLst>
          <pc:docMk/>
          <pc:sldMk cId="283686796" sldId="553"/>
        </pc:sldMkLst>
        <pc:spChg chg="del mod ord">
          <ac:chgData name="Nicolo Tuccori" userId="0bed12c8-cf4c-419b-9b95-d7ea7ec556a8" providerId="ADAL" clId="{C9FD29CC-1D51-6A44-9A17-E578956E9CC0}" dt="2025-06-02T14:21:53.075" v="1712" actId="700"/>
          <ac:spMkLst>
            <pc:docMk/>
            <pc:sldMk cId="283686796" sldId="553"/>
            <ac:spMk id="2" creationId="{99054E27-FBEF-FACF-8EF2-D6B0E0FFBEBC}"/>
          </ac:spMkLst>
        </pc:spChg>
        <pc:spChg chg="add del mod ord">
          <ac:chgData name="Nicolo Tuccori" userId="0bed12c8-cf4c-419b-9b95-d7ea7ec556a8" providerId="ADAL" clId="{C9FD29CC-1D51-6A44-9A17-E578956E9CC0}" dt="2025-06-02T15:40:03.637" v="3980" actId="478"/>
          <ac:spMkLst>
            <pc:docMk/>
            <pc:sldMk cId="283686796" sldId="553"/>
            <ac:spMk id="3" creationId="{E4A50D69-B614-DE13-0971-EC130427422A}"/>
          </ac:spMkLst>
        </pc:spChg>
        <pc:spChg chg="add mod">
          <ac:chgData name="Nicolo Tuccori" userId="0bed12c8-cf4c-419b-9b95-d7ea7ec556a8" providerId="ADAL" clId="{C9FD29CC-1D51-6A44-9A17-E578956E9CC0}" dt="2025-06-03T09:08:06.929" v="4853" actId="20577"/>
          <ac:spMkLst>
            <pc:docMk/>
            <pc:sldMk cId="283686796" sldId="553"/>
            <ac:spMk id="6" creationId="{87027B9C-2251-637A-389A-234304BDCA52}"/>
          </ac:spMkLst>
        </pc:spChg>
        <pc:spChg chg="add del mod">
          <ac:chgData name="Nicolo Tuccori" userId="0bed12c8-cf4c-419b-9b95-d7ea7ec556a8" providerId="ADAL" clId="{C9FD29CC-1D51-6A44-9A17-E578956E9CC0}" dt="2025-06-02T14:27:30.406" v="1796" actId="478"/>
          <ac:spMkLst>
            <pc:docMk/>
            <pc:sldMk cId="283686796" sldId="553"/>
            <ac:spMk id="7" creationId="{25FFF2FE-009A-9585-04F3-48B17F933375}"/>
          </ac:spMkLst>
        </pc:spChg>
        <pc:spChg chg="add mod">
          <ac:chgData name="Nicolo Tuccori" userId="0bed12c8-cf4c-419b-9b95-d7ea7ec556a8" providerId="ADAL" clId="{C9FD29CC-1D51-6A44-9A17-E578956E9CC0}" dt="2025-06-02T15:55:09.949" v="4275" actId="167"/>
          <ac:spMkLst>
            <pc:docMk/>
            <pc:sldMk cId="283686796" sldId="553"/>
            <ac:spMk id="8" creationId="{76D4C89D-DFEF-699F-9410-359FE85D77F3}"/>
          </ac:spMkLst>
        </pc:spChg>
        <pc:spChg chg="add del">
          <ac:chgData name="Nicolo Tuccori" userId="0bed12c8-cf4c-419b-9b95-d7ea7ec556a8" providerId="ADAL" clId="{C9FD29CC-1D51-6A44-9A17-E578956E9CC0}" dt="2025-06-02T14:29:51.512" v="1820" actId="22"/>
          <ac:spMkLst>
            <pc:docMk/>
            <pc:sldMk cId="283686796" sldId="553"/>
            <ac:spMk id="13" creationId="{D1FA3C69-DF2A-A477-3E48-61EAB5815CA6}"/>
          </ac:spMkLst>
        </pc:spChg>
        <pc:spChg chg="add mod">
          <ac:chgData name="Nicolo Tuccori" userId="0bed12c8-cf4c-419b-9b95-d7ea7ec556a8" providerId="ADAL" clId="{C9FD29CC-1D51-6A44-9A17-E578956E9CC0}" dt="2025-06-02T15:45:28.522" v="4163" actId="207"/>
          <ac:spMkLst>
            <pc:docMk/>
            <pc:sldMk cId="283686796" sldId="553"/>
            <ac:spMk id="15" creationId="{67DAF5C8-7AF9-CFAF-CCBF-D562511488BA}"/>
          </ac:spMkLst>
        </pc:spChg>
        <pc:spChg chg="add mod">
          <ac:chgData name="Nicolo Tuccori" userId="0bed12c8-cf4c-419b-9b95-d7ea7ec556a8" providerId="ADAL" clId="{C9FD29CC-1D51-6A44-9A17-E578956E9CC0}" dt="2025-06-02T15:44:24.587" v="4147" actId="1076"/>
          <ac:spMkLst>
            <pc:docMk/>
            <pc:sldMk cId="283686796" sldId="553"/>
            <ac:spMk id="17" creationId="{21C91568-613F-758A-EED7-8317F7043304}"/>
          </ac:spMkLst>
        </pc:spChg>
        <pc:spChg chg="add mod">
          <ac:chgData name="Nicolo Tuccori" userId="0bed12c8-cf4c-419b-9b95-d7ea7ec556a8" providerId="ADAL" clId="{C9FD29CC-1D51-6A44-9A17-E578956E9CC0}" dt="2025-06-02T15:43:31.077" v="4099" actId="1076"/>
          <ac:spMkLst>
            <pc:docMk/>
            <pc:sldMk cId="283686796" sldId="553"/>
            <ac:spMk id="19" creationId="{DEB614B6-B79E-239A-4728-EF2A60EC34B1}"/>
          </ac:spMkLst>
        </pc:spChg>
        <pc:spChg chg="add mod">
          <ac:chgData name="Nicolo Tuccori" userId="0bed12c8-cf4c-419b-9b95-d7ea7ec556a8" providerId="ADAL" clId="{C9FD29CC-1D51-6A44-9A17-E578956E9CC0}" dt="2025-06-02T15:43:31.077" v="4099" actId="1076"/>
          <ac:spMkLst>
            <pc:docMk/>
            <pc:sldMk cId="283686796" sldId="553"/>
            <ac:spMk id="21" creationId="{BA5EDAE6-5399-C6ED-DC1E-7F20A20A5F40}"/>
          </ac:spMkLst>
        </pc:spChg>
        <pc:spChg chg="add mod">
          <ac:chgData name="Nicolo Tuccori" userId="0bed12c8-cf4c-419b-9b95-d7ea7ec556a8" providerId="ADAL" clId="{C9FD29CC-1D51-6A44-9A17-E578956E9CC0}" dt="2025-06-02T16:06:11.873" v="4407" actId="1076"/>
          <ac:spMkLst>
            <pc:docMk/>
            <pc:sldMk cId="283686796" sldId="553"/>
            <ac:spMk id="23" creationId="{1037C225-E873-5A89-95C4-B37F714E5CC0}"/>
          </ac:spMkLst>
        </pc:spChg>
        <pc:spChg chg="add mod">
          <ac:chgData name="Nicolo Tuccori" userId="0bed12c8-cf4c-419b-9b95-d7ea7ec556a8" providerId="ADAL" clId="{C9FD29CC-1D51-6A44-9A17-E578956E9CC0}" dt="2025-06-02T15:44:24.587" v="4147" actId="1076"/>
          <ac:spMkLst>
            <pc:docMk/>
            <pc:sldMk cId="283686796" sldId="553"/>
            <ac:spMk id="24" creationId="{C75524A6-495F-F2D6-A1D0-64D89E7FE3C0}"/>
          </ac:spMkLst>
        </pc:spChg>
        <pc:spChg chg="add mod">
          <ac:chgData name="Nicolo Tuccori" userId="0bed12c8-cf4c-419b-9b95-d7ea7ec556a8" providerId="ADAL" clId="{C9FD29CC-1D51-6A44-9A17-E578956E9CC0}" dt="2025-06-04T09:07:54.832" v="6440" actId="20577"/>
          <ac:spMkLst>
            <pc:docMk/>
            <pc:sldMk cId="283686796" sldId="553"/>
            <ac:spMk id="25" creationId="{8F9A2E35-128E-E5FC-DF70-D14F1F4601B9}"/>
          </ac:spMkLst>
        </pc:spChg>
        <pc:spChg chg="add del mod">
          <ac:chgData name="Nicolo Tuccori" userId="0bed12c8-cf4c-419b-9b95-d7ea7ec556a8" providerId="ADAL" clId="{C9FD29CC-1D51-6A44-9A17-E578956E9CC0}" dt="2025-06-02T15:40:05.977" v="3981" actId="478"/>
          <ac:spMkLst>
            <pc:docMk/>
            <pc:sldMk cId="283686796" sldId="553"/>
            <ac:spMk id="27" creationId="{F10B3365-A761-3B32-E47E-65371772C5A8}"/>
          </ac:spMkLst>
        </pc:spChg>
        <pc:spChg chg="add mod">
          <ac:chgData name="Nicolo Tuccori" userId="0bed12c8-cf4c-419b-9b95-d7ea7ec556a8" providerId="ADAL" clId="{C9FD29CC-1D51-6A44-9A17-E578956E9CC0}" dt="2025-06-02T16:03:53.373" v="4382" actId="14100"/>
          <ac:spMkLst>
            <pc:docMk/>
            <pc:sldMk cId="283686796" sldId="553"/>
            <ac:spMk id="28" creationId="{8B083C4D-E7DF-FF3E-0AB8-5DE36585A682}"/>
          </ac:spMkLst>
        </pc:spChg>
        <pc:spChg chg="add mod">
          <ac:chgData name="Nicolo Tuccori" userId="0bed12c8-cf4c-419b-9b95-d7ea7ec556a8" providerId="ADAL" clId="{C9FD29CC-1D51-6A44-9A17-E578956E9CC0}" dt="2025-06-02T15:49:23.303" v="4202" actId="1076"/>
          <ac:spMkLst>
            <pc:docMk/>
            <pc:sldMk cId="283686796" sldId="553"/>
            <ac:spMk id="29" creationId="{38711E95-83AA-9E97-14CB-F57B18A416E3}"/>
          </ac:spMkLst>
        </pc:spChg>
        <pc:spChg chg="add mod">
          <ac:chgData name="Nicolo Tuccori" userId="0bed12c8-cf4c-419b-9b95-d7ea7ec556a8" providerId="ADAL" clId="{C9FD29CC-1D51-6A44-9A17-E578956E9CC0}" dt="2025-06-02T15:49:26.179" v="4204" actId="1076"/>
          <ac:spMkLst>
            <pc:docMk/>
            <pc:sldMk cId="283686796" sldId="553"/>
            <ac:spMk id="30" creationId="{A13313B9-AD74-411A-8B20-683F00C66CAB}"/>
          </ac:spMkLst>
        </pc:spChg>
        <pc:spChg chg="add mod">
          <ac:chgData name="Nicolo Tuccori" userId="0bed12c8-cf4c-419b-9b95-d7ea7ec556a8" providerId="ADAL" clId="{C9FD29CC-1D51-6A44-9A17-E578956E9CC0}" dt="2025-06-02T15:49:29.025" v="4206" actId="1076"/>
          <ac:spMkLst>
            <pc:docMk/>
            <pc:sldMk cId="283686796" sldId="553"/>
            <ac:spMk id="31" creationId="{130B890E-2D48-56B7-1E7B-C49A0DE78FD7}"/>
          </ac:spMkLst>
        </pc:spChg>
        <pc:spChg chg="add mod">
          <ac:chgData name="Nicolo Tuccori" userId="0bed12c8-cf4c-419b-9b95-d7ea7ec556a8" providerId="ADAL" clId="{C9FD29CC-1D51-6A44-9A17-E578956E9CC0}" dt="2025-06-02T16:04:12.329" v="4398" actId="6549"/>
          <ac:spMkLst>
            <pc:docMk/>
            <pc:sldMk cId="283686796" sldId="553"/>
            <ac:spMk id="32" creationId="{2F481546-C41C-A1EC-61C7-3793C4902002}"/>
          </ac:spMkLst>
        </pc:spChg>
        <pc:spChg chg="add mod">
          <ac:chgData name="Nicolo Tuccori" userId="0bed12c8-cf4c-419b-9b95-d7ea7ec556a8" providerId="ADAL" clId="{C9FD29CC-1D51-6A44-9A17-E578956E9CC0}" dt="2025-06-02T16:05:52.587" v="4406" actId="1076"/>
          <ac:spMkLst>
            <pc:docMk/>
            <pc:sldMk cId="283686796" sldId="553"/>
            <ac:spMk id="34" creationId="{C4774311-6A05-78A9-36C1-EF3DDF0A234D}"/>
          </ac:spMkLst>
        </pc:spChg>
        <pc:spChg chg="add mod">
          <ac:chgData name="Nicolo Tuccori" userId="0bed12c8-cf4c-419b-9b95-d7ea7ec556a8" providerId="ADAL" clId="{C9FD29CC-1D51-6A44-9A17-E578956E9CC0}" dt="2025-06-02T16:05:44.774" v="4405"/>
          <ac:spMkLst>
            <pc:docMk/>
            <pc:sldMk cId="283686796" sldId="553"/>
            <ac:spMk id="35" creationId="{3D88A479-5F9B-4B21-3FB9-48491C4C4514}"/>
          </ac:spMkLst>
        </pc:spChg>
        <pc:spChg chg="add mod">
          <ac:chgData name="Nicolo Tuccori" userId="0bed12c8-cf4c-419b-9b95-d7ea7ec556a8" providerId="ADAL" clId="{C9FD29CC-1D51-6A44-9A17-E578956E9CC0}" dt="2025-06-02T16:05:44.774" v="4405"/>
          <ac:spMkLst>
            <pc:docMk/>
            <pc:sldMk cId="283686796" sldId="553"/>
            <ac:spMk id="36" creationId="{642A3010-C6E0-8481-CB25-0189A549F643}"/>
          </ac:spMkLst>
        </pc:spChg>
        <pc:spChg chg="add mod">
          <ac:chgData name="Nicolo Tuccori" userId="0bed12c8-cf4c-419b-9b95-d7ea7ec556a8" providerId="ADAL" clId="{C9FD29CC-1D51-6A44-9A17-E578956E9CC0}" dt="2025-06-02T16:05:44.774" v="4405"/>
          <ac:spMkLst>
            <pc:docMk/>
            <pc:sldMk cId="283686796" sldId="553"/>
            <ac:spMk id="37" creationId="{7A184A21-D776-11F0-B0DD-1C242AC43A81}"/>
          </ac:spMkLst>
        </pc:spChg>
        <pc:picChg chg="add del mod modCrop">
          <ac:chgData name="Nicolo Tuccori" userId="0bed12c8-cf4c-419b-9b95-d7ea7ec556a8" providerId="ADAL" clId="{C9FD29CC-1D51-6A44-9A17-E578956E9CC0}" dt="2025-06-02T15:38:45.145" v="3967" actId="478"/>
          <ac:picMkLst>
            <pc:docMk/>
            <pc:sldMk cId="283686796" sldId="553"/>
            <ac:picMk id="4" creationId="{BDB6C203-31D1-1F4C-DC07-98B0D62BC2B7}"/>
          </ac:picMkLst>
        </pc:picChg>
        <pc:picChg chg="add mod modCrop">
          <ac:chgData name="Nicolo Tuccori" userId="0bed12c8-cf4c-419b-9b95-d7ea7ec556a8" providerId="ADAL" clId="{C9FD29CC-1D51-6A44-9A17-E578956E9CC0}" dt="2025-06-02T15:55:07.365" v="4274" actId="167"/>
          <ac:picMkLst>
            <pc:docMk/>
            <pc:sldMk cId="283686796" sldId="553"/>
            <ac:picMk id="16" creationId="{551F4077-4F63-D685-31A1-D633F7F1061D}"/>
          </ac:picMkLst>
        </pc:picChg>
        <pc:picChg chg="add mod modCrop">
          <ac:chgData name="Nicolo Tuccori" userId="0bed12c8-cf4c-419b-9b95-d7ea7ec556a8" providerId="ADAL" clId="{C9FD29CC-1D51-6A44-9A17-E578956E9CC0}" dt="2025-06-02T15:43:31.077" v="4099" actId="1076"/>
          <ac:picMkLst>
            <pc:docMk/>
            <pc:sldMk cId="283686796" sldId="553"/>
            <ac:picMk id="22" creationId="{8A9E5453-35FA-EFEE-C8CB-97E389453692}"/>
          </ac:picMkLst>
        </pc:picChg>
        <pc:cxnChg chg="add del mod">
          <ac:chgData name="Nicolo Tuccori" userId="0bed12c8-cf4c-419b-9b95-d7ea7ec556a8" providerId="ADAL" clId="{C9FD29CC-1D51-6A44-9A17-E578956E9CC0}" dt="2025-06-02T15:09:11.207" v="2255" actId="478"/>
          <ac:cxnSpMkLst>
            <pc:docMk/>
            <pc:sldMk cId="283686796" sldId="553"/>
            <ac:cxnSpMk id="10" creationId="{6DAB5AF7-1C47-733B-474D-0C41A428806A}"/>
          </ac:cxnSpMkLst>
        </pc:cxnChg>
      </pc:sldChg>
      <pc:sldChg chg="addSp delSp modSp new del mod chgLayout">
        <pc:chgData name="Nicolo Tuccori" userId="0bed12c8-cf4c-419b-9b95-d7ea7ec556a8" providerId="ADAL" clId="{C9FD29CC-1D51-6A44-9A17-E578956E9CC0}" dt="2025-06-05T10:30:17.567" v="9863" actId="2696"/>
        <pc:sldMkLst>
          <pc:docMk/>
          <pc:sldMk cId="2507476449" sldId="554"/>
        </pc:sldMkLst>
        <pc:spChg chg="del mod ord">
          <ac:chgData name="Nicolo Tuccori" userId="0bed12c8-cf4c-419b-9b95-d7ea7ec556a8" providerId="ADAL" clId="{C9FD29CC-1D51-6A44-9A17-E578956E9CC0}" dt="2025-06-02T15:00:19.328" v="2138" actId="700"/>
          <ac:spMkLst>
            <pc:docMk/>
            <pc:sldMk cId="2507476449" sldId="554"/>
            <ac:spMk id="2" creationId="{2FF2B216-DFDB-0AFD-732A-09A8DFAFB305}"/>
          </ac:spMkLst>
        </pc:spChg>
        <pc:spChg chg="del">
          <ac:chgData name="Nicolo Tuccori" userId="0bed12c8-cf4c-419b-9b95-d7ea7ec556a8" providerId="ADAL" clId="{C9FD29CC-1D51-6A44-9A17-E578956E9CC0}" dt="2025-06-02T15:00:19.328" v="2138" actId="700"/>
          <ac:spMkLst>
            <pc:docMk/>
            <pc:sldMk cId="2507476449" sldId="554"/>
            <ac:spMk id="3" creationId="{5F16B6BE-828B-7941-5484-8542551B444B}"/>
          </ac:spMkLst>
        </pc:spChg>
        <pc:spChg chg="del mod ord">
          <ac:chgData name="Nicolo Tuccori" userId="0bed12c8-cf4c-419b-9b95-d7ea7ec556a8" providerId="ADAL" clId="{C9FD29CC-1D51-6A44-9A17-E578956E9CC0}" dt="2025-06-02T16:05:31.858" v="4404"/>
          <ac:spMkLst>
            <pc:docMk/>
            <pc:sldMk cId="2507476449" sldId="554"/>
            <ac:spMk id="4" creationId="{FB1287AB-70FB-0F15-02C5-379CCE3355A9}"/>
          </ac:spMkLst>
        </pc:spChg>
        <pc:spChg chg="add mod">
          <ac:chgData name="Nicolo Tuccori" userId="0bed12c8-cf4c-419b-9b95-d7ea7ec556a8" providerId="ADAL" clId="{C9FD29CC-1D51-6A44-9A17-E578956E9CC0}" dt="2025-06-03T10:07:16.430" v="5672" actId="1076"/>
          <ac:spMkLst>
            <pc:docMk/>
            <pc:sldMk cId="2507476449" sldId="554"/>
            <ac:spMk id="5" creationId="{4B03A949-EF50-15FD-C6FA-0C250E13243F}"/>
          </ac:spMkLst>
        </pc:spChg>
        <pc:spChg chg="del mod ord">
          <ac:chgData name="Nicolo Tuccori" userId="0bed12c8-cf4c-419b-9b95-d7ea7ec556a8" providerId="ADAL" clId="{C9FD29CC-1D51-6A44-9A17-E578956E9CC0}" dt="2025-06-02T16:05:31.858" v="4404"/>
          <ac:spMkLst>
            <pc:docMk/>
            <pc:sldMk cId="2507476449" sldId="554"/>
            <ac:spMk id="5" creationId="{7CC12AB6-183A-CF36-6938-8BBB6E644844}"/>
          </ac:spMkLst>
        </pc:spChg>
        <pc:spChg chg="del mod ord">
          <ac:chgData name="Nicolo Tuccori" userId="0bed12c8-cf4c-419b-9b95-d7ea7ec556a8" providerId="ADAL" clId="{C9FD29CC-1D51-6A44-9A17-E578956E9CC0}" dt="2025-06-02T16:05:31.858" v="4404"/>
          <ac:spMkLst>
            <pc:docMk/>
            <pc:sldMk cId="2507476449" sldId="554"/>
            <ac:spMk id="6" creationId="{A0B6A982-0EBD-A644-1019-D1551D4BE889}"/>
          </ac:spMkLst>
        </pc:spChg>
        <pc:spChg chg="add mod ord">
          <ac:chgData name="Nicolo Tuccori" userId="0bed12c8-cf4c-419b-9b95-d7ea7ec556a8" providerId="ADAL" clId="{C9FD29CC-1D51-6A44-9A17-E578956E9CC0}" dt="2025-06-03T10:06:39.485" v="5666" actId="20577"/>
          <ac:spMkLst>
            <pc:docMk/>
            <pc:sldMk cId="2507476449" sldId="554"/>
            <ac:spMk id="7" creationId="{0973CC4D-DA95-0214-466C-F250E472B29F}"/>
          </ac:spMkLst>
        </pc:spChg>
        <pc:picChg chg="add">
          <ac:chgData name="Nicolo Tuccori" userId="0bed12c8-cf4c-419b-9b95-d7ea7ec556a8" providerId="ADAL" clId="{C9FD29CC-1D51-6A44-9A17-E578956E9CC0}" dt="2025-06-03T10:06:42.011" v="5667"/>
          <ac:picMkLst>
            <pc:docMk/>
            <pc:sldMk cId="2507476449" sldId="554"/>
            <ac:picMk id="2" creationId="{50B40104-D45F-8B60-20F8-5CE660A53F3A}"/>
          </ac:picMkLst>
        </pc:picChg>
        <pc:picChg chg="add mod">
          <ac:chgData name="Nicolo Tuccori" userId="0bed12c8-cf4c-419b-9b95-d7ea7ec556a8" providerId="ADAL" clId="{C9FD29CC-1D51-6A44-9A17-E578956E9CC0}" dt="2025-06-03T10:07:33.839" v="5678" actId="1076"/>
          <ac:picMkLst>
            <pc:docMk/>
            <pc:sldMk cId="2507476449" sldId="554"/>
            <ac:picMk id="3" creationId="{D2FA1FEE-A965-8D18-D272-A941FC01D6ED}"/>
          </ac:picMkLst>
        </pc:picChg>
        <pc:picChg chg="add mod">
          <ac:chgData name="Nicolo Tuccori" userId="0bed12c8-cf4c-419b-9b95-d7ea7ec556a8" providerId="ADAL" clId="{C9FD29CC-1D51-6A44-9A17-E578956E9CC0}" dt="2025-06-03T10:07:29.559" v="5676" actId="1076"/>
          <ac:picMkLst>
            <pc:docMk/>
            <pc:sldMk cId="2507476449" sldId="554"/>
            <ac:picMk id="6" creationId="{C7B46BDA-ADBA-CD35-22D8-FD05EF0742CE}"/>
          </ac:picMkLst>
        </pc:picChg>
        <pc:picChg chg="add mod">
          <ac:chgData name="Nicolo Tuccori" userId="0bed12c8-cf4c-419b-9b95-d7ea7ec556a8" providerId="ADAL" clId="{C9FD29CC-1D51-6A44-9A17-E578956E9CC0}" dt="2025-06-02T15:00:42.001" v="2162"/>
          <ac:picMkLst>
            <pc:docMk/>
            <pc:sldMk cId="2507476449" sldId="554"/>
            <ac:picMk id="8" creationId="{12A0E58D-E061-7D85-AD6F-5711A4980D5F}"/>
          </ac:picMkLst>
        </pc:picChg>
        <pc:picChg chg="add del mod">
          <ac:chgData name="Nicolo Tuccori" userId="0bed12c8-cf4c-419b-9b95-d7ea7ec556a8" providerId="ADAL" clId="{C9FD29CC-1D51-6A44-9A17-E578956E9CC0}" dt="2025-06-03T09:39:21.925" v="5296" actId="478"/>
          <ac:picMkLst>
            <pc:docMk/>
            <pc:sldMk cId="2507476449" sldId="554"/>
            <ac:picMk id="9" creationId="{FE4C5817-CEBC-8F5A-2263-C2CB5EDC0A6A}"/>
          </ac:picMkLst>
        </pc:picChg>
      </pc:sldChg>
      <pc:sldChg chg="addSp delSp modSp add del mod ord modClrScheme chgLayout">
        <pc:chgData name="Nicolo Tuccori" userId="0bed12c8-cf4c-419b-9b95-d7ea7ec556a8" providerId="ADAL" clId="{C9FD29CC-1D51-6A44-9A17-E578956E9CC0}" dt="2025-06-04T18:53:19.511" v="8868" actId="2696"/>
        <pc:sldMkLst>
          <pc:docMk/>
          <pc:sldMk cId="3495823107" sldId="555"/>
        </pc:sldMkLst>
        <pc:spChg chg="add del mod ord">
          <ac:chgData name="Nicolo Tuccori" userId="0bed12c8-cf4c-419b-9b95-d7ea7ec556a8" providerId="ADAL" clId="{C9FD29CC-1D51-6A44-9A17-E578956E9CC0}" dt="2025-06-02T15:03:26.193" v="2193" actId="700"/>
          <ac:spMkLst>
            <pc:docMk/>
            <pc:sldMk cId="3495823107" sldId="555"/>
            <ac:spMk id="2" creationId="{BB8BCE63-C7D9-4C15-109E-93732A261C14}"/>
          </ac:spMkLst>
        </pc:spChg>
        <pc:spChg chg="del mod ord">
          <ac:chgData name="Nicolo Tuccori" userId="0bed12c8-cf4c-419b-9b95-d7ea7ec556a8" providerId="ADAL" clId="{C9FD29CC-1D51-6A44-9A17-E578956E9CC0}" dt="2025-06-02T15:06:53.002" v="2252" actId="478"/>
          <ac:spMkLst>
            <pc:docMk/>
            <pc:sldMk cId="3495823107" sldId="555"/>
            <ac:spMk id="3" creationId="{33D68408-FD2A-FDF6-1AAF-D23EAE6989D1}"/>
          </ac:spMkLst>
        </pc:spChg>
        <pc:spChg chg="add del mod ord">
          <ac:chgData name="Nicolo Tuccori" userId="0bed12c8-cf4c-419b-9b95-d7ea7ec556a8" providerId="ADAL" clId="{C9FD29CC-1D51-6A44-9A17-E578956E9CC0}" dt="2025-06-02T15:03:26.193" v="2193" actId="700"/>
          <ac:spMkLst>
            <pc:docMk/>
            <pc:sldMk cId="3495823107" sldId="555"/>
            <ac:spMk id="4" creationId="{0FCE0048-F844-A596-4FBB-53D7506A0C84}"/>
          </ac:spMkLst>
        </pc:spChg>
        <pc:spChg chg="add mod">
          <ac:chgData name="Nicolo Tuccori" userId="0bed12c8-cf4c-419b-9b95-d7ea7ec556a8" providerId="ADAL" clId="{C9FD29CC-1D51-6A44-9A17-E578956E9CC0}" dt="2025-06-03T14:25:06.953" v="6148" actId="1076"/>
          <ac:spMkLst>
            <pc:docMk/>
            <pc:sldMk cId="3495823107" sldId="555"/>
            <ac:spMk id="4" creationId="{57E0165B-D13A-02FF-FD91-D00DAC5DD359}"/>
          </ac:spMkLst>
        </pc:spChg>
        <pc:spChg chg="add del mod ord">
          <ac:chgData name="Nicolo Tuccori" userId="0bed12c8-cf4c-419b-9b95-d7ea7ec556a8" providerId="ADAL" clId="{C9FD29CC-1D51-6A44-9A17-E578956E9CC0}" dt="2025-06-02T15:03:26.193" v="2193" actId="700"/>
          <ac:spMkLst>
            <pc:docMk/>
            <pc:sldMk cId="3495823107" sldId="555"/>
            <ac:spMk id="5" creationId="{54FABFBB-E494-F935-EECB-4C6BB518CE0D}"/>
          </ac:spMkLst>
        </pc:spChg>
        <pc:spChg chg="add mod">
          <ac:chgData name="Nicolo Tuccori" userId="0bed12c8-cf4c-419b-9b95-d7ea7ec556a8" providerId="ADAL" clId="{C9FD29CC-1D51-6A44-9A17-E578956E9CC0}" dt="2025-06-04T13:30:15.115" v="6516"/>
          <ac:spMkLst>
            <pc:docMk/>
            <pc:sldMk cId="3495823107" sldId="555"/>
            <ac:spMk id="5" creationId="{D4E3727D-CE8D-0D6B-DBCF-E9B219B8CC6F}"/>
          </ac:spMkLst>
        </pc:spChg>
        <pc:spChg chg="add del mod ord">
          <ac:chgData name="Nicolo Tuccori" userId="0bed12c8-cf4c-419b-9b95-d7ea7ec556a8" providerId="ADAL" clId="{C9FD29CC-1D51-6A44-9A17-E578956E9CC0}" dt="2025-06-02T15:03:26.193" v="2193" actId="700"/>
          <ac:spMkLst>
            <pc:docMk/>
            <pc:sldMk cId="3495823107" sldId="555"/>
            <ac:spMk id="6" creationId="{DEFC667B-4199-ECC1-2823-F2094EA5D5BA}"/>
          </ac:spMkLst>
        </pc:spChg>
        <pc:spChg chg="add mod">
          <ac:chgData name="Nicolo Tuccori" userId="0bed12c8-cf4c-419b-9b95-d7ea7ec556a8" providerId="ADAL" clId="{C9FD29CC-1D51-6A44-9A17-E578956E9CC0}" dt="2025-06-04T13:30:15.115" v="6516"/>
          <ac:spMkLst>
            <pc:docMk/>
            <pc:sldMk cId="3495823107" sldId="555"/>
            <ac:spMk id="7" creationId="{14CB8C18-1A18-4F4A-CD8F-7131430BE74B}"/>
          </ac:spMkLst>
        </pc:spChg>
        <pc:spChg chg="add del mod ord">
          <ac:chgData name="Nicolo Tuccori" userId="0bed12c8-cf4c-419b-9b95-d7ea7ec556a8" providerId="ADAL" clId="{C9FD29CC-1D51-6A44-9A17-E578956E9CC0}" dt="2025-06-02T15:03:26.193" v="2193" actId="700"/>
          <ac:spMkLst>
            <pc:docMk/>
            <pc:sldMk cId="3495823107" sldId="555"/>
            <ac:spMk id="7" creationId="{ACBCEB2A-54ED-38A8-BB53-DC94DC7C15AC}"/>
          </ac:spMkLst>
        </pc:spChg>
        <pc:spChg chg="add del mod ord">
          <ac:chgData name="Nicolo Tuccori" userId="0bed12c8-cf4c-419b-9b95-d7ea7ec556a8" providerId="ADAL" clId="{C9FD29CC-1D51-6A44-9A17-E578956E9CC0}" dt="2025-06-02T15:03:26.193" v="2193" actId="700"/>
          <ac:spMkLst>
            <pc:docMk/>
            <pc:sldMk cId="3495823107" sldId="555"/>
            <ac:spMk id="8" creationId="{4E7074DB-AED6-3F1E-AA7D-FE529E5B379D}"/>
          </ac:spMkLst>
        </pc:spChg>
        <pc:spChg chg="add mod">
          <ac:chgData name="Nicolo Tuccori" userId="0bed12c8-cf4c-419b-9b95-d7ea7ec556a8" providerId="ADAL" clId="{C9FD29CC-1D51-6A44-9A17-E578956E9CC0}" dt="2025-06-03T14:27:00.038" v="6178" actId="1076"/>
          <ac:spMkLst>
            <pc:docMk/>
            <pc:sldMk cId="3495823107" sldId="555"/>
            <ac:spMk id="8" creationId="{53857D53-11DC-46F0-74AE-C1F7AB2CAE95}"/>
          </ac:spMkLst>
        </pc:spChg>
        <pc:spChg chg="add del mod ord">
          <ac:chgData name="Nicolo Tuccori" userId="0bed12c8-cf4c-419b-9b95-d7ea7ec556a8" providerId="ADAL" clId="{C9FD29CC-1D51-6A44-9A17-E578956E9CC0}" dt="2025-06-02T15:03:26.193" v="2193" actId="700"/>
          <ac:spMkLst>
            <pc:docMk/>
            <pc:sldMk cId="3495823107" sldId="555"/>
            <ac:spMk id="9" creationId="{2E4E73AA-570A-F0EB-4475-AAD503E1EAD7}"/>
          </ac:spMkLst>
        </pc:spChg>
        <pc:spChg chg="add mod">
          <ac:chgData name="Nicolo Tuccori" userId="0bed12c8-cf4c-419b-9b95-d7ea7ec556a8" providerId="ADAL" clId="{C9FD29CC-1D51-6A44-9A17-E578956E9CC0}" dt="2025-06-04T13:30:15.115" v="6516"/>
          <ac:spMkLst>
            <pc:docMk/>
            <pc:sldMk cId="3495823107" sldId="555"/>
            <ac:spMk id="9" creationId="{3361CFD3-CBA7-4AA2-BA48-D47330C1AE35}"/>
          </ac:spMkLst>
        </pc:spChg>
        <pc:spChg chg="add mod">
          <ac:chgData name="Nicolo Tuccori" userId="0bed12c8-cf4c-419b-9b95-d7ea7ec556a8" providerId="ADAL" clId="{C9FD29CC-1D51-6A44-9A17-E578956E9CC0}" dt="2025-06-04T13:30:17.876" v="6517"/>
          <ac:spMkLst>
            <pc:docMk/>
            <pc:sldMk cId="3495823107" sldId="555"/>
            <ac:spMk id="10" creationId="{3F089AF1-1087-F1CA-F883-6A164FB2DFF0}"/>
          </ac:spMkLst>
        </pc:spChg>
        <pc:spChg chg="add del mod ord">
          <ac:chgData name="Nicolo Tuccori" userId="0bed12c8-cf4c-419b-9b95-d7ea7ec556a8" providerId="ADAL" clId="{C9FD29CC-1D51-6A44-9A17-E578956E9CC0}" dt="2025-06-02T15:03:26.193" v="2193" actId="700"/>
          <ac:spMkLst>
            <pc:docMk/>
            <pc:sldMk cId="3495823107" sldId="555"/>
            <ac:spMk id="10" creationId="{437FAE09-C0AE-4EB4-5612-BAAAF323D496}"/>
          </ac:spMkLst>
        </pc:spChg>
        <pc:spChg chg="add mod">
          <ac:chgData name="Nicolo Tuccori" userId="0bed12c8-cf4c-419b-9b95-d7ea7ec556a8" providerId="ADAL" clId="{C9FD29CC-1D51-6A44-9A17-E578956E9CC0}" dt="2025-06-04T13:30:17.876" v="6517"/>
          <ac:spMkLst>
            <pc:docMk/>
            <pc:sldMk cId="3495823107" sldId="555"/>
            <ac:spMk id="11" creationId="{6E1B57A5-5973-B413-F970-4221642FDD03}"/>
          </ac:spMkLst>
        </pc:spChg>
        <pc:spChg chg="add del mod ord">
          <ac:chgData name="Nicolo Tuccori" userId="0bed12c8-cf4c-419b-9b95-d7ea7ec556a8" providerId="ADAL" clId="{C9FD29CC-1D51-6A44-9A17-E578956E9CC0}" dt="2025-06-02T15:03:26.193" v="2193" actId="700"/>
          <ac:spMkLst>
            <pc:docMk/>
            <pc:sldMk cId="3495823107" sldId="555"/>
            <ac:spMk id="11" creationId="{B7DE1C5C-E593-97AD-45B4-048A4DE07A7F}"/>
          </ac:spMkLst>
        </pc:spChg>
        <pc:spChg chg="add del mod ord">
          <ac:chgData name="Nicolo Tuccori" userId="0bed12c8-cf4c-419b-9b95-d7ea7ec556a8" providerId="ADAL" clId="{C9FD29CC-1D51-6A44-9A17-E578956E9CC0}" dt="2025-06-02T15:03:26.193" v="2193" actId="700"/>
          <ac:spMkLst>
            <pc:docMk/>
            <pc:sldMk cId="3495823107" sldId="555"/>
            <ac:spMk id="12" creationId="{12265C6E-5257-4BBE-CA31-E4EFD4D40D1C}"/>
          </ac:spMkLst>
        </pc:spChg>
        <pc:spChg chg="add mod">
          <ac:chgData name="Nicolo Tuccori" userId="0bed12c8-cf4c-419b-9b95-d7ea7ec556a8" providerId="ADAL" clId="{C9FD29CC-1D51-6A44-9A17-E578956E9CC0}" dt="2025-06-04T13:30:17.876" v="6517"/>
          <ac:spMkLst>
            <pc:docMk/>
            <pc:sldMk cId="3495823107" sldId="555"/>
            <ac:spMk id="12" creationId="{8A0D646C-9688-D6ED-1DB1-07FF29ECD4ED}"/>
          </ac:spMkLst>
        </pc:spChg>
        <pc:spChg chg="del">
          <ac:chgData name="Nicolo Tuccori" userId="0bed12c8-cf4c-419b-9b95-d7ea7ec556a8" providerId="ADAL" clId="{C9FD29CC-1D51-6A44-9A17-E578956E9CC0}" dt="2025-06-02T15:03:11.925" v="2191" actId="478"/>
          <ac:spMkLst>
            <pc:docMk/>
            <pc:sldMk cId="3495823107" sldId="555"/>
            <ac:spMk id="13" creationId="{7FB217F2-9CEC-FD68-34FB-88E3712FDD18}"/>
          </ac:spMkLst>
        </pc:spChg>
        <pc:spChg chg="add del mod ord">
          <ac:chgData name="Nicolo Tuccori" userId="0bed12c8-cf4c-419b-9b95-d7ea7ec556a8" providerId="ADAL" clId="{C9FD29CC-1D51-6A44-9A17-E578956E9CC0}" dt="2025-06-02T15:03:26.193" v="2193" actId="700"/>
          <ac:spMkLst>
            <pc:docMk/>
            <pc:sldMk cId="3495823107" sldId="555"/>
            <ac:spMk id="14" creationId="{54DF0C3D-48B9-5185-2338-B3989C18096F}"/>
          </ac:spMkLst>
        </pc:spChg>
        <pc:spChg chg="del">
          <ac:chgData name="Nicolo Tuccori" userId="0bed12c8-cf4c-419b-9b95-d7ea7ec556a8" providerId="ADAL" clId="{C9FD29CC-1D51-6A44-9A17-E578956E9CC0}" dt="2025-06-02T15:03:11.925" v="2191" actId="478"/>
          <ac:spMkLst>
            <pc:docMk/>
            <pc:sldMk cId="3495823107" sldId="555"/>
            <ac:spMk id="15" creationId="{373272F6-E03E-A393-3945-D97EE4973F7B}"/>
          </ac:spMkLst>
        </pc:spChg>
        <pc:spChg chg="add del mod ord">
          <ac:chgData name="Nicolo Tuccori" userId="0bed12c8-cf4c-419b-9b95-d7ea7ec556a8" providerId="ADAL" clId="{C9FD29CC-1D51-6A44-9A17-E578956E9CC0}" dt="2025-06-02T15:03:26.193" v="2193" actId="700"/>
          <ac:spMkLst>
            <pc:docMk/>
            <pc:sldMk cId="3495823107" sldId="555"/>
            <ac:spMk id="16" creationId="{8871655A-E9F1-EA47-1D0F-43C130E72CA4}"/>
          </ac:spMkLst>
        </pc:spChg>
        <pc:spChg chg="del">
          <ac:chgData name="Nicolo Tuccori" userId="0bed12c8-cf4c-419b-9b95-d7ea7ec556a8" providerId="ADAL" clId="{C9FD29CC-1D51-6A44-9A17-E578956E9CC0}" dt="2025-06-02T15:03:11.925" v="2191" actId="478"/>
          <ac:spMkLst>
            <pc:docMk/>
            <pc:sldMk cId="3495823107" sldId="555"/>
            <ac:spMk id="17" creationId="{DEF6AD0C-302D-D204-0C0C-61231AF79EE2}"/>
          </ac:spMkLst>
        </pc:spChg>
        <pc:spChg chg="add del mod ord">
          <ac:chgData name="Nicolo Tuccori" userId="0bed12c8-cf4c-419b-9b95-d7ea7ec556a8" providerId="ADAL" clId="{C9FD29CC-1D51-6A44-9A17-E578956E9CC0}" dt="2025-06-02T15:03:26.193" v="2193" actId="700"/>
          <ac:spMkLst>
            <pc:docMk/>
            <pc:sldMk cId="3495823107" sldId="555"/>
            <ac:spMk id="19" creationId="{F4012D8E-4CDA-8C94-F7DD-FC7323994DE2}"/>
          </ac:spMkLst>
        </pc:spChg>
        <pc:spChg chg="add del mod ord">
          <ac:chgData name="Nicolo Tuccori" userId="0bed12c8-cf4c-419b-9b95-d7ea7ec556a8" providerId="ADAL" clId="{C9FD29CC-1D51-6A44-9A17-E578956E9CC0}" dt="2025-06-02T15:03:26.193" v="2193" actId="700"/>
          <ac:spMkLst>
            <pc:docMk/>
            <pc:sldMk cId="3495823107" sldId="555"/>
            <ac:spMk id="20" creationId="{0854C8D7-DC20-1C65-425F-ABB8D3EA96B8}"/>
          </ac:spMkLst>
        </pc:spChg>
        <pc:spChg chg="add del mod ord">
          <ac:chgData name="Nicolo Tuccori" userId="0bed12c8-cf4c-419b-9b95-d7ea7ec556a8" providerId="ADAL" clId="{C9FD29CC-1D51-6A44-9A17-E578956E9CC0}" dt="2025-06-02T15:03:26.193" v="2193" actId="700"/>
          <ac:spMkLst>
            <pc:docMk/>
            <pc:sldMk cId="3495823107" sldId="555"/>
            <ac:spMk id="21" creationId="{9721DEBD-7B42-1E1C-FED4-CD531A261024}"/>
          </ac:spMkLst>
        </pc:spChg>
        <pc:spChg chg="add del mod ord">
          <ac:chgData name="Nicolo Tuccori" userId="0bed12c8-cf4c-419b-9b95-d7ea7ec556a8" providerId="ADAL" clId="{C9FD29CC-1D51-6A44-9A17-E578956E9CC0}" dt="2025-06-02T15:03:26.193" v="2193" actId="700"/>
          <ac:spMkLst>
            <pc:docMk/>
            <pc:sldMk cId="3495823107" sldId="555"/>
            <ac:spMk id="22" creationId="{51DD932F-679F-EFAA-D590-4E6C984F3BB8}"/>
          </ac:spMkLst>
        </pc:spChg>
        <pc:spChg chg="add del mod ord">
          <ac:chgData name="Nicolo Tuccori" userId="0bed12c8-cf4c-419b-9b95-d7ea7ec556a8" providerId="ADAL" clId="{C9FD29CC-1D51-6A44-9A17-E578956E9CC0}" dt="2025-06-02T15:03:26.193" v="2193" actId="700"/>
          <ac:spMkLst>
            <pc:docMk/>
            <pc:sldMk cId="3495823107" sldId="555"/>
            <ac:spMk id="23" creationId="{C1B8B212-02E5-C741-951E-51BE2B92E896}"/>
          </ac:spMkLst>
        </pc:spChg>
        <pc:spChg chg="add del mod ord">
          <ac:chgData name="Nicolo Tuccori" userId="0bed12c8-cf4c-419b-9b95-d7ea7ec556a8" providerId="ADAL" clId="{C9FD29CC-1D51-6A44-9A17-E578956E9CC0}" dt="2025-06-02T15:03:26.193" v="2193" actId="700"/>
          <ac:spMkLst>
            <pc:docMk/>
            <pc:sldMk cId="3495823107" sldId="555"/>
            <ac:spMk id="24" creationId="{EDD10662-C495-DEB9-CA46-BEEB51E3327E}"/>
          </ac:spMkLst>
        </pc:spChg>
        <pc:spChg chg="add del mod ord">
          <ac:chgData name="Nicolo Tuccori" userId="0bed12c8-cf4c-419b-9b95-d7ea7ec556a8" providerId="ADAL" clId="{C9FD29CC-1D51-6A44-9A17-E578956E9CC0}" dt="2025-06-02T15:03:26.193" v="2193" actId="700"/>
          <ac:spMkLst>
            <pc:docMk/>
            <pc:sldMk cId="3495823107" sldId="555"/>
            <ac:spMk id="25" creationId="{050501E4-F183-A219-DE27-CC8A1FFE67BA}"/>
          </ac:spMkLst>
        </pc:spChg>
        <pc:spChg chg="add del mod ord">
          <ac:chgData name="Nicolo Tuccori" userId="0bed12c8-cf4c-419b-9b95-d7ea7ec556a8" providerId="ADAL" clId="{C9FD29CC-1D51-6A44-9A17-E578956E9CC0}" dt="2025-06-02T15:03:26.193" v="2193" actId="700"/>
          <ac:spMkLst>
            <pc:docMk/>
            <pc:sldMk cId="3495823107" sldId="555"/>
            <ac:spMk id="26" creationId="{93888C87-BA18-5507-67E6-7638366CD4C8}"/>
          </ac:spMkLst>
        </pc:spChg>
        <pc:spChg chg="add del mod ord">
          <ac:chgData name="Nicolo Tuccori" userId="0bed12c8-cf4c-419b-9b95-d7ea7ec556a8" providerId="ADAL" clId="{C9FD29CC-1D51-6A44-9A17-E578956E9CC0}" dt="2025-06-02T15:03:26.193" v="2193" actId="700"/>
          <ac:spMkLst>
            <pc:docMk/>
            <pc:sldMk cId="3495823107" sldId="555"/>
            <ac:spMk id="27" creationId="{6FE64EE6-F79D-A850-A706-1324EC4DD11B}"/>
          </ac:spMkLst>
        </pc:spChg>
        <pc:spChg chg="add del mod ord">
          <ac:chgData name="Nicolo Tuccori" userId="0bed12c8-cf4c-419b-9b95-d7ea7ec556a8" providerId="ADAL" clId="{C9FD29CC-1D51-6A44-9A17-E578956E9CC0}" dt="2025-06-02T15:03:26.193" v="2193" actId="700"/>
          <ac:spMkLst>
            <pc:docMk/>
            <pc:sldMk cId="3495823107" sldId="555"/>
            <ac:spMk id="28" creationId="{9F2EDB5C-129C-C606-94EB-90D11F705FE9}"/>
          </ac:spMkLst>
        </pc:spChg>
        <pc:spChg chg="add del mod ord">
          <ac:chgData name="Nicolo Tuccori" userId="0bed12c8-cf4c-419b-9b95-d7ea7ec556a8" providerId="ADAL" clId="{C9FD29CC-1D51-6A44-9A17-E578956E9CC0}" dt="2025-06-02T15:03:26.193" v="2193" actId="700"/>
          <ac:spMkLst>
            <pc:docMk/>
            <pc:sldMk cId="3495823107" sldId="555"/>
            <ac:spMk id="29" creationId="{D617156C-7EF1-CCA7-8115-455E47C7C0F6}"/>
          </ac:spMkLst>
        </pc:spChg>
        <pc:spChg chg="add del mod ord">
          <ac:chgData name="Nicolo Tuccori" userId="0bed12c8-cf4c-419b-9b95-d7ea7ec556a8" providerId="ADAL" clId="{C9FD29CC-1D51-6A44-9A17-E578956E9CC0}" dt="2025-06-02T15:03:26.193" v="2193" actId="700"/>
          <ac:spMkLst>
            <pc:docMk/>
            <pc:sldMk cId="3495823107" sldId="555"/>
            <ac:spMk id="30" creationId="{BF554F6C-C3E0-7EE5-04D2-F39FA4DD3BA3}"/>
          </ac:spMkLst>
        </pc:spChg>
        <pc:spChg chg="add del mod ord">
          <ac:chgData name="Nicolo Tuccori" userId="0bed12c8-cf4c-419b-9b95-d7ea7ec556a8" providerId="ADAL" clId="{C9FD29CC-1D51-6A44-9A17-E578956E9CC0}" dt="2025-06-02T15:03:26.193" v="2193" actId="700"/>
          <ac:spMkLst>
            <pc:docMk/>
            <pc:sldMk cId="3495823107" sldId="555"/>
            <ac:spMk id="31" creationId="{1700D797-11FB-029B-E42C-2FF5FFB0050D}"/>
          </ac:spMkLst>
        </pc:spChg>
        <pc:spChg chg="add del mod ord">
          <ac:chgData name="Nicolo Tuccori" userId="0bed12c8-cf4c-419b-9b95-d7ea7ec556a8" providerId="ADAL" clId="{C9FD29CC-1D51-6A44-9A17-E578956E9CC0}" dt="2025-06-02T15:03:26.193" v="2193" actId="700"/>
          <ac:spMkLst>
            <pc:docMk/>
            <pc:sldMk cId="3495823107" sldId="555"/>
            <ac:spMk id="32" creationId="{DAC8EF84-942C-5B38-D575-291480976B5D}"/>
          </ac:spMkLst>
        </pc:spChg>
        <pc:spChg chg="add del mod ord">
          <ac:chgData name="Nicolo Tuccori" userId="0bed12c8-cf4c-419b-9b95-d7ea7ec556a8" providerId="ADAL" clId="{C9FD29CC-1D51-6A44-9A17-E578956E9CC0}" dt="2025-06-02T15:03:32.977" v="2195" actId="700"/>
          <ac:spMkLst>
            <pc:docMk/>
            <pc:sldMk cId="3495823107" sldId="555"/>
            <ac:spMk id="33" creationId="{69F68B17-B790-13DE-FE67-8F6A2379277E}"/>
          </ac:spMkLst>
        </pc:spChg>
        <pc:spChg chg="add del mod ord">
          <ac:chgData name="Nicolo Tuccori" userId="0bed12c8-cf4c-419b-9b95-d7ea7ec556a8" providerId="ADAL" clId="{C9FD29CC-1D51-6A44-9A17-E578956E9CC0}" dt="2025-06-02T15:03:46.389" v="2200" actId="478"/>
          <ac:spMkLst>
            <pc:docMk/>
            <pc:sldMk cId="3495823107" sldId="555"/>
            <ac:spMk id="34" creationId="{C4E6A0B4-948F-9590-EF23-931FD90C9C90}"/>
          </ac:spMkLst>
        </pc:spChg>
        <pc:spChg chg="add del mod ord">
          <ac:chgData name="Nicolo Tuccori" userId="0bed12c8-cf4c-419b-9b95-d7ea7ec556a8" providerId="ADAL" clId="{C9FD29CC-1D51-6A44-9A17-E578956E9CC0}" dt="2025-06-02T15:03:46.389" v="2200" actId="478"/>
          <ac:spMkLst>
            <pc:docMk/>
            <pc:sldMk cId="3495823107" sldId="555"/>
            <ac:spMk id="35" creationId="{81E73412-4E65-8805-902C-761E083D0258}"/>
          </ac:spMkLst>
        </pc:spChg>
        <pc:spChg chg="add del mod ord">
          <ac:chgData name="Nicolo Tuccori" userId="0bed12c8-cf4c-419b-9b95-d7ea7ec556a8" providerId="ADAL" clId="{C9FD29CC-1D51-6A44-9A17-E578956E9CC0}" dt="2025-06-02T15:03:46.389" v="2200" actId="478"/>
          <ac:spMkLst>
            <pc:docMk/>
            <pc:sldMk cId="3495823107" sldId="555"/>
            <ac:spMk id="36" creationId="{EA2FEFF4-A483-2E42-4C17-EBF69067C56A}"/>
          </ac:spMkLst>
        </pc:spChg>
        <pc:spChg chg="add del mod ord">
          <ac:chgData name="Nicolo Tuccori" userId="0bed12c8-cf4c-419b-9b95-d7ea7ec556a8" providerId="ADAL" clId="{C9FD29CC-1D51-6A44-9A17-E578956E9CC0}" dt="2025-06-02T15:03:46.389" v="2200" actId="478"/>
          <ac:spMkLst>
            <pc:docMk/>
            <pc:sldMk cId="3495823107" sldId="555"/>
            <ac:spMk id="37" creationId="{7B81E8D7-05CA-01DC-7A2E-2785618D6178}"/>
          </ac:spMkLst>
        </pc:spChg>
        <pc:spChg chg="add del mod ord">
          <ac:chgData name="Nicolo Tuccori" userId="0bed12c8-cf4c-419b-9b95-d7ea7ec556a8" providerId="ADAL" clId="{C9FD29CC-1D51-6A44-9A17-E578956E9CC0}" dt="2025-06-02T15:03:46.389" v="2200" actId="478"/>
          <ac:spMkLst>
            <pc:docMk/>
            <pc:sldMk cId="3495823107" sldId="555"/>
            <ac:spMk id="38" creationId="{27B60164-875B-298D-6032-1AA99DD4A79A}"/>
          </ac:spMkLst>
        </pc:spChg>
        <pc:spChg chg="add del mod ord">
          <ac:chgData name="Nicolo Tuccori" userId="0bed12c8-cf4c-419b-9b95-d7ea7ec556a8" providerId="ADAL" clId="{C9FD29CC-1D51-6A44-9A17-E578956E9CC0}" dt="2025-06-02T15:03:46.389" v="2200" actId="478"/>
          <ac:spMkLst>
            <pc:docMk/>
            <pc:sldMk cId="3495823107" sldId="555"/>
            <ac:spMk id="39" creationId="{6CE92939-ECE7-D871-565F-D6BE2E51BE85}"/>
          </ac:spMkLst>
        </pc:spChg>
        <pc:spChg chg="add del mod">
          <ac:chgData name="Nicolo Tuccori" userId="0bed12c8-cf4c-419b-9b95-d7ea7ec556a8" providerId="ADAL" clId="{C9FD29CC-1D51-6A44-9A17-E578956E9CC0}" dt="2025-06-02T15:06:45.838" v="2251" actId="478"/>
          <ac:spMkLst>
            <pc:docMk/>
            <pc:sldMk cId="3495823107" sldId="555"/>
            <ac:spMk id="40" creationId="{BABF5D6A-B798-25EB-0964-F6175AD7FFB2}"/>
          </ac:spMkLst>
        </pc:spChg>
        <pc:spChg chg="add del mod">
          <ac:chgData name="Nicolo Tuccori" userId="0bed12c8-cf4c-419b-9b95-d7ea7ec556a8" providerId="ADAL" clId="{C9FD29CC-1D51-6A44-9A17-E578956E9CC0}" dt="2025-06-02T15:06:45.838" v="2251" actId="478"/>
          <ac:spMkLst>
            <pc:docMk/>
            <pc:sldMk cId="3495823107" sldId="555"/>
            <ac:spMk id="41" creationId="{1276FD65-37DD-5892-D83F-819B2A60FF64}"/>
          </ac:spMkLst>
        </pc:spChg>
        <pc:spChg chg="add del mod">
          <ac:chgData name="Nicolo Tuccori" userId="0bed12c8-cf4c-419b-9b95-d7ea7ec556a8" providerId="ADAL" clId="{C9FD29CC-1D51-6A44-9A17-E578956E9CC0}" dt="2025-06-02T15:06:45.838" v="2251" actId="478"/>
          <ac:spMkLst>
            <pc:docMk/>
            <pc:sldMk cId="3495823107" sldId="555"/>
            <ac:spMk id="42" creationId="{A6EAF46D-A6A0-EFEB-63F8-E5B22E99D882}"/>
          </ac:spMkLst>
        </pc:spChg>
        <pc:spChg chg="add del mod">
          <ac:chgData name="Nicolo Tuccori" userId="0bed12c8-cf4c-419b-9b95-d7ea7ec556a8" providerId="ADAL" clId="{C9FD29CC-1D51-6A44-9A17-E578956E9CC0}" dt="2025-06-02T15:06:56.670" v="2253" actId="478"/>
          <ac:spMkLst>
            <pc:docMk/>
            <pc:sldMk cId="3495823107" sldId="555"/>
            <ac:spMk id="44" creationId="{146A9C68-546C-301C-7546-8D18B7068009}"/>
          </ac:spMkLst>
        </pc:spChg>
        <pc:spChg chg="add del mod">
          <ac:chgData name="Nicolo Tuccori" userId="0bed12c8-cf4c-419b-9b95-d7ea7ec556a8" providerId="ADAL" clId="{C9FD29CC-1D51-6A44-9A17-E578956E9CC0}" dt="2025-06-02T15:17:53.964" v="3383" actId="478"/>
          <ac:spMkLst>
            <pc:docMk/>
            <pc:sldMk cId="3495823107" sldId="555"/>
            <ac:spMk id="45" creationId="{FFFE0BA4-056A-FA1E-FE91-20BED099CF3E}"/>
          </ac:spMkLst>
        </pc:spChg>
        <pc:spChg chg="add mod">
          <ac:chgData name="Nicolo Tuccori" userId="0bed12c8-cf4c-419b-9b95-d7ea7ec556a8" providerId="ADAL" clId="{C9FD29CC-1D51-6A44-9A17-E578956E9CC0}" dt="2025-06-04T13:38:54.715" v="6865" actId="20577"/>
          <ac:spMkLst>
            <pc:docMk/>
            <pc:sldMk cId="3495823107" sldId="555"/>
            <ac:spMk id="47" creationId="{C493A366-9EF4-7C59-4AC8-EDB44A40BBA9}"/>
          </ac:spMkLst>
        </pc:spChg>
        <pc:spChg chg="add del mod">
          <ac:chgData name="Nicolo Tuccori" userId="0bed12c8-cf4c-419b-9b95-d7ea7ec556a8" providerId="ADAL" clId="{C9FD29CC-1D51-6A44-9A17-E578956E9CC0}" dt="2025-06-02T16:19:56.861" v="4553" actId="478"/>
          <ac:spMkLst>
            <pc:docMk/>
            <pc:sldMk cId="3495823107" sldId="555"/>
            <ac:spMk id="51" creationId="{1B30FFEB-3FA4-FFDE-8F40-BE7CCAFFD3A6}"/>
          </ac:spMkLst>
        </pc:spChg>
        <pc:spChg chg="add del mod">
          <ac:chgData name="Nicolo Tuccori" userId="0bed12c8-cf4c-419b-9b95-d7ea7ec556a8" providerId="ADAL" clId="{C9FD29CC-1D51-6A44-9A17-E578956E9CC0}" dt="2025-06-04T13:30:25.632" v="6518" actId="478"/>
          <ac:spMkLst>
            <pc:docMk/>
            <pc:sldMk cId="3495823107" sldId="555"/>
            <ac:spMk id="52" creationId="{12E45DEC-BBE0-8603-263C-CFCA95C648A3}"/>
          </ac:spMkLst>
        </pc:spChg>
        <pc:spChg chg="add del mod">
          <ac:chgData name="Nicolo Tuccori" userId="0bed12c8-cf4c-419b-9b95-d7ea7ec556a8" providerId="ADAL" clId="{C9FD29CC-1D51-6A44-9A17-E578956E9CC0}" dt="2025-06-04T13:30:25.632" v="6518" actId="478"/>
          <ac:spMkLst>
            <pc:docMk/>
            <pc:sldMk cId="3495823107" sldId="555"/>
            <ac:spMk id="53" creationId="{5B6B8D44-589F-EF05-38D5-ED755538CA2A}"/>
          </ac:spMkLst>
        </pc:spChg>
        <pc:spChg chg="add del mod">
          <ac:chgData name="Nicolo Tuccori" userId="0bed12c8-cf4c-419b-9b95-d7ea7ec556a8" providerId="ADAL" clId="{C9FD29CC-1D51-6A44-9A17-E578956E9CC0}" dt="2025-06-04T13:30:25.632" v="6518" actId="478"/>
          <ac:spMkLst>
            <pc:docMk/>
            <pc:sldMk cId="3495823107" sldId="555"/>
            <ac:spMk id="54" creationId="{04349BFE-5EEA-F55D-BDE0-488D65CDB547}"/>
          </ac:spMkLst>
        </pc:spChg>
        <pc:spChg chg="add mod">
          <ac:chgData name="Nicolo Tuccori" userId="0bed12c8-cf4c-419b-9b95-d7ea7ec556a8" providerId="ADAL" clId="{C9FD29CC-1D51-6A44-9A17-E578956E9CC0}" dt="2025-06-03T14:24:24.517" v="6138" actId="1076"/>
          <ac:spMkLst>
            <pc:docMk/>
            <pc:sldMk cId="3495823107" sldId="555"/>
            <ac:spMk id="56" creationId="{50E78749-0FCB-5A70-1EDD-3D36534D26A8}"/>
          </ac:spMkLst>
        </pc:spChg>
        <pc:spChg chg="add mod">
          <ac:chgData name="Nicolo Tuccori" userId="0bed12c8-cf4c-419b-9b95-d7ea7ec556a8" providerId="ADAL" clId="{C9FD29CC-1D51-6A44-9A17-E578956E9CC0}" dt="2025-06-04T11:38:30.706" v="6490" actId="20577"/>
          <ac:spMkLst>
            <pc:docMk/>
            <pc:sldMk cId="3495823107" sldId="555"/>
            <ac:spMk id="58" creationId="{F6D8BF7E-6B7D-78DA-849C-0D53296ABFD5}"/>
          </ac:spMkLst>
        </pc:spChg>
        <pc:picChg chg="add mod modCrop">
          <ac:chgData name="Nicolo Tuccori" userId="0bed12c8-cf4c-419b-9b95-d7ea7ec556a8" providerId="ADAL" clId="{C9FD29CC-1D51-6A44-9A17-E578956E9CC0}" dt="2025-06-03T14:26:51.534" v="6177" actId="1076"/>
          <ac:picMkLst>
            <pc:docMk/>
            <pc:sldMk cId="3495823107" sldId="555"/>
            <ac:picMk id="2" creationId="{CF3324B8-0734-217F-C23F-93A382414361}"/>
          </ac:picMkLst>
        </pc:picChg>
        <pc:picChg chg="add mod">
          <ac:chgData name="Nicolo Tuccori" userId="0bed12c8-cf4c-419b-9b95-d7ea7ec556a8" providerId="ADAL" clId="{C9FD29CC-1D51-6A44-9A17-E578956E9CC0}" dt="2025-06-03T14:24:50.213" v="6143" actId="1076"/>
          <ac:picMkLst>
            <pc:docMk/>
            <pc:sldMk cId="3495823107" sldId="555"/>
            <ac:picMk id="3" creationId="{052737C6-CE33-ECB1-ECCD-AA2D80954555}"/>
          </ac:picMkLst>
        </pc:picChg>
        <pc:picChg chg="del">
          <ac:chgData name="Nicolo Tuccori" userId="0bed12c8-cf4c-419b-9b95-d7ea7ec556a8" providerId="ADAL" clId="{C9FD29CC-1D51-6A44-9A17-E578956E9CC0}" dt="2025-06-02T15:03:11.925" v="2191" actId="478"/>
          <ac:picMkLst>
            <pc:docMk/>
            <pc:sldMk cId="3495823107" sldId="555"/>
            <ac:picMk id="18" creationId="{8D41AA4C-1D4B-192D-3A8F-96EC80DCC484}"/>
          </ac:picMkLst>
        </pc:picChg>
        <pc:picChg chg="add mod">
          <ac:chgData name="Nicolo Tuccori" userId="0bed12c8-cf4c-419b-9b95-d7ea7ec556a8" providerId="ADAL" clId="{C9FD29CC-1D51-6A44-9A17-E578956E9CC0}" dt="2025-06-02T16:19:07.289" v="4534" actId="1076"/>
          <ac:picMkLst>
            <pc:docMk/>
            <pc:sldMk cId="3495823107" sldId="555"/>
            <ac:picMk id="46" creationId="{E3D7B9F1-A7E4-ED21-0EE9-506E93CA892B}"/>
          </ac:picMkLst>
        </pc:picChg>
        <pc:picChg chg="add mod">
          <ac:chgData name="Nicolo Tuccori" userId="0bed12c8-cf4c-419b-9b95-d7ea7ec556a8" providerId="ADAL" clId="{C9FD29CC-1D51-6A44-9A17-E578956E9CC0}" dt="2025-06-03T14:26:48.845" v="6175" actId="1076"/>
          <ac:picMkLst>
            <pc:docMk/>
            <pc:sldMk cId="3495823107" sldId="555"/>
            <ac:picMk id="48" creationId="{C4D98909-E684-5718-C1EF-6B04C74E463C}"/>
          </ac:picMkLst>
        </pc:picChg>
        <pc:picChg chg="add del mod">
          <ac:chgData name="Nicolo Tuccori" userId="0bed12c8-cf4c-419b-9b95-d7ea7ec556a8" providerId="ADAL" clId="{C9FD29CC-1D51-6A44-9A17-E578956E9CC0}" dt="2025-06-02T16:19:56.861" v="4553" actId="478"/>
          <ac:picMkLst>
            <pc:docMk/>
            <pc:sldMk cId="3495823107" sldId="555"/>
            <ac:picMk id="49" creationId="{987496F6-0004-9CA6-ECDF-97F379780734}"/>
          </ac:picMkLst>
        </pc:picChg>
        <pc:picChg chg="add mod">
          <ac:chgData name="Nicolo Tuccori" userId="0bed12c8-cf4c-419b-9b95-d7ea7ec556a8" providerId="ADAL" clId="{C9FD29CC-1D51-6A44-9A17-E578956E9CC0}" dt="2025-06-02T16:23:06.111" v="4575" actId="1076"/>
          <ac:picMkLst>
            <pc:docMk/>
            <pc:sldMk cId="3495823107" sldId="555"/>
            <ac:picMk id="55" creationId="{97E6C710-4ACC-893A-E7EB-2091EE707D71}"/>
          </ac:picMkLst>
        </pc:picChg>
        <pc:picChg chg="add mod">
          <ac:chgData name="Nicolo Tuccori" userId="0bed12c8-cf4c-419b-9b95-d7ea7ec556a8" providerId="ADAL" clId="{C9FD29CC-1D51-6A44-9A17-E578956E9CC0}" dt="2025-06-03T14:24:31.005" v="6139" actId="1076"/>
          <ac:picMkLst>
            <pc:docMk/>
            <pc:sldMk cId="3495823107" sldId="555"/>
            <ac:picMk id="57" creationId="{A3DA0320-7DFF-0C94-218D-48F1E1738240}"/>
          </ac:picMkLst>
        </pc:picChg>
        <pc:picChg chg="add del mod">
          <ac:chgData name="Nicolo Tuccori" userId="0bed12c8-cf4c-419b-9b95-d7ea7ec556a8" providerId="ADAL" clId="{C9FD29CC-1D51-6A44-9A17-E578956E9CC0}" dt="2025-06-02T16:28:58.083" v="4723" actId="478"/>
          <ac:picMkLst>
            <pc:docMk/>
            <pc:sldMk cId="3495823107" sldId="555"/>
            <ac:picMk id="59" creationId="{5E1E49D6-FE1D-8A58-4469-D8EF1A90399E}"/>
          </ac:picMkLst>
        </pc:picChg>
        <pc:cxnChg chg="add mod">
          <ac:chgData name="Nicolo Tuccori" userId="0bed12c8-cf4c-419b-9b95-d7ea7ec556a8" providerId="ADAL" clId="{C9FD29CC-1D51-6A44-9A17-E578956E9CC0}" dt="2025-06-03T14:24:15.540" v="6137" actId="1076"/>
          <ac:cxnSpMkLst>
            <pc:docMk/>
            <pc:sldMk cId="3495823107" sldId="555"/>
            <ac:cxnSpMk id="6" creationId="{F5934170-5B1D-6F5F-BC45-1E21860B29E7}"/>
          </ac:cxnSpMkLst>
        </pc:cxnChg>
      </pc:sldChg>
      <pc:sldChg chg="addSp delSp modSp add del mod ord">
        <pc:chgData name="Nicolo Tuccori" userId="0bed12c8-cf4c-419b-9b95-d7ea7ec556a8" providerId="ADAL" clId="{C9FD29CC-1D51-6A44-9A17-E578956E9CC0}" dt="2025-06-04T08:00:58.513" v="6237" actId="2696"/>
        <pc:sldMkLst>
          <pc:docMk/>
          <pc:sldMk cId="2120138173" sldId="556"/>
        </pc:sldMkLst>
        <pc:spChg chg="add del mod">
          <ac:chgData name="Nicolo Tuccori" userId="0bed12c8-cf4c-419b-9b95-d7ea7ec556a8" providerId="ADAL" clId="{C9FD29CC-1D51-6A44-9A17-E578956E9CC0}" dt="2025-06-02T16:11:46.311" v="4438"/>
          <ac:spMkLst>
            <pc:docMk/>
            <pc:sldMk cId="2120138173" sldId="556"/>
            <ac:spMk id="4" creationId="{F2479A41-3A4D-AF42-6A78-6F2DBDFDA39C}"/>
          </ac:spMkLst>
        </pc:spChg>
        <pc:spChg chg="add mod">
          <ac:chgData name="Nicolo Tuccori" userId="0bed12c8-cf4c-419b-9b95-d7ea7ec556a8" providerId="ADAL" clId="{C9FD29CC-1D51-6A44-9A17-E578956E9CC0}" dt="2025-06-02T16:05:31.858" v="4404"/>
          <ac:spMkLst>
            <pc:docMk/>
            <pc:sldMk cId="2120138173" sldId="556"/>
            <ac:spMk id="7" creationId="{EC6EF0BD-9F1F-0EAF-6D79-67C832B8D719}"/>
          </ac:spMkLst>
        </pc:spChg>
        <pc:spChg chg="add mod">
          <ac:chgData name="Nicolo Tuccori" userId="0bed12c8-cf4c-419b-9b95-d7ea7ec556a8" providerId="ADAL" clId="{C9FD29CC-1D51-6A44-9A17-E578956E9CC0}" dt="2025-06-02T16:05:31.858" v="4404"/>
          <ac:spMkLst>
            <pc:docMk/>
            <pc:sldMk cId="2120138173" sldId="556"/>
            <ac:spMk id="8" creationId="{86DF2AA1-3F92-52DF-D49B-568B92E1B2BB}"/>
          </ac:spMkLst>
        </pc:spChg>
        <pc:spChg chg="add mod">
          <ac:chgData name="Nicolo Tuccori" userId="0bed12c8-cf4c-419b-9b95-d7ea7ec556a8" providerId="ADAL" clId="{C9FD29CC-1D51-6A44-9A17-E578956E9CC0}" dt="2025-06-02T16:05:31.858" v="4404"/>
          <ac:spMkLst>
            <pc:docMk/>
            <pc:sldMk cId="2120138173" sldId="556"/>
            <ac:spMk id="9" creationId="{F492319A-109F-5289-6066-5CB13C35856F}"/>
          </ac:spMkLst>
        </pc:spChg>
        <pc:spChg chg="add del mod">
          <ac:chgData name="Nicolo Tuccori" userId="0bed12c8-cf4c-419b-9b95-d7ea7ec556a8" providerId="ADAL" clId="{C9FD29CC-1D51-6A44-9A17-E578956E9CC0}" dt="2025-06-02T16:15:45.630" v="4476" actId="478"/>
          <ac:spMkLst>
            <pc:docMk/>
            <pc:sldMk cId="2120138173" sldId="556"/>
            <ac:spMk id="12" creationId="{F9D550FE-6585-10EA-29CF-021855403AF1}"/>
          </ac:spMkLst>
        </pc:spChg>
        <pc:spChg chg="add mod">
          <ac:chgData name="Nicolo Tuccori" userId="0bed12c8-cf4c-419b-9b95-d7ea7ec556a8" providerId="ADAL" clId="{C9FD29CC-1D51-6A44-9A17-E578956E9CC0}" dt="2025-06-02T16:17:47.722" v="4519" actId="1076"/>
          <ac:spMkLst>
            <pc:docMk/>
            <pc:sldMk cId="2120138173" sldId="556"/>
            <ac:spMk id="14" creationId="{AE5D41BF-F4B0-4B02-0C22-35AA74DAA771}"/>
          </ac:spMkLst>
        </pc:spChg>
        <pc:spChg chg="mod">
          <ac:chgData name="Nicolo Tuccori" userId="0bed12c8-cf4c-419b-9b95-d7ea7ec556a8" providerId="ADAL" clId="{C9FD29CC-1D51-6A44-9A17-E578956E9CC0}" dt="2025-06-02T16:13:09.313" v="4469" actId="20577"/>
          <ac:spMkLst>
            <pc:docMk/>
            <pc:sldMk cId="2120138173" sldId="556"/>
            <ac:spMk id="47" creationId="{6686E0BF-2A5A-292A-1129-2362114C0D16}"/>
          </ac:spMkLst>
        </pc:spChg>
        <pc:picChg chg="add mod">
          <ac:chgData name="Nicolo Tuccori" userId="0bed12c8-cf4c-419b-9b95-d7ea7ec556a8" providerId="ADAL" clId="{C9FD29CC-1D51-6A44-9A17-E578956E9CC0}" dt="2025-06-02T15:25:00.200" v="3719" actId="1076"/>
          <ac:picMkLst>
            <pc:docMk/>
            <pc:sldMk cId="2120138173" sldId="556"/>
            <ac:picMk id="2" creationId="{AAD691CA-DA8C-C7DA-02A2-7BD128CC5CFA}"/>
          </ac:picMkLst>
        </pc:picChg>
        <pc:picChg chg="add del mod">
          <ac:chgData name="Nicolo Tuccori" userId="0bed12c8-cf4c-419b-9b95-d7ea7ec556a8" providerId="ADAL" clId="{C9FD29CC-1D51-6A44-9A17-E578956E9CC0}" dt="2025-06-02T16:13:42.412" v="4471" actId="478"/>
          <ac:picMkLst>
            <pc:docMk/>
            <pc:sldMk cId="2120138173" sldId="556"/>
            <ac:picMk id="5" creationId="{6619DD29-298D-016F-241B-A4E03BB435D2}"/>
          </ac:picMkLst>
        </pc:picChg>
        <pc:picChg chg="add mod">
          <ac:chgData name="Nicolo Tuccori" userId="0bed12c8-cf4c-419b-9b95-d7ea7ec556a8" providerId="ADAL" clId="{C9FD29CC-1D51-6A44-9A17-E578956E9CC0}" dt="2025-06-02T16:13:08.097" v="4467" actId="1076"/>
          <ac:picMkLst>
            <pc:docMk/>
            <pc:sldMk cId="2120138173" sldId="556"/>
            <ac:picMk id="6" creationId="{E0FA9A20-E229-9570-CEBF-9B25021F4284}"/>
          </ac:picMkLst>
        </pc:picChg>
        <pc:picChg chg="add mod">
          <ac:chgData name="Nicolo Tuccori" userId="0bed12c8-cf4c-419b-9b95-d7ea7ec556a8" providerId="ADAL" clId="{C9FD29CC-1D51-6A44-9A17-E578956E9CC0}" dt="2025-06-02T16:13:45.810" v="4473" actId="1076"/>
          <ac:picMkLst>
            <pc:docMk/>
            <pc:sldMk cId="2120138173" sldId="556"/>
            <ac:picMk id="10" creationId="{054FF624-1618-5D52-D4C5-431C5374E2F5}"/>
          </ac:picMkLst>
        </pc:picChg>
        <pc:picChg chg="del">
          <ac:chgData name="Nicolo Tuccori" userId="0bed12c8-cf4c-419b-9b95-d7ea7ec556a8" providerId="ADAL" clId="{C9FD29CC-1D51-6A44-9A17-E578956E9CC0}" dt="2025-06-02T15:25:07.297" v="3720" actId="478"/>
          <ac:picMkLst>
            <pc:docMk/>
            <pc:sldMk cId="2120138173" sldId="556"/>
            <ac:picMk id="46" creationId="{23731A35-48B3-AEB0-D63A-8259B2FAB454}"/>
          </ac:picMkLst>
        </pc:picChg>
        <pc:picChg chg="del">
          <ac:chgData name="Nicolo Tuccori" userId="0bed12c8-cf4c-419b-9b95-d7ea7ec556a8" providerId="ADAL" clId="{C9FD29CC-1D51-6A44-9A17-E578956E9CC0}" dt="2025-06-02T15:32:58.678" v="3861" actId="478"/>
          <ac:picMkLst>
            <pc:docMk/>
            <pc:sldMk cId="2120138173" sldId="556"/>
            <ac:picMk id="48" creationId="{79199DFB-C54D-6607-6238-E720A3D96148}"/>
          </ac:picMkLst>
        </pc:picChg>
        <pc:picChg chg="del">
          <ac:chgData name="Nicolo Tuccori" userId="0bed12c8-cf4c-419b-9b95-d7ea7ec556a8" providerId="ADAL" clId="{C9FD29CC-1D51-6A44-9A17-E578956E9CC0}" dt="2025-06-02T15:28:53.342" v="3830" actId="478"/>
          <ac:picMkLst>
            <pc:docMk/>
            <pc:sldMk cId="2120138173" sldId="556"/>
            <ac:picMk id="49" creationId="{D872D41F-6EEF-12F5-935A-04799BC0BF4F}"/>
          </ac:picMkLst>
        </pc:picChg>
      </pc:sldChg>
      <pc:sldChg chg="addSp delSp modSp add mod">
        <pc:chgData name="Nicolo Tuccori" userId="0bed12c8-cf4c-419b-9b95-d7ea7ec556a8" providerId="ADAL" clId="{C9FD29CC-1D51-6A44-9A17-E578956E9CC0}" dt="2025-06-08T16:42:31.820" v="10423" actId="1076"/>
        <pc:sldMkLst>
          <pc:docMk/>
          <pc:sldMk cId="657638098" sldId="557"/>
        </pc:sldMkLst>
        <pc:spChg chg="mod">
          <ac:chgData name="Nicolo Tuccori" userId="0bed12c8-cf4c-419b-9b95-d7ea7ec556a8" providerId="ADAL" clId="{C9FD29CC-1D51-6A44-9A17-E578956E9CC0}" dt="2025-06-03T10:09:26.272" v="5695" actId="20577"/>
          <ac:spMkLst>
            <pc:docMk/>
            <pc:sldMk cId="657638098" sldId="557"/>
            <ac:spMk id="7" creationId="{3CB2F494-54F3-9588-B1B3-016189AF6A44}"/>
          </ac:spMkLst>
        </pc:spChg>
        <pc:picChg chg="add del mod">
          <ac:chgData name="Nicolo Tuccori" userId="0bed12c8-cf4c-419b-9b95-d7ea7ec556a8" providerId="ADAL" clId="{C9FD29CC-1D51-6A44-9A17-E578956E9CC0}" dt="2025-06-03T10:09:02.800" v="5679" actId="478"/>
          <ac:picMkLst>
            <pc:docMk/>
            <pc:sldMk cId="657638098" sldId="557"/>
            <ac:picMk id="2" creationId="{86A626DA-4C58-728D-425B-5F9F6B9A794D}"/>
          </ac:picMkLst>
        </pc:picChg>
        <pc:picChg chg="add del mod">
          <ac:chgData name="Nicolo Tuccori" userId="0bed12c8-cf4c-419b-9b95-d7ea7ec556a8" providerId="ADAL" clId="{C9FD29CC-1D51-6A44-9A17-E578956E9CC0}" dt="2025-06-03T10:09:23.305" v="5686" actId="478"/>
          <ac:picMkLst>
            <pc:docMk/>
            <pc:sldMk cId="657638098" sldId="557"/>
            <ac:picMk id="3" creationId="{AC95BC19-1C11-9B24-51A7-C75F590E6B77}"/>
          </ac:picMkLst>
        </pc:picChg>
        <pc:picChg chg="add mod modCrop">
          <ac:chgData name="Nicolo Tuccori" userId="0bed12c8-cf4c-419b-9b95-d7ea7ec556a8" providerId="ADAL" clId="{C9FD29CC-1D51-6A44-9A17-E578956E9CC0}" dt="2025-06-08T16:42:31.820" v="10423" actId="1076"/>
          <ac:picMkLst>
            <pc:docMk/>
            <pc:sldMk cId="657638098" sldId="557"/>
            <ac:picMk id="4" creationId="{006CAC43-6592-D605-24C3-9FBAFC1715FE}"/>
          </ac:picMkLst>
        </pc:picChg>
        <pc:picChg chg="add mod">
          <ac:chgData name="Nicolo Tuccori" userId="0bed12c8-cf4c-419b-9b95-d7ea7ec556a8" providerId="ADAL" clId="{C9FD29CC-1D51-6A44-9A17-E578956E9CC0}" dt="2025-06-03T10:09:33.383" v="5699"/>
          <ac:picMkLst>
            <pc:docMk/>
            <pc:sldMk cId="657638098" sldId="557"/>
            <ac:picMk id="5" creationId="{13B29008-58D8-A0E7-5A69-1EE9AB59E886}"/>
          </ac:picMkLst>
        </pc:picChg>
        <pc:picChg chg="del">
          <ac:chgData name="Nicolo Tuccori" userId="0bed12c8-cf4c-419b-9b95-d7ea7ec556a8" providerId="ADAL" clId="{C9FD29CC-1D51-6A44-9A17-E578956E9CC0}" dt="2025-06-02T16:20:06.799" v="4559" actId="478"/>
          <ac:picMkLst>
            <pc:docMk/>
            <pc:sldMk cId="657638098" sldId="557"/>
            <ac:picMk id="9" creationId="{4A7C32BC-F0DA-F50A-860E-3CD919FDABB5}"/>
          </ac:picMkLst>
        </pc:picChg>
      </pc:sldChg>
      <pc:sldChg chg="delSp modSp add del mod">
        <pc:chgData name="Nicolo Tuccori" userId="0bed12c8-cf4c-419b-9b95-d7ea7ec556a8" providerId="ADAL" clId="{C9FD29CC-1D51-6A44-9A17-E578956E9CC0}" dt="2025-06-04T08:01:01.681" v="6238" actId="2696"/>
        <pc:sldMkLst>
          <pc:docMk/>
          <pc:sldMk cId="674749245" sldId="558"/>
        </pc:sldMkLst>
        <pc:spChg chg="mod">
          <ac:chgData name="Nicolo Tuccori" userId="0bed12c8-cf4c-419b-9b95-d7ea7ec556a8" providerId="ADAL" clId="{C9FD29CC-1D51-6A44-9A17-E578956E9CC0}" dt="2025-06-02T16:24:01.554" v="4588" actId="20577"/>
          <ac:spMkLst>
            <pc:docMk/>
            <pc:sldMk cId="674749245" sldId="558"/>
            <ac:spMk id="7" creationId="{ED37C213-5AA5-4F80-6514-DCC41F70C83A}"/>
          </ac:spMkLst>
        </pc:spChg>
        <pc:picChg chg="del">
          <ac:chgData name="Nicolo Tuccori" userId="0bed12c8-cf4c-419b-9b95-d7ea7ec556a8" providerId="ADAL" clId="{C9FD29CC-1D51-6A44-9A17-E578956E9CC0}" dt="2025-06-02T16:24:18.497" v="4589" actId="478"/>
          <ac:picMkLst>
            <pc:docMk/>
            <pc:sldMk cId="674749245" sldId="558"/>
            <ac:picMk id="2" creationId="{329F55E4-5EC8-D8EC-89A6-21B341689D7F}"/>
          </ac:picMkLst>
        </pc:picChg>
        <pc:picChg chg="del">
          <ac:chgData name="Nicolo Tuccori" userId="0bed12c8-cf4c-419b-9b95-d7ea7ec556a8" providerId="ADAL" clId="{C9FD29CC-1D51-6A44-9A17-E578956E9CC0}" dt="2025-06-02T16:24:19.061" v="4590" actId="478"/>
          <ac:picMkLst>
            <pc:docMk/>
            <pc:sldMk cId="674749245" sldId="558"/>
            <ac:picMk id="3" creationId="{21A774BF-38F2-E7C2-4186-B97E1A7ABC23}"/>
          </ac:picMkLst>
        </pc:picChg>
      </pc:sldChg>
      <pc:sldChg chg="modSp add del mod">
        <pc:chgData name="Nicolo Tuccori" userId="0bed12c8-cf4c-419b-9b95-d7ea7ec556a8" providerId="ADAL" clId="{C9FD29CC-1D51-6A44-9A17-E578956E9CC0}" dt="2025-06-03T10:07:19.820" v="5673" actId="2696"/>
        <pc:sldMkLst>
          <pc:docMk/>
          <pc:sldMk cId="2486971773" sldId="559"/>
        </pc:sldMkLst>
        <pc:spChg chg="mod">
          <ac:chgData name="Nicolo Tuccori" userId="0bed12c8-cf4c-419b-9b95-d7ea7ec556a8" providerId="ADAL" clId="{C9FD29CC-1D51-6A44-9A17-E578956E9CC0}" dt="2025-06-03T09:39:17.862" v="5295" actId="20577"/>
          <ac:spMkLst>
            <pc:docMk/>
            <pc:sldMk cId="2486971773" sldId="559"/>
            <ac:spMk id="7" creationId="{5D88C250-5014-2087-687B-8DC032F19E41}"/>
          </ac:spMkLst>
        </pc:spChg>
      </pc:sldChg>
      <pc:sldChg chg="delSp modSp add del mod">
        <pc:chgData name="Nicolo Tuccori" userId="0bed12c8-cf4c-419b-9b95-d7ea7ec556a8" providerId="ADAL" clId="{C9FD29CC-1D51-6A44-9A17-E578956E9CC0}" dt="2025-06-03T09:56:44.248" v="5520" actId="2696"/>
        <pc:sldMkLst>
          <pc:docMk/>
          <pc:sldMk cId="459917812" sldId="560"/>
        </pc:sldMkLst>
        <pc:spChg chg="mod">
          <ac:chgData name="Nicolo Tuccori" userId="0bed12c8-cf4c-419b-9b95-d7ea7ec556a8" providerId="ADAL" clId="{C9FD29CC-1D51-6A44-9A17-E578956E9CC0}" dt="2025-06-03T09:51:44.110" v="5478" actId="21"/>
          <ac:spMkLst>
            <pc:docMk/>
            <pc:sldMk cId="459917812" sldId="560"/>
            <ac:spMk id="25" creationId="{3E7D40BA-89DA-D668-3E2C-B6BE7743DD30}"/>
          </ac:spMkLst>
        </pc:spChg>
        <pc:picChg chg="del">
          <ac:chgData name="Nicolo Tuccori" userId="0bed12c8-cf4c-419b-9b95-d7ea7ec556a8" providerId="ADAL" clId="{C9FD29CC-1D51-6A44-9A17-E578956E9CC0}" dt="2025-06-03T09:40:11.146" v="5298" actId="478"/>
          <ac:picMkLst>
            <pc:docMk/>
            <pc:sldMk cId="459917812" sldId="560"/>
            <ac:picMk id="38" creationId="{3C79EEAA-BE5E-F262-15D5-7840FCF98E77}"/>
          </ac:picMkLst>
        </pc:picChg>
      </pc:sldChg>
      <pc:sldChg chg="addSp delSp modSp new del mod chgLayout">
        <pc:chgData name="Nicolo Tuccori" userId="0bed12c8-cf4c-419b-9b95-d7ea7ec556a8" providerId="ADAL" clId="{C9FD29CC-1D51-6A44-9A17-E578956E9CC0}" dt="2025-06-04T17:12:13.243" v="7995" actId="2696"/>
        <pc:sldMkLst>
          <pc:docMk/>
          <pc:sldMk cId="847924699" sldId="561"/>
        </pc:sldMkLst>
        <pc:spChg chg="add mod">
          <ac:chgData name="Nicolo Tuccori" userId="0bed12c8-cf4c-419b-9b95-d7ea7ec556a8" providerId="ADAL" clId="{C9FD29CC-1D51-6A44-9A17-E578956E9CC0}" dt="2025-06-04T13:30:10.654" v="6514"/>
          <ac:spMkLst>
            <pc:docMk/>
            <pc:sldMk cId="847924699" sldId="561"/>
            <ac:spMk id="2" creationId="{36F49AAE-24C3-4896-E9D4-0CC6B0121EC9}"/>
          </ac:spMkLst>
        </pc:spChg>
        <pc:spChg chg="del mod ord">
          <ac:chgData name="Nicolo Tuccori" userId="0bed12c8-cf4c-419b-9b95-d7ea7ec556a8" providerId="ADAL" clId="{C9FD29CC-1D51-6A44-9A17-E578956E9CC0}" dt="2025-06-03T09:43:15.012" v="5343" actId="700"/>
          <ac:spMkLst>
            <pc:docMk/>
            <pc:sldMk cId="847924699" sldId="561"/>
            <ac:spMk id="2" creationId="{56CA3E3B-1B1B-12B3-1C14-25AB3F4F1827}"/>
          </ac:spMkLst>
        </pc:spChg>
        <pc:spChg chg="add mod">
          <ac:chgData name="Nicolo Tuccori" userId="0bed12c8-cf4c-419b-9b95-d7ea7ec556a8" providerId="ADAL" clId="{C9FD29CC-1D51-6A44-9A17-E578956E9CC0}" dt="2025-06-04T13:30:10.654" v="6514"/>
          <ac:spMkLst>
            <pc:docMk/>
            <pc:sldMk cId="847924699" sldId="561"/>
            <ac:spMk id="3" creationId="{A521B5DC-2B09-DFF3-CD3A-48CD98936B33}"/>
          </ac:spMkLst>
        </pc:spChg>
        <pc:spChg chg="del mod ord">
          <ac:chgData name="Nicolo Tuccori" userId="0bed12c8-cf4c-419b-9b95-d7ea7ec556a8" providerId="ADAL" clId="{C9FD29CC-1D51-6A44-9A17-E578956E9CC0}" dt="2025-06-03T09:43:15.012" v="5343" actId="700"/>
          <ac:spMkLst>
            <pc:docMk/>
            <pc:sldMk cId="847924699" sldId="561"/>
            <ac:spMk id="3" creationId="{CC20E2D7-BE3F-BF99-A4AC-8593652F5B92}"/>
          </ac:spMkLst>
        </pc:spChg>
        <pc:spChg chg="add mod">
          <ac:chgData name="Nicolo Tuccori" userId="0bed12c8-cf4c-419b-9b95-d7ea7ec556a8" providerId="ADAL" clId="{C9FD29CC-1D51-6A44-9A17-E578956E9CC0}" dt="2025-06-04T13:30:10.654" v="6514"/>
          <ac:spMkLst>
            <pc:docMk/>
            <pc:sldMk cId="847924699" sldId="561"/>
            <ac:spMk id="4" creationId="{1B635CB4-6122-545B-0CF7-A689DAA5B376}"/>
          </ac:spMkLst>
        </pc:spChg>
        <pc:spChg chg="add del mod ord">
          <ac:chgData name="Nicolo Tuccori" userId="0bed12c8-cf4c-419b-9b95-d7ea7ec556a8" providerId="ADAL" clId="{C9FD29CC-1D51-6A44-9A17-E578956E9CC0}" dt="2025-06-03T09:43:32.852" v="5350" actId="478"/>
          <ac:spMkLst>
            <pc:docMk/>
            <pc:sldMk cId="847924699" sldId="561"/>
            <ac:spMk id="4" creationId="{F22FB9F2-6EC6-2705-AD55-88EE0D61894D}"/>
          </ac:spMkLst>
        </pc:spChg>
        <pc:spChg chg="add mod ord">
          <ac:chgData name="Nicolo Tuccori" userId="0bed12c8-cf4c-419b-9b95-d7ea7ec556a8" providerId="ADAL" clId="{C9FD29CC-1D51-6A44-9A17-E578956E9CC0}" dt="2025-06-03T09:48:10.540" v="5437" actId="1038"/>
          <ac:spMkLst>
            <pc:docMk/>
            <pc:sldMk cId="847924699" sldId="561"/>
            <ac:spMk id="5" creationId="{BCD00FEB-6D58-FF25-78B3-24F1DAA3CF03}"/>
          </ac:spMkLst>
        </pc:spChg>
        <pc:spChg chg="add mod">
          <ac:chgData name="Nicolo Tuccori" userId="0bed12c8-cf4c-419b-9b95-d7ea7ec556a8" providerId="ADAL" clId="{C9FD29CC-1D51-6A44-9A17-E578956E9CC0}" dt="2025-06-04T15:47:20.117" v="6866" actId="1076"/>
          <ac:spMkLst>
            <pc:docMk/>
            <pc:sldMk cId="847924699" sldId="561"/>
            <ac:spMk id="6" creationId="{990A89C8-E355-B788-92F0-DF3A8423F809}"/>
          </ac:spMkLst>
        </pc:spChg>
        <pc:spChg chg="add del mod ord">
          <ac:chgData name="Nicolo Tuccori" userId="0bed12c8-cf4c-419b-9b95-d7ea7ec556a8" providerId="ADAL" clId="{C9FD29CC-1D51-6A44-9A17-E578956E9CC0}" dt="2025-06-03T09:43:46.284" v="5354"/>
          <ac:spMkLst>
            <pc:docMk/>
            <pc:sldMk cId="847924699" sldId="561"/>
            <ac:spMk id="6" creationId="{A39FA935-CE7E-5A14-1408-880ACC4F2A7F}"/>
          </ac:spMkLst>
        </pc:spChg>
        <pc:spChg chg="add del mod ord">
          <ac:chgData name="Nicolo Tuccori" userId="0bed12c8-cf4c-419b-9b95-d7ea7ec556a8" providerId="ADAL" clId="{C9FD29CC-1D51-6A44-9A17-E578956E9CC0}" dt="2025-06-03T09:47:03.408" v="5424" actId="478"/>
          <ac:spMkLst>
            <pc:docMk/>
            <pc:sldMk cId="847924699" sldId="561"/>
            <ac:spMk id="7" creationId="{9D196B53-C453-57DF-4317-36FB072472C7}"/>
          </ac:spMkLst>
        </pc:spChg>
        <pc:spChg chg="add del mod ord">
          <ac:chgData name="Nicolo Tuccori" userId="0bed12c8-cf4c-419b-9b95-d7ea7ec556a8" providerId="ADAL" clId="{C9FD29CC-1D51-6A44-9A17-E578956E9CC0}" dt="2025-06-03T09:47:03.408" v="5424" actId="478"/>
          <ac:spMkLst>
            <pc:docMk/>
            <pc:sldMk cId="847924699" sldId="561"/>
            <ac:spMk id="8" creationId="{37E7512E-3F65-5F59-07C1-461581A273C5}"/>
          </ac:spMkLst>
        </pc:spChg>
        <pc:spChg chg="add del mod ord">
          <ac:chgData name="Nicolo Tuccori" userId="0bed12c8-cf4c-419b-9b95-d7ea7ec556a8" providerId="ADAL" clId="{C9FD29CC-1D51-6A44-9A17-E578956E9CC0}" dt="2025-06-03T09:43:49.901" v="5355" actId="478"/>
          <ac:spMkLst>
            <pc:docMk/>
            <pc:sldMk cId="847924699" sldId="561"/>
            <ac:spMk id="9" creationId="{34BDCBEF-DB00-D88A-D063-C635B5507FE4}"/>
          </ac:spMkLst>
        </pc:spChg>
        <pc:spChg chg="add del mod ord">
          <ac:chgData name="Nicolo Tuccori" userId="0bed12c8-cf4c-419b-9b95-d7ea7ec556a8" providerId="ADAL" clId="{C9FD29CC-1D51-6A44-9A17-E578956E9CC0}" dt="2025-06-03T09:43:49.901" v="5355" actId="478"/>
          <ac:spMkLst>
            <pc:docMk/>
            <pc:sldMk cId="847924699" sldId="561"/>
            <ac:spMk id="10" creationId="{4A2D7B26-A6BC-8D2A-793A-E3828CD6108F}"/>
          </ac:spMkLst>
        </pc:spChg>
        <pc:spChg chg="add del mod ord">
          <ac:chgData name="Nicolo Tuccori" userId="0bed12c8-cf4c-419b-9b95-d7ea7ec556a8" providerId="ADAL" clId="{C9FD29CC-1D51-6A44-9A17-E578956E9CC0}" dt="2025-06-03T09:43:49.901" v="5355" actId="478"/>
          <ac:spMkLst>
            <pc:docMk/>
            <pc:sldMk cId="847924699" sldId="561"/>
            <ac:spMk id="11" creationId="{1B83F4A6-C5E7-1E5A-9229-C6827744E6FA}"/>
          </ac:spMkLst>
        </pc:spChg>
        <pc:spChg chg="add del mod ord">
          <ac:chgData name="Nicolo Tuccori" userId="0bed12c8-cf4c-419b-9b95-d7ea7ec556a8" providerId="ADAL" clId="{C9FD29CC-1D51-6A44-9A17-E578956E9CC0}" dt="2025-06-03T09:43:49.901" v="5355" actId="478"/>
          <ac:spMkLst>
            <pc:docMk/>
            <pc:sldMk cId="847924699" sldId="561"/>
            <ac:spMk id="12" creationId="{702FC40D-FCA2-2FFD-BF01-C0AD3A5E17EA}"/>
          </ac:spMkLst>
        </pc:spChg>
        <pc:spChg chg="add del mod">
          <ac:chgData name="Nicolo Tuccori" userId="0bed12c8-cf4c-419b-9b95-d7ea7ec556a8" providerId="ADAL" clId="{C9FD29CC-1D51-6A44-9A17-E578956E9CC0}" dt="2025-06-03T09:45:01.807" v="5404" actId="478"/>
          <ac:spMkLst>
            <pc:docMk/>
            <pc:sldMk cId="847924699" sldId="561"/>
            <ac:spMk id="14" creationId="{0FAEEA92-B4D2-A3E9-89B6-516C010CEF57}"/>
          </ac:spMkLst>
        </pc:spChg>
        <pc:spChg chg="add mod">
          <ac:chgData name="Nicolo Tuccori" userId="0bed12c8-cf4c-419b-9b95-d7ea7ec556a8" providerId="ADAL" clId="{C9FD29CC-1D51-6A44-9A17-E578956E9CC0}" dt="2025-06-03T09:48:10.540" v="5437" actId="1038"/>
          <ac:spMkLst>
            <pc:docMk/>
            <pc:sldMk cId="847924699" sldId="561"/>
            <ac:spMk id="16" creationId="{2D785D6D-0790-374C-5E52-45D04597A606}"/>
          </ac:spMkLst>
        </pc:spChg>
        <pc:spChg chg="add mod">
          <ac:chgData name="Nicolo Tuccori" userId="0bed12c8-cf4c-419b-9b95-d7ea7ec556a8" providerId="ADAL" clId="{C9FD29CC-1D51-6A44-9A17-E578956E9CC0}" dt="2025-06-04T13:38:26.823" v="6859" actId="20577"/>
          <ac:spMkLst>
            <pc:docMk/>
            <pc:sldMk cId="847924699" sldId="561"/>
            <ac:spMk id="17" creationId="{BAD1994C-7352-8707-FDC0-AA948B6852A9}"/>
          </ac:spMkLst>
        </pc:spChg>
        <pc:spChg chg="add del mod">
          <ac:chgData name="Nicolo Tuccori" userId="0bed12c8-cf4c-419b-9b95-d7ea7ec556a8" providerId="ADAL" clId="{C9FD29CC-1D51-6A44-9A17-E578956E9CC0}" dt="2025-06-03T09:52:46.680" v="5510" actId="478"/>
          <ac:spMkLst>
            <pc:docMk/>
            <pc:sldMk cId="847924699" sldId="561"/>
            <ac:spMk id="19" creationId="{F247BC31-D954-E3F6-4746-0E1AE5EBB16D}"/>
          </ac:spMkLst>
        </pc:spChg>
        <pc:spChg chg="add mod">
          <ac:chgData name="Nicolo Tuccori" userId="0bed12c8-cf4c-419b-9b95-d7ea7ec556a8" providerId="ADAL" clId="{C9FD29CC-1D51-6A44-9A17-E578956E9CC0}" dt="2025-06-03T09:48:10.540" v="5437" actId="1038"/>
          <ac:spMkLst>
            <pc:docMk/>
            <pc:sldMk cId="847924699" sldId="561"/>
            <ac:spMk id="20" creationId="{44E0527E-CDCD-8502-121B-2C58C75698A7}"/>
          </ac:spMkLst>
        </pc:spChg>
        <pc:spChg chg="add mod">
          <ac:chgData name="Nicolo Tuccori" userId="0bed12c8-cf4c-419b-9b95-d7ea7ec556a8" providerId="ADAL" clId="{C9FD29CC-1D51-6A44-9A17-E578956E9CC0}" dt="2025-06-04T13:38:03.177" v="6825" actId="20577"/>
          <ac:spMkLst>
            <pc:docMk/>
            <pc:sldMk cId="847924699" sldId="561"/>
            <ac:spMk id="21" creationId="{2AD35B4A-A390-1088-217A-EF41C084BFD7}"/>
          </ac:spMkLst>
        </pc:spChg>
        <pc:spChg chg="add del mod">
          <ac:chgData name="Nicolo Tuccori" userId="0bed12c8-cf4c-419b-9b95-d7ea7ec556a8" providerId="ADAL" clId="{C9FD29CC-1D51-6A44-9A17-E578956E9CC0}" dt="2025-06-04T13:37:25.630" v="6798" actId="21"/>
          <ac:spMkLst>
            <pc:docMk/>
            <pc:sldMk cId="847924699" sldId="561"/>
            <ac:spMk id="24" creationId="{83AFCA6B-5CA6-58B8-07F5-528630A341AD}"/>
          </ac:spMkLst>
        </pc:spChg>
        <pc:picChg chg="add mod">
          <ac:chgData name="Nicolo Tuccori" userId="0bed12c8-cf4c-419b-9b95-d7ea7ec556a8" providerId="ADAL" clId="{C9FD29CC-1D51-6A44-9A17-E578956E9CC0}" dt="2025-06-03T09:43:30.955" v="5349" actId="1076"/>
          <ac:picMkLst>
            <pc:docMk/>
            <pc:sldMk cId="847924699" sldId="561"/>
            <ac:picMk id="13" creationId="{7DF56A5C-FB7B-7E62-A7AD-57F9B7726EC7}"/>
          </ac:picMkLst>
        </pc:picChg>
        <pc:picChg chg="add del mod">
          <ac:chgData name="Nicolo Tuccori" userId="0bed12c8-cf4c-419b-9b95-d7ea7ec556a8" providerId="ADAL" clId="{C9FD29CC-1D51-6A44-9A17-E578956E9CC0}" dt="2025-06-03T09:52:46.680" v="5510" actId="478"/>
          <ac:picMkLst>
            <pc:docMk/>
            <pc:sldMk cId="847924699" sldId="561"/>
            <ac:picMk id="18" creationId="{5432EF4D-97C5-88F0-9FE1-6FA69BC74210}"/>
          </ac:picMkLst>
        </pc:picChg>
        <pc:picChg chg="add mod">
          <ac:chgData name="Nicolo Tuccori" userId="0bed12c8-cf4c-419b-9b95-d7ea7ec556a8" providerId="ADAL" clId="{C9FD29CC-1D51-6A44-9A17-E578956E9CC0}" dt="2025-06-03T09:51:22.173" v="5477"/>
          <ac:picMkLst>
            <pc:docMk/>
            <pc:sldMk cId="847924699" sldId="561"/>
            <ac:picMk id="22" creationId="{C0C6B7AD-01F8-8350-11FA-96284B9C7211}"/>
          </ac:picMkLst>
        </pc:picChg>
        <pc:picChg chg="add del">
          <ac:chgData name="Nicolo Tuccori" userId="0bed12c8-cf4c-419b-9b95-d7ea7ec556a8" providerId="ADAL" clId="{C9FD29CC-1D51-6A44-9A17-E578956E9CC0}" dt="2025-06-04T15:51:00.107" v="6868" actId="478"/>
          <ac:picMkLst>
            <pc:docMk/>
            <pc:sldMk cId="847924699" sldId="561"/>
            <ac:picMk id="1026" creationId="{21C1FCD8-B1B6-7ED7-EC2B-F0E818F4FEEF}"/>
          </ac:picMkLst>
        </pc:picChg>
        <pc:picChg chg="add del mod">
          <ac:chgData name="Nicolo Tuccori" userId="0bed12c8-cf4c-419b-9b95-d7ea7ec556a8" providerId="ADAL" clId="{C9FD29CC-1D51-6A44-9A17-E578956E9CC0}" dt="2025-06-04T13:37:25.630" v="6798" actId="21"/>
          <ac:picMkLst>
            <pc:docMk/>
            <pc:sldMk cId="847924699" sldId="561"/>
            <ac:picMk id="2050" creationId="{C62EAF65-B735-955B-8C7B-90CAB7E42BD2}"/>
          </ac:picMkLst>
        </pc:picChg>
      </pc:sldChg>
      <pc:sldChg chg="add del">
        <pc:chgData name="Nicolo Tuccori" userId="0bed12c8-cf4c-419b-9b95-d7ea7ec556a8" providerId="ADAL" clId="{C9FD29CC-1D51-6A44-9A17-E578956E9CC0}" dt="2025-06-03T09:43:06.416" v="5341"/>
        <pc:sldMkLst>
          <pc:docMk/>
          <pc:sldMk cId="1391317751" sldId="561"/>
        </pc:sldMkLst>
      </pc:sldChg>
      <pc:sldChg chg="addSp delSp modSp add mod ord modClrScheme chgLayout">
        <pc:chgData name="Nicolo Tuccori" userId="0bed12c8-cf4c-419b-9b95-d7ea7ec556a8" providerId="ADAL" clId="{C9FD29CC-1D51-6A44-9A17-E578956E9CC0}" dt="2025-06-09T13:50:24.287" v="10600" actId="20577"/>
        <pc:sldMkLst>
          <pc:docMk/>
          <pc:sldMk cId="320774823" sldId="562"/>
        </pc:sldMkLst>
        <pc:spChg chg="add mod">
          <ac:chgData name="Nicolo Tuccori" userId="0bed12c8-cf4c-419b-9b95-d7ea7ec556a8" providerId="ADAL" clId="{C9FD29CC-1D51-6A44-9A17-E578956E9CC0}" dt="2025-06-09T13:49:44.463" v="10587" actId="1038"/>
          <ac:spMkLst>
            <pc:docMk/>
            <pc:sldMk cId="320774823" sldId="562"/>
            <ac:spMk id="2" creationId="{1FBE4610-3BF5-EC78-08DB-223D2922D70A}"/>
          </ac:spMkLst>
        </pc:spChg>
        <pc:spChg chg="add del mod">
          <ac:chgData name="Nicolo Tuccori" userId="0bed12c8-cf4c-419b-9b95-d7ea7ec556a8" providerId="ADAL" clId="{C9FD29CC-1D51-6A44-9A17-E578956E9CC0}" dt="2025-06-05T10:45:49.405" v="9905" actId="478"/>
          <ac:spMkLst>
            <pc:docMk/>
            <pc:sldMk cId="320774823" sldId="562"/>
            <ac:spMk id="2" creationId="{47B15243-9959-AC9A-4062-BFCA2CD2BBFE}"/>
          </ac:spMkLst>
        </pc:spChg>
        <pc:spChg chg="add del mod">
          <ac:chgData name="Nicolo Tuccori" userId="0bed12c8-cf4c-419b-9b95-d7ea7ec556a8" providerId="ADAL" clId="{C9FD29CC-1D51-6A44-9A17-E578956E9CC0}" dt="2025-06-05T10:45:49.405" v="9905" actId="478"/>
          <ac:spMkLst>
            <pc:docMk/>
            <pc:sldMk cId="320774823" sldId="562"/>
            <ac:spMk id="3" creationId="{2FB11A40-C1B6-32F4-E4BA-7F04174F5795}"/>
          </ac:spMkLst>
        </pc:spChg>
        <pc:spChg chg="add del mod">
          <ac:chgData name="Nicolo Tuccori" userId="0bed12c8-cf4c-419b-9b95-d7ea7ec556a8" providerId="ADAL" clId="{C9FD29CC-1D51-6A44-9A17-E578956E9CC0}" dt="2025-06-05T10:45:49.405" v="9905" actId="478"/>
          <ac:spMkLst>
            <pc:docMk/>
            <pc:sldMk cId="320774823" sldId="562"/>
            <ac:spMk id="4" creationId="{09E95CC8-76D7-09BD-E640-E8BF54062DC6}"/>
          </ac:spMkLst>
        </pc:spChg>
        <pc:spChg chg="add mod">
          <ac:chgData name="Nicolo Tuccori" userId="0bed12c8-cf4c-419b-9b95-d7ea7ec556a8" providerId="ADAL" clId="{C9FD29CC-1D51-6A44-9A17-E578956E9CC0}" dt="2025-06-05T09:55:33.400" v="9481" actId="1036"/>
          <ac:spMkLst>
            <pc:docMk/>
            <pc:sldMk cId="320774823" sldId="562"/>
            <ac:spMk id="5" creationId="{EDBFE837-5ACE-2BCD-68B9-2FE3B257D476}"/>
          </ac:spMkLst>
        </pc:spChg>
        <pc:spChg chg="del mod ord">
          <ac:chgData name="Nicolo Tuccori" userId="0bed12c8-cf4c-419b-9b95-d7ea7ec556a8" providerId="ADAL" clId="{C9FD29CC-1D51-6A44-9A17-E578956E9CC0}" dt="2025-06-04T16:21:42.907" v="6971" actId="478"/>
          <ac:spMkLst>
            <pc:docMk/>
            <pc:sldMk cId="320774823" sldId="562"/>
            <ac:spMk id="5" creationId="{FE1FD4B1-D137-1FEF-D7D5-0667D97B9341}"/>
          </ac:spMkLst>
        </pc:spChg>
        <pc:spChg chg="add del mod">
          <ac:chgData name="Nicolo Tuccori" userId="0bed12c8-cf4c-419b-9b95-d7ea7ec556a8" providerId="ADAL" clId="{C9FD29CC-1D51-6A44-9A17-E578956E9CC0}" dt="2025-06-05T13:38:53.391" v="10121" actId="478"/>
          <ac:spMkLst>
            <pc:docMk/>
            <pc:sldMk cId="320774823" sldId="562"/>
            <ac:spMk id="7" creationId="{7CF977F9-CB07-463B-7D68-6F7DD625C6B8}"/>
          </ac:spMkLst>
        </pc:spChg>
        <pc:spChg chg="add del mod ord">
          <ac:chgData name="Nicolo Tuccori" userId="0bed12c8-cf4c-419b-9b95-d7ea7ec556a8" providerId="ADAL" clId="{C9FD29CC-1D51-6A44-9A17-E578956E9CC0}" dt="2025-06-04T16:20:15.353" v="6941" actId="700"/>
          <ac:spMkLst>
            <pc:docMk/>
            <pc:sldMk cId="320774823" sldId="562"/>
            <ac:spMk id="8" creationId="{72E8D5B7-6F68-09CF-88FD-AE44B5720A66}"/>
          </ac:spMkLst>
        </pc:spChg>
        <pc:spChg chg="add del mod ord">
          <ac:chgData name="Nicolo Tuccori" userId="0bed12c8-cf4c-419b-9b95-d7ea7ec556a8" providerId="ADAL" clId="{C9FD29CC-1D51-6A44-9A17-E578956E9CC0}" dt="2025-06-04T16:20:15.353" v="6941" actId="700"/>
          <ac:spMkLst>
            <pc:docMk/>
            <pc:sldMk cId="320774823" sldId="562"/>
            <ac:spMk id="9" creationId="{D2C995B6-B6C7-704C-E1A7-ABD2ECDAE887}"/>
          </ac:spMkLst>
        </pc:spChg>
        <pc:spChg chg="add mod">
          <ac:chgData name="Nicolo Tuccori" userId="0bed12c8-cf4c-419b-9b95-d7ea7ec556a8" providerId="ADAL" clId="{C9FD29CC-1D51-6A44-9A17-E578956E9CC0}" dt="2025-06-05T10:32:12.009" v="9882" actId="207"/>
          <ac:spMkLst>
            <pc:docMk/>
            <pc:sldMk cId="320774823" sldId="562"/>
            <ac:spMk id="9" creationId="{FB331754-A4CD-28A5-F5BE-B6FAEC4C85D7}"/>
          </ac:spMkLst>
        </pc:spChg>
        <pc:spChg chg="add mod">
          <ac:chgData name="Nicolo Tuccori" userId="0bed12c8-cf4c-419b-9b95-d7ea7ec556a8" providerId="ADAL" clId="{C9FD29CC-1D51-6A44-9A17-E578956E9CC0}" dt="2025-06-05T10:31:52.257" v="9878" actId="167"/>
          <ac:spMkLst>
            <pc:docMk/>
            <pc:sldMk cId="320774823" sldId="562"/>
            <ac:spMk id="10" creationId="{273ABABF-A768-24E8-68CB-46A6E1793BDE}"/>
          </ac:spMkLst>
        </pc:spChg>
        <pc:spChg chg="add del mod ord">
          <ac:chgData name="Nicolo Tuccori" userId="0bed12c8-cf4c-419b-9b95-d7ea7ec556a8" providerId="ADAL" clId="{C9FD29CC-1D51-6A44-9A17-E578956E9CC0}" dt="2025-06-04T16:20:15.353" v="6941" actId="700"/>
          <ac:spMkLst>
            <pc:docMk/>
            <pc:sldMk cId="320774823" sldId="562"/>
            <ac:spMk id="10" creationId="{D23337D1-8A00-D1DA-0F35-123DA760BC22}"/>
          </ac:spMkLst>
        </pc:spChg>
        <pc:spChg chg="add del mod ord">
          <ac:chgData name="Nicolo Tuccori" userId="0bed12c8-cf4c-419b-9b95-d7ea7ec556a8" providerId="ADAL" clId="{C9FD29CC-1D51-6A44-9A17-E578956E9CC0}" dt="2025-06-04T16:20:15.353" v="6941" actId="700"/>
          <ac:spMkLst>
            <pc:docMk/>
            <pc:sldMk cId="320774823" sldId="562"/>
            <ac:spMk id="11" creationId="{57FCDE66-3C48-BFF1-7FE4-AF1B1747A0F9}"/>
          </ac:spMkLst>
        </pc:spChg>
        <pc:spChg chg="add mod">
          <ac:chgData name="Nicolo Tuccori" userId="0bed12c8-cf4c-419b-9b95-d7ea7ec556a8" providerId="ADAL" clId="{C9FD29CC-1D51-6A44-9A17-E578956E9CC0}" dt="2025-06-05T10:45:45.895" v="9904"/>
          <ac:spMkLst>
            <pc:docMk/>
            <pc:sldMk cId="320774823" sldId="562"/>
            <ac:spMk id="11" creationId="{D5746FE8-2606-9E47-2702-BB1CAED617B6}"/>
          </ac:spMkLst>
        </pc:spChg>
        <pc:spChg chg="add del mod ord">
          <ac:chgData name="Nicolo Tuccori" userId="0bed12c8-cf4c-419b-9b95-d7ea7ec556a8" providerId="ADAL" clId="{C9FD29CC-1D51-6A44-9A17-E578956E9CC0}" dt="2025-06-04T16:20:15.353" v="6941" actId="700"/>
          <ac:spMkLst>
            <pc:docMk/>
            <pc:sldMk cId="320774823" sldId="562"/>
            <ac:spMk id="12" creationId="{959F2F38-409E-8EB7-F06A-49BEB1170F23}"/>
          </ac:spMkLst>
        </pc:spChg>
        <pc:spChg chg="add mod">
          <ac:chgData name="Nicolo Tuccori" userId="0bed12c8-cf4c-419b-9b95-d7ea7ec556a8" providerId="ADAL" clId="{C9FD29CC-1D51-6A44-9A17-E578956E9CC0}" dt="2025-06-05T10:46:05.912" v="9907" actId="207"/>
          <ac:spMkLst>
            <pc:docMk/>
            <pc:sldMk cId="320774823" sldId="562"/>
            <ac:spMk id="12" creationId="{95C06424-79E3-1233-FA98-6077EFE3FB84}"/>
          </ac:spMkLst>
        </pc:spChg>
        <pc:spChg chg="add mod">
          <ac:chgData name="Nicolo Tuccori" userId="0bed12c8-cf4c-419b-9b95-d7ea7ec556a8" providerId="ADAL" clId="{C9FD29CC-1D51-6A44-9A17-E578956E9CC0}" dt="2025-06-05T10:46:05.912" v="9907" actId="207"/>
          <ac:spMkLst>
            <pc:docMk/>
            <pc:sldMk cId="320774823" sldId="562"/>
            <ac:spMk id="13" creationId="{06D5EEDF-1FCD-C7EB-159E-DAEB53782A1A}"/>
          </ac:spMkLst>
        </pc:spChg>
        <pc:spChg chg="add del mod ord">
          <ac:chgData name="Nicolo Tuccori" userId="0bed12c8-cf4c-419b-9b95-d7ea7ec556a8" providerId="ADAL" clId="{C9FD29CC-1D51-6A44-9A17-E578956E9CC0}" dt="2025-06-04T16:20:15.353" v="6941" actId="700"/>
          <ac:spMkLst>
            <pc:docMk/>
            <pc:sldMk cId="320774823" sldId="562"/>
            <ac:spMk id="14" creationId="{18031073-712B-B40C-FCBE-F95C718D741C}"/>
          </ac:spMkLst>
        </pc:spChg>
        <pc:spChg chg="add mod">
          <ac:chgData name="Nicolo Tuccori" userId="0bed12c8-cf4c-419b-9b95-d7ea7ec556a8" providerId="ADAL" clId="{C9FD29CC-1D51-6A44-9A17-E578956E9CC0}" dt="2025-06-05T13:26:21.786" v="10094" actId="1076"/>
          <ac:spMkLst>
            <pc:docMk/>
            <pc:sldMk cId="320774823" sldId="562"/>
            <ac:spMk id="14" creationId="{71D5EA4E-CC79-9873-4F38-32A274F5E439}"/>
          </ac:spMkLst>
        </pc:spChg>
        <pc:spChg chg="add del mod ord">
          <ac:chgData name="Nicolo Tuccori" userId="0bed12c8-cf4c-419b-9b95-d7ea7ec556a8" providerId="ADAL" clId="{C9FD29CC-1D51-6A44-9A17-E578956E9CC0}" dt="2025-06-04T16:20:15.353" v="6941" actId="700"/>
          <ac:spMkLst>
            <pc:docMk/>
            <pc:sldMk cId="320774823" sldId="562"/>
            <ac:spMk id="15" creationId="{98755736-D3D3-2487-42DC-EC95E61AFBD8}"/>
          </ac:spMkLst>
        </pc:spChg>
        <pc:spChg chg="del mod">
          <ac:chgData name="Nicolo Tuccori" userId="0bed12c8-cf4c-419b-9b95-d7ea7ec556a8" providerId="ADAL" clId="{C9FD29CC-1D51-6A44-9A17-E578956E9CC0}" dt="2025-06-04T16:25:13.723" v="7079" actId="478"/>
          <ac:spMkLst>
            <pc:docMk/>
            <pc:sldMk cId="320774823" sldId="562"/>
            <ac:spMk id="16" creationId="{BB11C79C-5368-206C-D1E6-60B4F68E3823}"/>
          </ac:spMkLst>
        </pc:spChg>
        <pc:spChg chg="mod">
          <ac:chgData name="Nicolo Tuccori" userId="0bed12c8-cf4c-419b-9b95-d7ea7ec556a8" providerId="ADAL" clId="{C9FD29CC-1D51-6A44-9A17-E578956E9CC0}" dt="2025-06-05T14:17:24.345" v="10384" actId="2710"/>
          <ac:spMkLst>
            <pc:docMk/>
            <pc:sldMk cId="320774823" sldId="562"/>
            <ac:spMk id="17" creationId="{1B0328B6-906F-3B40-7726-026BCC3F1D13}"/>
          </ac:spMkLst>
        </pc:spChg>
        <pc:spChg chg="del mod">
          <ac:chgData name="Nicolo Tuccori" userId="0bed12c8-cf4c-419b-9b95-d7ea7ec556a8" providerId="ADAL" clId="{C9FD29CC-1D51-6A44-9A17-E578956E9CC0}" dt="2025-06-04T16:21:36.350" v="6970" actId="478"/>
          <ac:spMkLst>
            <pc:docMk/>
            <pc:sldMk cId="320774823" sldId="562"/>
            <ac:spMk id="19" creationId="{3F589A77-3063-0A1E-6B9B-D37DF0DC0994}"/>
          </ac:spMkLst>
        </pc:spChg>
        <pc:spChg chg="del">
          <ac:chgData name="Nicolo Tuccori" userId="0bed12c8-cf4c-419b-9b95-d7ea7ec556a8" providerId="ADAL" clId="{C9FD29CC-1D51-6A44-9A17-E578956E9CC0}" dt="2025-06-04T16:55:08.484" v="7869" actId="478"/>
          <ac:spMkLst>
            <pc:docMk/>
            <pc:sldMk cId="320774823" sldId="562"/>
            <ac:spMk id="20" creationId="{14966D08-9B6F-D8B8-C8CC-D9A3570601B4}"/>
          </ac:spMkLst>
        </pc:spChg>
        <pc:spChg chg="del mod">
          <ac:chgData name="Nicolo Tuccori" userId="0bed12c8-cf4c-419b-9b95-d7ea7ec556a8" providerId="ADAL" clId="{C9FD29CC-1D51-6A44-9A17-E578956E9CC0}" dt="2025-06-04T16:36:30.053" v="7466" actId="478"/>
          <ac:spMkLst>
            <pc:docMk/>
            <pc:sldMk cId="320774823" sldId="562"/>
            <ac:spMk id="21" creationId="{F130615F-4289-F494-4CF3-41A7758840A9}"/>
          </ac:spMkLst>
        </pc:spChg>
        <pc:spChg chg="add del mod ord">
          <ac:chgData name="Nicolo Tuccori" userId="0bed12c8-cf4c-419b-9b95-d7ea7ec556a8" providerId="ADAL" clId="{C9FD29CC-1D51-6A44-9A17-E578956E9CC0}" dt="2025-06-04T16:20:15.353" v="6941" actId="700"/>
          <ac:spMkLst>
            <pc:docMk/>
            <pc:sldMk cId="320774823" sldId="562"/>
            <ac:spMk id="22" creationId="{5B048529-8634-ED03-C578-78DCD932283D}"/>
          </ac:spMkLst>
        </pc:spChg>
        <pc:spChg chg="add del">
          <ac:chgData name="Nicolo Tuccori" userId="0bed12c8-cf4c-419b-9b95-d7ea7ec556a8" providerId="ADAL" clId="{C9FD29CC-1D51-6A44-9A17-E578956E9CC0}" dt="2025-06-04T16:20:11.172" v="6940" actId="11529"/>
          <ac:spMkLst>
            <pc:docMk/>
            <pc:sldMk cId="320774823" sldId="562"/>
            <ac:spMk id="23" creationId="{76B7B0E8-3F3C-7EC1-8311-85C56ED56E8C}"/>
          </ac:spMkLst>
        </pc:spChg>
        <pc:spChg chg="add mod ord">
          <ac:chgData name="Nicolo Tuccori" userId="0bed12c8-cf4c-419b-9b95-d7ea7ec556a8" providerId="ADAL" clId="{C9FD29CC-1D51-6A44-9A17-E578956E9CC0}" dt="2025-06-04T16:28:35.458" v="7162" actId="207"/>
          <ac:spMkLst>
            <pc:docMk/>
            <pc:sldMk cId="320774823" sldId="562"/>
            <ac:spMk id="24" creationId="{8D570273-1331-FCA6-E48F-258B9CD49C0B}"/>
          </ac:spMkLst>
        </pc:spChg>
        <pc:spChg chg="add del mod ord">
          <ac:chgData name="Nicolo Tuccori" userId="0bed12c8-cf4c-419b-9b95-d7ea7ec556a8" providerId="ADAL" clId="{C9FD29CC-1D51-6A44-9A17-E578956E9CC0}" dt="2025-06-04T16:21:36.350" v="6970" actId="478"/>
          <ac:spMkLst>
            <pc:docMk/>
            <pc:sldMk cId="320774823" sldId="562"/>
            <ac:spMk id="25" creationId="{4093C38E-CA29-F47F-6573-F100D1619AEE}"/>
          </ac:spMkLst>
        </pc:spChg>
        <pc:spChg chg="add del mod ord">
          <ac:chgData name="Nicolo Tuccori" userId="0bed12c8-cf4c-419b-9b95-d7ea7ec556a8" providerId="ADAL" clId="{C9FD29CC-1D51-6A44-9A17-E578956E9CC0}" dt="2025-06-04T16:21:36.350" v="6970" actId="478"/>
          <ac:spMkLst>
            <pc:docMk/>
            <pc:sldMk cId="320774823" sldId="562"/>
            <ac:spMk id="26" creationId="{C902E564-AD9D-3B76-C927-CAEFF0CF8C9B}"/>
          </ac:spMkLst>
        </pc:spChg>
        <pc:spChg chg="add del mod ord">
          <ac:chgData name="Nicolo Tuccori" userId="0bed12c8-cf4c-419b-9b95-d7ea7ec556a8" providerId="ADAL" clId="{C9FD29CC-1D51-6A44-9A17-E578956E9CC0}" dt="2025-06-04T16:21:36.350" v="6970" actId="478"/>
          <ac:spMkLst>
            <pc:docMk/>
            <pc:sldMk cId="320774823" sldId="562"/>
            <ac:spMk id="27" creationId="{ED63072C-5CD5-F179-0904-6D53F9B27B29}"/>
          </ac:spMkLst>
        </pc:spChg>
        <pc:spChg chg="add del mod ord">
          <ac:chgData name="Nicolo Tuccori" userId="0bed12c8-cf4c-419b-9b95-d7ea7ec556a8" providerId="ADAL" clId="{C9FD29CC-1D51-6A44-9A17-E578956E9CC0}" dt="2025-06-04T16:21:36.350" v="6970" actId="478"/>
          <ac:spMkLst>
            <pc:docMk/>
            <pc:sldMk cId="320774823" sldId="562"/>
            <ac:spMk id="28" creationId="{76803C3D-5CE3-9454-16D7-33734943C2B7}"/>
          </ac:spMkLst>
        </pc:spChg>
        <pc:spChg chg="add del mod ord">
          <ac:chgData name="Nicolo Tuccori" userId="0bed12c8-cf4c-419b-9b95-d7ea7ec556a8" providerId="ADAL" clId="{C9FD29CC-1D51-6A44-9A17-E578956E9CC0}" dt="2025-06-04T16:21:42.907" v="6971" actId="478"/>
          <ac:spMkLst>
            <pc:docMk/>
            <pc:sldMk cId="320774823" sldId="562"/>
            <ac:spMk id="29" creationId="{DCB551AD-9C6B-B5F7-9E23-FBABFC461975}"/>
          </ac:spMkLst>
        </pc:spChg>
        <pc:spChg chg="add del mod ord">
          <ac:chgData name="Nicolo Tuccori" userId="0bed12c8-cf4c-419b-9b95-d7ea7ec556a8" providerId="ADAL" clId="{C9FD29CC-1D51-6A44-9A17-E578956E9CC0}" dt="2025-06-04T16:21:42.907" v="6971" actId="478"/>
          <ac:spMkLst>
            <pc:docMk/>
            <pc:sldMk cId="320774823" sldId="562"/>
            <ac:spMk id="30" creationId="{0F7CD595-2393-72C4-C512-4A1C7F6D3CF7}"/>
          </ac:spMkLst>
        </pc:spChg>
        <pc:spChg chg="add del mod ord">
          <ac:chgData name="Nicolo Tuccori" userId="0bed12c8-cf4c-419b-9b95-d7ea7ec556a8" providerId="ADAL" clId="{C9FD29CC-1D51-6A44-9A17-E578956E9CC0}" dt="2025-06-04T16:21:42.907" v="6971" actId="478"/>
          <ac:spMkLst>
            <pc:docMk/>
            <pc:sldMk cId="320774823" sldId="562"/>
            <ac:spMk id="31" creationId="{88136445-0B80-143D-F818-F6D4BF715280}"/>
          </ac:spMkLst>
        </pc:spChg>
        <pc:spChg chg="add del mod ord">
          <ac:chgData name="Nicolo Tuccori" userId="0bed12c8-cf4c-419b-9b95-d7ea7ec556a8" providerId="ADAL" clId="{C9FD29CC-1D51-6A44-9A17-E578956E9CC0}" dt="2025-06-04T16:21:42.907" v="6971" actId="478"/>
          <ac:spMkLst>
            <pc:docMk/>
            <pc:sldMk cId="320774823" sldId="562"/>
            <ac:spMk id="32" creationId="{C298D871-B77D-1F5D-0C07-AEE06CE013CD}"/>
          </ac:spMkLst>
        </pc:spChg>
        <pc:spChg chg="add del mod ord">
          <ac:chgData name="Nicolo Tuccori" userId="0bed12c8-cf4c-419b-9b95-d7ea7ec556a8" providerId="ADAL" clId="{C9FD29CC-1D51-6A44-9A17-E578956E9CC0}" dt="2025-06-04T16:21:42.907" v="6971" actId="478"/>
          <ac:spMkLst>
            <pc:docMk/>
            <pc:sldMk cId="320774823" sldId="562"/>
            <ac:spMk id="33" creationId="{02910464-4688-E98E-B406-62053D9ED6DB}"/>
          </ac:spMkLst>
        </pc:spChg>
        <pc:spChg chg="add del mod ord">
          <ac:chgData name="Nicolo Tuccori" userId="0bed12c8-cf4c-419b-9b95-d7ea7ec556a8" providerId="ADAL" clId="{C9FD29CC-1D51-6A44-9A17-E578956E9CC0}" dt="2025-06-04T16:21:42.907" v="6971" actId="478"/>
          <ac:spMkLst>
            <pc:docMk/>
            <pc:sldMk cId="320774823" sldId="562"/>
            <ac:spMk id="34" creationId="{25E71D3B-80BA-CDD0-1C34-EB3CDEF636BD}"/>
          </ac:spMkLst>
        </pc:spChg>
        <pc:spChg chg="add del mod ord">
          <ac:chgData name="Nicolo Tuccori" userId="0bed12c8-cf4c-419b-9b95-d7ea7ec556a8" providerId="ADAL" clId="{C9FD29CC-1D51-6A44-9A17-E578956E9CC0}" dt="2025-06-04T16:21:42.907" v="6971" actId="478"/>
          <ac:spMkLst>
            <pc:docMk/>
            <pc:sldMk cId="320774823" sldId="562"/>
            <ac:spMk id="35" creationId="{32EEED21-C98F-04C1-A3D7-A8BEEBD6726F}"/>
          </ac:spMkLst>
        </pc:spChg>
        <pc:spChg chg="add mod">
          <ac:chgData name="Nicolo Tuccori" userId="0bed12c8-cf4c-419b-9b95-d7ea7ec556a8" providerId="ADAL" clId="{C9FD29CC-1D51-6A44-9A17-E578956E9CC0}" dt="2025-06-05T10:32:03.986" v="9881" actId="167"/>
          <ac:spMkLst>
            <pc:docMk/>
            <pc:sldMk cId="320774823" sldId="562"/>
            <ac:spMk id="36" creationId="{32479AA1-EDE8-F182-A68D-679E97C1A23D}"/>
          </ac:spMkLst>
        </pc:spChg>
        <pc:spChg chg="add del mod">
          <ac:chgData name="Nicolo Tuccori" userId="0bed12c8-cf4c-419b-9b95-d7ea7ec556a8" providerId="ADAL" clId="{C9FD29CC-1D51-6A44-9A17-E578956E9CC0}" dt="2025-06-04T16:21:45.155" v="6972" actId="478"/>
          <ac:spMkLst>
            <pc:docMk/>
            <pc:sldMk cId="320774823" sldId="562"/>
            <ac:spMk id="38" creationId="{3F4A3210-FE58-E1BC-1A52-122AA0EB2DF2}"/>
          </ac:spMkLst>
        </pc:spChg>
        <pc:spChg chg="add mod">
          <ac:chgData name="Nicolo Tuccori" userId="0bed12c8-cf4c-419b-9b95-d7ea7ec556a8" providerId="ADAL" clId="{C9FD29CC-1D51-6A44-9A17-E578956E9CC0}" dt="2025-06-04T16:32:06.428" v="7403" actId="1036"/>
          <ac:spMkLst>
            <pc:docMk/>
            <pc:sldMk cId="320774823" sldId="562"/>
            <ac:spMk id="39" creationId="{33C19189-C60C-0848-0D48-70F60D9C187C}"/>
          </ac:spMkLst>
        </pc:spChg>
        <pc:spChg chg="add mod">
          <ac:chgData name="Nicolo Tuccori" userId="0bed12c8-cf4c-419b-9b95-d7ea7ec556a8" providerId="ADAL" clId="{C9FD29CC-1D51-6A44-9A17-E578956E9CC0}" dt="2025-06-04T17:15:05.150" v="8016"/>
          <ac:spMkLst>
            <pc:docMk/>
            <pc:sldMk cId="320774823" sldId="562"/>
            <ac:spMk id="43" creationId="{CAE4490A-67A4-3139-411A-2C1AAA9DEF89}"/>
          </ac:spMkLst>
        </pc:spChg>
        <pc:spChg chg="add mod">
          <ac:chgData name="Nicolo Tuccori" userId="0bed12c8-cf4c-419b-9b95-d7ea7ec556a8" providerId="ADAL" clId="{C9FD29CC-1D51-6A44-9A17-E578956E9CC0}" dt="2025-06-09T13:50:24.287" v="10600" actId="20577"/>
          <ac:spMkLst>
            <pc:docMk/>
            <pc:sldMk cId="320774823" sldId="562"/>
            <ac:spMk id="44" creationId="{A726ACF0-0DDC-F81D-4703-3DB13FBDF27B}"/>
          </ac:spMkLst>
        </pc:spChg>
        <pc:picChg chg="add del mod">
          <ac:chgData name="Nicolo Tuccori" userId="0bed12c8-cf4c-419b-9b95-d7ea7ec556a8" providerId="ADAL" clId="{C9FD29CC-1D51-6A44-9A17-E578956E9CC0}" dt="2025-06-05T13:38:52.077" v="10120" actId="478"/>
          <ac:picMkLst>
            <pc:docMk/>
            <pc:sldMk cId="320774823" sldId="562"/>
            <ac:picMk id="6" creationId="{AC121E47-11BB-C0AE-8B3A-80DE7F0C14DE}"/>
          </ac:picMkLst>
        </pc:picChg>
        <pc:picChg chg="add del mod">
          <ac:chgData name="Nicolo Tuccori" userId="0bed12c8-cf4c-419b-9b95-d7ea7ec556a8" providerId="ADAL" clId="{C9FD29CC-1D51-6A44-9A17-E578956E9CC0}" dt="2025-06-05T09:57:38.139" v="9487" actId="478"/>
          <ac:picMkLst>
            <pc:docMk/>
            <pc:sldMk cId="320774823" sldId="562"/>
            <ac:picMk id="8" creationId="{5991DE29-5D0F-2BB1-7813-0589C3C348A2}"/>
          </ac:picMkLst>
        </pc:picChg>
        <pc:picChg chg="del">
          <ac:chgData name="Nicolo Tuccori" userId="0bed12c8-cf4c-419b-9b95-d7ea7ec556a8" providerId="ADAL" clId="{C9FD29CC-1D51-6A44-9A17-E578956E9CC0}" dt="2025-06-04T16:19:09.913" v="6933" actId="478"/>
          <ac:picMkLst>
            <pc:docMk/>
            <pc:sldMk cId="320774823" sldId="562"/>
            <ac:picMk id="13" creationId="{1423B5AC-7817-63F1-A9D8-21A6954E14E2}"/>
          </ac:picMkLst>
        </pc:picChg>
        <pc:picChg chg="mod">
          <ac:chgData name="Nicolo Tuccori" userId="0bed12c8-cf4c-419b-9b95-d7ea7ec556a8" providerId="ADAL" clId="{C9FD29CC-1D51-6A44-9A17-E578956E9CC0}" dt="2025-06-05T09:55:33.400" v="9481" actId="1036"/>
          <ac:picMkLst>
            <pc:docMk/>
            <pc:sldMk cId="320774823" sldId="562"/>
            <ac:picMk id="18" creationId="{FCEF1FFF-4A52-8F19-03E4-DDD8A0A1E1B2}"/>
          </ac:picMkLst>
        </pc:picChg>
        <pc:picChg chg="add mod">
          <ac:chgData name="Nicolo Tuccori" userId="0bed12c8-cf4c-419b-9b95-d7ea7ec556a8" providerId="ADAL" clId="{C9FD29CC-1D51-6A44-9A17-E578956E9CC0}" dt="2025-06-04T16:32:06.428" v="7403" actId="1036"/>
          <ac:picMkLst>
            <pc:docMk/>
            <pc:sldMk cId="320774823" sldId="562"/>
            <ac:picMk id="41" creationId="{BCF3E1A8-0FD9-DABC-21C8-71E8F3392212}"/>
          </ac:picMkLst>
        </pc:picChg>
        <pc:picChg chg="add mod">
          <ac:chgData name="Nicolo Tuccori" userId="0bed12c8-cf4c-419b-9b95-d7ea7ec556a8" providerId="ADAL" clId="{C9FD29CC-1D51-6A44-9A17-E578956E9CC0}" dt="2025-06-04T16:32:06.428" v="7403" actId="1036"/>
          <ac:picMkLst>
            <pc:docMk/>
            <pc:sldMk cId="320774823" sldId="562"/>
            <ac:picMk id="45" creationId="{5E9BB833-BEA2-5B76-D32B-7603E5A6BFFF}"/>
          </ac:picMkLst>
        </pc:picChg>
        <pc:picChg chg="add mod">
          <ac:chgData name="Nicolo Tuccori" userId="0bed12c8-cf4c-419b-9b95-d7ea7ec556a8" providerId="ADAL" clId="{C9FD29CC-1D51-6A44-9A17-E578956E9CC0}" dt="2025-06-04T16:32:06.428" v="7403" actId="1036"/>
          <ac:picMkLst>
            <pc:docMk/>
            <pc:sldMk cId="320774823" sldId="562"/>
            <ac:picMk id="46" creationId="{2BC031B8-821F-6AB2-FC90-E5BD4BC97703}"/>
          </ac:picMkLst>
        </pc:picChg>
        <pc:picChg chg="add del mod">
          <ac:chgData name="Nicolo Tuccori" userId="0bed12c8-cf4c-419b-9b95-d7ea7ec556a8" providerId="ADAL" clId="{C9FD29CC-1D51-6A44-9A17-E578956E9CC0}" dt="2025-06-09T13:50:19.669" v="10598" actId="478"/>
          <ac:picMkLst>
            <pc:docMk/>
            <pc:sldMk cId="320774823" sldId="562"/>
            <ac:picMk id="47" creationId="{6F7F2F64-1664-5E88-4BD7-B5CCA7226804}"/>
          </ac:picMkLst>
        </pc:picChg>
        <pc:picChg chg="add mod">
          <ac:chgData name="Nicolo Tuccori" userId="0bed12c8-cf4c-419b-9b95-d7ea7ec556a8" providerId="ADAL" clId="{C9FD29CC-1D51-6A44-9A17-E578956E9CC0}" dt="2025-06-04T16:32:40.500" v="7409" actId="1076"/>
          <ac:picMkLst>
            <pc:docMk/>
            <pc:sldMk cId="320774823" sldId="562"/>
            <ac:picMk id="49" creationId="{1DF2B66E-AF34-36CC-F5E4-FB6CF08C7A87}"/>
          </ac:picMkLst>
        </pc:picChg>
        <pc:picChg chg="add del mod">
          <ac:chgData name="Nicolo Tuccori" userId="0bed12c8-cf4c-419b-9b95-d7ea7ec556a8" providerId="ADAL" clId="{C9FD29CC-1D51-6A44-9A17-E578956E9CC0}" dt="2025-06-03T09:49:43.819" v="5453" actId="478"/>
          <ac:picMkLst>
            <pc:docMk/>
            <pc:sldMk cId="320774823" sldId="562"/>
            <ac:picMk id="1026" creationId="{5B248AC9-AB0E-4DD9-0181-B685FC72AF40}"/>
          </ac:picMkLst>
        </pc:picChg>
        <pc:picChg chg="add mod">
          <ac:chgData name="Nicolo Tuccori" userId="0bed12c8-cf4c-419b-9b95-d7ea7ec556a8" providerId="ADAL" clId="{C9FD29CC-1D51-6A44-9A17-E578956E9CC0}" dt="2025-06-04T16:35:08.925" v="7448" actId="1076"/>
          <ac:picMkLst>
            <pc:docMk/>
            <pc:sldMk cId="320774823" sldId="562"/>
            <ac:picMk id="1028" creationId="{911B8E5A-B5DA-82C3-C415-6B80A21A2A2E}"/>
          </ac:picMkLst>
        </pc:picChg>
        <pc:picChg chg="add del mod">
          <ac:chgData name="Nicolo Tuccori" userId="0bed12c8-cf4c-419b-9b95-d7ea7ec556a8" providerId="ADAL" clId="{C9FD29CC-1D51-6A44-9A17-E578956E9CC0}" dt="2025-06-03T09:51:20.786" v="5476" actId="21"/>
          <ac:picMkLst>
            <pc:docMk/>
            <pc:sldMk cId="320774823" sldId="562"/>
            <ac:picMk id="1030" creationId="{0F1A4541-DED3-201D-4B08-86E2F7396DBF}"/>
          </ac:picMkLst>
        </pc:picChg>
      </pc:sldChg>
      <pc:sldChg chg="addSp delSp modSp add del mod">
        <pc:chgData name="Nicolo Tuccori" userId="0bed12c8-cf4c-419b-9b95-d7ea7ec556a8" providerId="ADAL" clId="{C9FD29CC-1D51-6A44-9A17-E578956E9CC0}" dt="2025-06-04T17:36:25.009" v="8142" actId="2696"/>
        <pc:sldMkLst>
          <pc:docMk/>
          <pc:sldMk cId="1300060786" sldId="563"/>
        </pc:sldMkLst>
        <pc:spChg chg="add mod">
          <ac:chgData name="Nicolo Tuccori" userId="0bed12c8-cf4c-419b-9b95-d7ea7ec556a8" providerId="ADAL" clId="{C9FD29CC-1D51-6A44-9A17-E578956E9CC0}" dt="2025-06-04T13:30:12.757" v="6515"/>
          <ac:spMkLst>
            <pc:docMk/>
            <pc:sldMk cId="1300060786" sldId="563"/>
            <ac:spMk id="2" creationId="{2E51D2BB-B56F-F546-5C48-372D888BDFC4}"/>
          </ac:spMkLst>
        </pc:spChg>
        <pc:spChg chg="add mod">
          <ac:chgData name="Nicolo Tuccori" userId="0bed12c8-cf4c-419b-9b95-d7ea7ec556a8" providerId="ADAL" clId="{C9FD29CC-1D51-6A44-9A17-E578956E9CC0}" dt="2025-06-03T14:23:52.069" v="6135" actId="207"/>
          <ac:spMkLst>
            <pc:docMk/>
            <pc:sldMk cId="1300060786" sldId="563"/>
            <ac:spMk id="3" creationId="{FC272C3B-581C-867F-7F78-9F8481C317A6}"/>
          </ac:spMkLst>
        </pc:spChg>
        <pc:spChg chg="add mod">
          <ac:chgData name="Nicolo Tuccori" userId="0bed12c8-cf4c-419b-9b95-d7ea7ec556a8" providerId="ADAL" clId="{C9FD29CC-1D51-6A44-9A17-E578956E9CC0}" dt="2025-06-04T13:30:12.757" v="6515"/>
          <ac:spMkLst>
            <pc:docMk/>
            <pc:sldMk cId="1300060786" sldId="563"/>
            <ac:spMk id="4" creationId="{A27E22A6-3B04-22D2-A2AE-B529BD42B3FA}"/>
          </ac:spMkLst>
        </pc:spChg>
        <pc:spChg chg="add mod">
          <ac:chgData name="Nicolo Tuccori" userId="0bed12c8-cf4c-419b-9b95-d7ea7ec556a8" providerId="ADAL" clId="{C9FD29CC-1D51-6A44-9A17-E578956E9CC0}" dt="2025-06-04T13:30:12.757" v="6515"/>
          <ac:spMkLst>
            <pc:docMk/>
            <pc:sldMk cId="1300060786" sldId="563"/>
            <ac:spMk id="7" creationId="{16FB6FEC-F2B8-1F0C-E7E5-8B5E95745212}"/>
          </ac:spMkLst>
        </pc:spChg>
        <pc:spChg chg="mod">
          <ac:chgData name="Nicolo Tuccori" userId="0bed12c8-cf4c-419b-9b95-d7ea7ec556a8" providerId="ADAL" clId="{C9FD29CC-1D51-6A44-9A17-E578956E9CC0}" dt="2025-06-03T10:00:19.707" v="5564" actId="6549"/>
          <ac:spMkLst>
            <pc:docMk/>
            <pc:sldMk cId="1300060786" sldId="563"/>
            <ac:spMk id="16" creationId="{7CC13FB5-A2AF-6C75-8934-FC31D1AAA70A}"/>
          </ac:spMkLst>
        </pc:spChg>
        <pc:spChg chg="mod">
          <ac:chgData name="Nicolo Tuccori" userId="0bed12c8-cf4c-419b-9b95-d7ea7ec556a8" providerId="ADAL" clId="{C9FD29CC-1D51-6A44-9A17-E578956E9CC0}" dt="2025-06-03T10:04:12.478" v="5657" actId="14100"/>
          <ac:spMkLst>
            <pc:docMk/>
            <pc:sldMk cId="1300060786" sldId="563"/>
            <ac:spMk id="17" creationId="{320670BE-3061-E83F-A14F-2F123290D4F5}"/>
          </ac:spMkLst>
        </pc:spChg>
        <pc:spChg chg="mod">
          <ac:chgData name="Nicolo Tuccori" userId="0bed12c8-cf4c-419b-9b95-d7ea7ec556a8" providerId="ADAL" clId="{C9FD29CC-1D51-6A44-9A17-E578956E9CC0}" dt="2025-06-03T10:02:46.587" v="5629" actId="6549"/>
          <ac:spMkLst>
            <pc:docMk/>
            <pc:sldMk cId="1300060786" sldId="563"/>
            <ac:spMk id="20" creationId="{4C43F9C6-87B6-4BE5-3D1D-B4E9B07FB343}"/>
          </ac:spMkLst>
        </pc:spChg>
        <pc:spChg chg="add del mod">
          <ac:chgData name="Nicolo Tuccori" userId="0bed12c8-cf4c-419b-9b95-d7ea7ec556a8" providerId="ADAL" clId="{C9FD29CC-1D51-6A44-9A17-E578956E9CC0}" dt="2025-06-03T10:03:15.310" v="5636" actId="1076"/>
          <ac:spMkLst>
            <pc:docMk/>
            <pc:sldMk cId="1300060786" sldId="563"/>
            <ac:spMk id="21" creationId="{B846375E-EC17-F454-B1E1-943A263294A6}"/>
          </ac:spMkLst>
        </pc:spChg>
        <pc:spChg chg="del">
          <ac:chgData name="Nicolo Tuccori" userId="0bed12c8-cf4c-419b-9b95-d7ea7ec556a8" providerId="ADAL" clId="{C9FD29CC-1D51-6A44-9A17-E578956E9CC0}" dt="2025-06-03T10:03:38.065" v="5640" actId="478"/>
          <ac:spMkLst>
            <pc:docMk/>
            <pc:sldMk cId="1300060786" sldId="563"/>
            <ac:spMk id="24" creationId="{DCA69D77-A4CA-7532-736E-FC2B14F9C589}"/>
          </ac:spMkLst>
        </pc:spChg>
        <pc:picChg chg="add del mod">
          <ac:chgData name="Nicolo Tuccori" userId="0bed12c8-cf4c-419b-9b95-d7ea7ec556a8" providerId="ADAL" clId="{C9FD29CC-1D51-6A44-9A17-E578956E9CC0}" dt="2025-06-03T10:05:02.609" v="5659" actId="478"/>
          <ac:picMkLst>
            <pc:docMk/>
            <pc:sldMk cId="1300060786" sldId="563"/>
            <ac:picMk id="4" creationId="{4D099A65-13A7-F89F-AE88-D1FF93283CCF}"/>
          </ac:picMkLst>
        </pc:picChg>
        <pc:picChg chg="add mod">
          <ac:chgData name="Nicolo Tuccori" userId="0bed12c8-cf4c-419b-9b95-d7ea7ec556a8" providerId="ADAL" clId="{C9FD29CC-1D51-6A44-9A17-E578956E9CC0}" dt="2025-06-03T10:06:04.265" v="5665" actId="1036"/>
          <ac:picMkLst>
            <pc:docMk/>
            <pc:sldMk cId="1300060786" sldId="563"/>
            <ac:picMk id="6" creationId="{4FAF369C-8F5C-7F3B-DE8A-1C0C59DC95EE}"/>
          </ac:picMkLst>
        </pc:picChg>
        <pc:picChg chg="del">
          <ac:chgData name="Nicolo Tuccori" userId="0bed12c8-cf4c-419b-9b95-d7ea7ec556a8" providerId="ADAL" clId="{C9FD29CC-1D51-6A44-9A17-E578956E9CC0}" dt="2025-06-03T10:01:53.444" v="5605" actId="478"/>
          <ac:picMkLst>
            <pc:docMk/>
            <pc:sldMk cId="1300060786" sldId="563"/>
            <ac:picMk id="22" creationId="{ECCB341D-13CD-8FCF-C57F-981EF93C3F52}"/>
          </ac:picMkLst>
        </pc:picChg>
        <pc:picChg chg="del">
          <ac:chgData name="Nicolo Tuccori" userId="0bed12c8-cf4c-419b-9b95-d7ea7ec556a8" providerId="ADAL" clId="{C9FD29CC-1D51-6A44-9A17-E578956E9CC0}" dt="2025-06-03T10:03:36.127" v="5639" actId="478"/>
          <ac:picMkLst>
            <pc:docMk/>
            <pc:sldMk cId="1300060786" sldId="563"/>
            <ac:picMk id="2050" creationId="{E10091CD-B135-C34E-258F-15DBD0A72437}"/>
          </ac:picMkLst>
        </pc:picChg>
      </pc:sldChg>
      <pc:sldChg chg="addSp delSp modSp add del mod">
        <pc:chgData name="Nicolo Tuccori" userId="0bed12c8-cf4c-419b-9b95-d7ea7ec556a8" providerId="ADAL" clId="{C9FD29CC-1D51-6A44-9A17-E578956E9CC0}" dt="2025-06-07T14:02:27.758" v="10401" actId="2696"/>
        <pc:sldMkLst>
          <pc:docMk/>
          <pc:sldMk cId="2885644249" sldId="564"/>
        </pc:sldMkLst>
        <pc:spChg chg="add del">
          <ac:chgData name="Nicolo Tuccori" userId="0bed12c8-cf4c-419b-9b95-d7ea7ec556a8" providerId="ADAL" clId="{C9FD29CC-1D51-6A44-9A17-E578956E9CC0}" dt="2025-06-03T10:10:03.203" v="5703" actId="478"/>
          <ac:spMkLst>
            <pc:docMk/>
            <pc:sldMk cId="2885644249" sldId="564"/>
            <ac:spMk id="3" creationId="{6DDCAAAC-DEC8-FDC8-E52D-E7E74683D6AA}"/>
          </ac:spMkLst>
        </pc:spChg>
        <pc:spChg chg="add del">
          <ac:chgData name="Nicolo Tuccori" userId="0bed12c8-cf4c-419b-9b95-d7ea7ec556a8" providerId="ADAL" clId="{C9FD29CC-1D51-6A44-9A17-E578956E9CC0}" dt="2025-06-03T10:10:06.650" v="5705" actId="478"/>
          <ac:spMkLst>
            <pc:docMk/>
            <pc:sldMk cId="2885644249" sldId="564"/>
            <ac:spMk id="6" creationId="{6B7F9430-1FA6-CF17-C5A5-A2E54B2FDF5B}"/>
          </ac:spMkLst>
        </pc:spChg>
        <pc:spChg chg="add del">
          <ac:chgData name="Nicolo Tuccori" userId="0bed12c8-cf4c-419b-9b95-d7ea7ec556a8" providerId="ADAL" clId="{C9FD29CC-1D51-6A44-9A17-E578956E9CC0}" dt="2025-06-03T10:10:09.709" v="5707" actId="22"/>
          <ac:spMkLst>
            <pc:docMk/>
            <pc:sldMk cId="2885644249" sldId="564"/>
            <ac:spMk id="9" creationId="{F21C249F-838E-AA87-34B4-B7BD8C0865CB}"/>
          </ac:spMkLst>
        </pc:spChg>
        <pc:picChg chg="del">
          <ac:chgData name="Nicolo Tuccori" userId="0bed12c8-cf4c-419b-9b95-d7ea7ec556a8" providerId="ADAL" clId="{C9FD29CC-1D51-6A44-9A17-E578956E9CC0}" dt="2025-06-03T10:09:40.538" v="5701" actId="478"/>
          <ac:picMkLst>
            <pc:docMk/>
            <pc:sldMk cId="2885644249" sldId="564"/>
            <ac:picMk id="4" creationId="{8C75FF7E-4499-AE61-452D-89FE61FBB68C}"/>
          </ac:picMkLst>
        </pc:picChg>
        <pc:picChg chg="add mod">
          <ac:chgData name="Nicolo Tuccori" userId="0bed12c8-cf4c-419b-9b95-d7ea7ec556a8" providerId="ADAL" clId="{C9FD29CC-1D51-6A44-9A17-E578956E9CC0}" dt="2025-06-03T10:10:21.167" v="5711" actId="1076"/>
          <ac:picMkLst>
            <pc:docMk/>
            <pc:sldMk cId="2885644249" sldId="564"/>
            <ac:picMk id="10" creationId="{85629153-E0B6-D7BB-36D4-A1205CAD4720}"/>
          </ac:picMkLst>
        </pc:picChg>
        <pc:picChg chg="add mod">
          <ac:chgData name="Nicolo Tuccori" userId="0bed12c8-cf4c-419b-9b95-d7ea7ec556a8" providerId="ADAL" clId="{C9FD29CC-1D51-6A44-9A17-E578956E9CC0}" dt="2025-06-03T10:10:38.247" v="5715" actId="1076"/>
          <ac:picMkLst>
            <pc:docMk/>
            <pc:sldMk cId="2885644249" sldId="564"/>
            <ac:picMk id="11" creationId="{6A9D29F6-1423-9B80-D613-E2CA575BBF09}"/>
          </ac:picMkLst>
        </pc:picChg>
      </pc:sldChg>
      <pc:sldChg chg="addSp delSp modSp add mod">
        <pc:chgData name="Nicolo Tuccori" userId="0bed12c8-cf4c-419b-9b95-d7ea7ec556a8" providerId="ADAL" clId="{C9FD29CC-1D51-6A44-9A17-E578956E9CC0}" dt="2025-06-08T16:46:26.750" v="10513" actId="1076"/>
        <pc:sldMkLst>
          <pc:docMk/>
          <pc:sldMk cId="304880227" sldId="565"/>
        </pc:sldMkLst>
        <pc:spChg chg="add mod">
          <ac:chgData name="Nicolo Tuccori" userId="0bed12c8-cf4c-419b-9b95-d7ea7ec556a8" providerId="ADAL" clId="{C9FD29CC-1D51-6A44-9A17-E578956E9CC0}" dt="2025-06-08T16:46:26.750" v="10513" actId="1076"/>
          <ac:spMkLst>
            <pc:docMk/>
            <pc:sldMk cId="304880227" sldId="565"/>
            <ac:spMk id="5" creationId="{54165AED-B7E2-B2CB-4773-F66B45458B72}"/>
          </ac:spMkLst>
        </pc:spChg>
        <pc:spChg chg="mod">
          <ac:chgData name="Nicolo Tuccori" userId="0bed12c8-cf4c-419b-9b95-d7ea7ec556a8" providerId="ADAL" clId="{C9FD29CC-1D51-6A44-9A17-E578956E9CC0}" dt="2025-06-03T10:10:57.820" v="5723" actId="20577"/>
          <ac:spMkLst>
            <pc:docMk/>
            <pc:sldMk cId="304880227" sldId="565"/>
            <ac:spMk id="7" creationId="{8DAC0CAD-2217-9185-926A-31A2FF8D9E4E}"/>
          </ac:spMkLst>
        </pc:spChg>
        <pc:picChg chg="add mod modCrop">
          <ac:chgData name="Nicolo Tuccori" userId="0bed12c8-cf4c-419b-9b95-d7ea7ec556a8" providerId="ADAL" clId="{C9FD29CC-1D51-6A44-9A17-E578956E9CC0}" dt="2025-06-08T16:41:33.397" v="10416" actId="1076"/>
          <ac:picMkLst>
            <pc:docMk/>
            <pc:sldMk cId="304880227" sldId="565"/>
            <ac:picMk id="2" creationId="{2AB467E6-F2D9-757A-3A41-0EDBB024EFB8}"/>
          </ac:picMkLst>
        </pc:picChg>
        <pc:picChg chg="add mod modCrop">
          <ac:chgData name="Nicolo Tuccori" userId="0bed12c8-cf4c-419b-9b95-d7ea7ec556a8" providerId="ADAL" clId="{C9FD29CC-1D51-6A44-9A17-E578956E9CC0}" dt="2025-06-08T16:41:38.915" v="10418" actId="1076"/>
          <ac:picMkLst>
            <pc:docMk/>
            <pc:sldMk cId="304880227" sldId="565"/>
            <ac:picMk id="3" creationId="{7976E71A-15DD-7CE0-5E25-793D0A864C6A}"/>
          </ac:picMkLst>
        </pc:picChg>
        <pc:picChg chg="del">
          <ac:chgData name="Nicolo Tuccori" userId="0bed12c8-cf4c-419b-9b95-d7ea7ec556a8" providerId="ADAL" clId="{C9FD29CC-1D51-6A44-9A17-E578956E9CC0}" dt="2025-06-03T10:11:01.505" v="5724" actId="478"/>
          <ac:picMkLst>
            <pc:docMk/>
            <pc:sldMk cId="304880227" sldId="565"/>
            <ac:picMk id="10" creationId="{539117D5-56AE-28F8-19EA-940FC0F9ADE3}"/>
          </ac:picMkLst>
        </pc:picChg>
        <pc:picChg chg="del">
          <ac:chgData name="Nicolo Tuccori" userId="0bed12c8-cf4c-419b-9b95-d7ea7ec556a8" providerId="ADAL" clId="{C9FD29CC-1D51-6A44-9A17-E578956E9CC0}" dt="2025-06-03T10:11:01.505" v="5724" actId="478"/>
          <ac:picMkLst>
            <pc:docMk/>
            <pc:sldMk cId="304880227" sldId="565"/>
            <ac:picMk id="11" creationId="{FF649FE6-D62B-9C45-7BF3-E56AAD254346}"/>
          </ac:picMkLst>
        </pc:picChg>
      </pc:sldChg>
      <pc:sldChg chg="add del">
        <pc:chgData name="Nicolo Tuccori" userId="0bed12c8-cf4c-419b-9b95-d7ea7ec556a8" providerId="ADAL" clId="{C9FD29CC-1D51-6A44-9A17-E578956E9CC0}" dt="2025-06-04T16:54:00.880" v="7847" actId="2696"/>
        <pc:sldMkLst>
          <pc:docMk/>
          <pc:sldMk cId="3355582490" sldId="566"/>
        </pc:sldMkLst>
      </pc:sldChg>
      <pc:sldChg chg="addSp delSp modSp add mod">
        <pc:chgData name="Nicolo Tuccori" userId="0bed12c8-cf4c-419b-9b95-d7ea7ec556a8" providerId="ADAL" clId="{C9FD29CC-1D51-6A44-9A17-E578956E9CC0}" dt="2025-06-09T13:51:04.222" v="10604" actId="478"/>
        <pc:sldMkLst>
          <pc:docMk/>
          <pc:sldMk cId="2721948755" sldId="567"/>
        </pc:sldMkLst>
        <pc:spChg chg="del">
          <ac:chgData name="Nicolo Tuccori" userId="0bed12c8-cf4c-419b-9b95-d7ea7ec556a8" providerId="ADAL" clId="{C9FD29CC-1D51-6A44-9A17-E578956E9CC0}" dt="2025-06-05T10:46:14.603" v="9908" actId="478"/>
          <ac:spMkLst>
            <pc:docMk/>
            <pc:sldMk cId="2721948755" sldId="567"/>
            <ac:spMk id="2" creationId="{56C85C0E-87D2-8053-2156-05F7E728C54F}"/>
          </ac:spMkLst>
        </pc:spChg>
        <pc:spChg chg="del">
          <ac:chgData name="Nicolo Tuccori" userId="0bed12c8-cf4c-419b-9b95-d7ea7ec556a8" providerId="ADAL" clId="{C9FD29CC-1D51-6A44-9A17-E578956E9CC0}" dt="2025-06-05T10:46:14.603" v="9908" actId="478"/>
          <ac:spMkLst>
            <pc:docMk/>
            <pc:sldMk cId="2721948755" sldId="567"/>
            <ac:spMk id="3" creationId="{58A8BE36-2085-EAF3-B13B-32335819FBF2}"/>
          </ac:spMkLst>
        </pc:spChg>
        <pc:spChg chg="del">
          <ac:chgData name="Nicolo Tuccori" userId="0bed12c8-cf4c-419b-9b95-d7ea7ec556a8" providerId="ADAL" clId="{C9FD29CC-1D51-6A44-9A17-E578956E9CC0}" dt="2025-06-05T10:46:14.603" v="9908" actId="478"/>
          <ac:spMkLst>
            <pc:docMk/>
            <pc:sldMk cId="2721948755" sldId="567"/>
            <ac:spMk id="4" creationId="{69EAB5DA-E8C4-C4DF-82EE-133235D0A25E}"/>
          </ac:spMkLst>
        </pc:spChg>
        <pc:spChg chg="del">
          <ac:chgData name="Nicolo Tuccori" userId="0bed12c8-cf4c-419b-9b95-d7ea7ec556a8" providerId="ADAL" clId="{C9FD29CC-1D51-6A44-9A17-E578956E9CC0}" dt="2025-06-04T16:55:02.103" v="7868" actId="478"/>
          <ac:spMkLst>
            <pc:docMk/>
            <pc:sldMk cId="2721948755" sldId="567"/>
            <ac:spMk id="7" creationId="{40BC33AC-C201-3DE7-620D-1BDD2F562249}"/>
          </ac:spMkLst>
        </pc:spChg>
        <pc:spChg chg="add mod">
          <ac:chgData name="Nicolo Tuccori" userId="0bed12c8-cf4c-419b-9b95-d7ea7ec556a8" providerId="ADAL" clId="{C9FD29CC-1D51-6A44-9A17-E578956E9CC0}" dt="2025-06-05T13:58:34.644" v="10272" actId="1076"/>
          <ac:spMkLst>
            <pc:docMk/>
            <pc:sldMk cId="2721948755" sldId="567"/>
            <ac:spMk id="7" creationId="{81C9F1AD-01FB-CDE4-6B10-12E440A9ED27}"/>
          </ac:spMkLst>
        </pc:spChg>
        <pc:spChg chg="add mod">
          <ac:chgData name="Nicolo Tuccori" userId="0bed12c8-cf4c-419b-9b95-d7ea7ec556a8" providerId="ADAL" clId="{C9FD29CC-1D51-6A44-9A17-E578956E9CC0}" dt="2025-06-05T09:33:34.488" v="9334" actId="20577"/>
          <ac:spMkLst>
            <pc:docMk/>
            <pc:sldMk cId="2721948755" sldId="567"/>
            <ac:spMk id="10" creationId="{915F72DE-73AB-30DA-4C35-71ECB91A189F}"/>
          </ac:spMkLst>
        </pc:spChg>
        <pc:spChg chg="add mod">
          <ac:chgData name="Nicolo Tuccori" userId="0bed12c8-cf4c-419b-9b95-d7ea7ec556a8" providerId="ADAL" clId="{C9FD29CC-1D51-6A44-9A17-E578956E9CC0}" dt="2025-06-05T10:32:21.971" v="9883"/>
          <ac:spMkLst>
            <pc:docMk/>
            <pc:sldMk cId="2721948755" sldId="567"/>
            <ac:spMk id="11" creationId="{559CD157-DA58-A0F9-BFEB-14B7972FB563}"/>
          </ac:spMkLst>
        </pc:spChg>
        <pc:spChg chg="add mod">
          <ac:chgData name="Nicolo Tuccori" userId="0bed12c8-cf4c-419b-9b95-d7ea7ec556a8" providerId="ADAL" clId="{C9FD29CC-1D51-6A44-9A17-E578956E9CC0}" dt="2025-06-05T10:32:21.971" v="9883"/>
          <ac:spMkLst>
            <pc:docMk/>
            <pc:sldMk cId="2721948755" sldId="567"/>
            <ac:spMk id="13" creationId="{936A2543-8112-9CAF-BFF2-8160E78AAF44}"/>
          </ac:spMkLst>
        </pc:spChg>
        <pc:spChg chg="add mod">
          <ac:chgData name="Nicolo Tuccori" userId="0bed12c8-cf4c-419b-9b95-d7ea7ec556a8" providerId="ADAL" clId="{C9FD29CC-1D51-6A44-9A17-E578956E9CC0}" dt="2025-06-05T09:35:51.341" v="9354" actId="20577"/>
          <ac:spMkLst>
            <pc:docMk/>
            <pc:sldMk cId="2721948755" sldId="567"/>
            <ac:spMk id="14" creationId="{CED66220-56D1-E243-0807-04748066FFD8}"/>
          </ac:spMkLst>
        </pc:spChg>
        <pc:spChg chg="add mod">
          <ac:chgData name="Nicolo Tuccori" userId="0bed12c8-cf4c-419b-9b95-d7ea7ec556a8" providerId="ADAL" clId="{C9FD29CC-1D51-6A44-9A17-E578956E9CC0}" dt="2025-06-05T10:46:14.806" v="9909"/>
          <ac:spMkLst>
            <pc:docMk/>
            <pc:sldMk cId="2721948755" sldId="567"/>
            <ac:spMk id="15" creationId="{76C0383D-42C0-B47E-A36A-942E3D066EEA}"/>
          </ac:spMkLst>
        </pc:spChg>
        <pc:spChg chg="add mod">
          <ac:chgData name="Nicolo Tuccori" userId="0bed12c8-cf4c-419b-9b95-d7ea7ec556a8" providerId="ADAL" clId="{C9FD29CC-1D51-6A44-9A17-E578956E9CC0}" dt="2025-06-05T10:46:14.806" v="9909"/>
          <ac:spMkLst>
            <pc:docMk/>
            <pc:sldMk cId="2721948755" sldId="567"/>
            <ac:spMk id="16" creationId="{03841C1C-755F-27DD-F15B-311143501BF8}"/>
          </ac:spMkLst>
        </pc:spChg>
        <pc:spChg chg="mod">
          <ac:chgData name="Nicolo Tuccori" userId="0bed12c8-cf4c-419b-9b95-d7ea7ec556a8" providerId="ADAL" clId="{C9FD29CC-1D51-6A44-9A17-E578956E9CC0}" dt="2025-06-05T09:53:00.230" v="9433" actId="6549"/>
          <ac:spMkLst>
            <pc:docMk/>
            <pc:sldMk cId="2721948755" sldId="567"/>
            <ac:spMk id="17" creationId="{245B5D72-F81E-663E-1CB6-C62B312F4582}"/>
          </ac:spMkLst>
        </pc:spChg>
        <pc:spChg chg="add mod">
          <ac:chgData name="Nicolo Tuccori" userId="0bed12c8-cf4c-419b-9b95-d7ea7ec556a8" providerId="ADAL" clId="{C9FD29CC-1D51-6A44-9A17-E578956E9CC0}" dt="2025-06-05T10:46:14.806" v="9909"/>
          <ac:spMkLst>
            <pc:docMk/>
            <pc:sldMk cId="2721948755" sldId="567"/>
            <ac:spMk id="18" creationId="{C1AE9D56-CC13-10EC-C6BC-C30D5F7A1DA5}"/>
          </ac:spMkLst>
        </pc:spChg>
        <pc:spChg chg="add mod">
          <ac:chgData name="Nicolo Tuccori" userId="0bed12c8-cf4c-419b-9b95-d7ea7ec556a8" providerId="ADAL" clId="{C9FD29CC-1D51-6A44-9A17-E578956E9CC0}" dt="2025-06-05T13:31:27.412" v="10095"/>
          <ac:spMkLst>
            <pc:docMk/>
            <pc:sldMk cId="2721948755" sldId="567"/>
            <ac:spMk id="19" creationId="{862CDBFF-229D-F123-59D2-879BBF00D9A2}"/>
          </ac:spMkLst>
        </pc:spChg>
        <pc:spChg chg="del">
          <ac:chgData name="Nicolo Tuccori" userId="0bed12c8-cf4c-419b-9b95-d7ea7ec556a8" providerId="ADAL" clId="{C9FD29CC-1D51-6A44-9A17-E578956E9CC0}" dt="2025-06-04T16:55:02.103" v="7868" actId="478"/>
          <ac:spMkLst>
            <pc:docMk/>
            <pc:sldMk cId="2721948755" sldId="567"/>
            <ac:spMk id="20" creationId="{84D87BB4-7636-45C8-8C9D-036F40553A9F}"/>
          </ac:spMkLst>
        </pc:spChg>
        <pc:spChg chg="mod">
          <ac:chgData name="Nicolo Tuccori" userId="0bed12c8-cf4c-419b-9b95-d7ea7ec556a8" providerId="ADAL" clId="{C9FD29CC-1D51-6A44-9A17-E578956E9CC0}" dt="2025-06-04T17:15:07.690" v="8017"/>
          <ac:spMkLst>
            <pc:docMk/>
            <pc:sldMk cId="2721948755" sldId="567"/>
            <ac:spMk id="43" creationId="{78046D2E-2C08-495B-87AE-5D9B8FDFC21A}"/>
          </ac:spMkLst>
        </pc:spChg>
        <pc:spChg chg="mod">
          <ac:chgData name="Nicolo Tuccori" userId="0bed12c8-cf4c-419b-9b95-d7ea7ec556a8" providerId="ADAL" clId="{C9FD29CC-1D51-6A44-9A17-E578956E9CC0}" dt="2025-06-09T13:51:03.136" v="10603" actId="20577"/>
          <ac:spMkLst>
            <pc:docMk/>
            <pc:sldMk cId="2721948755" sldId="567"/>
            <ac:spMk id="44" creationId="{4A3CAF84-4C0C-F45F-C4E3-BD85D9D9C4FF}"/>
          </ac:spMkLst>
        </pc:spChg>
        <pc:picChg chg="add mod">
          <ac:chgData name="Nicolo Tuccori" userId="0bed12c8-cf4c-419b-9b95-d7ea7ec556a8" providerId="ADAL" clId="{C9FD29CC-1D51-6A44-9A17-E578956E9CC0}" dt="2025-06-05T10:32:33.290" v="9885" actId="1076"/>
          <ac:picMkLst>
            <pc:docMk/>
            <pc:sldMk cId="2721948755" sldId="567"/>
            <ac:picMk id="5" creationId="{DC3B44C5-41D4-0FD9-5C99-6F3C742F1FCC}"/>
          </ac:picMkLst>
        </pc:picChg>
        <pc:picChg chg="del">
          <ac:chgData name="Nicolo Tuccori" userId="0bed12c8-cf4c-419b-9b95-d7ea7ec556a8" providerId="ADAL" clId="{C9FD29CC-1D51-6A44-9A17-E578956E9CC0}" dt="2025-06-04T16:55:02.103" v="7868" actId="478"/>
          <ac:picMkLst>
            <pc:docMk/>
            <pc:sldMk cId="2721948755" sldId="567"/>
            <ac:picMk id="6" creationId="{F1ACDE05-7C12-93DB-BBD8-9C191C5C019A}"/>
          </ac:picMkLst>
        </pc:picChg>
        <pc:picChg chg="add mod">
          <ac:chgData name="Nicolo Tuccori" userId="0bed12c8-cf4c-419b-9b95-d7ea7ec556a8" providerId="ADAL" clId="{C9FD29CC-1D51-6A44-9A17-E578956E9CC0}" dt="2025-06-04T17:05:13.965" v="7882" actId="1076"/>
          <ac:picMkLst>
            <pc:docMk/>
            <pc:sldMk cId="2721948755" sldId="567"/>
            <ac:picMk id="8" creationId="{35224002-49B2-7824-9D6A-1ECAA7D7B213}"/>
          </ac:picMkLst>
        </pc:picChg>
        <pc:picChg chg="add mod">
          <ac:chgData name="Nicolo Tuccori" userId="0bed12c8-cf4c-419b-9b95-d7ea7ec556a8" providerId="ADAL" clId="{C9FD29CC-1D51-6A44-9A17-E578956E9CC0}" dt="2025-06-04T17:08:02.682" v="7940" actId="1076"/>
          <ac:picMkLst>
            <pc:docMk/>
            <pc:sldMk cId="2721948755" sldId="567"/>
            <ac:picMk id="9" creationId="{74940293-2B1F-7B05-1781-B9CE6AD6F33D}"/>
          </ac:picMkLst>
        </pc:picChg>
        <pc:picChg chg="add mod">
          <ac:chgData name="Nicolo Tuccori" userId="0bed12c8-cf4c-419b-9b95-d7ea7ec556a8" providerId="ADAL" clId="{C9FD29CC-1D51-6A44-9A17-E578956E9CC0}" dt="2025-06-04T17:08:13.186" v="7943" actId="1076"/>
          <ac:picMkLst>
            <pc:docMk/>
            <pc:sldMk cId="2721948755" sldId="567"/>
            <ac:picMk id="12" creationId="{761A5F14-857C-64B9-CCA6-D7D5AE8CF908}"/>
          </ac:picMkLst>
        </pc:picChg>
        <pc:picChg chg="add del mod">
          <ac:chgData name="Nicolo Tuccori" userId="0bed12c8-cf4c-419b-9b95-d7ea7ec556a8" providerId="ADAL" clId="{C9FD29CC-1D51-6A44-9A17-E578956E9CC0}" dt="2025-06-04T17:09:01.332" v="7950" actId="478"/>
          <ac:picMkLst>
            <pc:docMk/>
            <pc:sldMk cId="2721948755" sldId="567"/>
            <ac:picMk id="13" creationId="{A1B40DB5-ABE9-E365-CDBF-CF366117C03D}"/>
          </ac:picMkLst>
        </pc:picChg>
        <pc:picChg chg="del">
          <ac:chgData name="Nicolo Tuccori" userId="0bed12c8-cf4c-419b-9b95-d7ea7ec556a8" providerId="ADAL" clId="{C9FD29CC-1D51-6A44-9A17-E578956E9CC0}" dt="2025-06-04T16:55:02.103" v="7868" actId="478"/>
          <ac:picMkLst>
            <pc:docMk/>
            <pc:sldMk cId="2721948755" sldId="567"/>
            <ac:picMk id="18" creationId="{6EDA8A27-8CD0-3F13-839F-DC0C4A60035B}"/>
          </ac:picMkLst>
        </pc:picChg>
        <pc:picChg chg="del">
          <ac:chgData name="Nicolo Tuccori" userId="0bed12c8-cf4c-419b-9b95-d7ea7ec556a8" providerId="ADAL" clId="{C9FD29CC-1D51-6A44-9A17-E578956E9CC0}" dt="2025-06-09T13:51:04.222" v="10604" actId="478"/>
          <ac:picMkLst>
            <pc:docMk/>
            <pc:sldMk cId="2721948755" sldId="567"/>
            <ac:picMk id="47" creationId="{AC3B59B1-81E0-F7B9-41E9-D6ED9A555B3D}"/>
          </ac:picMkLst>
        </pc:picChg>
        <pc:picChg chg="del">
          <ac:chgData name="Nicolo Tuccori" userId="0bed12c8-cf4c-419b-9b95-d7ea7ec556a8" providerId="ADAL" clId="{C9FD29CC-1D51-6A44-9A17-E578956E9CC0}" dt="2025-06-04T16:54:06.969" v="7848" actId="478"/>
          <ac:picMkLst>
            <pc:docMk/>
            <pc:sldMk cId="2721948755" sldId="567"/>
            <ac:picMk id="1028" creationId="{AB64DBF4-515B-6A25-4476-C953F2207106}"/>
          </ac:picMkLst>
        </pc:picChg>
      </pc:sldChg>
      <pc:sldChg chg="addSp delSp modSp add mod">
        <pc:chgData name="Nicolo Tuccori" userId="0bed12c8-cf4c-419b-9b95-d7ea7ec556a8" providerId="ADAL" clId="{C9FD29CC-1D51-6A44-9A17-E578956E9CC0}" dt="2025-06-09T13:51:42.685" v="10608" actId="313"/>
        <pc:sldMkLst>
          <pc:docMk/>
          <pc:sldMk cId="3077092820" sldId="568"/>
        </pc:sldMkLst>
        <pc:spChg chg="del">
          <ac:chgData name="Nicolo Tuccori" userId="0bed12c8-cf4c-419b-9b95-d7ea7ec556a8" providerId="ADAL" clId="{C9FD29CC-1D51-6A44-9A17-E578956E9CC0}" dt="2025-06-05T10:46:25.058" v="9911" actId="478"/>
          <ac:spMkLst>
            <pc:docMk/>
            <pc:sldMk cId="3077092820" sldId="568"/>
            <ac:spMk id="2" creationId="{B21EA700-2577-16A7-C4B4-9F65160161B9}"/>
          </ac:spMkLst>
        </pc:spChg>
        <pc:spChg chg="del">
          <ac:chgData name="Nicolo Tuccori" userId="0bed12c8-cf4c-419b-9b95-d7ea7ec556a8" providerId="ADAL" clId="{C9FD29CC-1D51-6A44-9A17-E578956E9CC0}" dt="2025-06-05T10:46:25.058" v="9911" actId="478"/>
          <ac:spMkLst>
            <pc:docMk/>
            <pc:sldMk cId="3077092820" sldId="568"/>
            <ac:spMk id="3" creationId="{8513839E-7359-15DE-423E-DA15EF81CEA4}"/>
          </ac:spMkLst>
        </pc:spChg>
        <pc:spChg chg="del">
          <ac:chgData name="Nicolo Tuccori" userId="0bed12c8-cf4c-419b-9b95-d7ea7ec556a8" providerId="ADAL" clId="{C9FD29CC-1D51-6A44-9A17-E578956E9CC0}" dt="2025-06-05T10:46:25.058" v="9911" actId="478"/>
          <ac:spMkLst>
            <pc:docMk/>
            <pc:sldMk cId="3077092820" sldId="568"/>
            <ac:spMk id="4" creationId="{1A850130-8070-05B5-4539-40B84178ED69}"/>
          </ac:spMkLst>
        </pc:spChg>
        <pc:spChg chg="add mod">
          <ac:chgData name="Nicolo Tuccori" userId="0bed12c8-cf4c-419b-9b95-d7ea7ec556a8" providerId="ADAL" clId="{C9FD29CC-1D51-6A44-9A17-E578956E9CC0}" dt="2025-06-05T10:46:25.240" v="9912"/>
          <ac:spMkLst>
            <pc:docMk/>
            <pc:sldMk cId="3077092820" sldId="568"/>
            <ac:spMk id="7" creationId="{B502B8F6-8D24-6433-64DF-48EB023C925D}"/>
          </ac:spMkLst>
        </pc:spChg>
        <pc:spChg chg="add mod">
          <ac:chgData name="Nicolo Tuccori" userId="0bed12c8-cf4c-419b-9b95-d7ea7ec556a8" providerId="ADAL" clId="{C9FD29CC-1D51-6A44-9A17-E578956E9CC0}" dt="2025-06-05T10:46:25.240" v="9912"/>
          <ac:spMkLst>
            <pc:docMk/>
            <pc:sldMk cId="3077092820" sldId="568"/>
            <ac:spMk id="8" creationId="{7F383E43-1315-356F-8CAC-97C44CAC8397}"/>
          </ac:spMkLst>
        </pc:spChg>
        <pc:spChg chg="add mod">
          <ac:chgData name="Nicolo Tuccori" userId="0bed12c8-cf4c-419b-9b95-d7ea7ec556a8" providerId="ADAL" clId="{C9FD29CC-1D51-6A44-9A17-E578956E9CC0}" dt="2025-06-05T10:46:25.240" v="9912"/>
          <ac:spMkLst>
            <pc:docMk/>
            <pc:sldMk cId="3077092820" sldId="568"/>
            <ac:spMk id="9" creationId="{E7354955-D8BB-660D-3A96-C7B58E1A9464}"/>
          </ac:spMkLst>
        </pc:spChg>
        <pc:spChg chg="del">
          <ac:chgData name="Nicolo Tuccori" userId="0bed12c8-cf4c-419b-9b95-d7ea7ec556a8" providerId="ADAL" clId="{C9FD29CC-1D51-6A44-9A17-E578956E9CC0}" dt="2025-06-04T17:13:48.343" v="7998" actId="478"/>
          <ac:spMkLst>
            <pc:docMk/>
            <pc:sldMk cId="3077092820" sldId="568"/>
            <ac:spMk id="10" creationId="{1566D48A-EA55-8C01-2D6D-3CF957E53C20}"/>
          </ac:spMkLst>
        </pc:spChg>
        <pc:spChg chg="add mod">
          <ac:chgData name="Nicolo Tuccori" userId="0bed12c8-cf4c-419b-9b95-d7ea7ec556a8" providerId="ADAL" clId="{C9FD29CC-1D51-6A44-9A17-E578956E9CC0}" dt="2025-06-04T17:19:49.260" v="8124" actId="1076"/>
          <ac:spMkLst>
            <pc:docMk/>
            <pc:sldMk cId="3077092820" sldId="568"/>
            <ac:spMk id="11" creationId="{65CD1A1F-E204-F790-A4DE-45E314FC90EB}"/>
          </ac:spMkLst>
        </pc:spChg>
        <pc:spChg chg="del">
          <ac:chgData name="Nicolo Tuccori" userId="0bed12c8-cf4c-419b-9b95-d7ea7ec556a8" providerId="ADAL" clId="{C9FD29CC-1D51-6A44-9A17-E578956E9CC0}" dt="2025-06-04T17:13:46.138" v="7997" actId="478"/>
          <ac:spMkLst>
            <pc:docMk/>
            <pc:sldMk cId="3077092820" sldId="568"/>
            <ac:spMk id="14" creationId="{9A227801-1ED0-ACB8-E2BD-033512561EE4}"/>
          </ac:spMkLst>
        </pc:spChg>
        <pc:spChg chg="add mod">
          <ac:chgData name="Nicolo Tuccori" userId="0bed12c8-cf4c-419b-9b95-d7ea7ec556a8" providerId="ADAL" clId="{C9FD29CC-1D51-6A44-9A17-E578956E9CC0}" dt="2025-06-04T17:20:19.220" v="8126" actId="1076"/>
          <ac:spMkLst>
            <pc:docMk/>
            <pc:sldMk cId="3077092820" sldId="568"/>
            <ac:spMk id="15" creationId="{0F8E9EDD-AFC7-9448-3406-A6F7420F0C77}"/>
          </ac:spMkLst>
        </pc:spChg>
        <pc:spChg chg="mod">
          <ac:chgData name="Nicolo Tuccori" userId="0bed12c8-cf4c-419b-9b95-d7ea7ec556a8" providerId="ADAL" clId="{C9FD29CC-1D51-6A44-9A17-E578956E9CC0}" dt="2025-06-05T14:08:20.998" v="10305" actId="6549"/>
          <ac:spMkLst>
            <pc:docMk/>
            <pc:sldMk cId="3077092820" sldId="568"/>
            <ac:spMk id="17" creationId="{593F5383-8FCB-528E-1314-CF497BC215F9}"/>
          </ac:spMkLst>
        </pc:spChg>
        <pc:spChg chg="mod">
          <ac:chgData name="Nicolo Tuccori" userId="0bed12c8-cf4c-419b-9b95-d7ea7ec556a8" providerId="ADAL" clId="{C9FD29CC-1D51-6A44-9A17-E578956E9CC0}" dt="2025-06-04T17:20:43.494" v="8129" actId="1076"/>
          <ac:spMkLst>
            <pc:docMk/>
            <pc:sldMk cId="3077092820" sldId="568"/>
            <ac:spMk id="36" creationId="{50408BD1-2447-BF45-7B78-2169B1FB6CB5}"/>
          </ac:spMkLst>
        </pc:spChg>
        <pc:spChg chg="mod">
          <ac:chgData name="Nicolo Tuccori" userId="0bed12c8-cf4c-419b-9b95-d7ea7ec556a8" providerId="ADAL" clId="{C9FD29CC-1D51-6A44-9A17-E578956E9CC0}" dt="2025-06-09T13:51:42.685" v="10608" actId="313"/>
          <ac:spMkLst>
            <pc:docMk/>
            <pc:sldMk cId="3077092820" sldId="568"/>
            <ac:spMk id="39" creationId="{1D233FE6-465D-99FA-D9CE-0187309AD24C}"/>
          </ac:spMkLst>
        </pc:spChg>
        <pc:spChg chg="mod">
          <ac:chgData name="Nicolo Tuccori" userId="0bed12c8-cf4c-419b-9b95-d7ea7ec556a8" providerId="ADAL" clId="{C9FD29CC-1D51-6A44-9A17-E578956E9CC0}" dt="2025-06-04T17:15:13.821" v="8021" actId="20577"/>
          <ac:spMkLst>
            <pc:docMk/>
            <pc:sldMk cId="3077092820" sldId="568"/>
            <ac:spMk id="43" creationId="{5ED400BC-7A4B-74FE-1672-04030C8599F5}"/>
          </ac:spMkLst>
        </pc:spChg>
        <pc:spChg chg="mod">
          <ac:chgData name="Nicolo Tuccori" userId="0bed12c8-cf4c-419b-9b95-d7ea7ec556a8" providerId="ADAL" clId="{C9FD29CC-1D51-6A44-9A17-E578956E9CC0}" dt="2025-06-05T09:49:28.523" v="9405" actId="14100"/>
          <ac:spMkLst>
            <pc:docMk/>
            <pc:sldMk cId="3077092820" sldId="568"/>
            <ac:spMk id="44" creationId="{7CDFF6A0-8424-5D5F-7343-2066DA1D9B24}"/>
          </ac:spMkLst>
        </pc:spChg>
        <pc:picChg chg="add mod">
          <ac:chgData name="Nicolo Tuccori" userId="0bed12c8-cf4c-419b-9b95-d7ea7ec556a8" providerId="ADAL" clId="{C9FD29CC-1D51-6A44-9A17-E578956E9CC0}" dt="2025-06-05T09:49:40.989" v="9408" actId="1076"/>
          <ac:picMkLst>
            <pc:docMk/>
            <pc:sldMk cId="3077092820" sldId="568"/>
            <ac:picMk id="5" creationId="{9DB5C76F-6123-3613-CDE4-04AF60FD02A2}"/>
          </ac:picMkLst>
        </pc:picChg>
        <pc:picChg chg="del">
          <ac:chgData name="Nicolo Tuccori" userId="0bed12c8-cf4c-419b-9b95-d7ea7ec556a8" providerId="ADAL" clId="{C9FD29CC-1D51-6A44-9A17-E578956E9CC0}" dt="2025-06-04T17:21:01.165" v="8132" actId="478"/>
          <ac:picMkLst>
            <pc:docMk/>
            <pc:sldMk cId="3077092820" sldId="568"/>
            <ac:picMk id="5" creationId="{ED387CC6-016A-3F40-09C4-CE22F3DB10AC}"/>
          </ac:picMkLst>
        </pc:picChg>
        <pc:picChg chg="add mod">
          <ac:chgData name="Nicolo Tuccori" userId="0bed12c8-cf4c-419b-9b95-d7ea7ec556a8" providerId="ADAL" clId="{C9FD29CC-1D51-6A44-9A17-E578956E9CC0}" dt="2025-06-04T17:19:45.425" v="8123" actId="1076"/>
          <ac:picMkLst>
            <pc:docMk/>
            <pc:sldMk cId="3077092820" sldId="568"/>
            <ac:picMk id="6" creationId="{D18DEA5C-756B-88C4-32D5-60EE9B655BE2}"/>
          </ac:picMkLst>
        </pc:picChg>
        <pc:picChg chg="del">
          <ac:chgData name="Nicolo Tuccori" userId="0bed12c8-cf4c-419b-9b95-d7ea7ec556a8" providerId="ADAL" clId="{C9FD29CC-1D51-6A44-9A17-E578956E9CC0}" dt="2025-06-04T17:13:46.138" v="7997" actId="478"/>
          <ac:picMkLst>
            <pc:docMk/>
            <pc:sldMk cId="3077092820" sldId="568"/>
            <ac:picMk id="8" creationId="{B79687F2-8160-36D1-A62F-AEC88E2E842D}"/>
          </ac:picMkLst>
        </pc:picChg>
        <pc:picChg chg="del">
          <ac:chgData name="Nicolo Tuccori" userId="0bed12c8-cf4c-419b-9b95-d7ea7ec556a8" providerId="ADAL" clId="{C9FD29CC-1D51-6A44-9A17-E578956E9CC0}" dt="2025-06-04T17:13:46.138" v="7997" actId="478"/>
          <ac:picMkLst>
            <pc:docMk/>
            <pc:sldMk cId="3077092820" sldId="568"/>
            <ac:picMk id="9" creationId="{1361212B-741D-2267-6531-EF6D2AB0B20A}"/>
          </ac:picMkLst>
        </pc:picChg>
        <pc:picChg chg="del">
          <ac:chgData name="Nicolo Tuccori" userId="0bed12c8-cf4c-419b-9b95-d7ea7ec556a8" providerId="ADAL" clId="{C9FD29CC-1D51-6A44-9A17-E578956E9CC0}" dt="2025-06-04T17:13:46.138" v="7997" actId="478"/>
          <ac:picMkLst>
            <pc:docMk/>
            <pc:sldMk cId="3077092820" sldId="568"/>
            <ac:picMk id="12" creationId="{63C7F747-8C8C-F7EF-BC00-77319733D63B}"/>
          </ac:picMkLst>
        </pc:picChg>
        <pc:picChg chg="add mod">
          <ac:chgData name="Nicolo Tuccori" userId="0bed12c8-cf4c-419b-9b95-d7ea7ec556a8" providerId="ADAL" clId="{C9FD29CC-1D51-6A44-9A17-E578956E9CC0}" dt="2025-06-04T17:19:36.251" v="8121" actId="1076"/>
          <ac:picMkLst>
            <pc:docMk/>
            <pc:sldMk cId="3077092820" sldId="568"/>
            <ac:picMk id="13" creationId="{3249FD74-13DA-6EA3-4D0F-22963336ABD7}"/>
          </ac:picMkLst>
        </pc:picChg>
        <pc:picChg chg="mod">
          <ac:chgData name="Nicolo Tuccori" userId="0bed12c8-cf4c-419b-9b95-d7ea7ec556a8" providerId="ADAL" clId="{C9FD29CC-1D51-6A44-9A17-E578956E9CC0}" dt="2025-06-04T17:16:59.841" v="8079" actId="1076"/>
          <ac:picMkLst>
            <pc:docMk/>
            <pc:sldMk cId="3077092820" sldId="568"/>
            <ac:picMk id="45" creationId="{2AB23596-AEA8-5593-2DF5-E7657E3DFB1C}"/>
          </ac:picMkLst>
        </pc:picChg>
        <pc:picChg chg="mod">
          <ac:chgData name="Nicolo Tuccori" userId="0bed12c8-cf4c-419b-9b95-d7ea7ec556a8" providerId="ADAL" clId="{C9FD29CC-1D51-6A44-9A17-E578956E9CC0}" dt="2025-06-05T09:49:21.727" v="9404" actId="1036"/>
          <ac:picMkLst>
            <pc:docMk/>
            <pc:sldMk cId="3077092820" sldId="568"/>
            <ac:picMk id="46" creationId="{77AF669A-4591-FD57-D5CE-056D7B25545C}"/>
          </ac:picMkLst>
        </pc:picChg>
        <pc:picChg chg="mod">
          <ac:chgData name="Nicolo Tuccori" userId="0bed12c8-cf4c-419b-9b95-d7ea7ec556a8" providerId="ADAL" clId="{C9FD29CC-1D51-6A44-9A17-E578956E9CC0}" dt="2025-06-05T09:49:21.727" v="9404" actId="1036"/>
          <ac:picMkLst>
            <pc:docMk/>
            <pc:sldMk cId="3077092820" sldId="568"/>
            <ac:picMk id="47" creationId="{DB8B785E-24E6-3439-D894-59BF7F64D5A1}"/>
          </ac:picMkLst>
        </pc:picChg>
        <pc:picChg chg="mod">
          <ac:chgData name="Nicolo Tuccori" userId="0bed12c8-cf4c-419b-9b95-d7ea7ec556a8" providerId="ADAL" clId="{C9FD29CC-1D51-6A44-9A17-E578956E9CC0}" dt="2025-06-05T09:49:21.727" v="9404" actId="1036"/>
          <ac:picMkLst>
            <pc:docMk/>
            <pc:sldMk cId="3077092820" sldId="568"/>
            <ac:picMk id="49" creationId="{0A5A61AA-D660-3146-512F-B531D10BF019}"/>
          </ac:picMkLst>
        </pc:picChg>
      </pc:sldChg>
      <pc:sldChg chg="addSp delSp modSp add mod ord">
        <pc:chgData name="Nicolo Tuccori" userId="0bed12c8-cf4c-419b-9b95-d7ea7ec556a8" providerId="ADAL" clId="{C9FD29CC-1D51-6A44-9A17-E578956E9CC0}" dt="2025-06-05T14:10:26.523" v="10372" actId="6549"/>
        <pc:sldMkLst>
          <pc:docMk/>
          <pc:sldMk cId="4208929460" sldId="569"/>
        </pc:sldMkLst>
        <pc:spChg chg="del">
          <ac:chgData name="Nicolo Tuccori" userId="0bed12c8-cf4c-419b-9b95-d7ea7ec556a8" providerId="ADAL" clId="{C9FD29CC-1D51-6A44-9A17-E578956E9CC0}" dt="2025-06-05T10:46:32.011" v="9913" actId="478"/>
          <ac:spMkLst>
            <pc:docMk/>
            <pc:sldMk cId="4208929460" sldId="569"/>
            <ac:spMk id="2" creationId="{B23DF332-EF6D-B0C1-5B59-DE4B0F3D7090}"/>
          </ac:spMkLst>
        </pc:spChg>
        <pc:spChg chg="del">
          <ac:chgData name="Nicolo Tuccori" userId="0bed12c8-cf4c-419b-9b95-d7ea7ec556a8" providerId="ADAL" clId="{C9FD29CC-1D51-6A44-9A17-E578956E9CC0}" dt="2025-06-05T10:46:32.011" v="9913" actId="478"/>
          <ac:spMkLst>
            <pc:docMk/>
            <pc:sldMk cId="4208929460" sldId="569"/>
            <ac:spMk id="3" creationId="{1B339C49-B6A4-E050-3A0F-442BCCAFA3FD}"/>
          </ac:spMkLst>
        </pc:spChg>
        <pc:spChg chg="del">
          <ac:chgData name="Nicolo Tuccori" userId="0bed12c8-cf4c-419b-9b95-d7ea7ec556a8" providerId="ADAL" clId="{C9FD29CC-1D51-6A44-9A17-E578956E9CC0}" dt="2025-06-05T10:46:32.011" v="9913" actId="478"/>
          <ac:spMkLst>
            <pc:docMk/>
            <pc:sldMk cId="4208929460" sldId="569"/>
            <ac:spMk id="4" creationId="{B3A01F72-116D-6F90-990B-E6AB33BA3D96}"/>
          </ac:spMkLst>
        </pc:spChg>
        <pc:spChg chg="add mod">
          <ac:chgData name="Nicolo Tuccori" userId="0bed12c8-cf4c-419b-9b95-d7ea7ec556a8" providerId="ADAL" clId="{C9FD29CC-1D51-6A44-9A17-E578956E9CC0}" dt="2025-06-05T10:19:40.157" v="9589" actId="1076"/>
          <ac:spMkLst>
            <pc:docMk/>
            <pc:sldMk cId="4208929460" sldId="569"/>
            <ac:spMk id="9" creationId="{73860BFD-24CB-E49D-2DDF-638EB963D5C3}"/>
          </ac:spMkLst>
        </pc:spChg>
        <pc:spChg chg="add del mod">
          <ac:chgData name="Nicolo Tuccori" userId="0bed12c8-cf4c-419b-9b95-d7ea7ec556a8" providerId="ADAL" clId="{C9FD29CC-1D51-6A44-9A17-E578956E9CC0}" dt="2025-06-05T13:57:27.439" v="10212" actId="478"/>
          <ac:spMkLst>
            <pc:docMk/>
            <pc:sldMk cId="4208929460" sldId="569"/>
            <ac:spMk id="10" creationId="{89C9BE2B-6277-6B0E-3E0A-72277E033620}"/>
          </ac:spMkLst>
        </pc:spChg>
        <pc:spChg chg="del">
          <ac:chgData name="Nicolo Tuccori" userId="0bed12c8-cf4c-419b-9b95-d7ea7ec556a8" providerId="ADAL" clId="{C9FD29CC-1D51-6A44-9A17-E578956E9CC0}" dt="2025-06-04T17:51:51.904" v="8159" actId="478"/>
          <ac:spMkLst>
            <pc:docMk/>
            <pc:sldMk cId="4208929460" sldId="569"/>
            <ac:spMk id="11" creationId="{5F3DF1F3-2CD9-1E5C-5CF0-F0F8DFA347C4}"/>
          </ac:spMkLst>
        </pc:spChg>
        <pc:spChg chg="add mod">
          <ac:chgData name="Nicolo Tuccori" userId="0bed12c8-cf4c-419b-9b95-d7ea7ec556a8" providerId="ADAL" clId="{C9FD29CC-1D51-6A44-9A17-E578956E9CC0}" dt="2025-06-05T14:09:22.487" v="10355" actId="1036"/>
          <ac:spMkLst>
            <pc:docMk/>
            <pc:sldMk cId="4208929460" sldId="569"/>
            <ac:spMk id="12" creationId="{D9EFBD92-E38A-87B8-D8F7-9C551DC19837}"/>
          </ac:spMkLst>
        </pc:spChg>
        <pc:spChg chg="add mod">
          <ac:chgData name="Nicolo Tuccori" userId="0bed12c8-cf4c-419b-9b95-d7ea7ec556a8" providerId="ADAL" clId="{C9FD29CC-1D51-6A44-9A17-E578956E9CC0}" dt="2025-06-05T10:19:57.061" v="9596" actId="1076"/>
          <ac:spMkLst>
            <pc:docMk/>
            <pc:sldMk cId="4208929460" sldId="569"/>
            <ac:spMk id="14" creationId="{A5D97AB3-1521-46D3-3E28-5746F8F78FCB}"/>
          </ac:spMkLst>
        </pc:spChg>
        <pc:spChg chg="del">
          <ac:chgData name="Nicolo Tuccori" userId="0bed12c8-cf4c-419b-9b95-d7ea7ec556a8" providerId="ADAL" clId="{C9FD29CC-1D51-6A44-9A17-E578956E9CC0}" dt="2025-06-04T17:53:39.432" v="8180" actId="478"/>
          <ac:spMkLst>
            <pc:docMk/>
            <pc:sldMk cId="4208929460" sldId="569"/>
            <ac:spMk id="15" creationId="{4AA04E71-1C94-FD87-7F3A-95393A08494D}"/>
          </ac:spMkLst>
        </pc:spChg>
        <pc:spChg chg="add mod">
          <ac:chgData name="Nicolo Tuccori" userId="0bed12c8-cf4c-419b-9b95-d7ea7ec556a8" providerId="ADAL" clId="{C9FD29CC-1D51-6A44-9A17-E578956E9CC0}" dt="2025-06-05T14:09:22.487" v="10355" actId="1036"/>
          <ac:spMkLst>
            <pc:docMk/>
            <pc:sldMk cId="4208929460" sldId="569"/>
            <ac:spMk id="15" creationId="{4CB00AC5-3389-5392-25E6-4E18B858A1EE}"/>
          </ac:spMkLst>
        </pc:spChg>
        <pc:spChg chg="mod">
          <ac:chgData name="Nicolo Tuccori" userId="0bed12c8-cf4c-419b-9b95-d7ea7ec556a8" providerId="ADAL" clId="{C9FD29CC-1D51-6A44-9A17-E578956E9CC0}" dt="2025-06-05T14:10:17.317" v="10371" actId="20577"/>
          <ac:spMkLst>
            <pc:docMk/>
            <pc:sldMk cId="4208929460" sldId="569"/>
            <ac:spMk id="17" creationId="{76E714EE-587A-79AF-7F49-B09F8C26E674}"/>
          </ac:spMkLst>
        </pc:spChg>
        <pc:spChg chg="add mod">
          <ac:chgData name="Nicolo Tuccori" userId="0bed12c8-cf4c-419b-9b95-d7ea7ec556a8" providerId="ADAL" clId="{C9FD29CC-1D51-6A44-9A17-E578956E9CC0}" dt="2025-06-04T18:23:38.862" v="8613" actId="1076"/>
          <ac:spMkLst>
            <pc:docMk/>
            <pc:sldMk cId="4208929460" sldId="569"/>
            <ac:spMk id="19" creationId="{8778E186-76BA-E879-D51B-165A2468705F}"/>
          </ac:spMkLst>
        </pc:spChg>
        <pc:spChg chg="add mod">
          <ac:chgData name="Nicolo Tuccori" userId="0bed12c8-cf4c-419b-9b95-d7ea7ec556a8" providerId="ADAL" clId="{C9FD29CC-1D51-6A44-9A17-E578956E9CC0}" dt="2025-06-05T10:46:32.213" v="9914"/>
          <ac:spMkLst>
            <pc:docMk/>
            <pc:sldMk cId="4208929460" sldId="569"/>
            <ac:spMk id="20" creationId="{8FBDA6F4-96B7-05D6-BF63-B6278B6EDDCE}"/>
          </ac:spMkLst>
        </pc:spChg>
        <pc:spChg chg="add mod">
          <ac:chgData name="Nicolo Tuccori" userId="0bed12c8-cf4c-419b-9b95-d7ea7ec556a8" providerId="ADAL" clId="{C9FD29CC-1D51-6A44-9A17-E578956E9CC0}" dt="2025-06-05T10:46:32.213" v="9914"/>
          <ac:spMkLst>
            <pc:docMk/>
            <pc:sldMk cId="4208929460" sldId="569"/>
            <ac:spMk id="21" creationId="{F5D9BF58-43A2-0E7D-1ABA-B9ED1C88B76D}"/>
          </ac:spMkLst>
        </pc:spChg>
        <pc:spChg chg="add mod">
          <ac:chgData name="Nicolo Tuccori" userId="0bed12c8-cf4c-419b-9b95-d7ea7ec556a8" providerId="ADAL" clId="{C9FD29CC-1D51-6A44-9A17-E578956E9CC0}" dt="2025-06-04T18:22:14.203" v="8606" actId="1076"/>
          <ac:spMkLst>
            <pc:docMk/>
            <pc:sldMk cId="4208929460" sldId="569"/>
            <ac:spMk id="22" creationId="{B4023DAB-0C27-24C9-9D3C-8CFBDFFBC8B7}"/>
          </ac:spMkLst>
        </pc:spChg>
        <pc:spChg chg="mod">
          <ac:chgData name="Nicolo Tuccori" userId="0bed12c8-cf4c-419b-9b95-d7ea7ec556a8" providerId="ADAL" clId="{C9FD29CC-1D51-6A44-9A17-E578956E9CC0}" dt="2025-06-04T17:44:47.548" v="8156" actId="20577"/>
          <ac:spMkLst>
            <pc:docMk/>
            <pc:sldMk cId="4208929460" sldId="569"/>
            <ac:spMk id="24" creationId="{1CC3B833-ED94-AE1D-D3BF-1DCA28E9B0B9}"/>
          </ac:spMkLst>
        </pc:spChg>
        <pc:spChg chg="add del mod">
          <ac:chgData name="Nicolo Tuccori" userId="0bed12c8-cf4c-419b-9b95-d7ea7ec556a8" providerId="ADAL" clId="{C9FD29CC-1D51-6A44-9A17-E578956E9CC0}" dt="2025-06-04T18:31:50.625" v="8680"/>
          <ac:spMkLst>
            <pc:docMk/>
            <pc:sldMk cId="4208929460" sldId="569"/>
            <ac:spMk id="25" creationId="{249A9D95-FB49-684F-C1A6-61E890E289A8}"/>
          </ac:spMkLst>
        </pc:spChg>
        <pc:spChg chg="add mod">
          <ac:chgData name="Nicolo Tuccori" userId="0bed12c8-cf4c-419b-9b95-d7ea7ec556a8" providerId="ADAL" clId="{C9FD29CC-1D51-6A44-9A17-E578956E9CC0}" dt="2025-06-05T10:46:32.213" v="9914"/>
          <ac:spMkLst>
            <pc:docMk/>
            <pc:sldMk cId="4208929460" sldId="569"/>
            <ac:spMk id="25" creationId="{99F6E187-2BF0-B2C8-1453-6BD285A3A73A}"/>
          </ac:spMkLst>
        </pc:spChg>
        <pc:spChg chg="add mod">
          <ac:chgData name="Nicolo Tuccori" userId="0bed12c8-cf4c-419b-9b95-d7ea7ec556a8" providerId="ADAL" clId="{C9FD29CC-1D51-6A44-9A17-E578956E9CC0}" dt="2025-06-05T13:57:32.438" v="10215" actId="14100"/>
          <ac:spMkLst>
            <pc:docMk/>
            <pc:sldMk cId="4208929460" sldId="569"/>
            <ac:spMk id="26" creationId="{1A1184BA-D80C-DECA-C245-B2312B1629B0}"/>
          </ac:spMkLst>
        </pc:spChg>
        <pc:spChg chg="add mod">
          <ac:chgData name="Nicolo Tuccori" userId="0bed12c8-cf4c-419b-9b95-d7ea7ec556a8" providerId="ADAL" clId="{C9FD29CC-1D51-6A44-9A17-E578956E9CC0}" dt="2025-06-05T14:10:26.523" v="10372" actId="6549"/>
          <ac:spMkLst>
            <pc:docMk/>
            <pc:sldMk cId="4208929460" sldId="569"/>
            <ac:spMk id="27" creationId="{01AC482F-D847-AD98-A8DC-AE9E8C68F3DD}"/>
          </ac:spMkLst>
        </pc:spChg>
        <pc:spChg chg="mod">
          <ac:chgData name="Nicolo Tuccori" userId="0bed12c8-cf4c-419b-9b95-d7ea7ec556a8" providerId="ADAL" clId="{C9FD29CC-1D51-6A44-9A17-E578956E9CC0}" dt="2025-06-04T17:55:35.933" v="8221" actId="20577"/>
          <ac:spMkLst>
            <pc:docMk/>
            <pc:sldMk cId="4208929460" sldId="569"/>
            <ac:spMk id="39" creationId="{6EF888C1-8E45-658F-C76D-9354AD6902C8}"/>
          </ac:spMkLst>
        </pc:spChg>
        <pc:spChg chg="mod">
          <ac:chgData name="Nicolo Tuccori" userId="0bed12c8-cf4c-419b-9b95-d7ea7ec556a8" providerId="ADAL" clId="{C9FD29CC-1D51-6A44-9A17-E578956E9CC0}" dt="2025-06-04T17:55:04.198" v="8216" actId="20577"/>
          <ac:spMkLst>
            <pc:docMk/>
            <pc:sldMk cId="4208929460" sldId="569"/>
            <ac:spMk id="43" creationId="{8815BAC8-FB2E-C6BB-35A1-3F87BB77C5A5}"/>
          </ac:spMkLst>
        </pc:spChg>
        <pc:spChg chg="mod">
          <ac:chgData name="Nicolo Tuccori" userId="0bed12c8-cf4c-419b-9b95-d7ea7ec556a8" providerId="ADAL" clId="{C9FD29CC-1D51-6A44-9A17-E578956E9CC0}" dt="2025-06-04T18:25:45.379" v="8652" actId="1076"/>
          <ac:spMkLst>
            <pc:docMk/>
            <pc:sldMk cId="4208929460" sldId="569"/>
            <ac:spMk id="44" creationId="{9B9F4CE4-55F9-1ED7-033C-59E220C256EF}"/>
          </ac:spMkLst>
        </pc:spChg>
        <pc:picChg chg="add mod">
          <ac:chgData name="Nicolo Tuccori" userId="0bed12c8-cf4c-419b-9b95-d7ea7ec556a8" providerId="ADAL" clId="{C9FD29CC-1D51-6A44-9A17-E578956E9CC0}" dt="2025-06-04T17:54:30.867" v="8197" actId="1076"/>
          <ac:picMkLst>
            <pc:docMk/>
            <pc:sldMk cId="4208929460" sldId="569"/>
            <ac:picMk id="5" creationId="{F40678F9-720A-08C4-6AD4-FCC74CD0B46A}"/>
          </ac:picMkLst>
        </pc:picChg>
        <pc:picChg chg="del">
          <ac:chgData name="Nicolo Tuccori" userId="0bed12c8-cf4c-419b-9b95-d7ea7ec556a8" providerId="ADAL" clId="{C9FD29CC-1D51-6A44-9A17-E578956E9CC0}" dt="2025-06-04T17:51:51.904" v="8159" actId="478"/>
          <ac:picMkLst>
            <pc:docMk/>
            <pc:sldMk cId="4208929460" sldId="569"/>
            <ac:picMk id="6" creationId="{2CB7D018-69AB-6EC8-0E91-583CAFFB32F6}"/>
          </ac:picMkLst>
        </pc:picChg>
        <pc:picChg chg="add mod">
          <ac:chgData name="Nicolo Tuccori" userId="0bed12c8-cf4c-419b-9b95-d7ea7ec556a8" providerId="ADAL" clId="{C9FD29CC-1D51-6A44-9A17-E578956E9CC0}" dt="2025-06-04T18:25:47.376" v="8653" actId="1076"/>
          <ac:picMkLst>
            <pc:docMk/>
            <pc:sldMk cId="4208929460" sldId="569"/>
            <ac:picMk id="7" creationId="{A91D9098-7F97-F7A8-94F6-392150E94641}"/>
          </ac:picMkLst>
        </pc:picChg>
        <pc:picChg chg="add mod">
          <ac:chgData name="Nicolo Tuccori" userId="0bed12c8-cf4c-419b-9b95-d7ea7ec556a8" providerId="ADAL" clId="{C9FD29CC-1D51-6A44-9A17-E578956E9CC0}" dt="2025-06-05T10:19:42.612" v="9590" actId="1076"/>
          <ac:picMkLst>
            <pc:docMk/>
            <pc:sldMk cId="4208929460" sldId="569"/>
            <ac:picMk id="8" creationId="{D341A9C4-75E4-4E27-10C4-742AE23CE083}"/>
          </ac:picMkLst>
        </pc:picChg>
        <pc:picChg chg="add del mod">
          <ac:chgData name="Nicolo Tuccori" userId="0bed12c8-cf4c-419b-9b95-d7ea7ec556a8" providerId="ADAL" clId="{C9FD29CC-1D51-6A44-9A17-E578956E9CC0}" dt="2025-06-04T18:17:10.194" v="8516" actId="478"/>
          <ac:picMkLst>
            <pc:docMk/>
            <pc:sldMk cId="4208929460" sldId="569"/>
            <ac:picMk id="10" creationId="{6A8A4957-1F01-B2A2-FEA1-9FABCECD015A}"/>
          </ac:picMkLst>
        </pc:picChg>
        <pc:picChg chg="add del mod">
          <ac:chgData name="Nicolo Tuccori" userId="0bed12c8-cf4c-419b-9b95-d7ea7ec556a8" providerId="ADAL" clId="{C9FD29CC-1D51-6A44-9A17-E578956E9CC0}" dt="2025-06-04T18:22:51.528" v="8608" actId="478"/>
          <ac:picMkLst>
            <pc:docMk/>
            <pc:sldMk cId="4208929460" sldId="569"/>
            <ac:picMk id="12" creationId="{0C2D2E4F-6F57-9510-52A1-19209A8355AA}"/>
          </ac:picMkLst>
        </pc:picChg>
        <pc:picChg chg="del">
          <ac:chgData name="Nicolo Tuccori" userId="0bed12c8-cf4c-419b-9b95-d7ea7ec556a8" providerId="ADAL" clId="{C9FD29CC-1D51-6A44-9A17-E578956E9CC0}" dt="2025-06-04T17:51:51.904" v="8159" actId="478"/>
          <ac:picMkLst>
            <pc:docMk/>
            <pc:sldMk cId="4208929460" sldId="569"/>
            <ac:picMk id="13" creationId="{6F1D32D8-0399-A202-ACFD-A481516AE9D1}"/>
          </ac:picMkLst>
        </pc:picChg>
        <pc:picChg chg="add del mod">
          <ac:chgData name="Nicolo Tuccori" userId="0bed12c8-cf4c-419b-9b95-d7ea7ec556a8" providerId="ADAL" clId="{C9FD29CC-1D51-6A44-9A17-E578956E9CC0}" dt="2025-06-04T18:21:10.298" v="8593" actId="478"/>
          <ac:picMkLst>
            <pc:docMk/>
            <pc:sldMk cId="4208929460" sldId="569"/>
            <ac:picMk id="20" creationId="{0FF3B101-DCED-CF42-7EF0-6152F220A8DB}"/>
          </ac:picMkLst>
        </pc:picChg>
        <pc:picChg chg="add mod">
          <ac:chgData name="Nicolo Tuccori" userId="0bed12c8-cf4c-419b-9b95-d7ea7ec556a8" providerId="ADAL" clId="{C9FD29CC-1D51-6A44-9A17-E578956E9CC0}" dt="2025-06-04T18:23:02.211" v="8612" actId="167"/>
          <ac:picMkLst>
            <pc:docMk/>
            <pc:sldMk cId="4208929460" sldId="569"/>
            <ac:picMk id="23" creationId="{56C80C49-1CD2-1BD5-B99D-FA7A5CC21E9E}"/>
          </ac:picMkLst>
        </pc:picChg>
        <pc:picChg chg="add del mod">
          <ac:chgData name="Nicolo Tuccori" userId="0bed12c8-cf4c-419b-9b95-d7ea7ec556a8" providerId="ADAL" clId="{C9FD29CC-1D51-6A44-9A17-E578956E9CC0}" dt="2025-06-04T18:01:56.449" v="8352" actId="478"/>
          <ac:picMkLst>
            <pc:docMk/>
            <pc:sldMk cId="4208929460" sldId="569"/>
            <ac:picMk id="45" creationId="{1A475674-EEC6-BE7F-F1D0-797091E2DBA4}"/>
          </ac:picMkLst>
        </pc:picChg>
        <pc:picChg chg="mod">
          <ac:chgData name="Nicolo Tuccori" userId="0bed12c8-cf4c-419b-9b95-d7ea7ec556a8" providerId="ADAL" clId="{C9FD29CC-1D51-6A44-9A17-E578956E9CC0}" dt="2025-06-04T18:25:51.506" v="8654" actId="1076"/>
          <ac:picMkLst>
            <pc:docMk/>
            <pc:sldMk cId="4208929460" sldId="569"/>
            <ac:picMk id="46" creationId="{1B1C9839-84C9-7450-02F6-D6C5E9841F9C}"/>
          </ac:picMkLst>
        </pc:picChg>
        <pc:picChg chg="del">
          <ac:chgData name="Nicolo Tuccori" userId="0bed12c8-cf4c-419b-9b95-d7ea7ec556a8" providerId="ADAL" clId="{C9FD29CC-1D51-6A44-9A17-E578956E9CC0}" dt="2025-06-04T17:58:34.533" v="8264" actId="478"/>
          <ac:picMkLst>
            <pc:docMk/>
            <pc:sldMk cId="4208929460" sldId="569"/>
            <ac:picMk id="47" creationId="{C81EF35A-9AD9-C4F0-ED72-71F7CAD79623}"/>
          </ac:picMkLst>
        </pc:picChg>
        <pc:picChg chg="mod">
          <ac:chgData name="Nicolo Tuccori" userId="0bed12c8-cf4c-419b-9b95-d7ea7ec556a8" providerId="ADAL" clId="{C9FD29CC-1D51-6A44-9A17-E578956E9CC0}" dt="2025-06-04T18:02:08.913" v="8374" actId="1035"/>
          <ac:picMkLst>
            <pc:docMk/>
            <pc:sldMk cId="4208929460" sldId="569"/>
            <ac:picMk id="49" creationId="{BED37576-2AF0-A094-8626-82A7981825B7}"/>
          </ac:picMkLst>
        </pc:picChg>
        <pc:cxnChg chg="add mod">
          <ac:chgData name="Nicolo Tuccori" userId="0bed12c8-cf4c-419b-9b95-d7ea7ec556a8" providerId="ADAL" clId="{C9FD29CC-1D51-6A44-9A17-E578956E9CC0}" dt="2025-06-05T10:22:51.213" v="9783" actId="14100"/>
          <ac:cxnSpMkLst>
            <pc:docMk/>
            <pc:sldMk cId="4208929460" sldId="569"/>
            <ac:cxnSpMk id="16" creationId="{65B0D783-C635-BA9A-9FB3-1FAD3CA2D3F9}"/>
          </ac:cxnSpMkLst>
        </pc:cxnChg>
      </pc:sldChg>
      <pc:sldChg chg="addSp delSp modSp add mod ord setBg delAnim modAnim">
        <pc:chgData name="Nicolo Tuccori" userId="0bed12c8-cf4c-419b-9b95-d7ea7ec556a8" providerId="ADAL" clId="{C9FD29CC-1D51-6A44-9A17-E578956E9CC0}" dt="2025-06-09T14:19:21.090" v="10679" actId="478"/>
        <pc:sldMkLst>
          <pc:docMk/>
          <pc:sldMk cId="618260558" sldId="570"/>
        </pc:sldMkLst>
        <pc:spChg chg="add mod">
          <ac:chgData name="Nicolo Tuccori" userId="0bed12c8-cf4c-419b-9b95-d7ea7ec556a8" providerId="ADAL" clId="{C9FD29CC-1D51-6A44-9A17-E578956E9CC0}" dt="2025-06-05T09:09:12.991" v="9152" actId="20577"/>
          <ac:spMkLst>
            <pc:docMk/>
            <pc:sldMk cId="618260558" sldId="570"/>
            <ac:spMk id="5" creationId="{D95E1BFA-E7AC-9555-6FD2-EA760F5E253E}"/>
          </ac:spMkLst>
        </pc:spChg>
        <pc:spChg chg="mod">
          <ac:chgData name="Nicolo Tuccori" userId="0bed12c8-cf4c-419b-9b95-d7ea7ec556a8" providerId="ADAL" clId="{C9FD29CC-1D51-6A44-9A17-E578956E9CC0}" dt="2025-06-09T14:15:25.894" v="10630" actId="14100"/>
          <ac:spMkLst>
            <pc:docMk/>
            <pc:sldMk cId="618260558" sldId="570"/>
            <ac:spMk id="6" creationId="{F592FCA7-A0EF-9455-9889-02936B375E4E}"/>
          </ac:spMkLst>
        </pc:spChg>
        <pc:spChg chg="add mod">
          <ac:chgData name="Nicolo Tuccori" userId="0bed12c8-cf4c-419b-9b95-d7ea7ec556a8" providerId="ADAL" clId="{C9FD29CC-1D51-6A44-9A17-E578956E9CC0}" dt="2025-06-05T13:57:09.658" v="10210" actId="3626"/>
          <ac:spMkLst>
            <pc:docMk/>
            <pc:sldMk cId="618260558" sldId="570"/>
            <ac:spMk id="7" creationId="{C35657FA-104E-3AB0-374D-47CED8ED7576}"/>
          </ac:spMkLst>
        </pc:spChg>
        <pc:spChg chg="mod">
          <ac:chgData name="Nicolo Tuccori" userId="0bed12c8-cf4c-419b-9b95-d7ea7ec556a8" providerId="ADAL" clId="{C9FD29CC-1D51-6A44-9A17-E578956E9CC0}" dt="2025-06-05T09:10:27.011" v="9168" actId="167"/>
          <ac:spMkLst>
            <pc:docMk/>
            <pc:sldMk cId="618260558" sldId="570"/>
            <ac:spMk id="8" creationId="{F767DE51-F085-DE17-A24F-11C42809CA06}"/>
          </ac:spMkLst>
        </pc:spChg>
        <pc:spChg chg="add del mod">
          <ac:chgData name="Nicolo Tuccori" userId="0bed12c8-cf4c-419b-9b95-d7ea7ec556a8" providerId="ADAL" clId="{C9FD29CC-1D51-6A44-9A17-E578956E9CC0}" dt="2025-06-09T14:19:21.090" v="10679" actId="478"/>
          <ac:spMkLst>
            <pc:docMk/>
            <pc:sldMk cId="618260558" sldId="570"/>
            <ac:spMk id="9" creationId="{DD063D80-521E-387C-5FA4-E8F075CF8219}"/>
          </ac:spMkLst>
        </pc:spChg>
        <pc:spChg chg="add del mod">
          <ac:chgData name="Nicolo Tuccori" userId="0bed12c8-cf4c-419b-9b95-d7ea7ec556a8" providerId="ADAL" clId="{C9FD29CC-1D51-6A44-9A17-E578956E9CC0}" dt="2025-06-09T14:17:57.046" v="10655" actId="478"/>
          <ac:spMkLst>
            <pc:docMk/>
            <pc:sldMk cId="618260558" sldId="570"/>
            <ac:spMk id="10" creationId="{CE16CE8C-1EF0-D0BF-2C9B-D0D6A533EE5E}"/>
          </ac:spMkLst>
        </pc:spChg>
        <pc:spChg chg="add del">
          <ac:chgData name="Nicolo Tuccori" userId="0bed12c8-cf4c-419b-9b95-d7ea7ec556a8" providerId="ADAL" clId="{C9FD29CC-1D51-6A44-9A17-E578956E9CC0}" dt="2025-06-05T13:57:20.378" v="10211" actId="478"/>
          <ac:spMkLst>
            <pc:docMk/>
            <pc:sldMk cId="618260558" sldId="570"/>
            <ac:spMk id="12" creationId="{16F69726-9013-89C9-36FD-D6CD3167A54E}"/>
          </ac:spMkLst>
        </pc:spChg>
        <pc:spChg chg="del">
          <ac:chgData name="Nicolo Tuccori" userId="0bed12c8-cf4c-419b-9b95-d7ea7ec556a8" providerId="ADAL" clId="{C9FD29CC-1D51-6A44-9A17-E578956E9CC0}" dt="2025-06-05T08:55:50.310" v="9041" actId="478"/>
          <ac:spMkLst>
            <pc:docMk/>
            <pc:sldMk cId="618260558" sldId="570"/>
            <ac:spMk id="15" creationId="{0D173E43-C790-5E2E-03AF-F59D73C05B72}"/>
          </ac:spMkLst>
        </pc:spChg>
        <pc:spChg chg="mod">
          <ac:chgData name="Nicolo Tuccori" userId="0bed12c8-cf4c-419b-9b95-d7ea7ec556a8" providerId="ADAL" clId="{C9FD29CC-1D51-6A44-9A17-E578956E9CC0}" dt="2025-06-05T09:13:30.695" v="9196" actId="20577"/>
          <ac:spMkLst>
            <pc:docMk/>
            <pc:sldMk cId="618260558" sldId="570"/>
            <ac:spMk id="17" creationId="{3EC0C7B9-04F9-F96E-1AFA-2704C8E4DE76}"/>
          </ac:spMkLst>
        </pc:spChg>
        <pc:spChg chg="mod">
          <ac:chgData name="Nicolo Tuccori" userId="0bed12c8-cf4c-419b-9b95-d7ea7ec556a8" providerId="ADAL" clId="{C9FD29CC-1D51-6A44-9A17-E578956E9CC0}" dt="2025-06-05T10:44:02.543" v="9902" actId="20577"/>
          <ac:spMkLst>
            <pc:docMk/>
            <pc:sldMk cId="618260558" sldId="570"/>
            <ac:spMk id="19" creationId="{4A70979D-710D-DCAA-9E1F-2E13215301DA}"/>
          </ac:spMkLst>
        </pc:spChg>
        <pc:spChg chg="mod">
          <ac:chgData name="Nicolo Tuccori" userId="0bed12c8-cf4c-419b-9b95-d7ea7ec556a8" providerId="ADAL" clId="{C9FD29CC-1D51-6A44-9A17-E578956E9CC0}" dt="2025-06-05T08:58:26.809" v="9059" actId="20577"/>
          <ac:spMkLst>
            <pc:docMk/>
            <pc:sldMk cId="618260558" sldId="570"/>
            <ac:spMk id="21" creationId="{01921470-7109-D1F9-D29D-70818C787F33}"/>
          </ac:spMkLst>
        </pc:spChg>
        <pc:spChg chg="del">
          <ac:chgData name="Nicolo Tuccori" userId="0bed12c8-cf4c-419b-9b95-d7ea7ec556a8" providerId="ADAL" clId="{C9FD29CC-1D51-6A44-9A17-E578956E9CC0}" dt="2025-06-05T09:13:26.723" v="9193" actId="478"/>
          <ac:spMkLst>
            <pc:docMk/>
            <pc:sldMk cId="618260558" sldId="570"/>
            <ac:spMk id="24" creationId="{96CAE575-9668-DDE3-7612-FD892D988E21}"/>
          </ac:spMkLst>
        </pc:spChg>
        <pc:spChg chg="mod">
          <ac:chgData name="Nicolo Tuccori" userId="0bed12c8-cf4c-419b-9b95-d7ea7ec556a8" providerId="ADAL" clId="{C9FD29CC-1D51-6A44-9A17-E578956E9CC0}" dt="2025-06-05T08:55:20.573" v="9020" actId="20577"/>
          <ac:spMkLst>
            <pc:docMk/>
            <pc:sldMk cId="618260558" sldId="570"/>
            <ac:spMk id="25" creationId="{AA04284F-DE6D-341C-D312-6C9EAA0E250B}"/>
          </ac:spMkLst>
        </pc:spChg>
        <pc:spChg chg="mod">
          <ac:chgData name="Nicolo Tuccori" userId="0bed12c8-cf4c-419b-9b95-d7ea7ec556a8" providerId="ADAL" clId="{C9FD29CC-1D51-6A44-9A17-E578956E9CC0}" dt="2025-06-05T10:44:34.065" v="9903" actId="6549"/>
          <ac:spMkLst>
            <pc:docMk/>
            <pc:sldMk cId="618260558" sldId="570"/>
            <ac:spMk id="28" creationId="{E03560C1-D3C9-9CE1-282A-AEACCB0A0932}"/>
          </ac:spMkLst>
        </pc:spChg>
        <pc:spChg chg="del">
          <ac:chgData name="Nicolo Tuccori" userId="0bed12c8-cf4c-419b-9b95-d7ea7ec556a8" providerId="ADAL" clId="{C9FD29CC-1D51-6A44-9A17-E578956E9CC0}" dt="2025-06-05T08:58:56.365" v="9060" actId="478"/>
          <ac:spMkLst>
            <pc:docMk/>
            <pc:sldMk cId="618260558" sldId="570"/>
            <ac:spMk id="29" creationId="{CA699B5F-B27A-A231-32E4-A381D1ABEA62}"/>
          </ac:spMkLst>
        </pc:spChg>
        <pc:spChg chg="del">
          <ac:chgData name="Nicolo Tuccori" userId="0bed12c8-cf4c-419b-9b95-d7ea7ec556a8" providerId="ADAL" clId="{C9FD29CC-1D51-6A44-9A17-E578956E9CC0}" dt="2025-06-05T08:58:58.070" v="9061" actId="478"/>
          <ac:spMkLst>
            <pc:docMk/>
            <pc:sldMk cId="618260558" sldId="570"/>
            <ac:spMk id="30" creationId="{CF7E4CEA-F522-65E4-30B6-458C5440A012}"/>
          </ac:spMkLst>
        </pc:spChg>
        <pc:spChg chg="mod">
          <ac:chgData name="Nicolo Tuccori" userId="0bed12c8-cf4c-419b-9b95-d7ea7ec556a8" providerId="ADAL" clId="{C9FD29CC-1D51-6A44-9A17-E578956E9CC0}" dt="2025-06-05T10:34:12.520" v="9895" actId="20577"/>
          <ac:spMkLst>
            <pc:docMk/>
            <pc:sldMk cId="618260558" sldId="570"/>
            <ac:spMk id="32" creationId="{6EB51E3B-3766-FC54-B6AD-F33DB269B9F2}"/>
          </ac:spMkLst>
        </pc:spChg>
        <pc:spChg chg="del">
          <ac:chgData name="Nicolo Tuccori" userId="0bed12c8-cf4c-419b-9b95-d7ea7ec556a8" providerId="ADAL" clId="{C9FD29CC-1D51-6A44-9A17-E578956E9CC0}" dt="2025-06-05T09:13:27.686" v="9194" actId="478"/>
          <ac:spMkLst>
            <pc:docMk/>
            <pc:sldMk cId="618260558" sldId="570"/>
            <ac:spMk id="34" creationId="{2FDC1206-D9AA-1990-89BD-0A5E184E24DD}"/>
          </ac:spMkLst>
        </pc:spChg>
        <pc:picChg chg="add mod">
          <ac:chgData name="Nicolo Tuccori" userId="0bed12c8-cf4c-419b-9b95-d7ea7ec556a8" providerId="ADAL" clId="{C9FD29CC-1D51-6A44-9A17-E578956E9CC0}" dt="2025-06-05T08:55:48.490" v="9040" actId="1076"/>
          <ac:picMkLst>
            <pc:docMk/>
            <pc:sldMk cId="618260558" sldId="570"/>
            <ac:picMk id="2" creationId="{E9C5C7D4-6930-56D5-36FE-C3B80574937D}"/>
          </ac:picMkLst>
        </pc:picChg>
        <pc:picChg chg="add mod">
          <ac:chgData name="Nicolo Tuccori" userId="0bed12c8-cf4c-419b-9b95-d7ea7ec556a8" providerId="ADAL" clId="{C9FD29CC-1D51-6A44-9A17-E578956E9CC0}" dt="2025-06-05T09:07:40.200" v="9130" actId="167"/>
          <ac:picMkLst>
            <pc:docMk/>
            <pc:sldMk cId="618260558" sldId="570"/>
            <ac:picMk id="3" creationId="{A7E0E712-EBBC-7A00-F4D8-DB2DCBF10E13}"/>
          </ac:picMkLst>
        </pc:picChg>
        <pc:picChg chg="add mod">
          <ac:chgData name="Nicolo Tuccori" userId="0bed12c8-cf4c-419b-9b95-d7ea7ec556a8" providerId="ADAL" clId="{C9FD29CC-1D51-6A44-9A17-E578956E9CC0}" dt="2025-06-05T09:10:24.239" v="9167" actId="1076"/>
          <ac:picMkLst>
            <pc:docMk/>
            <pc:sldMk cId="618260558" sldId="570"/>
            <ac:picMk id="4" creationId="{D8097E2A-A268-C245-5FAC-89B1C649FE70}"/>
          </ac:picMkLst>
        </pc:picChg>
        <pc:picChg chg="del">
          <ac:chgData name="Nicolo Tuccori" userId="0bed12c8-cf4c-419b-9b95-d7ea7ec556a8" providerId="ADAL" clId="{C9FD29CC-1D51-6A44-9A17-E578956E9CC0}" dt="2025-06-05T08:58:59.204" v="9062" actId="478"/>
          <ac:picMkLst>
            <pc:docMk/>
            <pc:sldMk cId="618260558" sldId="570"/>
            <ac:picMk id="16" creationId="{73FF4896-A84F-2E2D-988F-372FC9323556}"/>
          </ac:picMkLst>
        </pc:picChg>
      </pc:sldChg>
      <pc:sldChg chg="add del setBg">
        <pc:chgData name="Nicolo Tuccori" userId="0bed12c8-cf4c-419b-9b95-d7ea7ec556a8" providerId="ADAL" clId="{C9FD29CC-1D51-6A44-9A17-E578956E9CC0}" dt="2025-06-05T08:54:52.728" v="9014"/>
        <pc:sldMkLst>
          <pc:docMk/>
          <pc:sldMk cId="3737016141" sldId="570"/>
        </pc:sldMkLst>
      </pc:sldChg>
      <pc:sldChg chg="addSp delSp modSp add mod">
        <pc:chgData name="Nicolo Tuccori" userId="0bed12c8-cf4c-419b-9b95-d7ea7ec556a8" providerId="ADAL" clId="{C9FD29CC-1D51-6A44-9A17-E578956E9CC0}" dt="2025-06-09T14:20:54.332" v="10697" actId="1035"/>
        <pc:sldMkLst>
          <pc:docMk/>
          <pc:sldMk cId="1292127387" sldId="571"/>
        </pc:sldMkLst>
        <pc:spChg chg="add mod">
          <ac:chgData name="Nicolo Tuccori" userId="0bed12c8-cf4c-419b-9b95-d7ea7ec556a8" providerId="ADAL" clId="{C9FD29CC-1D51-6A44-9A17-E578956E9CC0}" dt="2025-06-09T14:20:54.332" v="10697" actId="1035"/>
          <ac:spMkLst>
            <pc:docMk/>
            <pc:sldMk cId="1292127387" sldId="571"/>
            <ac:spMk id="2" creationId="{F899AE23-738A-0112-6832-AF04FF32584F}"/>
          </ac:spMkLst>
        </pc:spChg>
        <pc:spChg chg="del mod">
          <ac:chgData name="Nicolo Tuccori" userId="0bed12c8-cf4c-419b-9b95-d7ea7ec556a8" providerId="ADAL" clId="{C9FD29CC-1D51-6A44-9A17-E578956E9CC0}" dt="2025-06-05T13:39:03.560" v="10124" actId="478"/>
          <ac:spMkLst>
            <pc:docMk/>
            <pc:sldMk cId="1292127387" sldId="571"/>
            <ac:spMk id="5" creationId="{A2F8C1CB-2BE0-6328-44C8-8BB3D3F4685C}"/>
          </ac:spMkLst>
        </pc:spChg>
        <pc:spChg chg="mod">
          <ac:chgData name="Nicolo Tuccori" userId="0bed12c8-cf4c-419b-9b95-d7ea7ec556a8" providerId="ADAL" clId="{C9FD29CC-1D51-6A44-9A17-E578956E9CC0}" dt="2025-06-05T13:40:40.840" v="10140" actId="1076"/>
          <ac:spMkLst>
            <pc:docMk/>
            <pc:sldMk cId="1292127387" sldId="571"/>
            <ac:spMk id="7" creationId="{7D750A9A-A9D3-7459-3738-914D1FFEBCD9}"/>
          </ac:spMkLst>
        </pc:spChg>
        <pc:spChg chg="mod">
          <ac:chgData name="Nicolo Tuccori" userId="0bed12c8-cf4c-419b-9b95-d7ea7ec556a8" providerId="ADAL" clId="{C9FD29CC-1D51-6A44-9A17-E578956E9CC0}" dt="2025-06-08T18:14:55.508" v="10534" actId="20577"/>
          <ac:spMkLst>
            <pc:docMk/>
            <pc:sldMk cId="1292127387" sldId="571"/>
            <ac:spMk id="17" creationId="{545A03D6-09C5-01B2-0D6B-D03CD77FD183}"/>
          </ac:spMkLst>
        </pc:spChg>
        <pc:spChg chg="mod">
          <ac:chgData name="Nicolo Tuccori" userId="0bed12c8-cf4c-419b-9b95-d7ea7ec556a8" providerId="ADAL" clId="{C9FD29CC-1D51-6A44-9A17-E578956E9CC0}" dt="2025-06-09T13:50:38.672" v="10601" actId="20577"/>
          <ac:spMkLst>
            <pc:docMk/>
            <pc:sldMk cId="1292127387" sldId="571"/>
            <ac:spMk id="44" creationId="{2816F851-1EA6-0B08-47B6-3C73AC5CD017}"/>
          </ac:spMkLst>
        </pc:spChg>
        <pc:picChg chg="add mod">
          <ac:chgData name="Nicolo Tuccori" userId="0bed12c8-cf4c-419b-9b95-d7ea7ec556a8" providerId="ADAL" clId="{C9FD29CC-1D51-6A44-9A17-E578956E9CC0}" dt="2025-06-05T13:41:28.280" v="10152" actId="1076"/>
          <ac:picMkLst>
            <pc:docMk/>
            <pc:sldMk cId="1292127387" sldId="571"/>
            <ac:picMk id="3" creationId="{0EC6B838-7ED0-CE81-FED4-EFED2A4308C4}"/>
          </ac:picMkLst>
        </pc:picChg>
        <pc:picChg chg="mod">
          <ac:chgData name="Nicolo Tuccori" userId="0bed12c8-cf4c-419b-9b95-d7ea7ec556a8" providerId="ADAL" clId="{C9FD29CC-1D51-6A44-9A17-E578956E9CC0}" dt="2025-06-05T13:40:31.679" v="10137" actId="1076"/>
          <ac:picMkLst>
            <pc:docMk/>
            <pc:sldMk cId="1292127387" sldId="571"/>
            <ac:picMk id="6" creationId="{C50B17D4-DC75-1E76-C37A-14BC49562D1E}"/>
          </ac:picMkLst>
        </pc:picChg>
        <pc:picChg chg="del">
          <ac:chgData name="Nicolo Tuccori" userId="0bed12c8-cf4c-419b-9b95-d7ea7ec556a8" providerId="ADAL" clId="{C9FD29CC-1D51-6A44-9A17-E578956E9CC0}" dt="2025-06-05T13:39:01.258" v="10122" actId="478"/>
          <ac:picMkLst>
            <pc:docMk/>
            <pc:sldMk cId="1292127387" sldId="571"/>
            <ac:picMk id="18" creationId="{13D71D4B-DA25-094A-85C2-7D480F416D68}"/>
          </ac:picMkLst>
        </pc:picChg>
        <pc:picChg chg="del">
          <ac:chgData name="Nicolo Tuccori" userId="0bed12c8-cf4c-419b-9b95-d7ea7ec556a8" providerId="ADAL" clId="{C9FD29CC-1D51-6A44-9A17-E578956E9CC0}" dt="2025-06-09T13:50:39.840" v="10602" actId="478"/>
          <ac:picMkLst>
            <pc:docMk/>
            <pc:sldMk cId="1292127387" sldId="571"/>
            <ac:picMk id="47" creationId="{186AFD6C-4D9D-E5B6-2B00-B76C08D38FCD}"/>
          </ac:picMkLst>
        </pc:picChg>
        <pc:picChg chg="add mod">
          <ac:chgData name="Nicolo Tuccori" userId="0bed12c8-cf4c-419b-9b95-d7ea7ec556a8" providerId="ADAL" clId="{C9FD29CC-1D51-6A44-9A17-E578956E9CC0}" dt="2025-06-05T13:40:33.566" v="10138" actId="1076"/>
          <ac:picMkLst>
            <pc:docMk/>
            <pc:sldMk cId="1292127387" sldId="571"/>
            <ac:picMk id="1026" creationId="{20B34C92-3400-8EF7-FD8C-419045EA9130}"/>
          </ac:picMkLst>
        </pc:picChg>
      </pc:sldChg>
      <pc:sldChg chg="modSp add del mod ord">
        <pc:chgData name="Nicolo Tuccori" userId="0bed12c8-cf4c-419b-9b95-d7ea7ec556a8" providerId="ADAL" clId="{C9FD29CC-1D51-6A44-9A17-E578956E9CC0}" dt="2025-06-05T10:29:59.874" v="9862" actId="2696"/>
        <pc:sldMkLst>
          <pc:docMk/>
          <pc:sldMk cId="1321654094" sldId="571"/>
        </pc:sldMkLst>
        <pc:spChg chg="mod">
          <ac:chgData name="Nicolo Tuccori" userId="0bed12c8-cf4c-419b-9b95-d7ea7ec556a8" providerId="ADAL" clId="{C9FD29CC-1D51-6A44-9A17-E578956E9CC0}" dt="2025-06-05T10:29:16.355" v="9826" actId="14100"/>
          <ac:spMkLst>
            <pc:docMk/>
            <pc:sldMk cId="1321654094" sldId="571"/>
            <ac:spMk id="7" creationId="{041F0777-03DE-479C-1441-D0FCFB1F699F}"/>
          </ac:spMkLst>
        </pc:spChg>
      </pc:sldChg>
      <pc:sldChg chg="addSp delSp modSp new mod">
        <pc:chgData name="Nicolo Tuccori" userId="0bed12c8-cf4c-419b-9b95-d7ea7ec556a8" providerId="ADAL" clId="{C9FD29CC-1D51-6A44-9A17-E578956E9CC0}" dt="2025-06-07T13:54:13.083" v="10392" actId="1076"/>
        <pc:sldMkLst>
          <pc:docMk/>
          <pc:sldMk cId="2594302193" sldId="572"/>
        </pc:sldMkLst>
        <pc:spChg chg="del">
          <ac:chgData name="Nicolo Tuccori" userId="0bed12c8-cf4c-419b-9b95-d7ea7ec556a8" providerId="ADAL" clId="{C9FD29CC-1D51-6A44-9A17-E578956E9CC0}" dt="2025-06-07T13:53:40.683" v="10388" actId="478"/>
          <ac:spMkLst>
            <pc:docMk/>
            <pc:sldMk cId="2594302193" sldId="572"/>
            <ac:spMk id="2" creationId="{F0565677-B63A-0148-35FD-700AC155C861}"/>
          </ac:spMkLst>
        </pc:spChg>
        <pc:picChg chg="add mod">
          <ac:chgData name="Nicolo Tuccori" userId="0bed12c8-cf4c-419b-9b95-d7ea7ec556a8" providerId="ADAL" clId="{C9FD29CC-1D51-6A44-9A17-E578956E9CC0}" dt="2025-06-07T13:54:13.083" v="10392" actId="1076"/>
          <ac:picMkLst>
            <pc:docMk/>
            <pc:sldMk cId="2594302193" sldId="572"/>
            <ac:picMk id="3" creationId="{10191B35-BB14-3392-38B4-5CA3697569E1}"/>
          </ac:picMkLst>
        </pc:picChg>
      </pc:sldChg>
      <pc:sldChg chg="addSp delSp modSp new del mod chgLayout">
        <pc:chgData name="Nicolo Tuccori" userId="0bed12c8-cf4c-419b-9b95-d7ea7ec556a8" providerId="ADAL" clId="{C9FD29CC-1D51-6A44-9A17-E578956E9CC0}" dt="2025-06-08T16:52:35.729" v="10520" actId="2696"/>
        <pc:sldMkLst>
          <pc:docMk/>
          <pc:sldMk cId="643608695" sldId="573"/>
        </pc:sldMkLst>
        <pc:spChg chg="del mod ord">
          <ac:chgData name="Nicolo Tuccori" userId="0bed12c8-cf4c-419b-9b95-d7ea7ec556a8" providerId="ADAL" clId="{C9FD29CC-1D51-6A44-9A17-E578956E9CC0}" dt="2025-06-07T13:58:22.789" v="10394" actId="700"/>
          <ac:spMkLst>
            <pc:docMk/>
            <pc:sldMk cId="643608695" sldId="573"/>
            <ac:spMk id="2" creationId="{1D5D7366-B2E0-AAF7-A0CC-92F47070E93E}"/>
          </ac:spMkLst>
        </pc:spChg>
        <pc:spChg chg="del">
          <ac:chgData name="Nicolo Tuccori" userId="0bed12c8-cf4c-419b-9b95-d7ea7ec556a8" providerId="ADAL" clId="{C9FD29CC-1D51-6A44-9A17-E578956E9CC0}" dt="2025-06-07T13:58:22.789" v="10394" actId="700"/>
          <ac:spMkLst>
            <pc:docMk/>
            <pc:sldMk cId="643608695" sldId="573"/>
            <ac:spMk id="3" creationId="{4CCDA4E0-5169-5EE9-D53C-CA140EC8D4E8}"/>
          </ac:spMkLst>
        </pc:spChg>
        <pc:spChg chg="add del mod ord">
          <ac:chgData name="Nicolo Tuccori" userId="0bed12c8-cf4c-419b-9b95-d7ea7ec556a8" providerId="ADAL" clId="{C9FD29CC-1D51-6A44-9A17-E578956E9CC0}" dt="2025-06-07T13:58:27.857" v="10395" actId="478"/>
          <ac:spMkLst>
            <pc:docMk/>
            <pc:sldMk cId="643608695" sldId="573"/>
            <ac:spMk id="4" creationId="{7929F04F-BDEF-757F-B43D-96E3CAE1AA88}"/>
          </ac:spMkLst>
        </pc:spChg>
        <pc:picChg chg="add mod">
          <ac:chgData name="Nicolo Tuccori" userId="0bed12c8-cf4c-419b-9b95-d7ea7ec556a8" providerId="ADAL" clId="{C9FD29CC-1D51-6A44-9A17-E578956E9CC0}" dt="2025-06-07T13:58:38.596" v="10400" actId="1076"/>
          <ac:picMkLst>
            <pc:docMk/>
            <pc:sldMk cId="643608695" sldId="573"/>
            <ac:picMk id="5" creationId="{C3A847B7-B83F-F2FD-0D72-E136360D567C}"/>
          </ac:picMkLst>
        </pc:picChg>
      </pc:sldChg>
      <pc:sldChg chg="addSp delSp modSp new mod chgLayout">
        <pc:chgData name="Nicolo Tuccori" userId="0bed12c8-cf4c-419b-9b95-d7ea7ec556a8" providerId="ADAL" clId="{C9FD29CC-1D51-6A44-9A17-E578956E9CC0}" dt="2025-06-10T06:59:41.997" v="10730" actId="21"/>
        <pc:sldMkLst>
          <pc:docMk/>
          <pc:sldMk cId="1518092098" sldId="573"/>
        </pc:sldMkLst>
        <pc:spChg chg="del">
          <ac:chgData name="Nicolo Tuccori" userId="0bed12c8-cf4c-419b-9b95-d7ea7ec556a8" providerId="ADAL" clId="{C9FD29CC-1D51-6A44-9A17-E578956E9CC0}" dt="2025-06-10T06:58:43.167" v="10716" actId="478"/>
          <ac:spMkLst>
            <pc:docMk/>
            <pc:sldMk cId="1518092098" sldId="573"/>
            <ac:spMk id="2" creationId="{AC1E1809-5271-F5E6-A218-A9B41471808C}"/>
          </ac:spMkLst>
        </pc:spChg>
        <pc:spChg chg="add mod">
          <ac:chgData name="Nicolo Tuccori" userId="0bed12c8-cf4c-419b-9b95-d7ea7ec556a8" providerId="ADAL" clId="{C9FD29CC-1D51-6A44-9A17-E578956E9CC0}" dt="2025-06-10T06:59:11.767" v="10723" actId="1076"/>
          <ac:spMkLst>
            <pc:docMk/>
            <pc:sldMk cId="1518092098" sldId="573"/>
            <ac:spMk id="4" creationId="{F3C84CEB-0045-E0A5-9A22-A1DD7692D099}"/>
          </ac:spMkLst>
        </pc:spChg>
        <pc:spChg chg="add del mod">
          <ac:chgData name="Nicolo Tuccori" userId="0bed12c8-cf4c-419b-9b95-d7ea7ec556a8" providerId="ADAL" clId="{C9FD29CC-1D51-6A44-9A17-E578956E9CC0}" dt="2025-06-10T06:59:41.997" v="10730" actId="21"/>
          <ac:spMkLst>
            <pc:docMk/>
            <pc:sldMk cId="1518092098" sldId="573"/>
            <ac:spMk id="5" creationId="{740244B9-724E-D313-C8D9-9519B98F9F5B}"/>
          </ac:spMkLst>
        </pc:spChg>
        <pc:picChg chg="add mod">
          <ac:chgData name="Nicolo Tuccori" userId="0bed12c8-cf4c-419b-9b95-d7ea7ec556a8" providerId="ADAL" clId="{C9FD29CC-1D51-6A44-9A17-E578956E9CC0}" dt="2025-06-10T06:58:55.047" v="10721" actId="26606"/>
          <ac:picMkLst>
            <pc:docMk/>
            <pc:sldMk cId="1518092098" sldId="573"/>
            <ac:picMk id="3" creationId="{96E36214-C6CB-8783-3CB6-C572E15807A7}"/>
          </ac:picMkLst>
        </pc:picChg>
      </pc:sldChg>
    </pc:docChg>
  </pc:docChgLst>
  <pc:docChgLst>
    <pc:chgData name="Nicolo Tuccori" userId="0bed12c8-cf4c-419b-9b95-d7ea7ec556a8" providerId="ADAL" clId="{BEFEB447-86C7-EB45-AFD8-56805D5A768E}"/>
    <pc:docChg chg="undo redo custSel addSld delSld modSld sldOrd addSection delSection modSection">
      <pc:chgData name="Nicolo Tuccori" userId="0bed12c8-cf4c-419b-9b95-d7ea7ec556a8" providerId="ADAL" clId="{BEFEB447-86C7-EB45-AFD8-56805D5A768E}" dt="2024-10-16T12:46:14.323" v="12566" actId="478"/>
      <pc:docMkLst>
        <pc:docMk/>
      </pc:docMkLst>
      <pc:sldChg chg="addSp delSp modSp mod">
        <pc:chgData name="Nicolo Tuccori" userId="0bed12c8-cf4c-419b-9b95-d7ea7ec556a8" providerId="ADAL" clId="{BEFEB447-86C7-EB45-AFD8-56805D5A768E}" dt="2024-10-16T10:45:10.469" v="12334"/>
        <pc:sldMkLst>
          <pc:docMk/>
          <pc:sldMk cId="2436493926" sldId="276"/>
        </pc:sldMkLst>
        <pc:spChg chg="del">
          <ac:chgData name="Nicolo Tuccori" userId="0bed12c8-cf4c-419b-9b95-d7ea7ec556a8" providerId="ADAL" clId="{BEFEB447-86C7-EB45-AFD8-56805D5A768E}" dt="2024-10-14T15:37:59.737" v="7885" actId="478"/>
          <ac:spMkLst>
            <pc:docMk/>
            <pc:sldMk cId="2436493926" sldId="276"/>
            <ac:spMk id="4" creationId="{72DA7980-C870-4C9A-84FA-4120D8AF5DE8}"/>
          </ac:spMkLst>
        </pc:spChg>
        <pc:spChg chg="del">
          <ac:chgData name="Nicolo Tuccori" userId="0bed12c8-cf4c-419b-9b95-d7ea7ec556a8" providerId="ADAL" clId="{BEFEB447-86C7-EB45-AFD8-56805D5A768E}" dt="2024-10-14T15:37:59.737" v="7885" actId="478"/>
          <ac:spMkLst>
            <pc:docMk/>
            <pc:sldMk cId="2436493926" sldId="276"/>
            <ac:spMk id="5" creationId="{0DFADE42-1A3F-40C8-A071-E57644F3D843}"/>
          </ac:spMkLst>
        </pc:spChg>
        <pc:spChg chg="del">
          <ac:chgData name="Nicolo Tuccori" userId="0bed12c8-cf4c-419b-9b95-d7ea7ec556a8" providerId="ADAL" clId="{BEFEB447-86C7-EB45-AFD8-56805D5A768E}" dt="2024-10-14T15:37:59.737" v="7885" actId="478"/>
          <ac:spMkLst>
            <pc:docMk/>
            <pc:sldMk cId="2436493926" sldId="276"/>
            <ac:spMk id="6" creationId="{5EDCFF82-B70F-4971-9182-7C3AEA3CFD26}"/>
          </ac:spMkLst>
        </pc:spChg>
        <pc:spChg chg="add mod">
          <ac:chgData name="Nicolo Tuccori" userId="0bed12c8-cf4c-419b-9b95-d7ea7ec556a8" providerId="ADAL" clId="{BEFEB447-86C7-EB45-AFD8-56805D5A768E}" dt="2024-10-15T06:02:52.429" v="8302"/>
          <ac:spMkLst>
            <pc:docMk/>
            <pc:sldMk cId="2436493926" sldId="276"/>
            <ac:spMk id="7" creationId="{9975BEF2-9723-8174-959C-65E5807B71DD}"/>
          </ac:spMkLst>
        </pc:spChg>
        <pc:spChg chg="add mod">
          <ac:chgData name="Nicolo Tuccori" userId="0bed12c8-cf4c-419b-9b95-d7ea7ec556a8" providerId="ADAL" clId="{BEFEB447-86C7-EB45-AFD8-56805D5A768E}" dt="2024-10-15T06:02:52.429" v="8302"/>
          <ac:spMkLst>
            <pc:docMk/>
            <pc:sldMk cId="2436493926" sldId="276"/>
            <ac:spMk id="8" creationId="{1F96C101-D3C9-C283-1A46-F4F78EC8B67E}"/>
          </ac:spMkLst>
        </pc:spChg>
        <pc:spChg chg="add mod">
          <ac:chgData name="Nicolo Tuccori" userId="0bed12c8-cf4c-419b-9b95-d7ea7ec556a8" providerId="ADAL" clId="{BEFEB447-86C7-EB45-AFD8-56805D5A768E}" dt="2024-10-15T06:02:52.429" v="8302"/>
          <ac:spMkLst>
            <pc:docMk/>
            <pc:sldMk cId="2436493926" sldId="276"/>
            <ac:spMk id="9" creationId="{8DC23D9B-7B33-E2C1-F14A-0D4BEF44BC2B}"/>
          </ac:spMkLst>
        </pc:spChg>
        <pc:spChg chg="mod">
          <ac:chgData name="Nicolo Tuccori" userId="0bed12c8-cf4c-419b-9b95-d7ea7ec556a8" providerId="ADAL" clId="{BEFEB447-86C7-EB45-AFD8-56805D5A768E}" dt="2024-10-16T10:45:10.469" v="12334"/>
          <ac:spMkLst>
            <pc:docMk/>
            <pc:sldMk cId="2436493926" sldId="276"/>
            <ac:spMk id="10" creationId="{788BB696-D48C-1352-9021-EFEB172E5D47}"/>
          </ac:spMkLst>
        </pc:spChg>
      </pc:sldChg>
      <pc:sldChg chg="del">
        <pc:chgData name="Nicolo Tuccori" userId="0bed12c8-cf4c-419b-9b95-d7ea7ec556a8" providerId="ADAL" clId="{BEFEB447-86C7-EB45-AFD8-56805D5A768E}" dt="2024-10-08T10:15:00.438" v="26" actId="2696"/>
        <pc:sldMkLst>
          <pc:docMk/>
          <pc:sldMk cId="463197918" sldId="337"/>
        </pc:sldMkLst>
      </pc:sldChg>
      <pc:sldChg chg="del">
        <pc:chgData name="Nicolo Tuccori" userId="0bed12c8-cf4c-419b-9b95-d7ea7ec556a8" providerId="ADAL" clId="{BEFEB447-86C7-EB45-AFD8-56805D5A768E}" dt="2024-10-08T10:15:00.433" v="24" actId="2696"/>
        <pc:sldMkLst>
          <pc:docMk/>
          <pc:sldMk cId="3518609583" sldId="348"/>
        </pc:sldMkLst>
      </pc:sldChg>
      <pc:sldChg chg="del">
        <pc:chgData name="Nicolo Tuccori" userId="0bed12c8-cf4c-419b-9b95-d7ea7ec556a8" providerId="ADAL" clId="{BEFEB447-86C7-EB45-AFD8-56805D5A768E}" dt="2024-10-08T10:15:00.436" v="25" actId="2696"/>
        <pc:sldMkLst>
          <pc:docMk/>
          <pc:sldMk cId="850747759" sldId="359"/>
        </pc:sldMkLst>
      </pc:sldChg>
      <pc:sldChg chg="modSp mod">
        <pc:chgData name="Nicolo Tuccori" userId="0bed12c8-cf4c-419b-9b95-d7ea7ec556a8" providerId="ADAL" clId="{BEFEB447-86C7-EB45-AFD8-56805D5A768E}" dt="2024-10-09T09:09:57.292" v="1442" actId="27636"/>
        <pc:sldMkLst>
          <pc:docMk/>
          <pc:sldMk cId="3494213228" sldId="385"/>
        </pc:sldMkLst>
        <pc:spChg chg="mod">
          <ac:chgData name="Nicolo Tuccori" userId="0bed12c8-cf4c-419b-9b95-d7ea7ec556a8" providerId="ADAL" clId="{BEFEB447-86C7-EB45-AFD8-56805D5A768E}" dt="2024-10-09T09:09:57.292" v="1442" actId="27636"/>
          <ac:spMkLst>
            <pc:docMk/>
            <pc:sldMk cId="3494213228" sldId="385"/>
            <ac:spMk id="3" creationId="{1901B20D-4C28-4DA3-ABBD-718C22A5E58B}"/>
          </ac:spMkLst>
        </pc:spChg>
      </pc:sldChg>
      <pc:sldChg chg="modSp mod">
        <pc:chgData name="Nicolo Tuccori" userId="0bed12c8-cf4c-419b-9b95-d7ea7ec556a8" providerId="ADAL" clId="{BEFEB447-86C7-EB45-AFD8-56805D5A768E}" dt="2024-10-15T08:31:01.187" v="9592" actId="20577"/>
        <pc:sldMkLst>
          <pc:docMk/>
          <pc:sldMk cId="898785145" sldId="387"/>
        </pc:sldMkLst>
        <pc:spChg chg="mod">
          <ac:chgData name="Nicolo Tuccori" userId="0bed12c8-cf4c-419b-9b95-d7ea7ec556a8" providerId="ADAL" clId="{BEFEB447-86C7-EB45-AFD8-56805D5A768E}" dt="2024-10-15T08:31:01.187" v="9592" actId="20577"/>
          <ac:spMkLst>
            <pc:docMk/>
            <pc:sldMk cId="898785145" sldId="387"/>
            <ac:spMk id="7" creationId="{0EDBB5E1-96E3-8705-5AC7-92B54E134CBA}"/>
          </ac:spMkLst>
        </pc:spChg>
      </pc:sldChg>
      <pc:sldChg chg="del">
        <pc:chgData name="Nicolo Tuccori" userId="0bed12c8-cf4c-419b-9b95-d7ea7ec556a8" providerId="ADAL" clId="{BEFEB447-86C7-EB45-AFD8-56805D5A768E}" dt="2024-10-08T10:28:22.598" v="154" actId="2696"/>
        <pc:sldMkLst>
          <pc:docMk/>
          <pc:sldMk cId="684107213" sldId="388"/>
        </pc:sldMkLst>
      </pc:sldChg>
      <pc:sldChg chg="delSp modSp mod">
        <pc:chgData name="Nicolo Tuccori" userId="0bed12c8-cf4c-419b-9b95-d7ea7ec556a8" providerId="ADAL" clId="{BEFEB447-86C7-EB45-AFD8-56805D5A768E}" dt="2024-10-14T15:37:47.447" v="7882" actId="478"/>
        <pc:sldMkLst>
          <pc:docMk/>
          <pc:sldMk cId="2630725935" sldId="389"/>
        </pc:sldMkLst>
        <pc:spChg chg="del">
          <ac:chgData name="Nicolo Tuccori" userId="0bed12c8-cf4c-419b-9b95-d7ea7ec556a8" providerId="ADAL" clId="{BEFEB447-86C7-EB45-AFD8-56805D5A768E}" dt="2024-10-14T15:37:47.447" v="7882" actId="478"/>
          <ac:spMkLst>
            <pc:docMk/>
            <pc:sldMk cId="2630725935" sldId="389"/>
            <ac:spMk id="9" creationId="{C2F7DB09-9574-9635-8364-022F5CE8BB66}"/>
          </ac:spMkLst>
        </pc:spChg>
        <pc:spChg chg="del">
          <ac:chgData name="Nicolo Tuccori" userId="0bed12c8-cf4c-419b-9b95-d7ea7ec556a8" providerId="ADAL" clId="{BEFEB447-86C7-EB45-AFD8-56805D5A768E}" dt="2024-10-14T15:37:47.447" v="7882" actId="478"/>
          <ac:spMkLst>
            <pc:docMk/>
            <pc:sldMk cId="2630725935" sldId="389"/>
            <ac:spMk id="10" creationId="{44163288-AC00-8540-FC75-F9F8DD8BAAE2}"/>
          </ac:spMkLst>
        </pc:spChg>
        <pc:spChg chg="del">
          <ac:chgData name="Nicolo Tuccori" userId="0bed12c8-cf4c-419b-9b95-d7ea7ec556a8" providerId="ADAL" clId="{BEFEB447-86C7-EB45-AFD8-56805D5A768E}" dt="2024-10-14T15:37:47.447" v="7882" actId="478"/>
          <ac:spMkLst>
            <pc:docMk/>
            <pc:sldMk cId="2630725935" sldId="389"/>
            <ac:spMk id="11" creationId="{E5548F4D-366E-F3DB-98DD-9AC52FACE2E5}"/>
          </ac:spMkLst>
        </pc:spChg>
        <pc:spChg chg="mod">
          <ac:chgData name="Nicolo Tuccori" userId="0bed12c8-cf4c-419b-9b95-d7ea7ec556a8" providerId="ADAL" clId="{BEFEB447-86C7-EB45-AFD8-56805D5A768E}" dt="2024-10-10T10:45:09.931" v="3141" actId="14100"/>
          <ac:spMkLst>
            <pc:docMk/>
            <pc:sldMk cId="2630725935" sldId="389"/>
            <ac:spMk id="12" creationId="{77237F9B-1D62-2CBC-8FB8-9C0AB958938D}"/>
          </ac:spMkLst>
        </pc:spChg>
      </pc:sldChg>
      <pc:sldChg chg="del">
        <pc:chgData name="Nicolo Tuccori" userId="0bed12c8-cf4c-419b-9b95-d7ea7ec556a8" providerId="ADAL" clId="{BEFEB447-86C7-EB45-AFD8-56805D5A768E}" dt="2024-10-08T10:28:22.617" v="155" actId="2696"/>
        <pc:sldMkLst>
          <pc:docMk/>
          <pc:sldMk cId="3490254064" sldId="390"/>
        </pc:sldMkLst>
      </pc:sldChg>
      <pc:sldChg chg="del">
        <pc:chgData name="Nicolo Tuccori" userId="0bed12c8-cf4c-419b-9b95-d7ea7ec556a8" providerId="ADAL" clId="{BEFEB447-86C7-EB45-AFD8-56805D5A768E}" dt="2024-10-08T10:28:22.688" v="160" actId="2696"/>
        <pc:sldMkLst>
          <pc:docMk/>
          <pc:sldMk cId="224853901" sldId="391"/>
        </pc:sldMkLst>
      </pc:sldChg>
      <pc:sldChg chg="del">
        <pc:chgData name="Nicolo Tuccori" userId="0bed12c8-cf4c-419b-9b95-d7ea7ec556a8" providerId="ADAL" clId="{BEFEB447-86C7-EB45-AFD8-56805D5A768E}" dt="2024-10-08T10:28:22.623" v="156" actId="2696"/>
        <pc:sldMkLst>
          <pc:docMk/>
          <pc:sldMk cId="2112312878" sldId="392"/>
        </pc:sldMkLst>
      </pc:sldChg>
      <pc:sldChg chg="del">
        <pc:chgData name="Nicolo Tuccori" userId="0bed12c8-cf4c-419b-9b95-d7ea7ec556a8" providerId="ADAL" clId="{BEFEB447-86C7-EB45-AFD8-56805D5A768E}" dt="2024-10-08T10:28:22.683" v="159" actId="2696"/>
        <pc:sldMkLst>
          <pc:docMk/>
          <pc:sldMk cId="1734866894" sldId="393"/>
        </pc:sldMkLst>
      </pc:sldChg>
      <pc:sldChg chg="del">
        <pc:chgData name="Nicolo Tuccori" userId="0bed12c8-cf4c-419b-9b95-d7ea7ec556a8" providerId="ADAL" clId="{BEFEB447-86C7-EB45-AFD8-56805D5A768E}" dt="2024-10-08T10:44:37.637" v="424" actId="2696"/>
        <pc:sldMkLst>
          <pc:docMk/>
          <pc:sldMk cId="2917131593" sldId="394"/>
        </pc:sldMkLst>
      </pc:sldChg>
      <pc:sldChg chg="del">
        <pc:chgData name="Nicolo Tuccori" userId="0bed12c8-cf4c-419b-9b95-d7ea7ec556a8" providerId="ADAL" clId="{BEFEB447-86C7-EB45-AFD8-56805D5A768E}" dt="2024-10-08T10:44:42.515" v="430" actId="2696"/>
        <pc:sldMkLst>
          <pc:docMk/>
          <pc:sldMk cId="3602740892" sldId="396"/>
        </pc:sldMkLst>
      </pc:sldChg>
      <pc:sldChg chg="delSp del mod">
        <pc:chgData name="Nicolo Tuccori" userId="0bed12c8-cf4c-419b-9b95-d7ea7ec556a8" providerId="ADAL" clId="{BEFEB447-86C7-EB45-AFD8-56805D5A768E}" dt="2024-10-08T10:50:19.318" v="651" actId="2696"/>
        <pc:sldMkLst>
          <pc:docMk/>
          <pc:sldMk cId="3108428634" sldId="397"/>
        </pc:sldMkLst>
        <pc:picChg chg="del">
          <ac:chgData name="Nicolo Tuccori" userId="0bed12c8-cf4c-419b-9b95-d7ea7ec556a8" providerId="ADAL" clId="{BEFEB447-86C7-EB45-AFD8-56805D5A768E}" dt="2024-10-08T10:49:19.886" v="622" actId="21"/>
          <ac:picMkLst>
            <pc:docMk/>
            <pc:sldMk cId="3108428634" sldId="397"/>
            <ac:picMk id="7" creationId="{DDF76784-F5E1-0AE6-761B-6B44F414ECAF}"/>
          </ac:picMkLst>
        </pc:picChg>
      </pc:sldChg>
      <pc:sldChg chg="addSp delSp modSp mod ord">
        <pc:chgData name="Nicolo Tuccori" userId="0bed12c8-cf4c-419b-9b95-d7ea7ec556a8" providerId="ADAL" clId="{BEFEB447-86C7-EB45-AFD8-56805D5A768E}" dt="2024-10-11T15:11:28.278" v="7802"/>
        <pc:sldMkLst>
          <pc:docMk/>
          <pc:sldMk cId="1127060597" sldId="398"/>
        </pc:sldMkLst>
        <pc:spChg chg="add mod">
          <ac:chgData name="Nicolo Tuccori" userId="0bed12c8-cf4c-419b-9b95-d7ea7ec556a8" providerId="ADAL" clId="{BEFEB447-86C7-EB45-AFD8-56805D5A768E}" dt="2024-10-11T15:11:26.115" v="7800"/>
          <ac:spMkLst>
            <pc:docMk/>
            <pc:sldMk cId="1127060597" sldId="398"/>
            <ac:spMk id="2" creationId="{729B477C-B2B1-5AB7-06F2-4BDC68EB38FD}"/>
          </ac:spMkLst>
        </pc:spChg>
        <pc:spChg chg="add mod">
          <ac:chgData name="Nicolo Tuccori" userId="0bed12c8-cf4c-419b-9b95-d7ea7ec556a8" providerId="ADAL" clId="{BEFEB447-86C7-EB45-AFD8-56805D5A768E}" dt="2024-10-11T15:11:26.115" v="7800"/>
          <ac:spMkLst>
            <pc:docMk/>
            <pc:sldMk cId="1127060597" sldId="398"/>
            <ac:spMk id="3" creationId="{CF3FE9FC-4F01-5952-85B0-638CFD9FD5A1}"/>
          </ac:spMkLst>
        </pc:spChg>
        <pc:spChg chg="del mod">
          <ac:chgData name="Nicolo Tuccori" userId="0bed12c8-cf4c-419b-9b95-d7ea7ec556a8" providerId="ADAL" clId="{BEFEB447-86C7-EB45-AFD8-56805D5A768E}" dt="2024-10-08T10:46:28.586" v="515" actId="478"/>
          <ac:spMkLst>
            <pc:docMk/>
            <pc:sldMk cId="1127060597" sldId="398"/>
            <ac:spMk id="4" creationId="{2240B271-E4A1-561A-CF49-EBF05BE0C00E}"/>
          </ac:spMkLst>
        </pc:spChg>
        <pc:spChg chg="add mod">
          <ac:chgData name="Nicolo Tuccori" userId="0bed12c8-cf4c-419b-9b95-d7ea7ec556a8" providerId="ADAL" clId="{BEFEB447-86C7-EB45-AFD8-56805D5A768E}" dt="2024-10-11T15:11:26.115" v="7800"/>
          <ac:spMkLst>
            <pc:docMk/>
            <pc:sldMk cId="1127060597" sldId="398"/>
            <ac:spMk id="4" creationId="{3D0B3ABE-3A46-6FFC-32B8-CF38A5BAFD7B}"/>
          </ac:spMkLst>
        </pc:spChg>
        <pc:spChg chg="add del mod">
          <ac:chgData name="Nicolo Tuccori" userId="0bed12c8-cf4c-419b-9b95-d7ea7ec556a8" providerId="ADAL" clId="{BEFEB447-86C7-EB45-AFD8-56805D5A768E}" dt="2024-10-09T09:19:12.920" v="1473" actId="478"/>
          <ac:spMkLst>
            <pc:docMk/>
            <pc:sldMk cId="1127060597" sldId="398"/>
            <ac:spMk id="5" creationId="{A46DE9B0-FBE5-6A9A-5CFF-2587CAD79412}"/>
          </ac:spMkLst>
        </pc:spChg>
        <pc:spChg chg="add mod">
          <ac:chgData name="Nicolo Tuccori" userId="0bed12c8-cf4c-419b-9b95-d7ea7ec556a8" providerId="ADAL" clId="{BEFEB447-86C7-EB45-AFD8-56805D5A768E}" dt="2024-10-11T15:11:28.278" v="7802"/>
          <ac:spMkLst>
            <pc:docMk/>
            <pc:sldMk cId="1127060597" sldId="398"/>
            <ac:spMk id="5" creationId="{CD322FD9-8CCC-6A69-F5A4-ED06AF0340DA}"/>
          </ac:spMkLst>
        </pc:spChg>
        <pc:spChg chg="add mod">
          <ac:chgData name="Nicolo Tuccori" userId="0bed12c8-cf4c-419b-9b95-d7ea7ec556a8" providerId="ADAL" clId="{BEFEB447-86C7-EB45-AFD8-56805D5A768E}" dt="2024-10-11T15:11:28.278" v="7802"/>
          <ac:spMkLst>
            <pc:docMk/>
            <pc:sldMk cId="1127060597" sldId="398"/>
            <ac:spMk id="8" creationId="{F9AF81B3-5038-93C5-87C5-4DBC2A454A48}"/>
          </ac:spMkLst>
        </pc:spChg>
        <pc:spChg chg="mod">
          <ac:chgData name="Nicolo Tuccori" userId="0bed12c8-cf4c-419b-9b95-d7ea7ec556a8" providerId="ADAL" clId="{BEFEB447-86C7-EB45-AFD8-56805D5A768E}" dt="2024-10-09T09:39:04.571" v="1484" actId="1076"/>
          <ac:spMkLst>
            <pc:docMk/>
            <pc:sldMk cId="1127060597" sldId="398"/>
            <ac:spMk id="9" creationId="{17CB2800-0F11-AE38-9C36-7A09EAD4434B}"/>
          </ac:spMkLst>
        </pc:spChg>
        <pc:spChg chg="mod">
          <ac:chgData name="Nicolo Tuccori" userId="0bed12c8-cf4c-419b-9b95-d7ea7ec556a8" providerId="ADAL" clId="{BEFEB447-86C7-EB45-AFD8-56805D5A768E}" dt="2024-10-09T09:39:01.051" v="1483" actId="1076"/>
          <ac:spMkLst>
            <pc:docMk/>
            <pc:sldMk cId="1127060597" sldId="398"/>
            <ac:spMk id="10" creationId="{4EA5607A-081A-FF21-0A08-A77E44145956}"/>
          </ac:spMkLst>
        </pc:spChg>
        <pc:spChg chg="del mod">
          <ac:chgData name="Nicolo Tuccori" userId="0bed12c8-cf4c-419b-9b95-d7ea7ec556a8" providerId="ADAL" clId="{BEFEB447-86C7-EB45-AFD8-56805D5A768E}" dt="2024-10-11T15:11:27.851" v="7801" actId="478"/>
          <ac:spMkLst>
            <pc:docMk/>
            <pc:sldMk cId="1127060597" sldId="398"/>
            <ac:spMk id="11" creationId="{0B75F594-198A-D04F-0967-286D7A51D3A6}"/>
          </ac:spMkLst>
        </pc:spChg>
        <pc:spChg chg="del mod">
          <ac:chgData name="Nicolo Tuccori" userId="0bed12c8-cf4c-419b-9b95-d7ea7ec556a8" providerId="ADAL" clId="{BEFEB447-86C7-EB45-AFD8-56805D5A768E}" dt="2024-10-11T15:11:27.851" v="7801" actId="478"/>
          <ac:spMkLst>
            <pc:docMk/>
            <pc:sldMk cId="1127060597" sldId="398"/>
            <ac:spMk id="12" creationId="{17E415AE-BC01-38EE-6A43-0335B8B9A2BF}"/>
          </ac:spMkLst>
        </pc:spChg>
        <pc:spChg chg="del mod">
          <ac:chgData name="Nicolo Tuccori" userId="0bed12c8-cf4c-419b-9b95-d7ea7ec556a8" providerId="ADAL" clId="{BEFEB447-86C7-EB45-AFD8-56805D5A768E}" dt="2024-10-11T15:11:27.851" v="7801" actId="478"/>
          <ac:spMkLst>
            <pc:docMk/>
            <pc:sldMk cId="1127060597" sldId="398"/>
            <ac:spMk id="13" creationId="{363AAB4E-BA84-26B1-C21B-8CF06D933A3F}"/>
          </ac:spMkLst>
        </pc:spChg>
        <pc:spChg chg="add mod">
          <ac:chgData name="Nicolo Tuccori" userId="0bed12c8-cf4c-419b-9b95-d7ea7ec556a8" providerId="ADAL" clId="{BEFEB447-86C7-EB45-AFD8-56805D5A768E}" dt="2024-10-11T15:11:28.278" v="7802"/>
          <ac:spMkLst>
            <pc:docMk/>
            <pc:sldMk cId="1127060597" sldId="398"/>
            <ac:spMk id="15" creationId="{08646A25-1249-860E-BC59-F6CDA7418748}"/>
          </ac:spMkLst>
        </pc:spChg>
        <pc:graphicFrameChg chg="mod modGraphic">
          <ac:chgData name="Nicolo Tuccori" userId="0bed12c8-cf4c-419b-9b95-d7ea7ec556a8" providerId="ADAL" clId="{BEFEB447-86C7-EB45-AFD8-56805D5A768E}" dt="2024-10-11T13:43:18.333" v="5944"/>
          <ac:graphicFrameMkLst>
            <pc:docMk/>
            <pc:sldMk cId="1127060597" sldId="398"/>
            <ac:graphicFrameMk id="27" creationId="{EF2C7612-AC0E-2051-3949-52057422A618}"/>
          </ac:graphicFrameMkLst>
        </pc:graphicFrameChg>
        <pc:picChg chg="del mod">
          <ac:chgData name="Nicolo Tuccori" userId="0bed12c8-cf4c-419b-9b95-d7ea7ec556a8" providerId="ADAL" clId="{BEFEB447-86C7-EB45-AFD8-56805D5A768E}" dt="2024-10-09T09:18:14.222" v="1458" actId="478"/>
          <ac:picMkLst>
            <pc:docMk/>
            <pc:sldMk cId="1127060597" sldId="398"/>
            <ac:picMk id="2" creationId="{6C5C90A0-52C8-8190-18FB-B3EA67AFB5FE}"/>
          </ac:picMkLst>
        </pc:picChg>
        <pc:picChg chg="del mod">
          <ac:chgData name="Nicolo Tuccori" userId="0bed12c8-cf4c-419b-9b95-d7ea7ec556a8" providerId="ADAL" clId="{BEFEB447-86C7-EB45-AFD8-56805D5A768E}" dt="2024-10-09T09:19:11.785" v="1472" actId="478"/>
          <ac:picMkLst>
            <pc:docMk/>
            <pc:sldMk cId="1127060597" sldId="398"/>
            <ac:picMk id="3" creationId="{4149E84F-90FB-FFC5-08A7-D449EB604B7A}"/>
          </ac:picMkLst>
        </pc:picChg>
        <pc:picChg chg="add del mod">
          <ac:chgData name="Nicolo Tuccori" userId="0bed12c8-cf4c-419b-9b95-d7ea7ec556a8" providerId="ADAL" clId="{BEFEB447-86C7-EB45-AFD8-56805D5A768E}" dt="2024-10-09T09:18:22.253" v="1464" actId="478"/>
          <ac:picMkLst>
            <pc:docMk/>
            <pc:sldMk cId="1127060597" sldId="398"/>
            <ac:picMk id="4" creationId="{35413DED-C4FF-4539-296C-F19C4F6D1056}"/>
          </ac:picMkLst>
        </pc:picChg>
        <pc:picChg chg="add mod">
          <ac:chgData name="Nicolo Tuccori" userId="0bed12c8-cf4c-419b-9b95-d7ea7ec556a8" providerId="ADAL" clId="{BEFEB447-86C7-EB45-AFD8-56805D5A768E}" dt="2024-10-09T09:38:50.836" v="1482" actId="14100"/>
          <ac:picMkLst>
            <pc:docMk/>
            <pc:sldMk cId="1127060597" sldId="398"/>
            <ac:picMk id="6" creationId="{D51A08B5-E705-D99D-ED74-B875E8CD3685}"/>
          </ac:picMkLst>
        </pc:picChg>
        <pc:picChg chg="add mod">
          <ac:chgData name="Nicolo Tuccori" userId="0bed12c8-cf4c-419b-9b95-d7ea7ec556a8" providerId="ADAL" clId="{BEFEB447-86C7-EB45-AFD8-56805D5A768E}" dt="2024-10-09T09:38:45.043" v="1480" actId="1076"/>
          <ac:picMkLst>
            <pc:docMk/>
            <pc:sldMk cId="1127060597" sldId="398"/>
            <ac:picMk id="7" creationId="{C16FBEC8-F643-D639-5279-E2123739311E}"/>
          </ac:picMkLst>
        </pc:picChg>
      </pc:sldChg>
      <pc:sldChg chg="addSp delSp modSp mod ord">
        <pc:chgData name="Nicolo Tuccori" userId="0bed12c8-cf4c-419b-9b95-d7ea7ec556a8" providerId="ADAL" clId="{BEFEB447-86C7-EB45-AFD8-56805D5A768E}" dt="2024-10-11T15:11:50.282" v="7810" actId="167"/>
        <pc:sldMkLst>
          <pc:docMk/>
          <pc:sldMk cId="3495877261" sldId="399"/>
        </pc:sldMkLst>
        <pc:spChg chg="add mod">
          <ac:chgData name="Nicolo Tuccori" userId="0bed12c8-cf4c-419b-9b95-d7ea7ec556a8" providerId="ADAL" clId="{BEFEB447-86C7-EB45-AFD8-56805D5A768E}" dt="2024-10-11T15:11:50.282" v="7810" actId="167"/>
          <ac:spMkLst>
            <pc:docMk/>
            <pc:sldMk cId="3495877261" sldId="399"/>
            <ac:spMk id="2" creationId="{5DD43892-749E-904B-941C-5E321CA38782}"/>
          </ac:spMkLst>
        </pc:spChg>
        <pc:spChg chg="add del mod">
          <ac:chgData name="Nicolo Tuccori" userId="0bed12c8-cf4c-419b-9b95-d7ea7ec556a8" providerId="ADAL" clId="{BEFEB447-86C7-EB45-AFD8-56805D5A768E}" dt="2024-10-10T09:57:15.373" v="2055" actId="478"/>
          <ac:spMkLst>
            <pc:docMk/>
            <pc:sldMk cId="3495877261" sldId="399"/>
            <ac:spMk id="2" creationId="{6BE8B5E7-5961-3AA5-5160-D307B61087D5}"/>
          </ac:spMkLst>
        </pc:spChg>
        <pc:spChg chg="add mod">
          <ac:chgData name="Nicolo Tuccori" userId="0bed12c8-cf4c-419b-9b95-d7ea7ec556a8" providerId="ADAL" clId="{BEFEB447-86C7-EB45-AFD8-56805D5A768E}" dt="2024-10-11T15:11:50.282" v="7810" actId="167"/>
          <ac:spMkLst>
            <pc:docMk/>
            <pc:sldMk cId="3495877261" sldId="399"/>
            <ac:spMk id="5" creationId="{851E557E-CC87-BA28-9D1E-B25644F09A15}"/>
          </ac:spMkLst>
        </pc:spChg>
        <pc:spChg chg="add mod">
          <ac:chgData name="Nicolo Tuccori" userId="0bed12c8-cf4c-419b-9b95-d7ea7ec556a8" providerId="ADAL" clId="{BEFEB447-86C7-EB45-AFD8-56805D5A768E}" dt="2024-10-11T15:11:50.282" v="7810" actId="167"/>
          <ac:spMkLst>
            <pc:docMk/>
            <pc:sldMk cId="3495877261" sldId="399"/>
            <ac:spMk id="6" creationId="{DB884F9F-3545-F35F-0970-E090879FA86C}"/>
          </ac:spMkLst>
        </pc:spChg>
        <pc:spChg chg="mod">
          <ac:chgData name="Nicolo Tuccori" userId="0bed12c8-cf4c-419b-9b95-d7ea7ec556a8" providerId="ADAL" clId="{BEFEB447-86C7-EB45-AFD8-56805D5A768E}" dt="2024-10-09T16:32:58.982" v="1970" actId="20577"/>
          <ac:spMkLst>
            <pc:docMk/>
            <pc:sldMk cId="3495877261" sldId="399"/>
            <ac:spMk id="9" creationId="{17CB2800-0F11-AE38-9C36-7A09EAD4434B}"/>
          </ac:spMkLst>
        </pc:spChg>
        <pc:spChg chg="del">
          <ac:chgData name="Nicolo Tuccori" userId="0bed12c8-cf4c-419b-9b95-d7ea7ec556a8" providerId="ADAL" clId="{BEFEB447-86C7-EB45-AFD8-56805D5A768E}" dt="2024-10-11T15:11:46.613" v="7808" actId="478"/>
          <ac:spMkLst>
            <pc:docMk/>
            <pc:sldMk cId="3495877261" sldId="399"/>
            <ac:spMk id="11" creationId="{0B75F594-198A-D04F-0967-286D7A51D3A6}"/>
          </ac:spMkLst>
        </pc:spChg>
        <pc:spChg chg="del">
          <ac:chgData name="Nicolo Tuccori" userId="0bed12c8-cf4c-419b-9b95-d7ea7ec556a8" providerId="ADAL" clId="{BEFEB447-86C7-EB45-AFD8-56805D5A768E}" dt="2024-10-11T15:11:46.613" v="7808" actId="478"/>
          <ac:spMkLst>
            <pc:docMk/>
            <pc:sldMk cId="3495877261" sldId="399"/>
            <ac:spMk id="12" creationId="{17E415AE-BC01-38EE-6A43-0335B8B9A2BF}"/>
          </ac:spMkLst>
        </pc:spChg>
        <pc:spChg chg="del">
          <ac:chgData name="Nicolo Tuccori" userId="0bed12c8-cf4c-419b-9b95-d7ea7ec556a8" providerId="ADAL" clId="{BEFEB447-86C7-EB45-AFD8-56805D5A768E}" dt="2024-10-11T15:11:46.613" v="7808" actId="478"/>
          <ac:spMkLst>
            <pc:docMk/>
            <pc:sldMk cId="3495877261" sldId="399"/>
            <ac:spMk id="13" creationId="{363AAB4E-BA84-26B1-C21B-8CF06D933A3F}"/>
          </ac:spMkLst>
        </pc:spChg>
        <pc:picChg chg="add mod">
          <ac:chgData name="Nicolo Tuccori" userId="0bed12c8-cf4c-419b-9b95-d7ea7ec556a8" providerId="ADAL" clId="{BEFEB447-86C7-EB45-AFD8-56805D5A768E}" dt="2024-10-10T10:02:03.682" v="2083" actId="1037"/>
          <ac:picMkLst>
            <pc:docMk/>
            <pc:sldMk cId="3495877261" sldId="399"/>
            <ac:picMk id="3" creationId="{8B5B4DC1-B155-2DD4-3BD6-35EDB20B8AC7}"/>
          </ac:picMkLst>
        </pc:picChg>
        <pc:picChg chg="add mod">
          <ac:chgData name="Nicolo Tuccori" userId="0bed12c8-cf4c-419b-9b95-d7ea7ec556a8" providerId="ADAL" clId="{BEFEB447-86C7-EB45-AFD8-56805D5A768E}" dt="2024-10-10T10:02:11.095" v="2085" actId="14100"/>
          <ac:picMkLst>
            <pc:docMk/>
            <pc:sldMk cId="3495877261" sldId="399"/>
            <ac:picMk id="4" creationId="{41230309-9911-CD17-D7F2-A55F9A306EE2}"/>
          </ac:picMkLst>
        </pc:picChg>
        <pc:picChg chg="del">
          <ac:chgData name="Nicolo Tuccori" userId="0bed12c8-cf4c-419b-9b95-d7ea7ec556a8" providerId="ADAL" clId="{BEFEB447-86C7-EB45-AFD8-56805D5A768E}" dt="2024-10-10T09:57:07.637" v="2051" actId="478"/>
          <ac:picMkLst>
            <pc:docMk/>
            <pc:sldMk cId="3495877261" sldId="399"/>
            <ac:picMk id="5" creationId="{96112089-B304-A346-8E59-F5B4D16EA69A}"/>
          </ac:picMkLst>
        </pc:picChg>
        <pc:picChg chg="del mod">
          <ac:chgData name="Nicolo Tuccori" userId="0bed12c8-cf4c-419b-9b95-d7ea7ec556a8" providerId="ADAL" clId="{BEFEB447-86C7-EB45-AFD8-56805D5A768E}" dt="2024-10-10T10:00:53.680" v="2061" actId="478"/>
          <ac:picMkLst>
            <pc:docMk/>
            <pc:sldMk cId="3495877261" sldId="399"/>
            <ac:picMk id="6" creationId="{2CA94015-006D-4314-A41E-93C9CD7463D6}"/>
          </ac:picMkLst>
        </pc:picChg>
        <pc:picChg chg="del">
          <ac:chgData name="Nicolo Tuccori" userId="0bed12c8-cf4c-419b-9b95-d7ea7ec556a8" providerId="ADAL" clId="{BEFEB447-86C7-EB45-AFD8-56805D5A768E}" dt="2024-10-10T10:00:54.152" v="2062" actId="478"/>
          <ac:picMkLst>
            <pc:docMk/>
            <pc:sldMk cId="3495877261" sldId="399"/>
            <ac:picMk id="7" creationId="{881FD2A9-1A7D-DC0C-F89E-B495E01B6727}"/>
          </ac:picMkLst>
        </pc:picChg>
        <pc:picChg chg="add mod">
          <ac:chgData name="Nicolo Tuccori" userId="0bed12c8-cf4c-419b-9b95-d7ea7ec556a8" providerId="ADAL" clId="{BEFEB447-86C7-EB45-AFD8-56805D5A768E}" dt="2024-10-10T10:01:44.341" v="2069" actId="14100"/>
          <ac:picMkLst>
            <pc:docMk/>
            <pc:sldMk cId="3495877261" sldId="399"/>
            <ac:picMk id="8" creationId="{C6B2525C-7578-2EDA-AE40-D6B64DB64CB4}"/>
          </ac:picMkLst>
        </pc:picChg>
        <pc:picChg chg="add mod">
          <ac:chgData name="Nicolo Tuccori" userId="0bed12c8-cf4c-419b-9b95-d7ea7ec556a8" providerId="ADAL" clId="{BEFEB447-86C7-EB45-AFD8-56805D5A768E}" dt="2024-10-10T10:04:55.824" v="2089" actId="14100"/>
          <ac:picMkLst>
            <pc:docMk/>
            <pc:sldMk cId="3495877261" sldId="399"/>
            <ac:picMk id="10" creationId="{E92A5C23-687C-5BE9-98A2-E298DC6AFC8F}"/>
          </ac:picMkLst>
        </pc:picChg>
      </pc:sldChg>
      <pc:sldChg chg="addSp delSp modSp del mod ord">
        <pc:chgData name="Nicolo Tuccori" userId="0bed12c8-cf4c-419b-9b95-d7ea7ec556a8" providerId="ADAL" clId="{BEFEB447-86C7-EB45-AFD8-56805D5A768E}" dt="2024-10-10T12:51:54.345" v="4444" actId="2696"/>
        <pc:sldMkLst>
          <pc:docMk/>
          <pc:sldMk cId="4026830969" sldId="401"/>
        </pc:sldMkLst>
        <pc:spChg chg="del">
          <ac:chgData name="Nicolo Tuccori" userId="0bed12c8-cf4c-419b-9b95-d7ea7ec556a8" providerId="ADAL" clId="{BEFEB447-86C7-EB45-AFD8-56805D5A768E}" dt="2024-10-08T10:50:59.858" v="669" actId="478"/>
          <ac:spMkLst>
            <pc:docMk/>
            <pc:sldMk cId="4026830969" sldId="401"/>
            <ac:spMk id="4" creationId="{2240B271-E4A1-561A-CF49-EBF05BE0C00E}"/>
          </ac:spMkLst>
        </pc:spChg>
        <pc:spChg chg="mod">
          <ac:chgData name="Nicolo Tuccori" userId="0bed12c8-cf4c-419b-9b95-d7ea7ec556a8" providerId="ADAL" clId="{BEFEB447-86C7-EB45-AFD8-56805D5A768E}" dt="2024-10-08T10:51:06.636" v="672" actId="1076"/>
          <ac:spMkLst>
            <pc:docMk/>
            <pc:sldMk cId="4026830969" sldId="401"/>
            <ac:spMk id="6" creationId="{8BF32B6D-C13A-D0C2-9F47-7F7E806F2CE5}"/>
          </ac:spMkLst>
        </pc:spChg>
        <pc:spChg chg="add mod">
          <ac:chgData name="Nicolo Tuccori" userId="0bed12c8-cf4c-419b-9b95-d7ea7ec556a8" providerId="ADAL" clId="{BEFEB447-86C7-EB45-AFD8-56805D5A768E}" dt="2024-10-08T10:51:34.181" v="678" actId="1076"/>
          <ac:spMkLst>
            <pc:docMk/>
            <pc:sldMk cId="4026830969" sldId="401"/>
            <ac:spMk id="7" creationId="{3F4E7171-BCAD-BE52-AB90-5D29D69D19CF}"/>
          </ac:spMkLst>
        </pc:spChg>
        <pc:spChg chg="add mod">
          <ac:chgData name="Nicolo Tuccori" userId="0bed12c8-cf4c-419b-9b95-d7ea7ec556a8" providerId="ADAL" clId="{BEFEB447-86C7-EB45-AFD8-56805D5A768E}" dt="2024-10-08T10:51:43.443" v="680" actId="1076"/>
          <ac:spMkLst>
            <pc:docMk/>
            <pc:sldMk cId="4026830969" sldId="401"/>
            <ac:spMk id="8" creationId="{446FD331-0818-B963-EBDD-5EF3124BB11B}"/>
          </ac:spMkLst>
        </pc:spChg>
        <pc:spChg chg="mod">
          <ac:chgData name="Nicolo Tuccori" userId="0bed12c8-cf4c-419b-9b95-d7ea7ec556a8" providerId="ADAL" clId="{BEFEB447-86C7-EB45-AFD8-56805D5A768E}" dt="2024-10-08T10:50:57.868" v="668" actId="1076"/>
          <ac:spMkLst>
            <pc:docMk/>
            <pc:sldMk cId="4026830969" sldId="401"/>
            <ac:spMk id="14" creationId="{47394DDD-CC79-0C6D-ED8C-A0605D41701F}"/>
          </ac:spMkLst>
        </pc:spChg>
        <pc:spChg chg="mod">
          <ac:chgData name="Nicolo Tuccori" userId="0bed12c8-cf4c-419b-9b95-d7ea7ec556a8" providerId="ADAL" clId="{BEFEB447-86C7-EB45-AFD8-56805D5A768E}" dt="2024-10-08T10:51:10.188" v="673" actId="1076"/>
          <ac:spMkLst>
            <pc:docMk/>
            <pc:sldMk cId="4026830969" sldId="401"/>
            <ac:spMk id="24" creationId="{914ECED8-A5A9-09DA-438E-A40CCAC84270}"/>
          </ac:spMkLst>
        </pc:spChg>
        <pc:graphicFrameChg chg="add mod">
          <ac:chgData name="Nicolo Tuccori" userId="0bed12c8-cf4c-419b-9b95-d7ea7ec556a8" providerId="ADAL" clId="{BEFEB447-86C7-EB45-AFD8-56805D5A768E}" dt="2024-10-08T10:51:00.536" v="670"/>
          <ac:graphicFrameMkLst>
            <pc:docMk/>
            <pc:sldMk cId="4026830969" sldId="401"/>
            <ac:graphicFrameMk id="2" creationId="{76DBC7C8-5ED4-BDDB-2A17-BB4A4CCB95DA}"/>
          </ac:graphicFrameMkLst>
        </pc:graphicFrameChg>
        <pc:graphicFrameChg chg="del">
          <ac:chgData name="Nicolo Tuccori" userId="0bed12c8-cf4c-419b-9b95-d7ea7ec556a8" providerId="ADAL" clId="{BEFEB447-86C7-EB45-AFD8-56805D5A768E}" dt="2024-10-08T10:50:59.858" v="669" actId="478"/>
          <ac:graphicFrameMkLst>
            <pc:docMk/>
            <pc:sldMk cId="4026830969" sldId="401"/>
            <ac:graphicFrameMk id="27" creationId="{EF2C7612-AC0E-2051-3949-52057422A618}"/>
          </ac:graphicFrameMkLst>
        </pc:graphicFrameChg>
        <pc:picChg chg="add mod">
          <ac:chgData name="Nicolo Tuccori" userId="0bed12c8-cf4c-419b-9b95-d7ea7ec556a8" providerId="ADAL" clId="{BEFEB447-86C7-EB45-AFD8-56805D5A768E}" dt="2024-10-08T10:51:32.458" v="677" actId="1076"/>
          <ac:picMkLst>
            <pc:docMk/>
            <pc:sldMk cId="4026830969" sldId="401"/>
            <ac:picMk id="3" creationId="{5A0B0C35-5166-C766-7195-F42049F10078}"/>
          </ac:picMkLst>
        </pc:picChg>
        <pc:picChg chg="del">
          <ac:chgData name="Nicolo Tuccori" userId="0bed12c8-cf4c-419b-9b95-d7ea7ec556a8" providerId="ADAL" clId="{BEFEB447-86C7-EB45-AFD8-56805D5A768E}" dt="2024-10-08T10:51:03.415" v="671" actId="478"/>
          <ac:picMkLst>
            <pc:docMk/>
            <pc:sldMk cId="4026830969" sldId="401"/>
            <ac:picMk id="5" creationId="{23ADFC5C-8954-46D1-6478-8961AAAA4BFD}"/>
          </ac:picMkLst>
        </pc:picChg>
      </pc:sldChg>
      <pc:sldChg chg="addSp modSp del mod ord">
        <pc:chgData name="Nicolo Tuccori" userId="0bed12c8-cf4c-419b-9b95-d7ea7ec556a8" providerId="ADAL" clId="{BEFEB447-86C7-EB45-AFD8-56805D5A768E}" dt="2024-10-10T12:52:09.128" v="4445" actId="2696"/>
        <pc:sldMkLst>
          <pc:docMk/>
          <pc:sldMk cId="3206594244" sldId="403"/>
        </pc:sldMkLst>
        <pc:spChg chg="add mod">
          <ac:chgData name="Nicolo Tuccori" userId="0bed12c8-cf4c-419b-9b95-d7ea7ec556a8" providerId="ADAL" clId="{BEFEB447-86C7-EB45-AFD8-56805D5A768E}" dt="2024-10-08T11:17:13.471" v="841" actId="1076"/>
          <ac:spMkLst>
            <pc:docMk/>
            <pc:sldMk cId="3206594244" sldId="403"/>
            <ac:spMk id="2" creationId="{A8B545B8-71F0-6060-5BBB-2B8FBD603FFF}"/>
          </ac:spMkLst>
        </pc:spChg>
      </pc:sldChg>
      <pc:sldChg chg="addSp delSp modSp mod ord">
        <pc:chgData name="Nicolo Tuccori" userId="0bed12c8-cf4c-419b-9b95-d7ea7ec556a8" providerId="ADAL" clId="{BEFEB447-86C7-EB45-AFD8-56805D5A768E}" dt="2024-10-11T15:11:59.176" v="7814"/>
        <pc:sldMkLst>
          <pc:docMk/>
          <pc:sldMk cId="2735579378" sldId="405"/>
        </pc:sldMkLst>
        <pc:spChg chg="add mod">
          <ac:chgData name="Nicolo Tuccori" userId="0bed12c8-cf4c-419b-9b95-d7ea7ec556a8" providerId="ADAL" clId="{BEFEB447-86C7-EB45-AFD8-56805D5A768E}" dt="2024-10-11T15:11:59.176" v="7814"/>
          <ac:spMkLst>
            <pc:docMk/>
            <pc:sldMk cId="2735579378" sldId="405"/>
            <ac:spMk id="2" creationId="{009D3D86-1336-BA24-BCA9-9AE63966CA9D}"/>
          </ac:spMkLst>
        </pc:spChg>
        <pc:spChg chg="add del mod">
          <ac:chgData name="Nicolo Tuccori" userId="0bed12c8-cf4c-419b-9b95-d7ea7ec556a8" providerId="ADAL" clId="{BEFEB447-86C7-EB45-AFD8-56805D5A768E}" dt="2024-10-08T10:52:16.962" v="714" actId="478"/>
          <ac:spMkLst>
            <pc:docMk/>
            <pc:sldMk cId="2735579378" sldId="405"/>
            <ac:spMk id="3" creationId="{1308B4E7-65F7-80D1-3AC7-8879DAA43152}"/>
          </ac:spMkLst>
        </pc:spChg>
        <pc:spChg chg="add mod">
          <ac:chgData name="Nicolo Tuccori" userId="0bed12c8-cf4c-419b-9b95-d7ea7ec556a8" providerId="ADAL" clId="{BEFEB447-86C7-EB45-AFD8-56805D5A768E}" dt="2024-10-11T15:11:59.176" v="7814"/>
          <ac:spMkLst>
            <pc:docMk/>
            <pc:sldMk cId="2735579378" sldId="405"/>
            <ac:spMk id="4" creationId="{5AE80C63-D672-7013-2CA6-95A70A569934}"/>
          </ac:spMkLst>
        </pc:spChg>
        <pc:spChg chg="add del mod">
          <ac:chgData name="Nicolo Tuccori" userId="0bed12c8-cf4c-419b-9b95-d7ea7ec556a8" providerId="ADAL" clId="{BEFEB447-86C7-EB45-AFD8-56805D5A768E}" dt="2024-10-10T12:53:47.454" v="4450" actId="478"/>
          <ac:spMkLst>
            <pc:docMk/>
            <pc:sldMk cId="2735579378" sldId="405"/>
            <ac:spMk id="4" creationId="{A1B2860C-B26C-592F-441B-73E0A9FD1628}"/>
          </ac:spMkLst>
        </pc:spChg>
        <pc:spChg chg="add mod">
          <ac:chgData name="Nicolo Tuccori" userId="0bed12c8-cf4c-419b-9b95-d7ea7ec556a8" providerId="ADAL" clId="{BEFEB447-86C7-EB45-AFD8-56805D5A768E}" dt="2024-10-11T15:11:59.176" v="7814"/>
          <ac:spMkLst>
            <pc:docMk/>
            <pc:sldMk cId="2735579378" sldId="405"/>
            <ac:spMk id="5" creationId="{49E9779A-8FB3-E60D-7883-D6E31F38B43C}"/>
          </ac:spMkLst>
        </pc:spChg>
        <pc:spChg chg="mod">
          <ac:chgData name="Nicolo Tuccori" userId="0bed12c8-cf4c-419b-9b95-d7ea7ec556a8" providerId="ADAL" clId="{BEFEB447-86C7-EB45-AFD8-56805D5A768E}" dt="2024-10-10T12:58:18.504" v="4842" actId="20577"/>
          <ac:spMkLst>
            <pc:docMk/>
            <pc:sldMk cId="2735579378" sldId="405"/>
            <ac:spMk id="9" creationId="{17CB2800-0F11-AE38-9C36-7A09EAD4434B}"/>
          </ac:spMkLst>
        </pc:spChg>
        <pc:spChg chg="del">
          <ac:chgData name="Nicolo Tuccori" userId="0bed12c8-cf4c-419b-9b95-d7ea7ec556a8" providerId="ADAL" clId="{BEFEB447-86C7-EB45-AFD8-56805D5A768E}" dt="2024-10-11T15:11:58.996" v="7813" actId="478"/>
          <ac:spMkLst>
            <pc:docMk/>
            <pc:sldMk cId="2735579378" sldId="405"/>
            <ac:spMk id="11" creationId="{0B75F594-198A-D04F-0967-286D7A51D3A6}"/>
          </ac:spMkLst>
        </pc:spChg>
        <pc:spChg chg="del">
          <ac:chgData name="Nicolo Tuccori" userId="0bed12c8-cf4c-419b-9b95-d7ea7ec556a8" providerId="ADAL" clId="{BEFEB447-86C7-EB45-AFD8-56805D5A768E}" dt="2024-10-11T15:11:58.996" v="7813" actId="478"/>
          <ac:spMkLst>
            <pc:docMk/>
            <pc:sldMk cId="2735579378" sldId="405"/>
            <ac:spMk id="12" creationId="{17E415AE-BC01-38EE-6A43-0335B8B9A2BF}"/>
          </ac:spMkLst>
        </pc:spChg>
        <pc:spChg chg="del">
          <ac:chgData name="Nicolo Tuccori" userId="0bed12c8-cf4c-419b-9b95-d7ea7ec556a8" providerId="ADAL" clId="{BEFEB447-86C7-EB45-AFD8-56805D5A768E}" dt="2024-10-11T15:11:58.996" v="7813" actId="478"/>
          <ac:spMkLst>
            <pc:docMk/>
            <pc:sldMk cId="2735579378" sldId="405"/>
            <ac:spMk id="13" creationId="{363AAB4E-BA84-26B1-C21B-8CF06D933A3F}"/>
          </ac:spMkLst>
        </pc:spChg>
        <pc:spChg chg="mod">
          <ac:chgData name="Nicolo Tuccori" userId="0bed12c8-cf4c-419b-9b95-d7ea7ec556a8" providerId="ADAL" clId="{BEFEB447-86C7-EB45-AFD8-56805D5A768E}" dt="2024-10-08T10:52:23.553" v="733" actId="20577"/>
          <ac:spMkLst>
            <pc:docMk/>
            <pc:sldMk cId="2735579378" sldId="405"/>
            <ac:spMk id="14" creationId="{47394DDD-CC79-0C6D-ED8C-A0605D41701F}"/>
          </ac:spMkLst>
        </pc:spChg>
        <pc:picChg chg="del">
          <ac:chgData name="Nicolo Tuccori" userId="0bed12c8-cf4c-419b-9b95-d7ea7ec556a8" providerId="ADAL" clId="{BEFEB447-86C7-EB45-AFD8-56805D5A768E}" dt="2024-10-10T12:52:36.282" v="4446" actId="478"/>
          <ac:picMkLst>
            <pc:docMk/>
            <pc:sldMk cId="2735579378" sldId="405"/>
            <ac:picMk id="2" creationId="{B68F57AD-FA79-DA48-1364-6DFFC948DFBD}"/>
          </ac:picMkLst>
        </pc:picChg>
        <pc:picChg chg="add mod">
          <ac:chgData name="Nicolo Tuccori" userId="0bed12c8-cf4c-419b-9b95-d7ea7ec556a8" providerId="ADAL" clId="{BEFEB447-86C7-EB45-AFD8-56805D5A768E}" dt="2024-10-10T12:54:30.872" v="4452" actId="1076"/>
          <ac:picMkLst>
            <pc:docMk/>
            <pc:sldMk cId="2735579378" sldId="405"/>
            <ac:picMk id="3" creationId="{0535B51B-F83B-CB92-189F-7C793B26553D}"/>
          </ac:picMkLst>
        </pc:picChg>
      </pc:sldChg>
      <pc:sldChg chg="addSp delSp modSp mod ord">
        <pc:chgData name="Nicolo Tuccori" userId="0bed12c8-cf4c-419b-9b95-d7ea7ec556a8" providerId="ADAL" clId="{BEFEB447-86C7-EB45-AFD8-56805D5A768E}" dt="2024-10-11T15:12:05.983" v="7816"/>
        <pc:sldMkLst>
          <pc:docMk/>
          <pc:sldMk cId="691717649" sldId="406"/>
        </pc:sldMkLst>
        <pc:spChg chg="add mod">
          <ac:chgData name="Nicolo Tuccori" userId="0bed12c8-cf4c-419b-9b95-d7ea7ec556a8" providerId="ADAL" clId="{BEFEB447-86C7-EB45-AFD8-56805D5A768E}" dt="2024-10-11T15:12:05.983" v="7816"/>
          <ac:spMkLst>
            <pc:docMk/>
            <pc:sldMk cId="691717649" sldId="406"/>
            <ac:spMk id="2" creationId="{FAE59762-6DF2-0AD2-D242-9DEF7AE3F7FF}"/>
          </ac:spMkLst>
        </pc:spChg>
        <pc:spChg chg="mod">
          <ac:chgData name="Nicolo Tuccori" userId="0bed12c8-cf4c-419b-9b95-d7ea7ec556a8" providerId="ADAL" clId="{BEFEB447-86C7-EB45-AFD8-56805D5A768E}" dt="2024-10-08T10:53:55.830" v="836" actId="1076"/>
          <ac:spMkLst>
            <pc:docMk/>
            <pc:sldMk cId="691717649" sldId="406"/>
            <ac:spMk id="8" creationId="{EA373FB8-2A50-C6B9-6F0E-172BBF29F66A}"/>
          </ac:spMkLst>
        </pc:spChg>
        <pc:spChg chg="mod">
          <ac:chgData name="Nicolo Tuccori" userId="0bed12c8-cf4c-419b-9b95-d7ea7ec556a8" providerId="ADAL" clId="{BEFEB447-86C7-EB45-AFD8-56805D5A768E}" dt="2024-10-08T10:53:47.006" v="834" actId="1076"/>
          <ac:spMkLst>
            <pc:docMk/>
            <pc:sldMk cId="691717649" sldId="406"/>
            <ac:spMk id="9" creationId="{17CB2800-0F11-AE38-9C36-7A09EAD4434B}"/>
          </ac:spMkLst>
        </pc:spChg>
        <pc:spChg chg="mod">
          <ac:chgData name="Nicolo Tuccori" userId="0bed12c8-cf4c-419b-9b95-d7ea7ec556a8" providerId="ADAL" clId="{BEFEB447-86C7-EB45-AFD8-56805D5A768E}" dt="2024-10-08T10:53:51.808" v="835" actId="1076"/>
          <ac:spMkLst>
            <pc:docMk/>
            <pc:sldMk cId="691717649" sldId="406"/>
            <ac:spMk id="10" creationId="{4EA5607A-081A-FF21-0A08-A77E44145956}"/>
          </ac:spMkLst>
        </pc:spChg>
        <pc:spChg chg="del">
          <ac:chgData name="Nicolo Tuccori" userId="0bed12c8-cf4c-419b-9b95-d7ea7ec556a8" providerId="ADAL" clId="{BEFEB447-86C7-EB45-AFD8-56805D5A768E}" dt="2024-10-11T15:12:05.793" v="7815" actId="478"/>
          <ac:spMkLst>
            <pc:docMk/>
            <pc:sldMk cId="691717649" sldId="406"/>
            <ac:spMk id="11" creationId="{0B75F594-198A-D04F-0967-286D7A51D3A6}"/>
          </ac:spMkLst>
        </pc:spChg>
        <pc:spChg chg="del">
          <ac:chgData name="Nicolo Tuccori" userId="0bed12c8-cf4c-419b-9b95-d7ea7ec556a8" providerId="ADAL" clId="{BEFEB447-86C7-EB45-AFD8-56805D5A768E}" dt="2024-10-11T15:12:05.793" v="7815" actId="478"/>
          <ac:spMkLst>
            <pc:docMk/>
            <pc:sldMk cId="691717649" sldId="406"/>
            <ac:spMk id="12" creationId="{17E415AE-BC01-38EE-6A43-0335B8B9A2BF}"/>
          </ac:spMkLst>
        </pc:spChg>
        <pc:spChg chg="del">
          <ac:chgData name="Nicolo Tuccori" userId="0bed12c8-cf4c-419b-9b95-d7ea7ec556a8" providerId="ADAL" clId="{BEFEB447-86C7-EB45-AFD8-56805D5A768E}" dt="2024-10-11T15:12:05.793" v="7815" actId="478"/>
          <ac:spMkLst>
            <pc:docMk/>
            <pc:sldMk cId="691717649" sldId="406"/>
            <ac:spMk id="13" creationId="{363AAB4E-BA84-26B1-C21B-8CF06D933A3F}"/>
          </ac:spMkLst>
        </pc:spChg>
        <pc:spChg chg="mod">
          <ac:chgData name="Nicolo Tuccori" userId="0bed12c8-cf4c-419b-9b95-d7ea7ec556a8" providerId="ADAL" clId="{BEFEB447-86C7-EB45-AFD8-56805D5A768E}" dt="2024-10-10T10:59:18.199" v="3192" actId="14100"/>
          <ac:spMkLst>
            <pc:docMk/>
            <pc:sldMk cId="691717649" sldId="406"/>
            <ac:spMk id="14" creationId="{47394DDD-CC79-0C6D-ED8C-A0605D41701F}"/>
          </ac:spMkLst>
        </pc:spChg>
        <pc:spChg chg="mod">
          <ac:chgData name="Nicolo Tuccori" userId="0bed12c8-cf4c-419b-9b95-d7ea7ec556a8" providerId="ADAL" clId="{BEFEB447-86C7-EB45-AFD8-56805D5A768E}" dt="2024-10-08T10:53:55.830" v="836" actId="1076"/>
          <ac:spMkLst>
            <pc:docMk/>
            <pc:sldMk cId="691717649" sldId="406"/>
            <ac:spMk id="15" creationId="{208D4670-AB6B-9330-880B-E4E2E63AF50B}"/>
          </ac:spMkLst>
        </pc:spChg>
        <pc:spChg chg="mod">
          <ac:chgData name="Nicolo Tuccori" userId="0bed12c8-cf4c-419b-9b95-d7ea7ec556a8" providerId="ADAL" clId="{BEFEB447-86C7-EB45-AFD8-56805D5A768E}" dt="2024-10-08T10:53:55.830" v="836" actId="1076"/>
          <ac:spMkLst>
            <pc:docMk/>
            <pc:sldMk cId="691717649" sldId="406"/>
            <ac:spMk id="16" creationId="{49F2DAD9-CF9E-4AF7-6CE3-D0A505EE26AA}"/>
          </ac:spMkLst>
        </pc:spChg>
        <pc:spChg chg="mod">
          <ac:chgData name="Nicolo Tuccori" userId="0bed12c8-cf4c-419b-9b95-d7ea7ec556a8" providerId="ADAL" clId="{BEFEB447-86C7-EB45-AFD8-56805D5A768E}" dt="2024-10-08T10:53:55.830" v="836" actId="1076"/>
          <ac:spMkLst>
            <pc:docMk/>
            <pc:sldMk cId="691717649" sldId="406"/>
            <ac:spMk id="17" creationId="{E6D61528-2850-8A20-F910-810E8520903B}"/>
          </ac:spMkLst>
        </pc:spChg>
        <pc:spChg chg="add del mod">
          <ac:chgData name="Nicolo Tuccori" userId="0bed12c8-cf4c-419b-9b95-d7ea7ec556a8" providerId="ADAL" clId="{BEFEB447-86C7-EB45-AFD8-56805D5A768E}" dt="2024-10-10T11:35:54.514" v="4435"/>
          <ac:spMkLst>
            <pc:docMk/>
            <pc:sldMk cId="691717649" sldId="406"/>
            <ac:spMk id="19" creationId="{8DF25936-9569-A81B-8341-57F652AF2072}"/>
          </ac:spMkLst>
        </pc:spChg>
        <pc:spChg chg="add mod">
          <ac:chgData name="Nicolo Tuccori" userId="0bed12c8-cf4c-419b-9b95-d7ea7ec556a8" providerId="ADAL" clId="{BEFEB447-86C7-EB45-AFD8-56805D5A768E}" dt="2024-10-11T15:12:05.983" v="7816"/>
          <ac:spMkLst>
            <pc:docMk/>
            <pc:sldMk cId="691717649" sldId="406"/>
            <ac:spMk id="19" creationId="{9FDDD3BB-8605-5408-6C5B-556A08158240}"/>
          </ac:spMkLst>
        </pc:spChg>
        <pc:spChg chg="add mod">
          <ac:chgData name="Nicolo Tuccori" userId="0bed12c8-cf4c-419b-9b95-d7ea7ec556a8" providerId="ADAL" clId="{BEFEB447-86C7-EB45-AFD8-56805D5A768E}" dt="2024-10-11T15:12:05.983" v="7816"/>
          <ac:spMkLst>
            <pc:docMk/>
            <pc:sldMk cId="691717649" sldId="406"/>
            <ac:spMk id="20" creationId="{30A6400F-3188-9318-B9BA-990CD52F3450}"/>
          </ac:spMkLst>
        </pc:spChg>
        <pc:spChg chg="add del mod">
          <ac:chgData name="Nicolo Tuccori" userId="0bed12c8-cf4c-419b-9b95-d7ea7ec556a8" providerId="ADAL" clId="{BEFEB447-86C7-EB45-AFD8-56805D5A768E}" dt="2024-10-10T12:58:49.052" v="4846" actId="478"/>
          <ac:spMkLst>
            <pc:docMk/>
            <pc:sldMk cId="691717649" sldId="406"/>
            <ac:spMk id="20" creationId="{8A25C43E-5C36-93FF-8282-C43E90EBFA48}"/>
          </ac:spMkLst>
        </pc:spChg>
        <pc:spChg chg="add mod">
          <ac:chgData name="Nicolo Tuccori" userId="0bed12c8-cf4c-419b-9b95-d7ea7ec556a8" providerId="ADAL" clId="{BEFEB447-86C7-EB45-AFD8-56805D5A768E}" dt="2024-10-08T10:53:33.913" v="831"/>
          <ac:spMkLst>
            <pc:docMk/>
            <pc:sldMk cId="691717649" sldId="406"/>
            <ac:spMk id="21" creationId="{E6123868-6CA3-0AB7-E7C4-A555F63ADA7F}"/>
          </ac:spMkLst>
        </pc:spChg>
        <pc:spChg chg="add del mod">
          <ac:chgData name="Nicolo Tuccori" userId="0bed12c8-cf4c-419b-9b95-d7ea7ec556a8" providerId="ADAL" clId="{BEFEB447-86C7-EB45-AFD8-56805D5A768E}" dt="2024-10-10T12:58:58.900" v="4847" actId="478"/>
          <ac:spMkLst>
            <pc:docMk/>
            <pc:sldMk cId="691717649" sldId="406"/>
            <ac:spMk id="23" creationId="{3ABA59F3-0E40-D979-88C9-56A569CAE07C}"/>
          </ac:spMkLst>
        </pc:spChg>
        <pc:spChg chg="del">
          <ac:chgData name="Nicolo Tuccori" userId="0bed12c8-cf4c-419b-9b95-d7ea7ec556a8" providerId="ADAL" clId="{BEFEB447-86C7-EB45-AFD8-56805D5A768E}" dt="2024-10-08T10:53:33.692" v="830" actId="478"/>
          <ac:spMkLst>
            <pc:docMk/>
            <pc:sldMk cId="691717649" sldId="406"/>
            <ac:spMk id="28" creationId="{49A580B6-1D12-3B1B-1A8A-1F5CA6C93B74}"/>
          </ac:spMkLst>
        </pc:spChg>
        <pc:graphicFrameChg chg="del">
          <ac:chgData name="Nicolo Tuccori" userId="0bed12c8-cf4c-419b-9b95-d7ea7ec556a8" providerId="ADAL" clId="{BEFEB447-86C7-EB45-AFD8-56805D5A768E}" dt="2024-10-08T10:53:33.692" v="830" actId="478"/>
          <ac:graphicFrameMkLst>
            <pc:docMk/>
            <pc:sldMk cId="691717649" sldId="406"/>
            <ac:graphicFrameMk id="19" creationId="{81250C62-B7A7-90CE-5A2A-8B41BEC1EFFE}"/>
          </ac:graphicFrameMkLst>
        </pc:graphicFrameChg>
        <pc:graphicFrameChg chg="add mod modGraphic">
          <ac:chgData name="Nicolo Tuccori" userId="0bed12c8-cf4c-419b-9b95-d7ea7ec556a8" providerId="ADAL" clId="{BEFEB447-86C7-EB45-AFD8-56805D5A768E}" dt="2024-10-11T13:43:57.322" v="5950"/>
          <ac:graphicFrameMkLst>
            <pc:docMk/>
            <pc:sldMk cId="691717649" sldId="406"/>
            <ac:graphicFrameMk id="22" creationId="{B5F3A9A2-EF56-2348-6C8C-B81EB384C9DD}"/>
          </ac:graphicFrameMkLst>
        </pc:graphicFrameChg>
        <pc:picChg chg="del mod">
          <ac:chgData name="Nicolo Tuccori" userId="0bed12c8-cf4c-419b-9b95-d7ea7ec556a8" providerId="ADAL" clId="{BEFEB447-86C7-EB45-AFD8-56805D5A768E}" dt="2024-10-10T12:58:45.221" v="4843" actId="478"/>
          <ac:picMkLst>
            <pc:docMk/>
            <pc:sldMk cId="691717649" sldId="406"/>
            <ac:picMk id="2" creationId="{B68F57AD-FA79-DA48-1364-6DFFC948DFBD}"/>
          </ac:picMkLst>
        </pc:picChg>
        <pc:picChg chg="mod">
          <ac:chgData name="Nicolo Tuccori" userId="0bed12c8-cf4c-419b-9b95-d7ea7ec556a8" providerId="ADAL" clId="{BEFEB447-86C7-EB45-AFD8-56805D5A768E}" dt="2024-10-08T10:53:55.830" v="836" actId="1076"/>
          <ac:picMkLst>
            <pc:docMk/>
            <pc:sldMk cId="691717649" sldId="406"/>
            <ac:picMk id="3" creationId="{5DE1481D-39B8-6D60-F36A-09543561FEC4}"/>
          </ac:picMkLst>
        </pc:picChg>
        <pc:picChg chg="mod">
          <ac:chgData name="Nicolo Tuccori" userId="0bed12c8-cf4c-419b-9b95-d7ea7ec556a8" providerId="ADAL" clId="{BEFEB447-86C7-EB45-AFD8-56805D5A768E}" dt="2024-10-08T10:53:55.830" v="836" actId="1076"/>
          <ac:picMkLst>
            <pc:docMk/>
            <pc:sldMk cId="691717649" sldId="406"/>
            <ac:picMk id="4" creationId="{96511807-CD4C-BAC1-EFA0-7E02D41D77A0}"/>
          </ac:picMkLst>
        </pc:picChg>
        <pc:picChg chg="mod">
          <ac:chgData name="Nicolo Tuccori" userId="0bed12c8-cf4c-419b-9b95-d7ea7ec556a8" providerId="ADAL" clId="{BEFEB447-86C7-EB45-AFD8-56805D5A768E}" dt="2024-10-08T10:53:55.830" v="836" actId="1076"/>
          <ac:picMkLst>
            <pc:docMk/>
            <pc:sldMk cId="691717649" sldId="406"/>
            <ac:picMk id="5" creationId="{8962EC18-CA35-C260-EFF4-7713EE615AD9}"/>
          </ac:picMkLst>
        </pc:picChg>
        <pc:picChg chg="mod">
          <ac:chgData name="Nicolo Tuccori" userId="0bed12c8-cf4c-419b-9b95-d7ea7ec556a8" providerId="ADAL" clId="{BEFEB447-86C7-EB45-AFD8-56805D5A768E}" dt="2024-10-08T10:53:55.830" v="836" actId="1076"/>
          <ac:picMkLst>
            <pc:docMk/>
            <pc:sldMk cId="691717649" sldId="406"/>
            <ac:picMk id="6" creationId="{D0BF9229-B59D-999F-F59F-A1AA361C7D4A}"/>
          </ac:picMkLst>
        </pc:picChg>
        <pc:picChg chg="mod">
          <ac:chgData name="Nicolo Tuccori" userId="0bed12c8-cf4c-419b-9b95-d7ea7ec556a8" providerId="ADAL" clId="{BEFEB447-86C7-EB45-AFD8-56805D5A768E}" dt="2024-10-08T10:53:55.830" v="836" actId="1076"/>
          <ac:picMkLst>
            <pc:docMk/>
            <pc:sldMk cId="691717649" sldId="406"/>
            <ac:picMk id="7" creationId="{5BF7488F-A189-4409-B1F0-729EB90B3D18}"/>
          </ac:picMkLst>
        </pc:picChg>
        <pc:picChg chg="add mod">
          <ac:chgData name="Nicolo Tuccori" userId="0bed12c8-cf4c-419b-9b95-d7ea7ec556a8" providerId="ADAL" clId="{BEFEB447-86C7-EB45-AFD8-56805D5A768E}" dt="2024-10-10T12:58:47.541" v="4845" actId="1076"/>
          <ac:picMkLst>
            <pc:docMk/>
            <pc:sldMk cId="691717649" sldId="406"/>
            <ac:picMk id="21" creationId="{462F4586-EDB6-55AC-66AF-D8D4887C6376}"/>
          </ac:picMkLst>
        </pc:picChg>
      </pc:sldChg>
      <pc:sldChg chg="del">
        <pc:chgData name="Nicolo Tuccori" userId="0bed12c8-cf4c-419b-9b95-d7ea7ec556a8" providerId="ADAL" clId="{BEFEB447-86C7-EB45-AFD8-56805D5A768E}" dt="2024-10-08T11:19:20.148" v="931" actId="2696"/>
        <pc:sldMkLst>
          <pc:docMk/>
          <pc:sldMk cId="768041067" sldId="409"/>
        </pc:sldMkLst>
      </pc:sldChg>
      <pc:sldChg chg="addSp delSp modSp mod ord">
        <pc:chgData name="Nicolo Tuccori" userId="0bed12c8-cf4c-419b-9b95-d7ea7ec556a8" providerId="ADAL" clId="{BEFEB447-86C7-EB45-AFD8-56805D5A768E}" dt="2024-10-16T07:56:17.765" v="11027" actId="14100"/>
        <pc:sldMkLst>
          <pc:docMk/>
          <pc:sldMk cId="610481285" sldId="410"/>
        </pc:sldMkLst>
        <pc:spChg chg="del">
          <ac:chgData name="Nicolo Tuccori" userId="0bed12c8-cf4c-419b-9b95-d7ea7ec556a8" providerId="ADAL" clId="{BEFEB447-86C7-EB45-AFD8-56805D5A768E}" dt="2024-10-10T10:30:05.561" v="2478" actId="478"/>
          <ac:spMkLst>
            <pc:docMk/>
            <pc:sldMk cId="610481285" sldId="410"/>
            <ac:spMk id="2" creationId="{3F25247A-7811-2C93-C39C-D0CD0DDC35BF}"/>
          </ac:spMkLst>
        </pc:spChg>
        <pc:spChg chg="del">
          <ac:chgData name="Nicolo Tuccori" userId="0bed12c8-cf4c-419b-9b95-d7ea7ec556a8" providerId="ADAL" clId="{BEFEB447-86C7-EB45-AFD8-56805D5A768E}" dt="2024-10-10T10:30:03.662" v="2477" actId="478"/>
          <ac:spMkLst>
            <pc:docMk/>
            <pc:sldMk cId="610481285" sldId="410"/>
            <ac:spMk id="4" creationId="{1A07401D-BD8F-A07A-B786-F655D481C1DF}"/>
          </ac:spMkLst>
        </pc:spChg>
        <pc:spChg chg="add del mod">
          <ac:chgData name="Nicolo Tuccori" userId="0bed12c8-cf4c-419b-9b95-d7ea7ec556a8" providerId="ADAL" clId="{BEFEB447-86C7-EB45-AFD8-56805D5A768E}" dt="2024-10-10T10:30:22.999" v="2487" actId="478"/>
          <ac:spMkLst>
            <pc:docMk/>
            <pc:sldMk cId="610481285" sldId="410"/>
            <ac:spMk id="5" creationId="{04C07F94-7E91-197D-2D88-14EF5C67BF51}"/>
          </ac:spMkLst>
        </pc:spChg>
        <pc:spChg chg="del">
          <ac:chgData name="Nicolo Tuccori" userId="0bed12c8-cf4c-419b-9b95-d7ea7ec556a8" providerId="ADAL" clId="{BEFEB447-86C7-EB45-AFD8-56805D5A768E}" dt="2024-10-10T10:35:48.409" v="2652" actId="478"/>
          <ac:spMkLst>
            <pc:docMk/>
            <pc:sldMk cId="610481285" sldId="410"/>
            <ac:spMk id="6" creationId="{8BF32B6D-C13A-D0C2-9F47-7F7E806F2CE5}"/>
          </ac:spMkLst>
        </pc:spChg>
        <pc:spChg chg="del">
          <ac:chgData name="Nicolo Tuccori" userId="0bed12c8-cf4c-419b-9b95-d7ea7ec556a8" providerId="ADAL" clId="{BEFEB447-86C7-EB45-AFD8-56805D5A768E}" dt="2024-10-10T10:30:20.794" v="2486" actId="478"/>
          <ac:spMkLst>
            <pc:docMk/>
            <pc:sldMk cId="610481285" sldId="410"/>
            <ac:spMk id="7" creationId="{7B7C0E24-FFD9-5045-EDC7-C0C0BC6F01D0}"/>
          </ac:spMkLst>
        </pc:spChg>
        <pc:spChg chg="add del mod">
          <ac:chgData name="Nicolo Tuccori" userId="0bed12c8-cf4c-419b-9b95-d7ea7ec556a8" providerId="ADAL" clId="{BEFEB447-86C7-EB45-AFD8-56805D5A768E}" dt="2024-10-11T15:23:35.887" v="7861" actId="478"/>
          <ac:spMkLst>
            <pc:docMk/>
            <pc:sldMk cId="610481285" sldId="410"/>
            <ac:spMk id="8" creationId="{ED4C79F6-CDC4-E4E9-26A3-2F98CEA80089}"/>
          </ac:spMkLst>
        </pc:spChg>
        <pc:spChg chg="del mod">
          <ac:chgData name="Nicolo Tuccori" userId="0bed12c8-cf4c-419b-9b95-d7ea7ec556a8" providerId="ADAL" clId="{BEFEB447-86C7-EB45-AFD8-56805D5A768E}" dt="2024-10-10T10:30:14.101" v="2481" actId="478"/>
          <ac:spMkLst>
            <pc:docMk/>
            <pc:sldMk cId="610481285" sldId="410"/>
            <ac:spMk id="10" creationId="{4EA5607A-081A-FF21-0A08-A77E44145956}"/>
          </ac:spMkLst>
        </pc:spChg>
        <pc:spChg chg="add del mod">
          <ac:chgData name="Nicolo Tuccori" userId="0bed12c8-cf4c-419b-9b95-d7ea7ec556a8" providerId="ADAL" clId="{BEFEB447-86C7-EB45-AFD8-56805D5A768E}" dt="2024-10-10T10:35:14.967" v="2643" actId="478"/>
          <ac:spMkLst>
            <pc:docMk/>
            <pc:sldMk cId="610481285" sldId="410"/>
            <ac:spMk id="15" creationId="{B8592E3C-0278-2DF6-880A-19D797377312}"/>
          </ac:spMkLst>
        </pc:spChg>
        <pc:spChg chg="add mod">
          <ac:chgData name="Nicolo Tuccori" userId="0bed12c8-cf4c-419b-9b95-d7ea7ec556a8" providerId="ADAL" clId="{BEFEB447-86C7-EB45-AFD8-56805D5A768E}" dt="2024-10-10T10:42:13.368" v="3098"/>
          <ac:spMkLst>
            <pc:docMk/>
            <pc:sldMk cId="610481285" sldId="410"/>
            <ac:spMk id="16" creationId="{F0688890-4189-98AC-22A9-8625E40985C3}"/>
          </ac:spMkLst>
        </pc:spChg>
        <pc:spChg chg="del mod">
          <ac:chgData name="Nicolo Tuccori" userId="0bed12c8-cf4c-419b-9b95-d7ea7ec556a8" providerId="ADAL" clId="{BEFEB447-86C7-EB45-AFD8-56805D5A768E}" dt="2024-10-10T10:30:19.476" v="2485" actId="478"/>
          <ac:spMkLst>
            <pc:docMk/>
            <pc:sldMk cId="610481285" sldId="410"/>
            <ac:spMk id="17" creationId="{4531DB05-EEB7-AE5D-F3C1-A7FE9D9F3D1F}"/>
          </ac:spMkLst>
        </pc:spChg>
        <pc:spChg chg="add mod">
          <ac:chgData name="Nicolo Tuccori" userId="0bed12c8-cf4c-419b-9b95-d7ea7ec556a8" providerId="ADAL" clId="{BEFEB447-86C7-EB45-AFD8-56805D5A768E}" dt="2024-10-10T10:35:47.190" v="2651"/>
          <ac:spMkLst>
            <pc:docMk/>
            <pc:sldMk cId="610481285" sldId="410"/>
            <ac:spMk id="18" creationId="{54F59533-97B8-D3DE-9AA3-EFE6A0C94461}"/>
          </ac:spMkLst>
        </pc:spChg>
        <pc:spChg chg="add mod">
          <ac:chgData name="Nicolo Tuccori" userId="0bed12c8-cf4c-419b-9b95-d7ea7ec556a8" providerId="ADAL" clId="{BEFEB447-86C7-EB45-AFD8-56805D5A768E}" dt="2024-10-10T10:37:19.513" v="2796" actId="21"/>
          <ac:spMkLst>
            <pc:docMk/>
            <pc:sldMk cId="610481285" sldId="410"/>
            <ac:spMk id="19" creationId="{0C8929C5-17F2-89ED-02FD-1ED2FF597883}"/>
          </ac:spMkLst>
        </pc:spChg>
        <pc:spChg chg="add mod">
          <ac:chgData name="Nicolo Tuccori" userId="0bed12c8-cf4c-419b-9b95-d7ea7ec556a8" providerId="ADAL" clId="{BEFEB447-86C7-EB45-AFD8-56805D5A768E}" dt="2024-10-10T10:42:29.003" v="3104" actId="1076"/>
          <ac:spMkLst>
            <pc:docMk/>
            <pc:sldMk cId="610481285" sldId="410"/>
            <ac:spMk id="21" creationId="{59E42CC9-0561-02DD-8659-EFBFEB403D07}"/>
          </ac:spMkLst>
        </pc:spChg>
        <pc:spChg chg="add del mod">
          <ac:chgData name="Nicolo Tuccori" userId="0bed12c8-cf4c-419b-9b95-d7ea7ec556a8" providerId="ADAL" clId="{BEFEB447-86C7-EB45-AFD8-56805D5A768E}" dt="2024-10-16T07:53:02.982" v="11005" actId="478"/>
          <ac:spMkLst>
            <pc:docMk/>
            <pc:sldMk cId="610481285" sldId="410"/>
            <ac:spMk id="24" creationId="{2CEB0220-852D-5334-02C9-FD74CA4B5E46}"/>
          </ac:spMkLst>
        </pc:spChg>
        <pc:spChg chg="add del mod">
          <ac:chgData name="Nicolo Tuccori" userId="0bed12c8-cf4c-419b-9b95-d7ea7ec556a8" providerId="ADAL" clId="{BEFEB447-86C7-EB45-AFD8-56805D5A768E}" dt="2024-10-16T07:53:02.982" v="11005" actId="478"/>
          <ac:spMkLst>
            <pc:docMk/>
            <pc:sldMk cId="610481285" sldId="410"/>
            <ac:spMk id="25" creationId="{7D4894C3-CD5A-0094-9DF5-5BDEB2497AD0}"/>
          </ac:spMkLst>
        </pc:spChg>
        <pc:spChg chg="add del mod">
          <ac:chgData name="Nicolo Tuccori" userId="0bed12c8-cf4c-419b-9b95-d7ea7ec556a8" providerId="ADAL" clId="{BEFEB447-86C7-EB45-AFD8-56805D5A768E}" dt="2024-10-16T07:53:02.982" v="11005" actId="478"/>
          <ac:spMkLst>
            <pc:docMk/>
            <pc:sldMk cId="610481285" sldId="410"/>
            <ac:spMk id="26" creationId="{97C0BCF7-126B-E2A1-E7EA-D3E708B2728E}"/>
          </ac:spMkLst>
        </pc:spChg>
        <pc:spChg chg="add del mod">
          <ac:chgData name="Nicolo Tuccori" userId="0bed12c8-cf4c-419b-9b95-d7ea7ec556a8" providerId="ADAL" clId="{BEFEB447-86C7-EB45-AFD8-56805D5A768E}" dt="2024-10-16T07:53:02.982" v="11005" actId="478"/>
          <ac:spMkLst>
            <pc:docMk/>
            <pc:sldMk cId="610481285" sldId="410"/>
            <ac:spMk id="27" creationId="{1A8F616B-1439-214C-E5E6-846D736BBF68}"/>
          </ac:spMkLst>
        </pc:spChg>
        <pc:spChg chg="add del mod">
          <ac:chgData name="Nicolo Tuccori" userId="0bed12c8-cf4c-419b-9b95-d7ea7ec556a8" providerId="ADAL" clId="{BEFEB447-86C7-EB45-AFD8-56805D5A768E}" dt="2024-10-16T07:53:02.982" v="11005" actId="478"/>
          <ac:spMkLst>
            <pc:docMk/>
            <pc:sldMk cId="610481285" sldId="410"/>
            <ac:spMk id="28" creationId="{7F36FEE4-8793-1942-1683-C39CDD09A483}"/>
          </ac:spMkLst>
        </pc:spChg>
        <pc:spChg chg="add del mod">
          <ac:chgData name="Nicolo Tuccori" userId="0bed12c8-cf4c-419b-9b95-d7ea7ec556a8" providerId="ADAL" clId="{BEFEB447-86C7-EB45-AFD8-56805D5A768E}" dt="2024-10-16T07:53:02.982" v="11005" actId="478"/>
          <ac:spMkLst>
            <pc:docMk/>
            <pc:sldMk cId="610481285" sldId="410"/>
            <ac:spMk id="29" creationId="{F95BE630-E183-67D5-BE74-D27E1E56CD35}"/>
          </ac:spMkLst>
        </pc:spChg>
        <pc:spChg chg="add del mod">
          <ac:chgData name="Nicolo Tuccori" userId="0bed12c8-cf4c-419b-9b95-d7ea7ec556a8" providerId="ADAL" clId="{BEFEB447-86C7-EB45-AFD8-56805D5A768E}" dt="2024-10-16T07:53:02.982" v="11005" actId="478"/>
          <ac:spMkLst>
            <pc:docMk/>
            <pc:sldMk cId="610481285" sldId="410"/>
            <ac:spMk id="30" creationId="{D1913C93-DF1E-3317-E4D5-A7B794705FF6}"/>
          </ac:spMkLst>
        </pc:spChg>
        <pc:spChg chg="add del mod">
          <ac:chgData name="Nicolo Tuccori" userId="0bed12c8-cf4c-419b-9b95-d7ea7ec556a8" providerId="ADAL" clId="{BEFEB447-86C7-EB45-AFD8-56805D5A768E}" dt="2024-10-16T07:53:02.982" v="11005" actId="478"/>
          <ac:spMkLst>
            <pc:docMk/>
            <pc:sldMk cId="610481285" sldId="410"/>
            <ac:spMk id="31" creationId="{6B0DDC2C-53C1-B964-85D0-03235545D738}"/>
          </ac:spMkLst>
        </pc:spChg>
        <pc:graphicFrameChg chg="add mod modGraphic">
          <ac:chgData name="Nicolo Tuccori" userId="0bed12c8-cf4c-419b-9b95-d7ea7ec556a8" providerId="ADAL" clId="{BEFEB447-86C7-EB45-AFD8-56805D5A768E}" dt="2024-10-11T13:43:43.538" v="5948"/>
          <ac:graphicFrameMkLst>
            <pc:docMk/>
            <pc:sldMk cId="610481285" sldId="410"/>
            <ac:graphicFrameMk id="22" creationId="{E786C598-040F-1870-2E1E-CA403F98A602}"/>
          </ac:graphicFrameMkLst>
        </pc:graphicFrameChg>
        <pc:picChg chg="add mod">
          <ac:chgData name="Nicolo Tuccori" userId="0bed12c8-cf4c-419b-9b95-d7ea7ec556a8" providerId="ADAL" clId="{BEFEB447-86C7-EB45-AFD8-56805D5A768E}" dt="2024-10-16T07:55:58.622" v="11021" actId="1076"/>
          <ac:picMkLst>
            <pc:docMk/>
            <pc:sldMk cId="610481285" sldId="410"/>
            <ac:picMk id="2" creationId="{9C18353F-5DC3-5FEF-2413-72231A51A200}"/>
          </ac:picMkLst>
        </pc:picChg>
        <pc:picChg chg="add del mod">
          <ac:chgData name="Nicolo Tuccori" userId="0bed12c8-cf4c-419b-9b95-d7ea7ec556a8" providerId="ADAL" clId="{BEFEB447-86C7-EB45-AFD8-56805D5A768E}" dt="2024-10-16T07:55:56.311" v="11020" actId="1076"/>
          <ac:picMkLst>
            <pc:docMk/>
            <pc:sldMk cId="610481285" sldId="410"/>
            <ac:picMk id="3" creationId="{856D9122-4577-54A5-E872-8297DB40EA2C}"/>
          </ac:picMkLst>
        </pc:picChg>
        <pc:picChg chg="del">
          <ac:chgData name="Nicolo Tuccori" userId="0bed12c8-cf4c-419b-9b95-d7ea7ec556a8" providerId="ADAL" clId="{BEFEB447-86C7-EB45-AFD8-56805D5A768E}" dt="2024-10-08T10:50:40.086" v="657" actId="478"/>
          <ac:picMkLst>
            <pc:docMk/>
            <pc:sldMk cId="610481285" sldId="410"/>
            <ac:picMk id="5" creationId="{23ADFC5C-8954-46D1-6478-8961AAAA4BFD}"/>
          </ac:picMkLst>
        </pc:picChg>
        <pc:picChg chg="add del mod">
          <ac:chgData name="Nicolo Tuccori" userId="0bed12c8-cf4c-419b-9b95-d7ea7ec556a8" providerId="ADAL" clId="{BEFEB447-86C7-EB45-AFD8-56805D5A768E}" dt="2024-10-16T07:55:54.210" v="11019" actId="1076"/>
          <ac:picMkLst>
            <pc:docMk/>
            <pc:sldMk cId="610481285" sldId="410"/>
            <ac:picMk id="9" creationId="{5EFA1067-8F58-99B0-D01F-18756249FC5B}"/>
          </ac:picMkLst>
        </pc:picChg>
        <pc:picChg chg="add del mod">
          <ac:chgData name="Nicolo Tuccori" userId="0bed12c8-cf4c-419b-9b95-d7ea7ec556a8" providerId="ADAL" clId="{BEFEB447-86C7-EB45-AFD8-56805D5A768E}" dt="2024-10-11T15:23:33.501" v="7860" actId="478"/>
          <ac:picMkLst>
            <pc:docMk/>
            <pc:sldMk cId="610481285" sldId="410"/>
            <ac:picMk id="23" creationId="{424D548C-6FBA-D0E0-36BD-5045692F1DAF}"/>
          </ac:picMkLst>
        </pc:picChg>
        <pc:picChg chg="add del mod">
          <ac:chgData name="Nicolo Tuccori" userId="0bed12c8-cf4c-419b-9b95-d7ea7ec556a8" providerId="ADAL" clId="{BEFEB447-86C7-EB45-AFD8-56805D5A768E}" dt="2024-10-11T15:23:36.724" v="7862" actId="478"/>
          <ac:picMkLst>
            <pc:docMk/>
            <pc:sldMk cId="610481285" sldId="410"/>
            <ac:picMk id="32" creationId="{CA7472BF-4EDF-AC8B-AD7D-401AD9143680}"/>
          </ac:picMkLst>
        </pc:picChg>
        <pc:cxnChg chg="add mod">
          <ac:chgData name="Nicolo Tuccori" userId="0bed12c8-cf4c-419b-9b95-d7ea7ec556a8" providerId="ADAL" clId="{BEFEB447-86C7-EB45-AFD8-56805D5A768E}" dt="2024-10-16T07:56:07.672" v="11023" actId="14100"/>
          <ac:cxnSpMkLst>
            <pc:docMk/>
            <pc:sldMk cId="610481285" sldId="410"/>
            <ac:cxnSpMk id="5" creationId="{17089978-C01D-03EE-ED5E-A5753EDD6883}"/>
          </ac:cxnSpMkLst>
        </pc:cxnChg>
        <pc:cxnChg chg="add mod">
          <ac:chgData name="Nicolo Tuccori" userId="0bed12c8-cf4c-419b-9b95-d7ea7ec556a8" providerId="ADAL" clId="{BEFEB447-86C7-EB45-AFD8-56805D5A768E}" dt="2024-10-16T07:56:17.765" v="11027" actId="14100"/>
          <ac:cxnSpMkLst>
            <pc:docMk/>
            <pc:sldMk cId="610481285" sldId="410"/>
            <ac:cxnSpMk id="7" creationId="{62175C17-B873-4859-26C4-71B643AE5FED}"/>
          </ac:cxnSpMkLst>
        </pc:cxnChg>
      </pc:sldChg>
      <pc:sldChg chg="del">
        <pc:chgData name="Nicolo Tuccori" userId="0bed12c8-cf4c-419b-9b95-d7ea7ec556a8" providerId="ADAL" clId="{BEFEB447-86C7-EB45-AFD8-56805D5A768E}" dt="2024-10-08T10:28:22.674" v="158" actId="2696"/>
        <pc:sldMkLst>
          <pc:docMk/>
          <pc:sldMk cId="4026102867" sldId="412"/>
        </pc:sldMkLst>
      </pc:sldChg>
      <pc:sldChg chg="del">
        <pc:chgData name="Nicolo Tuccori" userId="0bed12c8-cf4c-419b-9b95-d7ea7ec556a8" providerId="ADAL" clId="{BEFEB447-86C7-EB45-AFD8-56805D5A768E}" dt="2024-10-08T10:28:22.647" v="157" actId="2696"/>
        <pc:sldMkLst>
          <pc:docMk/>
          <pc:sldMk cId="1349676121" sldId="413"/>
        </pc:sldMkLst>
      </pc:sldChg>
      <pc:sldChg chg="del">
        <pc:chgData name="Nicolo Tuccori" userId="0bed12c8-cf4c-419b-9b95-d7ea7ec556a8" providerId="ADAL" clId="{BEFEB447-86C7-EB45-AFD8-56805D5A768E}" dt="2024-10-08T10:44:37.644" v="428" actId="2696"/>
        <pc:sldMkLst>
          <pc:docMk/>
          <pc:sldMk cId="127616800" sldId="415"/>
        </pc:sldMkLst>
      </pc:sldChg>
      <pc:sldChg chg="del">
        <pc:chgData name="Nicolo Tuccori" userId="0bed12c8-cf4c-419b-9b95-d7ea7ec556a8" providerId="ADAL" clId="{BEFEB447-86C7-EB45-AFD8-56805D5A768E}" dt="2024-10-08T10:44:37.639" v="426" actId="2696"/>
        <pc:sldMkLst>
          <pc:docMk/>
          <pc:sldMk cId="723983812" sldId="416"/>
        </pc:sldMkLst>
      </pc:sldChg>
      <pc:sldChg chg="del">
        <pc:chgData name="Nicolo Tuccori" userId="0bed12c8-cf4c-419b-9b95-d7ea7ec556a8" providerId="ADAL" clId="{BEFEB447-86C7-EB45-AFD8-56805D5A768E}" dt="2024-10-08T10:44:37.638" v="425" actId="2696"/>
        <pc:sldMkLst>
          <pc:docMk/>
          <pc:sldMk cId="1316628615" sldId="417"/>
        </pc:sldMkLst>
      </pc:sldChg>
      <pc:sldChg chg="del">
        <pc:chgData name="Nicolo Tuccori" userId="0bed12c8-cf4c-419b-9b95-d7ea7ec556a8" providerId="ADAL" clId="{BEFEB447-86C7-EB45-AFD8-56805D5A768E}" dt="2024-10-08T10:44:37.640" v="427" actId="2696"/>
        <pc:sldMkLst>
          <pc:docMk/>
          <pc:sldMk cId="3560872947" sldId="420"/>
        </pc:sldMkLst>
      </pc:sldChg>
      <pc:sldChg chg="del">
        <pc:chgData name="Nicolo Tuccori" userId="0bed12c8-cf4c-419b-9b95-d7ea7ec556a8" providerId="ADAL" clId="{BEFEB447-86C7-EB45-AFD8-56805D5A768E}" dt="2024-10-08T10:44:42.522" v="431" actId="2696"/>
        <pc:sldMkLst>
          <pc:docMk/>
          <pc:sldMk cId="2425078087" sldId="421"/>
        </pc:sldMkLst>
      </pc:sldChg>
      <pc:sldChg chg="del">
        <pc:chgData name="Nicolo Tuccori" userId="0bed12c8-cf4c-419b-9b95-d7ea7ec556a8" providerId="ADAL" clId="{BEFEB447-86C7-EB45-AFD8-56805D5A768E}" dt="2024-10-08T10:44:43.794" v="432" actId="2696"/>
        <pc:sldMkLst>
          <pc:docMk/>
          <pc:sldMk cId="3159235822" sldId="422"/>
        </pc:sldMkLst>
      </pc:sldChg>
      <pc:sldChg chg="del">
        <pc:chgData name="Nicolo Tuccori" userId="0bed12c8-cf4c-419b-9b95-d7ea7ec556a8" providerId="ADAL" clId="{BEFEB447-86C7-EB45-AFD8-56805D5A768E}" dt="2024-10-08T10:44:42.498" v="429" actId="2696"/>
        <pc:sldMkLst>
          <pc:docMk/>
          <pc:sldMk cId="1919270871" sldId="423"/>
        </pc:sldMkLst>
      </pc:sldChg>
      <pc:sldChg chg="addSp delSp modSp mod ord">
        <pc:chgData name="Nicolo Tuccori" userId="0bed12c8-cf4c-419b-9b95-d7ea7ec556a8" providerId="ADAL" clId="{BEFEB447-86C7-EB45-AFD8-56805D5A768E}" dt="2024-10-14T15:37:32.198" v="7880" actId="478"/>
        <pc:sldMkLst>
          <pc:docMk/>
          <pc:sldMk cId="467207179" sldId="424"/>
        </pc:sldMkLst>
        <pc:spChg chg="add del mod">
          <ac:chgData name="Nicolo Tuccori" userId="0bed12c8-cf4c-419b-9b95-d7ea7ec556a8" providerId="ADAL" clId="{BEFEB447-86C7-EB45-AFD8-56805D5A768E}" dt="2024-10-14T15:37:32.198" v="7880" actId="478"/>
          <ac:spMkLst>
            <pc:docMk/>
            <pc:sldMk cId="467207179" sldId="424"/>
            <ac:spMk id="2" creationId="{D3D5A928-18EC-812F-9F6F-3697F68BFC55}"/>
          </ac:spMkLst>
        </pc:spChg>
        <pc:spChg chg="add del mod">
          <ac:chgData name="Nicolo Tuccori" userId="0bed12c8-cf4c-419b-9b95-d7ea7ec556a8" providerId="ADAL" clId="{BEFEB447-86C7-EB45-AFD8-56805D5A768E}" dt="2024-10-14T15:37:32.198" v="7880" actId="478"/>
          <ac:spMkLst>
            <pc:docMk/>
            <pc:sldMk cId="467207179" sldId="424"/>
            <ac:spMk id="3" creationId="{8040A846-6A90-9FBB-5280-3EB9CD2812BB}"/>
          </ac:spMkLst>
        </pc:spChg>
        <pc:spChg chg="add del mod">
          <ac:chgData name="Nicolo Tuccori" userId="0bed12c8-cf4c-419b-9b95-d7ea7ec556a8" providerId="ADAL" clId="{BEFEB447-86C7-EB45-AFD8-56805D5A768E}" dt="2024-10-14T15:37:32.198" v="7880" actId="478"/>
          <ac:spMkLst>
            <pc:docMk/>
            <pc:sldMk cId="467207179" sldId="424"/>
            <ac:spMk id="4" creationId="{FBE560DA-1F88-89DC-6703-D620066E4C80}"/>
          </ac:spMkLst>
        </pc:spChg>
        <pc:spChg chg="del">
          <ac:chgData name="Nicolo Tuccori" userId="0bed12c8-cf4c-419b-9b95-d7ea7ec556a8" providerId="ADAL" clId="{BEFEB447-86C7-EB45-AFD8-56805D5A768E}" dt="2024-10-14T15:37:00.143" v="7868" actId="478"/>
          <ac:spMkLst>
            <pc:docMk/>
            <pc:sldMk cId="467207179" sldId="424"/>
            <ac:spMk id="9" creationId="{C2F7DB09-9574-9635-8364-022F5CE8BB66}"/>
          </ac:spMkLst>
        </pc:spChg>
        <pc:spChg chg="del">
          <ac:chgData name="Nicolo Tuccori" userId="0bed12c8-cf4c-419b-9b95-d7ea7ec556a8" providerId="ADAL" clId="{BEFEB447-86C7-EB45-AFD8-56805D5A768E}" dt="2024-10-14T15:37:00.143" v="7868" actId="478"/>
          <ac:spMkLst>
            <pc:docMk/>
            <pc:sldMk cId="467207179" sldId="424"/>
            <ac:spMk id="10" creationId="{44163288-AC00-8540-FC75-F9F8DD8BAAE2}"/>
          </ac:spMkLst>
        </pc:spChg>
        <pc:spChg chg="del">
          <ac:chgData name="Nicolo Tuccori" userId="0bed12c8-cf4c-419b-9b95-d7ea7ec556a8" providerId="ADAL" clId="{BEFEB447-86C7-EB45-AFD8-56805D5A768E}" dt="2024-10-14T15:37:00.143" v="7868" actId="478"/>
          <ac:spMkLst>
            <pc:docMk/>
            <pc:sldMk cId="467207179" sldId="424"/>
            <ac:spMk id="11" creationId="{E5548F4D-366E-F3DB-98DD-9AC52FACE2E5}"/>
          </ac:spMkLst>
        </pc:spChg>
      </pc:sldChg>
      <pc:sldChg chg="del">
        <pc:chgData name="Nicolo Tuccori" userId="0bed12c8-cf4c-419b-9b95-d7ea7ec556a8" providerId="ADAL" clId="{BEFEB447-86C7-EB45-AFD8-56805D5A768E}" dt="2024-10-08T11:19:20.165" v="932" actId="2696"/>
        <pc:sldMkLst>
          <pc:docMk/>
          <pc:sldMk cId="2612001801" sldId="425"/>
        </pc:sldMkLst>
      </pc:sldChg>
      <pc:sldChg chg="addSp delSp modSp add mod ord">
        <pc:chgData name="Nicolo Tuccori" userId="0bed12c8-cf4c-419b-9b95-d7ea7ec556a8" providerId="ADAL" clId="{BEFEB447-86C7-EB45-AFD8-56805D5A768E}" dt="2024-10-15T13:23:20.285" v="10927" actId="20577"/>
        <pc:sldMkLst>
          <pc:docMk/>
          <pc:sldMk cId="2730460603" sldId="426"/>
        </pc:sldMkLst>
        <pc:spChg chg="mod">
          <ac:chgData name="Nicolo Tuccori" userId="0bed12c8-cf4c-419b-9b95-d7ea7ec556a8" providerId="ADAL" clId="{BEFEB447-86C7-EB45-AFD8-56805D5A768E}" dt="2024-10-09T09:10:25.293" v="1449" actId="20577"/>
          <ac:spMkLst>
            <pc:docMk/>
            <pc:sldMk cId="2730460603" sldId="426"/>
            <ac:spMk id="2" creationId="{13F62225-80DB-665D-6898-003C567C3097}"/>
          </ac:spMkLst>
        </pc:spChg>
        <pc:spChg chg="add del mod">
          <ac:chgData name="Nicolo Tuccori" userId="0bed12c8-cf4c-419b-9b95-d7ea7ec556a8" providerId="ADAL" clId="{BEFEB447-86C7-EB45-AFD8-56805D5A768E}" dt="2024-10-15T13:23:18.036" v="10925" actId="20577"/>
          <ac:spMkLst>
            <pc:docMk/>
            <pc:sldMk cId="2730460603" sldId="426"/>
            <ac:spMk id="4" creationId="{AD78ACB3-3BDD-5A5C-7267-46E4BB42D781}"/>
          </ac:spMkLst>
        </pc:spChg>
        <pc:spChg chg="add del mod">
          <ac:chgData name="Nicolo Tuccori" userId="0bed12c8-cf4c-419b-9b95-d7ea7ec556a8" providerId="ADAL" clId="{BEFEB447-86C7-EB45-AFD8-56805D5A768E}" dt="2024-10-15T13:23:20.285" v="10927" actId="20577"/>
          <ac:spMkLst>
            <pc:docMk/>
            <pc:sldMk cId="2730460603" sldId="426"/>
            <ac:spMk id="6" creationId="{C7CEB90B-0EBC-0412-F342-35F345A6A8A7}"/>
          </ac:spMkLst>
        </pc:spChg>
        <pc:spChg chg="mod">
          <ac:chgData name="Nicolo Tuccori" userId="0bed12c8-cf4c-419b-9b95-d7ea7ec556a8" providerId="ADAL" clId="{BEFEB447-86C7-EB45-AFD8-56805D5A768E}" dt="2024-10-15T08:27:15.946" v="9544" actId="20577"/>
          <ac:spMkLst>
            <pc:docMk/>
            <pc:sldMk cId="2730460603" sldId="426"/>
            <ac:spMk id="15" creationId="{F4ADD41C-DCCF-05EE-8CF2-15394F591D82}"/>
          </ac:spMkLst>
        </pc:spChg>
        <pc:spChg chg="add del mod">
          <ac:chgData name="Nicolo Tuccori" userId="0bed12c8-cf4c-419b-9b95-d7ea7ec556a8" providerId="ADAL" clId="{BEFEB447-86C7-EB45-AFD8-56805D5A768E}" dt="2024-10-15T13:23:16.013" v="10923" actId="20577"/>
          <ac:spMkLst>
            <pc:docMk/>
            <pc:sldMk cId="2730460603" sldId="426"/>
            <ac:spMk id="16" creationId="{63CAEAB5-0BE5-E4D4-DEA3-72F009492790}"/>
          </ac:spMkLst>
        </pc:spChg>
        <pc:spChg chg="add del">
          <ac:chgData name="Nicolo Tuccori" userId="0bed12c8-cf4c-419b-9b95-d7ea7ec556a8" providerId="ADAL" clId="{BEFEB447-86C7-EB45-AFD8-56805D5A768E}" dt="2024-10-15T08:06:51.100" v="9103" actId="22"/>
          <ac:spMkLst>
            <pc:docMk/>
            <pc:sldMk cId="2730460603" sldId="426"/>
            <ac:spMk id="20" creationId="{626123EE-3570-890B-FF15-DAE7D2BCEB21}"/>
          </ac:spMkLst>
        </pc:spChg>
        <pc:picChg chg="del">
          <ac:chgData name="Nicolo Tuccori" userId="0bed12c8-cf4c-419b-9b95-d7ea7ec556a8" providerId="ADAL" clId="{BEFEB447-86C7-EB45-AFD8-56805D5A768E}" dt="2024-10-15T05:57:02.870" v="8028" actId="478"/>
          <ac:picMkLst>
            <pc:docMk/>
            <pc:sldMk cId="2730460603" sldId="426"/>
            <ac:picMk id="7" creationId="{B313F9B5-F53F-874B-AB37-309BAD9910F9}"/>
          </ac:picMkLst>
        </pc:picChg>
        <pc:picChg chg="add mod">
          <ac:chgData name="Nicolo Tuccori" userId="0bed12c8-cf4c-419b-9b95-d7ea7ec556a8" providerId="ADAL" clId="{BEFEB447-86C7-EB45-AFD8-56805D5A768E}" dt="2024-10-15T05:58:23.637" v="8040" actId="1076"/>
          <ac:picMkLst>
            <pc:docMk/>
            <pc:sldMk cId="2730460603" sldId="426"/>
            <ac:picMk id="8" creationId="{CC665798-FF3A-C7C4-532E-736127DFB593}"/>
          </ac:picMkLst>
        </pc:picChg>
        <pc:picChg chg="add mod">
          <ac:chgData name="Nicolo Tuccori" userId="0bed12c8-cf4c-419b-9b95-d7ea7ec556a8" providerId="ADAL" clId="{BEFEB447-86C7-EB45-AFD8-56805D5A768E}" dt="2024-10-15T05:58:21.284" v="8039" actId="1076"/>
          <ac:picMkLst>
            <pc:docMk/>
            <pc:sldMk cId="2730460603" sldId="426"/>
            <ac:picMk id="9" creationId="{D4B6A130-8D8B-1F3B-7FDF-37ABD745C951}"/>
          </ac:picMkLst>
        </pc:picChg>
      </pc:sldChg>
      <pc:sldChg chg="addSp delSp modSp add mod">
        <pc:chgData name="Nicolo Tuccori" userId="0bed12c8-cf4c-419b-9b95-d7ea7ec556a8" providerId="ADAL" clId="{BEFEB447-86C7-EB45-AFD8-56805D5A768E}" dt="2024-10-15T08:32:57.659" v="9595" actId="20577"/>
        <pc:sldMkLst>
          <pc:docMk/>
          <pc:sldMk cId="2574553700" sldId="437"/>
        </pc:sldMkLst>
        <pc:spChg chg="add mod">
          <ac:chgData name="Nicolo Tuccori" userId="0bed12c8-cf4c-419b-9b95-d7ea7ec556a8" providerId="ADAL" clId="{BEFEB447-86C7-EB45-AFD8-56805D5A768E}" dt="2024-10-11T15:12:18.869" v="7820"/>
          <ac:spMkLst>
            <pc:docMk/>
            <pc:sldMk cId="2574553700" sldId="437"/>
            <ac:spMk id="2" creationId="{75DD6B14-942B-7789-FB11-430CF0FF7A18}"/>
          </ac:spMkLst>
        </pc:spChg>
        <pc:spChg chg="add del mod">
          <ac:chgData name="Nicolo Tuccori" userId="0bed12c8-cf4c-419b-9b95-d7ea7ec556a8" providerId="ADAL" clId="{BEFEB447-86C7-EB45-AFD8-56805D5A768E}" dt="2024-10-10T11:23:28.092" v="4089" actId="478"/>
          <ac:spMkLst>
            <pc:docMk/>
            <pc:sldMk cId="2574553700" sldId="437"/>
            <ac:spMk id="3" creationId="{5DC87072-F80E-54ED-09DA-C4F3E32C9E1D}"/>
          </ac:spMkLst>
        </pc:spChg>
        <pc:spChg chg="add mod">
          <ac:chgData name="Nicolo Tuccori" userId="0bed12c8-cf4c-419b-9b95-d7ea7ec556a8" providerId="ADAL" clId="{BEFEB447-86C7-EB45-AFD8-56805D5A768E}" dt="2024-10-11T15:12:18.869" v="7820"/>
          <ac:spMkLst>
            <pc:docMk/>
            <pc:sldMk cId="2574553700" sldId="437"/>
            <ac:spMk id="3" creationId="{D3DE9AE2-085D-0454-FEEE-9EEACCA9223D}"/>
          </ac:spMkLst>
        </pc:spChg>
        <pc:spChg chg="add mod">
          <ac:chgData name="Nicolo Tuccori" userId="0bed12c8-cf4c-419b-9b95-d7ea7ec556a8" providerId="ADAL" clId="{BEFEB447-86C7-EB45-AFD8-56805D5A768E}" dt="2024-10-11T15:12:18.869" v="7820"/>
          <ac:spMkLst>
            <pc:docMk/>
            <pc:sldMk cId="2574553700" sldId="437"/>
            <ac:spMk id="4" creationId="{98F563C2-F2BE-845A-389E-FE8C73618AE1}"/>
          </ac:spMkLst>
        </pc:spChg>
        <pc:spChg chg="mod">
          <ac:chgData name="Nicolo Tuccori" userId="0bed12c8-cf4c-419b-9b95-d7ea7ec556a8" providerId="ADAL" clId="{BEFEB447-86C7-EB45-AFD8-56805D5A768E}" dt="2024-10-10T11:26:34.897" v="4187" actId="1076"/>
          <ac:spMkLst>
            <pc:docMk/>
            <pc:sldMk cId="2574553700" sldId="437"/>
            <ac:spMk id="5" creationId="{6263D07B-5604-327C-C0CD-9656CC044E8C}"/>
          </ac:spMkLst>
        </pc:spChg>
        <pc:spChg chg="add del mod">
          <ac:chgData name="Nicolo Tuccori" userId="0bed12c8-cf4c-419b-9b95-d7ea7ec556a8" providerId="ADAL" clId="{BEFEB447-86C7-EB45-AFD8-56805D5A768E}" dt="2024-10-10T11:23:28.949" v="4090" actId="478"/>
          <ac:spMkLst>
            <pc:docMk/>
            <pc:sldMk cId="2574553700" sldId="437"/>
            <ac:spMk id="7" creationId="{02B0DB93-0A17-C598-C24B-671F08F8C3EA}"/>
          </ac:spMkLst>
        </pc:spChg>
        <pc:spChg chg="add mod">
          <ac:chgData name="Nicolo Tuccori" userId="0bed12c8-cf4c-419b-9b95-d7ea7ec556a8" providerId="ADAL" clId="{BEFEB447-86C7-EB45-AFD8-56805D5A768E}" dt="2024-10-11T15:12:20.140" v="7822"/>
          <ac:spMkLst>
            <pc:docMk/>
            <pc:sldMk cId="2574553700" sldId="437"/>
            <ac:spMk id="7" creationId="{1A1C81DF-90AA-1DC9-D972-6EC68246653F}"/>
          </ac:spMkLst>
        </pc:spChg>
        <pc:spChg chg="add mod">
          <ac:chgData name="Nicolo Tuccori" userId="0bed12c8-cf4c-419b-9b95-d7ea7ec556a8" providerId="ADAL" clId="{BEFEB447-86C7-EB45-AFD8-56805D5A768E}" dt="2024-10-10T11:25:42.271" v="4153" actId="1076"/>
          <ac:spMkLst>
            <pc:docMk/>
            <pc:sldMk cId="2574553700" sldId="437"/>
            <ac:spMk id="8" creationId="{000ADC1C-A7D0-7CEA-EF3B-30D463857A81}"/>
          </ac:spMkLst>
        </pc:spChg>
        <pc:spChg chg="del">
          <ac:chgData name="Nicolo Tuccori" userId="0bed12c8-cf4c-419b-9b95-d7ea7ec556a8" providerId="ADAL" clId="{BEFEB447-86C7-EB45-AFD8-56805D5A768E}" dt="2024-10-11T15:12:19.940" v="7821" actId="478"/>
          <ac:spMkLst>
            <pc:docMk/>
            <pc:sldMk cId="2574553700" sldId="437"/>
            <ac:spMk id="9" creationId="{90342DF3-A9A9-7ABF-19AA-D8F0D64B6E1A}"/>
          </ac:spMkLst>
        </pc:spChg>
        <pc:spChg chg="del">
          <ac:chgData name="Nicolo Tuccori" userId="0bed12c8-cf4c-419b-9b95-d7ea7ec556a8" providerId="ADAL" clId="{BEFEB447-86C7-EB45-AFD8-56805D5A768E}" dt="2024-10-11T15:12:19.940" v="7821" actId="478"/>
          <ac:spMkLst>
            <pc:docMk/>
            <pc:sldMk cId="2574553700" sldId="437"/>
            <ac:spMk id="10" creationId="{B7FA30B2-A3D3-D2D0-D059-9507C03980C3}"/>
          </ac:spMkLst>
        </pc:spChg>
        <pc:spChg chg="del">
          <ac:chgData name="Nicolo Tuccori" userId="0bed12c8-cf4c-419b-9b95-d7ea7ec556a8" providerId="ADAL" clId="{BEFEB447-86C7-EB45-AFD8-56805D5A768E}" dt="2024-10-11T15:12:19.940" v="7821" actId="478"/>
          <ac:spMkLst>
            <pc:docMk/>
            <pc:sldMk cId="2574553700" sldId="437"/>
            <ac:spMk id="11" creationId="{79ABFFE6-BA92-584C-EA6A-F0A53E3DAD9F}"/>
          </ac:spMkLst>
        </pc:spChg>
        <pc:spChg chg="add mod">
          <ac:chgData name="Nicolo Tuccori" userId="0bed12c8-cf4c-419b-9b95-d7ea7ec556a8" providerId="ADAL" clId="{BEFEB447-86C7-EB45-AFD8-56805D5A768E}" dt="2024-10-10T11:25:42.271" v="4153" actId="1076"/>
          <ac:spMkLst>
            <pc:docMk/>
            <pc:sldMk cId="2574553700" sldId="437"/>
            <ac:spMk id="12" creationId="{634608B2-53A5-FA25-FA26-1DF01ABCA3E7}"/>
          </ac:spMkLst>
        </pc:spChg>
        <pc:spChg chg="add mod">
          <ac:chgData name="Nicolo Tuccori" userId="0bed12c8-cf4c-419b-9b95-d7ea7ec556a8" providerId="ADAL" clId="{BEFEB447-86C7-EB45-AFD8-56805D5A768E}" dt="2024-10-11T15:13:41.467" v="7833" actId="207"/>
          <ac:spMkLst>
            <pc:docMk/>
            <pc:sldMk cId="2574553700" sldId="437"/>
            <ac:spMk id="13" creationId="{451CACC8-B486-0D0D-2989-73304346A90A}"/>
          </ac:spMkLst>
        </pc:spChg>
        <pc:spChg chg="del mod">
          <ac:chgData name="Nicolo Tuccori" userId="0bed12c8-cf4c-419b-9b95-d7ea7ec556a8" providerId="ADAL" clId="{BEFEB447-86C7-EB45-AFD8-56805D5A768E}" dt="2024-10-10T11:17:09.264" v="3792" actId="478"/>
          <ac:spMkLst>
            <pc:docMk/>
            <pc:sldMk cId="2574553700" sldId="437"/>
            <ac:spMk id="13" creationId="{F3D9FCC8-9339-DECD-985A-5A4A94B58C25}"/>
          </ac:spMkLst>
        </pc:spChg>
        <pc:spChg chg="add mod">
          <ac:chgData name="Nicolo Tuccori" userId="0bed12c8-cf4c-419b-9b95-d7ea7ec556a8" providerId="ADAL" clId="{BEFEB447-86C7-EB45-AFD8-56805D5A768E}" dt="2024-10-11T15:12:20.140" v="7822"/>
          <ac:spMkLst>
            <pc:docMk/>
            <pc:sldMk cId="2574553700" sldId="437"/>
            <ac:spMk id="14" creationId="{134113C7-EA44-D3C1-8044-B82956DF0584}"/>
          </ac:spMkLst>
        </pc:spChg>
        <pc:spChg chg="add mod">
          <ac:chgData name="Nicolo Tuccori" userId="0bed12c8-cf4c-419b-9b95-d7ea7ec556a8" providerId="ADAL" clId="{BEFEB447-86C7-EB45-AFD8-56805D5A768E}" dt="2024-10-10T11:16:10.396" v="3782"/>
          <ac:spMkLst>
            <pc:docMk/>
            <pc:sldMk cId="2574553700" sldId="437"/>
            <ac:spMk id="14" creationId="{1E9A41BE-0FE4-2289-CC6E-E29B9B42A42E}"/>
          </ac:spMkLst>
        </pc:spChg>
        <pc:spChg chg="add mod">
          <ac:chgData name="Nicolo Tuccori" userId="0bed12c8-cf4c-419b-9b95-d7ea7ec556a8" providerId="ADAL" clId="{BEFEB447-86C7-EB45-AFD8-56805D5A768E}" dt="2024-10-10T11:25:42.271" v="4153" actId="1076"/>
          <ac:spMkLst>
            <pc:docMk/>
            <pc:sldMk cId="2574553700" sldId="437"/>
            <ac:spMk id="15" creationId="{ECA5DDC4-6A47-EE81-C91A-41F10BEB5E8D}"/>
          </ac:spMkLst>
        </pc:spChg>
        <pc:spChg chg="add mod">
          <ac:chgData name="Nicolo Tuccori" userId="0bed12c8-cf4c-419b-9b95-d7ea7ec556a8" providerId="ADAL" clId="{BEFEB447-86C7-EB45-AFD8-56805D5A768E}" dt="2024-10-10T11:18:13.886" v="3811" actId="14100"/>
          <ac:spMkLst>
            <pc:docMk/>
            <pc:sldMk cId="2574553700" sldId="437"/>
            <ac:spMk id="16" creationId="{96A63FE5-36E3-D04C-0DDA-0865C6562784}"/>
          </ac:spMkLst>
        </pc:spChg>
        <pc:spChg chg="add del mod">
          <ac:chgData name="Nicolo Tuccori" userId="0bed12c8-cf4c-419b-9b95-d7ea7ec556a8" providerId="ADAL" clId="{BEFEB447-86C7-EB45-AFD8-56805D5A768E}" dt="2024-10-10T11:23:40.678" v="4092" actId="21"/>
          <ac:spMkLst>
            <pc:docMk/>
            <pc:sldMk cId="2574553700" sldId="437"/>
            <ac:spMk id="17" creationId="{F8F78424-D0BC-5453-E7EA-1C72A6346EEE}"/>
          </ac:spMkLst>
        </pc:spChg>
        <pc:spChg chg="add mod">
          <ac:chgData name="Nicolo Tuccori" userId="0bed12c8-cf4c-419b-9b95-d7ea7ec556a8" providerId="ADAL" clId="{BEFEB447-86C7-EB45-AFD8-56805D5A768E}" dt="2024-10-10T13:07:00.160" v="4849" actId="20577"/>
          <ac:spMkLst>
            <pc:docMk/>
            <pc:sldMk cId="2574553700" sldId="437"/>
            <ac:spMk id="18" creationId="{47A063F6-E1F0-115D-5874-30C3D1FEC407}"/>
          </ac:spMkLst>
        </pc:spChg>
        <pc:spChg chg="del mod">
          <ac:chgData name="Nicolo Tuccori" userId="0bed12c8-cf4c-419b-9b95-d7ea7ec556a8" providerId="ADAL" clId="{BEFEB447-86C7-EB45-AFD8-56805D5A768E}" dt="2024-10-10T11:23:40.865" v="4094"/>
          <ac:spMkLst>
            <pc:docMk/>
            <pc:sldMk cId="2574553700" sldId="437"/>
            <ac:spMk id="22" creationId="{420061A0-9070-E4E1-5147-DE18FD4AC15E}"/>
          </ac:spMkLst>
        </pc:spChg>
        <pc:spChg chg="del mod">
          <ac:chgData name="Nicolo Tuccori" userId="0bed12c8-cf4c-419b-9b95-d7ea7ec556a8" providerId="ADAL" clId="{BEFEB447-86C7-EB45-AFD8-56805D5A768E}" dt="2024-10-10T11:22:28.333" v="4059" actId="478"/>
          <ac:spMkLst>
            <pc:docMk/>
            <pc:sldMk cId="2574553700" sldId="437"/>
            <ac:spMk id="23" creationId="{74D8111A-A475-5511-3E4E-A57F4F65A074}"/>
          </ac:spMkLst>
        </pc:spChg>
        <pc:spChg chg="del mod">
          <ac:chgData name="Nicolo Tuccori" userId="0bed12c8-cf4c-419b-9b95-d7ea7ec556a8" providerId="ADAL" clId="{BEFEB447-86C7-EB45-AFD8-56805D5A768E}" dt="2024-10-10T11:18:39.467" v="3817" actId="478"/>
          <ac:spMkLst>
            <pc:docMk/>
            <pc:sldMk cId="2574553700" sldId="437"/>
            <ac:spMk id="30" creationId="{75467684-05A1-2976-F83D-D02B1FE3D42C}"/>
          </ac:spMkLst>
        </pc:spChg>
        <pc:spChg chg="mod">
          <ac:chgData name="Nicolo Tuccori" userId="0bed12c8-cf4c-419b-9b95-d7ea7ec556a8" providerId="ADAL" clId="{BEFEB447-86C7-EB45-AFD8-56805D5A768E}" dt="2024-10-15T08:32:57.659" v="9595" actId="20577"/>
          <ac:spMkLst>
            <pc:docMk/>
            <pc:sldMk cId="2574553700" sldId="437"/>
            <ac:spMk id="39" creationId="{A6A671AC-44CF-69BE-B3EC-C53786BC4C3B}"/>
          </ac:spMkLst>
        </pc:spChg>
        <pc:picChg chg="del">
          <ac:chgData name="Nicolo Tuccori" userId="0bed12c8-cf4c-419b-9b95-d7ea7ec556a8" providerId="ADAL" clId="{BEFEB447-86C7-EB45-AFD8-56805D5A768E}" dt="2024-10-10T11:15:11.940" v="3761" actId="478"/>
          <ac:picMkLst>
            <pc:docMk/>
            <pc:sldMk cId="2574553700" sldId="437"/>
            <ac:picMk id="2" creationId="{81FDC862-9E8A-6F22-4AB9-B12B81766E30}"/>
          </ac:picMkLst>
        </pc:picChg>
        <pc:picChg chg="del mod">
          <ac:chgData name="Nicolo Tuccori" userId="0bed12c8-cf4c-419b-9b95-d7ea7ec556a8" providerId="ADAL" clId="{BEFEB447-86C7-EB45-AFD8-56805D5A768E}" dt="2024-10-10T11:24:37.824" v="4117" actId="478"/>
          <ac:picMkLst>
            <pc:docMk/>
            <pc:sldMk cId="2574553700" sldId="437"/>
            <ac:picMk id="4" creationId="{3ED0605C-5FEB-B715-781C-CAFAF21510C8}"/>
          </ac:picMkLst>
        </pc:picChg>
        <pc:picChg chg="add mod">
          <ac:chgData name="Nicolo Tuccori" userId="0bed12c8-cf4c-419b-9b95-d7ea7ec556a8" providerId="ADAL" clId="{BEFEB447-86C7-EB45-AFD8-56805D5A768E}" dt="2024-10-10T11:25:42.271" v="4153" actId="1076"/>
          <ac:picMkLst>
            <pc:docMk/>
            <pc:sldMk cId="2574553700" sldId="437"/>
            <ac:picMk id="6" creationId="{A250B348-B203-BA14-01F1-35555DD35E80}"/>
          </ac:picMkLst>
        </pc:picChg>
        <pc:picChg chg="del mod">
          <ac:chgData name="Nicolo Tuccori" userId="0bed12c8-cf4c-419b-9b95-d7ea7ec556a8" providerId="ADAL" clId="{BEFEB447-86C7-EB45-AFD8-56805D5A768E}" dt="2024-10-10T11:23:21.667" v="4086" actId="478"/>
          <ac:picMkLst>
            <pc:docMk/>
            <pc:sldMk cId="2574553700" sldId="437"/>
            <ac:picMk id="24" creationId="{AB4C7CA6-4ABD-906F-22CB-D39967DF3533}"/>
          </ac:picMkLst>
        </pc:picChg>
      </pc:sldChg>
      <pc:sldChg chg="addSp delSp modSp add del mod ord">
        <pc:chgData name="Nicolo Tuccori" userId="0bed12c8-cf4c-419b-9b95-d7ea7ec556a8" providerId="ADAL" clId="{BEFEB447-86C7-EB45-AFD8-56805D5A768E}" dt="2024-10-15T08:07:49.905" v="9149" actId="2696"/>
        <pc:sldMkLst>
          <pc:docMk/>
          <pc:sldMk cId="3665980296" sldId="438"/>
        </pc:sldMkLst>
        <pc:spChg chg="add mod">
          <ac:chgData name="Nicolo Tuccori" userId="0bed12c8-cf4c-419b-9b95-d7ea7ec556a8" providerId="ADAL" clId="{BEFEB447-86C7-EB45-AFD8-56805D5A768E}" dt="2024-10-11T15:20:20.136" v="7855" actId="1076"/>
          <ac:spMkLst>
            <pc:docMk/>
            <pc:sldMk cId="3665980296" sldId="438"/>
            <ac:spMk id="2" creationId="{9BDDA30B-F8A3-9A3C-2456-A2C7F12E56F8}"/>
          </ac:spMkLst>
        </pc:spChg>
        <pc:spChg chg="add mod">
          <ac:chgData name="Nicolo Tuccori" userId="0bed12c8-cf4c-419b-9b95-d7ea7ec556a8" providerId="ADAL" clId="{BEFEB447-86C7-EB45-AFD8-56805D5A768E}" dt="2024-10-11T15:12:11.210" v="7818"/>
          <ac:spMkLst>
            <pc:docMk/>
            <pc:sldMk cId="3665980296" sldId="438"/>
            <ac:spMk id="3" creationId="{70654856-BF20-0590-8FFE-28F70F499332}"/>
          </ac:spMkLst>
        </pc:spChg>
        <pc:spChg chg="del">
          <ac:chgData name="Nicolo Tuccori" userId="0bed12c8-cf4c-419b-9b95-d7ea7ec556a8" providerId="ADAL" clId="{BEFEB447-86C7-EB45-AFD8-56805D5A768E}" dt="2024-10-08T10:43:29.126" v="278" actId="478"/>
          <ac:spMkLst>
            <pc:docMk/>
            <pc:sldMk cId="3665980296" sldId="438"/>
            <ac:spMk id="3" creationId="{F234B960-F79E-0DAF-1B75-2D91B38FBF86}"/>
          </ac:spMkLst>
        </pc:spChg>
        <pc:spChg chg="add mod">
          <ac:chgData name="Nicolo Tuccori" userId="0bed12c8-cf4c-419b-9b95-d7ea7ec556a8" providerId="ADAL" clId="{BEFEB447-86C7-EB45-AFD8-56805D5A768E}" dt="2024-10-11T15:20:20.136" v="7855" actId="1076"/>
          <ac:spMkLst>
            <pc:docMk/>
            <pc:sldMk cId="3665980296" sldId="438"/>
            <ac:spMk id="4" creationId="{687C0969-58D4-894C-E3CB-EFE039288927}"/>
          </ac:spMkLst>
        </pc:spChg>
        <pc:spChg chg="add mod">
          <ac:chgData name="Nicolo Tuccori" userId="0bed12c8-cf4c-419b-9b95-d7ea7ec556a8" providerId="ADAL" clId="{BEFEB447-86C7-EB45-AFD8-56805D5A768E}" dt="2024-10-11T15:20:20.136" v="7855" actId="1076"/>
          <ac:spMkLst>
            <pc:docMk/>
            <pc:sldMk cId="3665980296" sldId="438"/>
            <ac:spMk id="5" creationId="{55D0C5C3-EFC4-B249-9270-EA2BF948A33C}"/>
          </ac:spMkLst>
        </pc:spChg>
        <pc:spChg chg="del">
          <ac:chgData name="Nicolo Tuccori" userId="0bed12c8-cf4c-419b-9b95-d7ea7ec556a8" providerId="ADAL" clId="{BEFEB447-86C7-EB45-AFD8-56805D5A768E}" dt="2024-10-08T10:43:27.238" v="277" actId="478"/>
          <ac:spMkLst>
            <pc:docMk/>
            <pc:sldMk cId="3665980296" sldId="438"/>
            <ac:spMk id="5" creationId="{D5F0D33B-9800-FC09-63F8-B5FB9A6F066D}"/>
          </ac:spMkLst>
        </pc:spChg>
        <pc:spChg chg="del">
          <ac:chgData name="Nicolo Tuccori" userId="0bed12c8-cf4c-419b-9b95-d7ea7ec556a8" providerId="ADAL" clId="{BEFEB447-86C7-EB45-AFD8-56805D5A768E}" dt="2024-10-08T10:43:29.126" v="278" actId="478"/>
          <ac:spMkLst>
            <pc:docMk/>
            <pc:sldMk cId="3665980296" sldId="438"/>
            <ac:spMk id="7" creationId="{7D91E411-5424-2B37-B662-9EA91E740E89}"/>
          </ac:spMkLst>
        </pc:spChg>
        <pc:spChg chg="add del mod">
          <ac:chgData name="Nicolo Tuccori" userId="0bed12c8-cf4c-419b-9b95-d7ea7ec556a8" providerId="ADAL" clId="{BEFEB447-86C7-EB45-AFD8-56805D5A768E}" dt="2024-10-08T10:43:35.333" v="280" actId="478"/>
          <ac:spMkLst>
            <pc:docMk/>
            <pc:sldMk cId="3665980296" sldId="438"/>
            <ac:spMk id="8" creationId="{262F843A-0BBB-EA8F-5560-F023BED7CDD8}"/>
          </ac:spMkLst>
        </pc:spChg>
        <pc:spChg chg="add mod">
          <ac:chgData name="Nicolo Tuccori" userId="0bed12c8-cf4c-419b-9b95-d7ea7ec556a8" providerId="ADAL" clId="{BEFEB447-86C7-EB45-AFD8-56805D5A768E}" dt="2024-10-11T15:20:20.136" v="7855" actId="1076"/>
          <ac:spMkLst>
            <pc:docMk/>
            <pc:sldMk cId="3665980296" sldId="438"/>
            <ac:spMk id="8" creationId="{9C0CC9E0-22B3-A9A4-5AFA-5AE128120C37}"/>
          </ac:spMkLst>
        </pc:spChg>
        <pc:spChg chg="del">
          <ac:chgData name="Nicolo Tuccori" userId="0bed12c8-cf4c-419b-9b95-d7ea7ec556a8" providerId="ADAL" clId="{BEFEB447-86C7-EB45-AFD8-56805D5A768E}" dt="2024-10-11T15:12:10.992" v="7817" actId="478"/>
          <ac:spMkLst>
            <pc:docMk/>
            <pc:sldMk cId="3665980296" sldId="438"/>
            <ac:spMk id="9" creationId="{053B55F9-CCD4-9545-CF29-3F4D57763405}"/>
          </ac:spMkLst>
        </pc:spChg>
        <pc:spChg chg="del">
          <ac:chgData name="Nicolo Tuccori" userId="0bed12c8-cf4c-419b-9b95-d7ea7ec556a8" providerId="ADAL" clId="{BEFEB447-86C7-EB45-AFD8-56805D5A768E}" dt="2024-10-11T15:12:10.992" v="7817" actId="478"/>
          <ac:spMkLst>
            <pc:docMk/>
            <pc:sldMk cId="3665980296" sldId="438"/>
            <ac:spMk id="10" creationId="{4562DABE-A1B1-B4AF-5697-173DF6CAE787}"/>
          </ac:spMkLst>
        </pc:spChg>
        <pc:spChg chg="del">
          <ac:chgData name="Nicolo Tuccori" userId="0bed12c8-cf4c-419b-9b95-d7ea7ec556a8" providerId="ADAL" clId="{BEFEB447-86C7-EB45-AFD8-56805D5A768E}" dt="2024-10-11T15:12:10.992" v="7817" actId="478"/>
          <ac:spMkLst>
            <pc:docMk/>
            <pc:sldMk cId="3665980296" sldId="438"/>
            <ac:spMk id="11" creationId="{906A28EA-2FF5-24F6-E1E9-17FF8052243E}"/>
          </ac:spMkLst>
        </pc:spChg>
        <pc:spChg chg="add mod">
          <ac:chgData name="Nicolo Tuccori" userId="0bed12c8-cf4c-419b-9b95-d7ea7ec556a8" providerId="ADAL" clId="{BEFEB447-86C7-EB45-AFD8-56805D5A768E}" dt="2024-10-10T11:12:24.067" v="3734" actId="20577"/>
          <ac:spMkLst>
            <pc:docMk/>
            <pc:sldMk cId="3665980296" sldId="438"/>
            <ac:spMk id="12" creationId="{19546750-BF03-8393-03A9-C6843CB7CA0D}"/>
          </ac:spMkLst>
        </pc:spChg>
        <pc:spChg chg="del">
          <ac:chgData name="Nicolo Tuccori" userId="0bed12c8-cf4c-419b-9b95-d7ea7ec556a8" providerId="ADAL" clId="{BEFEB447-86C7-EB45-AFD8-56805D5A768E}" dt="2024-10-08T10:43:31.685" v="279" actId="478"/>
          <ac:spMkLst>
            <pc:docMk/>
            <pc:sldMk cId="3665980296" sldId="438"/>
            <ac:spMk id="13" creationId="{323EBB0B-CD94-5C53-0D51-A56BCE30298F}"/>
          </ac:spMkLst>
        </pc:spChg>
        <pc:spChg chg="add mod">
          <ac:chgData name="Nicolo Tuccori" userId="0bed12c8-cf4c-419b-9b95-d7ea7ec556a8" providerId="ADAL" clId="{BEFEB447-86C7-EB45-AFD8-56805D5A768E}" dt="2024-10-11T15:12:11.210" v="7818"/>
          <ac:spMkLst>
            <pc:docMk/>
            <pc:sldMk cId="3665980296" sldId="438"/>
            <ac:spMk id="14" creationId="{1F776851-5F50-5DAE-ADB4-879DDEF20F2E}"/>
          </ac:spMkLst>
        </pc:spChg>
        <pc:spChg chg="add mod">
          <ac:chgData name="Nicolo Tuccori" userId="0bed12c8-cf4c-419b-9b95-d7ea7ec556a8" providerId="ADAL" clId="{BEFEB447-86C7-EB45-AFD8-56805D5A768E}" dt="2024-10-10T13:06:00.090" v="4848" actId="1076"/>
          <ac:spMkLst>
            <pc:docMk/>
            <pc:sldMk cId="3665980296" sldId="438"/>
            <ac:spMk id="15" creationId="{8E661432-00C0-A541-5643-8BC4A2AB395B}"/>
          </ac:spMkLst>
        </pc:spChg>
        <pc:spChg chg="add mod">
          <ac:chgData name="Nicolo Tuccori" userId="0bed12c8-cf4c-419b-9b95-d7ea7ec556a8" providerId="ADAL" clId="{BEFEB447-86C7-EB45-AFD8-56805D5A768E}" dt="2024-10-11T15:12:11.210" v="7818"/>
          <ac:spMkLst>
            <pc:docMk/>
            <pc:sldMk cId="3665980296" sldId="438"/>
            <ac:spMk id="16" creationId="{54B95C9A-7E0C-4D9B-715C-23FF774D554D}"/>
          </ac:spMkLst>
        </pc:spChg>
        <pc:spChg chg="add del mod">
          <ac:chgData name="Nicolo Tuccori" userId="0bed12c8-cf4c-419b-9b95-d7ea7ec556a8" providerId="ADAL" clId="{BEFEB447-86C7-EB45-AFD8-56805D5A768E}" dt="2024-10-10T11:00:06.406" v="3204" actId="478"/>
          <ac:spMkLst>
            <pc:docMk/>
            <pc:sldMk cId="3665980296" sldId="438"/>
            <ac:spMk id="16" creationId="{E635CC2F-7113-70F8-3AA2-D0FD9E0D0D0E}"/>
          </ac:spMkLst>
        </pc:spChg>
        <pc:spChg chg="add mod">
          <ac:chgData name="Nicolo Tuccori" userId="0bed12c8-cf4c-419b-9b95-d7ea7ec556a8" providerId="ADAL" clId="{BEFEB447-86C7-EB45-AFD8-56805D5A768E}" dt="2024-10-11T15:20:20.136" v="7855" actId="1076"/>
          <ac:spMkLst>
            <pc:docMk/>
            <pc:sldMk cId="3665980296" sldId="438"/>
            <ac:spMk id="17" creationId="{CC726903-B15C-7664-DDB7-17E77212244E}"/>
          </ac:spMkLst>
        </pc:spChg>
        <pc:spChg chg="add mod">
          <ac:chgData name="Nicolo Tuccori" userId="0bed12c8-cf4c-419b-9b95-d7ea7ec556a8" providerId="ADAL" clId="{BEFEB447-86C7-EB45-AFD8-56805D5A768E}" dt="2024-10-10T11:06:00.799" v="3230"/>
          <ac:spMkLst>
            <pc:docMk/>
            <pc:sldMk cId="3665980296" sldId="438"/>
            <ac:spMk id="20" creationId="{C46E7AA4-CED5-A97E-176E-FFD4543A0C82}"/>
          </ac:spMkLst>
        </pc:spChg>
        <pc:spChg chg="add mod">
          <ac:chgData name="Nicolo Tuccori" userId="0bed12c8-cf4c-419b-9b95-d7ea7ec556a8" providerId="ADAL" clId="{BEFEB447-86C7-EB45-AFD8-56805D5A768E}" dt="2024-10-10T11:07:46.594" v="3349" actId="1076"/>
          <ac:spMkLst>
            <pc:docMk/>
            <pc:sldMk cId="3665980296" sldId="438"/>
            <ac:spMk id="21" creationId="{E962D2CC-7B99-304B-A5AC-8CF65C43A6FD}"/>
          </ac:spMkLst>
        </pc:spChg>
        <pc:spChg chg="del">
          <ac:chgData name="Nicolo Tuccori" userId="0bed12c8-cf4c-419b-9b95-d7ea7ec556a8" providerId="ADAL" clId="{BEFEB447-86C7-EB45-AFD8-56805D5A768E}" dt="2024-10-08T10:43:29.126" v="278" actId="478"/>
          <ac:spMkLst>
            <pc:docMk/>
            <pc:sldMk cId="3665980296" sldId="438"/>
            <ac:spMk id="22" creationId="{218EC8D2-06D8-8985-22A3-537A6990DB8E}"/>
          </ac:spMkLst>
        </pc:spChg>
        <pc:spChg chg="add mod">
          <ac:chgData name="Nicolo Tuccori" userId="0bed12c8-cf4c-419b-9b95-d7ea7ec556a8" providerId="ADAL" clId="{BEFEB447-86C7-EB45-AFD8-56805D5A768E}" dt="2024-10-10T11:12:00.168" v="3723" actId="1076"/>
          <ac:spMkLst>
            <pc:docMk/>
            <pc:sldMk cId="3665980296" sldId="438"/>
            <ac:spMk id="22" creationId="{F46C6131-EE6D-1A1E-0E56-83EBCF8B6A04}"/>
          </ac:spMkLst>
        </pc:spChg>
        <pc:spChg chg="del">
          <ac:chgData name="Nicolo Tuccori" userId="0bed12c8-cf4c-419b-9b95-d7ea7ec556a8" providerId="ADAL" clId="{BEFEB447-86C7-EB45-AFD8-56805D5A768E}" dt="2024-10-08T10:43:29.126" v="278" actId="478"/>
          <ac:spMkLst>
            <pc:docMk/>
            <pc:sldMk cId="3665980296" sldId="438"/>
            <ac:spMk id="23" creationId="{245D9C27-DC5A-8F46-4728-98931FE5E3E8}"/>
          </ac:spMkLst>
        </pc:spChg>
        <pc:spChg chg="del">
          <ac:chgData name="Nicolo Tuccori" userId="0bed12c8-cf4c-419b-9b95-d7ea7ec556a8" providerId="ADAL" clId="{BEFEB447-86C7-EB45-AFD8-56805D5A768E}" dt="2024-10-08T10:43:25.511" v="276" actId="478"/>
          <ac:spMkLst>
            <pc:docMk/>
            <pc:sldMk cId="3665980296" sldId="438"/>
            <ac:spMk id="30" creationId="{1C562E88-BE3C-7044-A8E6-E43C6C029D8E}"/>
          </ac:spMkLst>
        </pc:spChg>
        <pc:spChg chg="del">
          <ac:chgData name="Nicolo Tuccori" userId="0bed12c8-cf4c-419b-9b95-d7ea7ec556a8" providerId="ADAL" clId="{BEFEB447-86C7-EB45-AFD8-56805D5A768E}" dt="2024-10-08T10:43:31.685" v="279" actId="478"/>
          <ac:spMkLst>
            <pc:docMk/>
            <pc:sldMk cId="3665980296" sldId="438"/>
            <ac:spMk id="39" creationId="{01ECC22B-23F6-E0F1-AFCF-DD7EC6164E0B}"/>
          </ac:spMkLst>
        </pc:spChg>
        <pc:picChg chg="del">
          <ac:chgData name="Nicolo Tuccori" userId="0bed12c8-cf4c-419b-9b95-d7ea7ec556a8" providerId="ADAL" clId="{BEFEB447-86C7-EB45-AFD8-56805D5A768E}" dt="2024-10-08T10:43:31.685" v="279" actId="478"/>
          <ac:picMkLst>
            <pc:docMk/>
            <pc:sldMk cId="3665980296" sldId="438"/>
            <ac:picMk id="2" creationId="{7BEDA1CD-5ADB-161C-9B40-728BC9F35B7C}"/>
          </ac:picMkLst>
        </pc:picChg>
        <pc:picChg chg="add del mod">
          <ac:chgData name="Nicolo Tuccori" userId="0bed12c8-cf4c-419b-9b95-d7ea7ec556a8" providerId="ADAL" clId="{BEFEB447-86C7-EB45-AFD8-56805D5A768E}" dt="2024-10-10T11:00:30.607" v="3210" actId="478"/>
          <ac:picMkLst>
            <pc:docMk/>
            <pc:sldMk cId="3665980296" sldId="438"/>
            <ac:picMk id="3" creationId="{F0336CDC-D067-E800-7CD0-30201DFBE834}"/>
          </ac:picMkLst>
        </pc:picChg>
        <pc:picChg chg="del">
          <ac:chgData name="Nicolo Tuccori" userId="0bed12c8-cf4c-419b-9b95-d7ea7ec556a8" providerId="ADAL" clId="{BEFEB447-86C7-EB45-AFD8-56805D5A768E}" dt="2024-10-08T10:43:31.685" v="279" actId="478"/>
          <ac:picMkLst>
            <pc:docMk/>
            <pc:sldMk cId="3665980296" sldId="438"/>
            <ac:picMk id="4" creationId="{06E8CE25-19EC-5ABC-A719-8DCECBD30D9D}"/>
          </ac:picMkLst>
        </pc:picChg>
        <pc:picChg chg="add del mod">
          <ac:chgData name="Nicolo Tuccori" userId="0bed12c8-cf4c-419b-9b95-d7ea7ec556a8" providerId="ADAL" clId="{BEFEB447-86C7-EB45-AFD8-56805D5A768E}" dt="2024-10-10T11:00:55.159" v="3211" actId="478"/>
          <ac:picMkLst>
            <pc:docMk/>
            <pc:sldMk cId="3665980296" sldId="438"/>
            <ac:picMk id="18" creationId="{11AE6B68-8E78-28DE-DF42-1141049BC8ED}"/>
          </ac:picMkLst>
        </pc:picChg>
        <pc:picChg chg="add mod">
          <ac:chgData name="Nicolo Tuccori" userId="0bed12c8-cf4c-419b-9b95-d7ea7ec556a8" providerId="ADAL" clId="{BEFEB447-86C7-EB45-AFD8-56805D5A768E}" dt="2024-10-11T15:20:20.136" v="7855" actId="1076"/>
          <ac:picMkLst>
            <pc:docMk/>
            <pc:sldMk cId="3665980296" sldId="438"/>
            <ac:picMk id="19" creationId="{40D286A1-4F81-5381-0904-4E0CF256C1DC}"/>
          </ac:picMkLst>
        </pc:picChg>
        <pc:picChg chg="del">
          <ac:chgData name="Nicolo Tuccori" userId="0bed12c8-cf4c-419b-9b95-d7ea7ec556a8" providerId="ADAL" clId="{BEFEB447-86C7-EB45-AFD8-56805D5A768E}" dt="2024-10-08T10:43:29.126" v="278" actId="478"/>
          <ac:picMkLst>
            <pc:docMk/>
            <pc:sldMk cId="3665980296" sldId="438"/>
            <ac:picMk id="24" creationId="{AF9CDF4A-7AF3-8177-2027-A990483EE2FA}"/>
          </ac:picMkLst>
        </pc:picChg>
        <pc:picChg chg="add mod">
          <ac:chgData name="Nicolo Tuccori" userId="0bed12c8-cf4c-419b-9b95-d7ea7ec556a8" providerId="ADAL" clId="{BEFEB447-86C7-EB45-AFD8-56805D5A768E}" dt="2024-10-11T15:20:13.484" v="7853" actId="1076"/>
          <ac:picMkLst>
            <pc:docMk/>
            <pc:sldMk cId="3665980296" sldId="438"/>
            <ac:picMk id="1026" creationId="{AC3A7A93-6FE2-C79C-16F5-DCFFD9DE4502}"/>
          </ac:picMkLst>
        </pc:picChg>
        <pc:cxnChg chg="add mod">
          <ac:chgData name="Nicolo Tuccori" userId="0bed12c8-cf4c-419b-9b95-d7ea7ec556a8" providerId="ADAL" clId="{BEFEB447-86C7-EB45-AFD8-56805D5A768E}" dt="2024-10-11T15:20:20.136" v="7855" actId="1076"/>
          <ac:cxnSpMkLst>
            <pc:docMk/>
            <pc:sldMk cId="3665980296" sldId="438"/>
            <ac:cxnSpMk id="6" creationId="{AA8589A1-2C5F-BBE9-CDC0-D1F75B3F6C02}"/>
          </ac:cxnSpMkLst>
        </pc:cxnChg>
        <pc:cxnChg chg="add mod">
          <ac:chgData name="Nicolo Tuccori" userId="0bed12c8-cf4c-419b-9b95-d7ea7ec556a8" providerId="ADAL" clId="{BEFEB447-86C7-EB45-AFD8-56805D5A768E}" dt="2024-10-11T15:20:20.136" v="7855" actId="1076"/>
          <ac:cxnSpMkLst>
            <pc:docMk/>
            <pc:sldMk cId="3665980296" sldId="438"/>
            <ac:cxnSpMk id="7" creationId="{735AE92C-9C97-F00A-716E-90F5642432E4}"/>
          </ac:cxnSpMkLst>
        </pc:cxnChg>
        <pc:cxnChg chg="add mod">
          <ac:chgData name="Nicolo Tuccori" userId="0bed12c8-cf4c-419b-9b95-d7ea7ec556a8" providerId="ADAL" clId="{BEFEB447-86C7-EB45-AFD8-56805D5A768E}" dt="2024-10-11T15:20:20.136" v="7855" actId="1076"/>
          <ac:cxnSpMkLst>
            <pc:docMk/>
            <pc:sldMk cId="3665980296" sldId="438"/>
            <ac:cxnSpMk id="13" creationId="{7B4FDAFA-46D4-36F9-13E5-B792BFBCA9BB}"/>
          </ac:cxnSpMkLst>
        </pc:cxnChg>
        <pc:cxnChg chg="add del mod">
          <ac:chgData name="Nicolo Tuccori" userId="0bed12c8-cf4c-419b-9b95-d7ea7ec556a8" providerId="ADAL" clId="{BEFEB447-86C7-EB45-AFD8-56805D5A768E}" dt="2024-10-10T11:00:07.042" v="3205" actId="478"/>
          <ac:cxnSpMkLst>
            <pc:docMk/>
            <pc:sldMk cId="3665980296" sldId="438"/>
            <ac:cxnSpMk id="14" creationId="{FACE9215-2E19-8874-29E2-A87F95BFB6EC}"/>
          </ac:cxnSpMkLst>
        </pc:cxnChg>
      </pc:sldChg>
      <pc:sldChg chg="addSp delSp modSp add mod ord">
        <pc:chgData name="Nicolo Tuccori" userId="0bed12c8-cf4c-419b-9b95-d7ea7ec556a8" providerId="ADAL" clId="{BEFEB447-86C7-EB45-AFD8-56805D5A768E}" dt="2024-10-11T15:11:37.087" v="7805" actId="167"/>
        <pc:sldMkLst>
          <pc:docMk/>
          <pc:sldMk cId="2515459178" sldId="439"/>
        </pc:sldMkLst>
        <pc:spChg chg="add mod">
          <ac:chgData name="Nicolo Tuccori" userId="0bed12c8-cf4c-419b-9b95-d7ea7ec556a8" providerId="ADAL" clId="{BEFEB447-86C7-EB45-AFD8-56805D5A768E}" dt="2024-10-11T15:11:37.087" v="7805" actId="167"/>
          <ac:spMkLst>
            <pc:docMk/>
            <pc:sldMk cId="2515459178" sldId="439"/>
            <ac:spMk id="3" creationId="{6F06BA19-EEFE-B06F-2482-55E82DF0B286}"/>
          </ac:spMkLst>
        </pc:spChg>
        <pc:spChg chg="del">
          <ac:chgData name="Nicolo Tuccori" userId="0bed12c8-cf4c-419b-9b95-d7ea7ec556a8" providerId="ADAL" clId="{BEFEB447-86C7-EB45-AFD8-56805D5A768E}" dt="2024-10-09T09:46:59.922" v="1501" actId="478"/>
          <ac:spMkLst>
            <pc:docMk/>
            <pc:sldMk cId="2515459178" sldId="439"/>
            <ac:spMk id="5" creationId="{03D790E7-B905-D6A4-DB8E-FE7266BDF4E9}"/>
          </ac:spMkLst>
        </pc:spChg>
        <pc:spChg chg="add mod">
          <ac:chgData name="Nicolo Tuccori" userId="0bed12c8-cf4c-419b-9b95-d7ea7ec556a8" providerId="ADAL" clId="{BEFEB447-86C7-EB45-AFD8-56805D5A768E}" dt="2024-10-11T15:11:37.087" v="7805" actId="167"/>
          <ac:spMkLst>
            <pc:docMk/>
            <pc:sldMk cId="2515459178" sldId="439"/>
            <ac:spMk id="5" creationId="{F3A18871-80B9-2CC1-AE4C-C7E6C62B9389}"/>
          </ac:spMkLst>
        </pc:spChg>
        <pc:spChg chg="add mod">
          <ac:chgData name="Nicolo Tuccori" userId="0bed12c8-cf4c-419b-9b95-d7ea7ec556a8" providerId="ADAL" clId="{BEFEB447-86C7-EB45-AFD8-56805D5A768E}" dt="2024-10-09T09:54:24.319" v="1720" actId="20577"/>
          <ac:spMkLst>
            <pc:docMk/>
            <pc:sldMk cId="2515459178" sldId="439"/>
            <ac:spMk id="6" creationId="{65AE825E-AAEA-1EFD-5A43-822D9EAF5B84}"/>
          </ac:spMkLst>
        </pc:spChg>
        <pc:spChg chg="add mod">
          <ac:chgData name="Nicolo Tuccori" userId="0bed12c8-cf4c-419b-9b95-d7ea7ec556a8" providerId="ADAL" clId="{BEFEB447-86C7-EB45-AFD8-56805D5A768E}" dt="2024-10-11T15:11:37.087" v="7805" actId="167"/>
          <ac:spMkLst>
            <pc:docMk/>
            <pc:sldMk cId="2515459178" sldId="439"/>
            <ac:spMk id="7" creationId="{6010F7F3-CA3F-ADCD-F12D-3F352AD99971}"/>
          </ac:spMkLst>
        </pc:spChg>
        <pc:spChg chg="mod">
          <ac:chgData name="Nicolo Tuccori" userId="0bed12c8-cf4c-419b-9b95-d7ea7ec556a8" providerId="ADAL" clId="{BEFEB447-86C7-EB45-AFD8-56805D5A768E}" dt="2024-10-09T09:52:54.911" v="1680" actId="1076"/>
          <ac:spMkLst>
            <pc:docMk/>
            <pc:sldMk cId="2515459178" sldId="439"/>
            <ac:spMk id="9" creationId="{BFA0ACA4-D615-C280-933C-44B47306580C}"/>
          </ac:spMkLst>
        </pc:spChg>
        <pc:spChg chg="del">
          <ac:chgData name="Nicolo Tuccori" userId="0bed12c8-cf4c-419b-9b95-d7ea7ec556a8" providerId="ADAL" clId="{BEFEB447-86C7-EB45-AFD8-56805D5A768E}" dt="2024-10-08T10:49:49.147" v="629" actId="478"/>
          <ac:spMkLst>
            <pc:docMk/>
            <pc:sldMk cId="2515459178" sldId="439"/>
            <ac:spMk id="10" creationId="{F3979CD3-57A4-4013-719D-FE017E19D4BC}"/>
          </ac:spMkLst>
        </pc:spChg>
        <pc:spChg chg="del">
          <ac:chgData name="Nicolo Tuccori" userId="0bed12c8-cf4c-419b-9b95-d7ea7ec556a8" providerId="ADAL" clId="{BEFEB447-86C7-EB45-AFD8-56805D5A768E}" dt="2024-10-11T15:11:32.506" v="7803" actId="478"/>
          <ac:spMkLst>
            <pc:docMk/>
            <pc:sldMk cId="2515459178" sldId="439"/>
            <ac:spMk id="11" creationId="{1E6AD63C-238A-2DD2-3C1A-A09283618A2A}"/>
          </ac:spMkLst>
        </pc:spChg>
        <pc:spChg chg="del">
          <ac:chgData name="Nicolo Tuccori" userId="0bed12c8-cf4c-419b-9b95-d7ea7ec556a8" providerId="ADAL" clId="{BEFEB447-86C7-EB45-AFD8-56805D5A768E}" dt="2024-10-11T15:11:32.506" v="7803" actId="478"/>
          <ac:spMkLst>
            <pc:docMk/>
            <pc:sldMk cId="2515459178" sldId="439"/>
            <ac:spMk id="12" creationId="{CB126140-A959-2A8E-C187-F5E5959A8E96}"/>
          </ac:spMkLst>
        </pc:spChg>
        <pc:spChg chg="del">
          <ac:chgData name="Nicolo Tuccori" userId="0bed12c8-cf4c-419b-9b95-d7ea7ec556a8" providerId="ADAL" clId="{BEFEB447-86C7-EB45-AFD8-56805D5A768E}" dt="2024-10-11T15:11:32.506" v="7803" actId="478"/>
          <ac:spMkLst>
            <pc:docMk/>
            <pc:sldMk cId="2515459178" sldId="439"/>
            <ac:spMk id="13" creationId="{726F45BA-57B3-6BB5-4114-A9F8AFA38B6F}"/>
          </ac:spMkLst>
        </pc:spChg>
        <pc:graphicFrameChg chg="mod modGraphic">
          <ac:chgData name="Nicolo Tuccori" userId="0bed12c8-cf4c-419b-9b95-d7ea7ec556a8" providerId="ADAL" clId="{BEFEB447-86C7-EB45-AFD8-56805D5A768E}" dt="2024-10-11T13:43:32.327" v="5946"/>
          <ac:graphicFrameMkLst>
            <pc:docMk/>
            <pc:sldMk cId="2515459178" sldId="439"/>
            <ac:graphicFrameMk id="27" creationId="{0A3B8B23-14C8-C908-C277-7D61558BA872}"/>
          </ac:graphicFrameMkLst>
        </pc:graphicFrameChg>
        <pc:picChg chg="add mod">
          <ac:chgData name="Nicolo Tuccori" userId="0bed12c8-cf4c-419b-9b95-d7ea7ec556a8" providerId="ADAL" clId="{BEFEB447-86C7-EB45-AFD8-56805D5A768E}" dt="2024-10-10T09:29:09.890" v="1996" actId="14100"/>
          <ac:picMkLst>
            <pc:docMk/>
            <pc:sldMk cId="2515459178" sldId="439"/>
            <ac:picMk id="2" creationId="{1A1516C6-C5E7-44DF-0D84-D1529E2FC2BE}"/>
          </ac:picMkLst>
        </pc:picChg>
        <pc:picChg chg="add del mod">
          <ac:chgData name="Nicolo Tuccori" userId="0bed12c8-cf4c-419b-9b95-d7ea7ec556a8" providerId="ADAL" clId="{BEFEB447-86C7-EB45-AFD8-56805D5A768E}" dt="2024-10-09T09:50:32.196" v="1516" actId="478"/>
          <ac:picMkLst>
            <pc:docMk/>
            <pc:sldMk cId="2515459178" sldId="439"/>
            <ac:picMk id="2" creationId="{86C17F71-A3A3-DADA-7C7F-B51D24F5BB23}"/>
          </ac:picMkLst>
        </pc:picChg>
        <pc:picChg chg="del">
          <ac:chgData name="Nicolo Tuccori" userId="0bed12c8-cf4c-419b-9b95-d7ea7ec556a8" providerId="ADAL" clId="{BEFEB447-86C7-EB45-AFD8-56805D5A768E}" dt="2024-10-08T10:49:23.269" v="623" actId="478"/>
          <ac:picMkLst>
            <pc:docMk/>
            <pc:sldMk cId="2515459178" sldId="439"/>
            <ac:picMk id="2" creationId="{9AD39827-6FD8-8441-BFD6-3F6786B42798}"/>
          </ac:picMkLst>
        </pc:picChg>
        <pc:picChg chg="del">
          <ac:chgData name="Nicolo Tuccori" userId="0bed12c8-cf4c-419b-9b95-d7ea7ec556a8" providerId="ADAL" clId="{BEFEB447-86C7-EB45-AFD8-56805D5A768E}" dt="2024-10-08T10:49:23.269" v="623" actId="478"/>
          <ac:picMkLst>
            <pc:docMk/>
            <pc:sldMk cId="2515459178" sldId="439"/>
            <ac:picMk id="3" creationId="{0F4EC111-C618-87FE-4811-972FD1F5939F}"/>
          </ac:picMkLst>
        </pc:picChg>
        <pc:picChg chg="add del mod modCrop">
          <ac:chgData name="Nicolo Tuccori" userId="0bed12c8-cf4c-419b-9b95-d7ea7ec556a8" providerId="ADAL" clId="{BEFEB447-86C7-EB45-AFD8-56805D5A768E}" dt="2024-10-10T09:27:48.773" v="1985" actId="478"/>
          <ac:picMkLst>
            <pc:docMk/>
            <pc:sldMk cId="2515459178" sldId="439"/>
            <ac:picMk id="3" creationId="{2B044D39-A445-BB8B-CA52-988970D1E656}"/>
          </ac:picMkLst>
        </pc:picChg>
        <pc:picChg chg="add mod">
          <ac:chgData name="Nicolo Tuccori" userId="0bed12c8-cf4c-419b-9b95-d7ea7ec556a8" providerId="ADAL" clId="{BEFEB447-86C7-EB45-AFD8-56805D5A768E}" dt="2024-10-10T09:29:12.770" v="1998" actId="14100"/>
          <ac:picMkLst>
            <pc:docMk/>
            <pc:sldMk cId="2515459178" sldId="439"/>
            <ac:picMk id="4" creationId="{4AA2380B-82C0-7473-50F8-913E94B859D0}"/>
          </ac:picMkLst>
        </pc:picChg>
        <pc:picChg chg="add del mod">
          <ac:chgData name="Nicolo Tuccori" userId="0bed12c8-cf4c-419b-9b95-d7ea7ec556a8" providerId="ADAL" clId="{BEFEB447-86C7-EB45-AFD8-56805D5A768E}" dt="2024-10-09T09:46:58.788" v="1500" actId="478"/>
          <ac:picMkLst>
            <pc:docMk/>
            <pc:sldMk cId="2515459178" sldId="439"/>
            <ac:picMk id="4" creationId="{833ADCC4-C84D-D863-6529-06478785C68B}"/>
          </ac:picMkLst>
        </pc:picChg>
        <pc:picChg chg="add del mod modCrop">
          <ac:chgData name="Nicolo Tuccori" userId="0bed12c8-cf4c-419b-9b95-d7ea7ec556a8" providerId="ADAL" clId="{BEFEB447-86C7-EB45-AFD8-56805D5A768E}" dt="2024-10-10T09:28:51.665" v="1991" actId="478"/>
          <ac:picMkLst>
            <pc:docMk/>
            <pc:sldMk cId="2515459178" sldId="439"/>
            <ac:picMk id="7" creationId="{E4F0E3A1-FD88-594F-A8A6-C37CBC331044}"/>
          </ac:picMkLst>
        </pc:picChg>
      </pc:sldChg>
      <pc:sldChg chg="delSp modSp add mod ord">
        <pc:chgData name="Nicolo Tuccori" userId="0bed12c8-cf4c-419b-9b95-d7ea7ec556a8" providerId="ADAL" clId="{BEFEB447-86C7-EB45-AFD8-56805D5A768E}" dt="2024-10-14T15:37:42.799" v="7881" actId="478"/>
        <pc:sldMkLst>
          <pc:docMk/>
          <pc:sldMk cId="3365805759" sldId="440"/>
        </pc:sldMkLst>
        <pc:spChg chg="del">
          <ac:chgData name="Nicolo Tuccori" userId="0bed12c8-cf4c-419b-9b95-d7ea7ec556a8" providerId="ADAL" clId="{BEFEB447-86C7-EB45-AFD8-56805D5A768E}" dt="2024-10-14T15:37:42.799" v="7881" actId="478"/>
          <ac:spMkLst>
            <pc:docMk/>
            <pc:sldMk cId="3365805759" sldId="440"/>
            <ac:spMk id="9" creationId="{05562E84-3530-8081-A57D-8CD87F13D328}"/>
          </ac:spMkLst>
        </pc:spChg>
        <pc:spChg chg="del">
          <ac:chgData name="Nicolo Tuccori" userId="0bed12c8-cf4c-419b-9b95-d7ea7ec556a8" providerId="ADAL" clId="{BEFEB447-86C7-EB45-AFD8-56805D5A768E}" dt="2024-10-14T15:37:42.799" v="7881" actId="478"/>
          <ac:spMkLst>
            <pc:docMk/>
            <pc:sldMk cId="3365805759" sldId="440"/>
            <ac:spMk id="10" creationId="{72FE44B0-922C-9295-3ABB-33E8B64A62C0}"/>
          </ac:spMkLst>
        </pc:spChg>
        <pc:spChg chg="del">
          <ac:chgData name="Nicolo Tuccori" userId="0bed12c8-cf4c-419b-9b95-d7ea7ec556a8" providerId="ADAL" clId="{BEFEB447-86C7-EB45-AFD8-56805D5A768E}" dt="2024-10-14T15:37:42.799" v="7881" actId="478"/>
          <ac:spMkLst>
            <pc:docMk/>
            <pc:sldMk cId="3365805759" sldId="440"/>
            <ac:spMk id="11" creationId="{F07C1B96-C7E9-04DA-7D9F-E7E7D878D2BC}"/>
          </ac:spMkLst>
        </pc:spChg>
        <pc:spChg chg="mod">
          <ac:chgData name="Nicolo Tuccori" userId="0bed12c8-cf4c-419b-9b95-d7ea7ec556a8" providerId="ADAL" clId="{BEFEB447-86C7-EB45-AFD8-56805D5A768E}" dt="2024-10-08T10:52:09.800" v="712" actId="20577"/>
          <ac:spMkLst>
            <pc:docMk/>
            <pc:sldMk cId="3365805759" sldId="440"/>
            <ac:spMk id="12" creationId="{A378866F-FDE7-5F97-65B5-B1ECABDE07F9}"/>
          </ac:spMkLst>
        </pc:spChg>
      </pc:sldChg>
      <pc:sldChg chg="delSp modSp add mod ord">
        <pc:chgData name="Nicolo Tuccori" userId="0bed12c8-cf4c-419b-9b95-d7ea7ec556a8" providerId="ADAL" clId="{BEFEB447-86C7-EB45-AFD8-56805D5A768E}" dt="2024-10-15T09:37:51.578" v="9830" actId="20578"/>
        <pc:sldMkLst>
          <pc:docMk/>
          <pc:sldMk cId="2021453710" sldId="441"/>
        </pc:sldMkLst>
        <pc:spChg chg="del">
          <ac:chgData name="Nicolo Tuccori" userId="0bed12c8-cf4c-419b-9b95-d7ea7ec556a8" providerId="ADAL" clId="{BEFEB447-86C7-EB45-AFD8-56805D5A768E}" dt="2024-10-14T15:37:51.612" v="7883" actId="478"/>
          <ac:spMkLst>
            <pc:docMk/>
            <pc:sldMk cId="2021453710" sldId="441"/>
            <ac:spMk id="9" creationId="{0D7A9273-96DA-80BC-C14B-2BC70EED9C3D}"/>
          </ac:spMkLst>
        </pc:spChg>
        <pc:spChg chg="del">
          <ac:chgData name="Nicolo Tuccori" userId="0bed12c8-cf4c-419b-9b95-d7ea7ec556a8" providerId="ADAL" clId="{BEFEB447-86C7-EB45-AFD8-56805D5A768E}" dt="2024-10-14T15:37:51.612" v="7883" actId="478"/>
          <ac:spMkLst>
            <pc:docMk/>
            <pc:sldMk cId="2021453710" sldId="441"/>
            <ac:spMk id="10" creationId="{68230636-67B4-6AE9-5F1D-8D352AD69595}"/>
          </ac:spMkLst>
        </pc:spChg>
        <pc:spChg chg="del">
          <ac:chgData name="Nicolo Tuccori" userId="0bed12c8-cf4c-419b-9b95-d7ea7ec556a8" providerId="ADAL" clId="{BEFEB447-86C7-EB45-AFD8-56805D5A768E}" dt="2024-10-14T15:37:51.612" v="7883" actId="478"/>
          <ac:spMkLst>
            <pc:docMk/>
            <pc:sldMk cId="2021453710" sldId="441"/>
            <ac:spMk id="11" creationId="{0ECAF6F9-792E-672A-BCF1-8A58FB9D55D4}"/>
          </ac:spMkLst>
        </pc:spChg>
        <pc:spChg chg="mod">
          <ac:chgData name="Nicolo Tuccori" userId="0bed12c8-cf4c-419b-9b95-d7ea7ec556a8" providerId="ADAL" clId="{BEFEB447-86C7-EB45-AFD8-56805D5A768E}" dt="2024-10-08T11:19:15.447" v="930" actId="20577"/>
          <ac:spMkLst>
            <pc:docMk/>
            <pc:sldMk cId="2021453710" sldId="441"/>
            <ac:spMk id="12" creationId="{D169EC9B-E0F7-672A-25C1-6B663908A608}"/>
          </ac:spMkLst>
        </pc:spChg>
      </pc:sldChg>
      <pc:sldChg chg="addSp delSp modSp add mod">
        <pc:chgData name="Nicolo Tuccori" userId="0bed12c8-cf4c-419b-9b95-d7ea7ec556a8" providerId="ADAL" clId="{BEFEB447-86C7-EB45-AFD8-56805D5A768E}" dt="2024-10-11T15:21:49.676" v="7859" actId="14100"/>
        <pc:sldMkLst>
          <pc:docMk/>
          <pc:sldMk cId="678333025" sldId="448"/>
        </pc:sldMkLst>
        <pc:spChg chg="add mod">
          <ac:chgData name="Nicolo Tuccori" userId="0bed12c8-cf4c-419b-9b95-d7ea7ec556a8" providerId="ADAL" clId="{BEFEB447-86C7-EB45-AFD8-56805D5A768E}" dt="2024-10-10T13:10:44.749" v="4879" actId="1076"/>
          <ac:spMkLst>
            <pc:docMk/>
            <pc:sldMk cId="678333025" sldId="448"/>
            <ac:spMk id="2" creationId="{77439549-C78A-4A32-5939-83A0CC60DF05}"/>
          </ac:spMkLst>
        </pc:spChg>
        <pc:spChg chg="add mod">
          <ac:chgData name="Nicolo Tuccori" userId="0bed12c8-cf4c-419b-9b95-d7ea7ec556a8" providerId="ADAL" clId="{BEFEB447-86C7-EB45-AFD8-56805D5A768E}" dt="2024-10-10T13:10:41.516" v="4878" actId="1076"/>
          <ac:spMkLst>
            <pc:docMk/>
            <pc:sldMk cId="678333025" sldId="448"/>
            <ac:spMk id="3" creationId="{09F52BB2-38DF-A8BD-65F7-670FE840E541}"/>
          </ac:spMkLst>
        </pc:spChg>
        <pc:spChg chg="del">
          <ac:chgData name="Nicolo Tuccori" userId="0bed12c8-cf4c-419b-9b95-d7ea7ec556a8" providerId="ADAL" clId="{BEFEB447-86C7-EB45-AFD8-56805D5A768E}" dt="2024-10-08T11:20:45.015" v="934" actId="478"/>
          <ac:spMkLst>
            <pc:docMk/>
            <pc:sldMk cId="678333025" sldId="448"/>
            <ac:spMk id="4" creationId="{AF4DDE31-E7A5-56B1-B80E-C4DEA8D92140}"/>
          </ac:spMkLst>
        </pc:spChg>
        <pc:spChg chg="mod">
          <ac:chgData name="Nicolo Tuccori" userId="0bed12c8-cf4c-419b-9b95-d7ea7ec556a8" providerId="ADAL" clId="{BEFEB447-86C7-EB45-AFD8-56805D5A768E}" dt="2024-10-08T11:24:01.386" v="1045" actId="1076"/>
          <ac:spMkLst>
            <pc:docMk/>
            <pc:sldMk cId="678333025" sldId="448"/>
            <ac:spMk id="9" creationId="{F4E99712-182F-4FAC-3167-1C7F6208B708}"/>
          </ac:spMkLst>
        </pc:spChg>
        <pc:graphicFrameChg chg="add mod">
          <ac:chgData name="Nicolo Tuccori" userId="0bed12c8-cf4c-419b-9b95-d7ea7ec556a8" providerId="ADAL" clId="{BEFEB447-86C7-EB45-AFD8-56805D5A768E}" dt="2024-10-11T15:19:48.227" v="7850"/>
          <ac:graphicFrameMkLst>
            <pc:docMk/>
            <pc:sldMk cId="678333025" sldId="448"/>
            <ac:graphicFrameMk id="7" creationId="{2BE3AFD0-64FA-B2C4-A714-016A73F99B53}"/>
          </ac:graphicFrameMkLst>
        </pc:graphicFrameChg>
        <pc:graphicFrameChg chg="del mod modGraphic">
          <ac:chgData name="Nicolo Tuccori" userId="0bed12c8-cf4c-419b-9b95-d7ea7ec556a8" providerId="ADAL" clId="{BEFEB447-86C7-EB45-AFD8-56805D5A768E}" dt="2024-10-10T15:47:17.790" v="5206" actId="478"/>
          <ac:graphicFrameMkLst>
            <pc:docMk/>
            <pc:sldMk cId="678333025" sldId="448"/>
            <ac:graphicFrameMk id="15" creationId="{8145B9D7-F7D5-2610-F1AB-F473A6F79E83}"/>
          </ac:graphicFrameMkLst>
        </pc:graphicFrameChg>
        <pc:picChg chg="del">
          <ac:chgData name="Nicolo Tuccori" userId="0bed12c8-cf4c-419b-9b95-d7ea7ec556a8" providerId="ADAL" clId="{BEFEB447-86C7-EB45-AFD8-56805D5A768E}" dt="2024-10-08T11:21:19.425" v="949" actId="478"/>
          <ac:picMkLst>
            <pc:docMk/>
            <pc:sldMk cId="678333025" sldId="448"/>
            <ac:picMk id="3" creationId="{054A5769-9EF6-24CD-8643-082A0283B9F4}"/>
          </ac:picMkLst>
        </pc:picChg>
        <pc:picChg chg="add del">
          <ac:chgData name="Nicolo Tuccori" userId="0bed12c8-cf4c-419b-9b95-d7ea7ec556a8" providerId="ADAL" clId="{BEFEB447-86C7-EB45-AFD8-56805D5A768E}" dt="2024-10-08T11:23:37.402" v="1042" actId="478"/>
          <ac:picMkLst>
            <pc:docMk/>
            <pc:sldMk cId="678333025" sldId="448"/>
            <ac:picMk id="5" creationId="{8846A487-9BC2-21C8-8FD1-C4DA4C6924B4}"/>
          </ac:picMkLst>
        </pc:picChg>
        <pc:cxnChg chg="add mod">
          <ac:chgData name="Nicolo Tuccori" userId="0bed12c8-cf4c-419b-9b95-d7ea7ec556a8" providerId="ADAL" clId="{BEFEB447-86C7-EB45-AFD8-56805D5A768E}" dt="2024-10-11T15:21:49.676" v="7859" actId="14100"/>
          <ac:cxnSpMkLst>
            <pc:docMk/>
            <pc:sldMk cId="678333025" sldId="448"/>
            <ac:cxnSpMk id="4" creationId="{A5F32961-42AD-E529-155C-B527B0F7DE6F}"/>
          </ac:cxnSpMkLst>
        </pc:cxnChg>
        <pc:cxnChg chg="add mod">
          <ac:chgData name="Nicolo Tuccori" userId="0bed12c8-cf4c-419b-9b95-d7ea7ec556a8" providerId="ADAL" clId="{BEFEB447-86C7-EB45-AFD8-56805D5A768E}" dt="2024-10-10T13:11:09.276" v="4891" actId="1036"/>
          <ac:cxnSpMkLst>
            <pc:docMk/>
            <pc:sldMk cId="678333025" sldId="448"/>
            <ac:cxnSpMk id="5" creationId="{E6D2AFD2-7C63-4A82-0A76-4358772F9036}"/>
          </ac:cxnSpMkLst>
        </pc:cxnChg>
        <pc:cxnChg chg="mod">
          <ac:chgData name="Nicolo Tuccori" userId="0bed12c8-cf4c-419b-9b95-d7ea7ec556a8" providerId="ADAL" clId="{BEFEB447-86C7-EB45-AFD8-56805D5A768E}" dt="2024-10-10T15:57:41.028" v="5279" actId="14100"/>
          <ac:cxnSpMkLst>
            <pc:docMk/>
            <pc:sldMk cId="678333025" sldId="448"/>
            <ac:cxnSpMk id="17" creationId="{E60EE1EC-F63C-46E7-59BE-948035A5696B}"/>
          </ac:cxnSpMkLst>
        </pc:cxnChg>
        <pc:cxnChg chg="del">
          <ac:chgData name="Nicolo Tuccori" userId="0bed12c8-cf4c-419b-9b95-d7ea7ec556a8" providerId="ADAL" clId="{BEFEB447-86C7-EB45-AFD8-56805D5A768E}" dt="2024-10-08T11:24:07.607" v="1048" actId="478"/>
          <ac:cxnSpMkLst>
            <pc:docMk/>
            <pc:sldMk cId="678333025" sldId="448"/>
            <ac:cxnSpMk id="22" creationId="{7A9B61FE-96E8-6E9C-615A-819FE917EBC8}"/>
          </ac:cxnSpMkLst>
        </pc:cxnChg>
      </pc:sldChg>
      <pc:sldChg chg="modSp add del mod ord">
        <pc:chgData name="Nicolo Tuccori" userId="0bed12c8-cf4c-419b-9b95-d7ea7ec556a8" providerId="ADAL" clId="{BEFEB447-86C7-EB45-AFD8-56805D5A768E}" dt="2024-10-08T11:28:52.242" v="1214" actId="2696"/>
        <pc:sldMkLst>
          <pc:docMk/>
          <pc:sldMk cId="1221113149" sldId="449"/>
        </pc:sldMkLst>
        <pc:spChg chg="mod">
          <ac:chgData name="Nicolo Tuccori" userId="0bed12c8-cf4c-419b-9b95-d7ea7ec556a8" providerId="ADAL" clId="{BEFEB447-86C7-EB45-AFD8-56805D5A768E}" dt="2024-10-08T11:27:46.352" v="1212" actId="20577"/>
          <ac:spMkLst>
            <pc:docMk/>
            <pc:sldMk cId="1221113149" sldId="449"/>
            <ac:spMk id="12" creationId="{145E7C2F-E163-5755-92F0-DEF2984C1239}"/>
          </ac:spMkLst>
        </pc:spChg>
      </pc:sldChg>
      <pc:sldChg chg="add del">
        <pc:chgData name="Nicolo Tuccori" userId="0bed12c8-cf4c-419b-9b95-d7ea7ec556a8" providerId="ADAL" clId="{BEFEB447-86C7-EB45-AFD8-56805D5A768E}" dt="2024-10-08T11:27:34.698" v="1161"/>
        <pc:sldMkLst>
          <pc:docMk/>
          <pc:sldMk cId="4289694383" sldId="450"/>
        </pc:sldMkLst>
      </pc:sldChg>
      <pc:sldChg chg="addSp delSp modSp add mod modClrScheme chgLayout">
        <pc:chgData name="Nicolo Tuccori" userId="0bed12c8-cf4c-419b-9b95-d7ea7ec556a8" providerId="ADAL" clId="{BEFEB447-86C7-EB45-AFD8-56805D5A768E}" dt="2024-10-15T13:10:42.921" v="10874" actId="1076"/>
        <pc:sldMkLst>
          <pc:docMk/>
          <pc:sldMk cId="2563053594" sldId="477"/>
        </pc:sldMkLst>
        <pc:spChg chg="add del mod">
          <ac:chgData name="Nicolo Tuccori" userId="0bed12c8-cf4c-419b-9b95-d7ea7ec556a8" providerId="ADAL" clId="{BEFEB447-86C7-EB45-AFD8-56805D5A768E}" dt="2024-10-15T13:10:42.921" v="10874" actId="1076"/>
          <ac:spMkLst>
            <pc:docMk/>
            <pc:sldMk cId="2563053594" sldId="477"/>
            <ac:spMk id="2" creationId="{D56AB97B-7993-F708-3B66-F3128607C02F}"/>
          </ac:spMkLst>
        </pc:spChg>
        <pc:spChg chg="add del mod ord">
          <ac:chgData name="Nicolo Tuccori" userId="0bed12c8-cf4c-419b-9b95-d7ea7ec556a8" providerId="ADAL" clId="{BEFEB447-86C7-EB45-AFD8-56805D5A768E}" dt="2024-10-11T14:24:57.546" v="6043" actId="478"/>
          <ac:spMkLst>
            <pc:docMk/>
            <pc:sldMk cId="2563053594" sldId="477"/>
            <ac:spMk id="3" creationId="{98990DDF-04D3-E7DF-E79A-046516E3DAEE}"/>
          </ac:spMkLst>
        </pc:spChg>
        <pc:spChg chg="add del mod">
          <ac:chgData name="Nicolo Tuccori" userId="0bed12c8-cf4c-419b-9b95-d7ea7ec556a8" providerId="ADAL" clId="{BEFEB447-86C7-EB45-AFD8-56805D5A768E}" dt="2024-10-15T12:58:58.992" v="10766" actId="478"/>
          <ac:spMkLst>
            <pc:docMk/>
            <pc:sldMk cId="2563053594" sldId="477"/>
            <ac:spMk id="3" creationId="{AB47BA01-7A39-814E-34F3-F3038DCD960E}"/>
          </ac:spMkLst>
        </pc:spChg>
        <pc:spChg chg="add del mod ord">
          <ac:chgData name="Nicolo Tuccori" userId="0bed12c8-cf4c-419b-9b95-d7ea7ec556a8" providerId="ADAL" clId="{BEFEB447-86C7-EB45-AFD8-56805D5A768E}" dt="2024-10-11T14:24:57.546" v="6043" actId="478"/>
          <ac:spMkLst>
            <pc:docMk/>
            <pc:sldMk cId="2563053594" sldId="477"/>
            <ac:spMk id="4" creationId="{B67095FC-91B4-C3E6-5D0F-548E40FB4FCF}"/>
          </ac:spMkLst>
        </pc:spChg>
        <pc:spChg chg="add del mod">
          <ac:chgData name="Nicolo Tuccori" userId="0bed12c8-cf4c-419b-9b95-d7ea7ec556a8" providerId="ADAL" clId="{BEFEB447-86C7-EB45-AFD8-56805D5A768E}" dt="2024-10-15T13:02:14.633" v="10812" actId="478"/>
          <ac:spMkLst>
            <pc:docMk/>
            <pc:sldMk cId="2563053594" sldId="477"/>
            <ac:spMk id="4" creationId="{D95E2278-09D9-76B3-210D-F935645DD4AD}"/>
          </ac:spMkLst>
        </pc:spChg>
        <pc:spChg chg="mod ord">
          <ac:chgData name="Nicolo Tuccori" userId="0bed12c8-cf4c-419b-9b95-d7ea7ec556a8" providerId="ADAL" clId="{BEFEB447-86C7-EB45-AFD8-56805D5A768E}" dt="2024-10-11T14:27:46.437" v="6131"/>
          <ac:spMkLst>
            <pc:docMk/>
            <pc:sldMk cId="2563053594" sldId="477"/>
            <ac:spMk id="5" creationId="{CD23F4FC-EDCC-ECBD-A3A5-1CC1DCEB9114}"/>
          </ac:spMkLst>
        </pc:spChg>
        <pc:spChg chg="add del mod">
          <ac:chgData name="Nicolo Tuccori" userId="0bed12c8-cf4c-419b-9b95-d7ea7ec556a8" providerId="ADAL" clId="{BEFEB447-86C7-EB45-AFD8-56805D5A768E}" dt="2024-10-15T13:02:15.331" v="10814" actId="478"/>
          <ac:spMkLst>
            <pc:docMk/>
            <pc:sldMk cId="2563053594" sldId="477"/>
            <ac:spMk id="6" creationId="{3FE568A9-3634-BA01-F5D7-3860F1EB6E80}"/>
          </ac:spMkLst>
        </pc:spChg>
        <pc:spChg chg="add del mod ord">
          <ac:chgData name="Nicolo Tuccori" userId="0bed12c8-cf4c-419b-9b95-d7ea7ec556a8" providerId="ADAL" clId="{BEFEB447-86C7-EB45-AFD8-56805D5A768E}" dt="2024-10-11T14:24:59.684" v="6044" actId="478"/>
          <ac:spMkLst>
            <pc:docMk/>
            <pc:sldMk cId="2563053594" sldId="477"/>
            <ac:spMk id="6" creationId="{6C280AB6-FA53-2588-C8E7-C597BCA7D53D}"/>
          </ac:spMkLst>
        </pc:spChg>
        <pc:spChg chg="add del mod ord">
          <ac:chgData name="Nicolo Tuccori" userId="0bed12c8-cf4c-419b-9b95-d7ea7ec556a8" providerId="ADAL" clId="{BEFEB447-86C7-EB45-AFD8-56805D5A768E}" dt="2024-10-11T14:24:59.684" v="6044" actId="478"/>
          <ac:spMkLst>
            <pc:docMk/>
            <pc:sldMk cId="2563053594" sldId="477"/>
            <ac:spMk id="7" creationId="{990D839D-3C55-92FA-5357-48F1E6F81B27}"/>
          </ac:spMkLst>
        </pc:spChg>
        <pc:spChg chg="del mod">
          <ac:chgData name="Nicolo Tuccori" userId="0bed12c8-cf4c-419b-9b95-d7ea7ec556a8" providerId="ADAL" clId="{BEFEB447-86C7-EB45-AFD8-56805D5A768E}" dt="2024-10-15T13:03:18.494" v="10831" actId="478"/>
          <ac:spMkLst>
            <pc:docMk/>
            <pc:sldMk cId="2563053594" sldId="477"/>
            <ac:spMk id="8" creationId="{FA479666-EFC5-90F2-D0FF-4FABD513788D}"/>
          </ac:spMkLst>
        </pc:spChg>
        <pc:spChg chg="add mod">
          <ac:chgData name="Nicolo Tuccori" userId="0bed12c8-cf4c-419b-9b95-d7ea7ec556a8" providerId="ADAL" clId="{BEFEB447-86C7-EB45-AFD8-56805D5A768E}" dt="2024-10-15T13:10:06.607" v="10871" actId="20577"/>
          <ac:spMkLst>
            <pc:docMk/>
            <pc:sldMk cId="2563053594" sldId="477"/>
            <ac:spMk id="9" creationId="{0EE18644-E687-E498-1A29-F4ED875338BB}"/>
          </ac:spMkLst>
        </pc:spChg>
        <pc:spChg chg="add del mod ord">
          <ac:chgData name="Nicolo Tuccori" userId="0bed12c8-cf4c-419b-9b95-d7ea7ec556a8" providerId="ADAL" clId="{BEFEB447-86C7-EB45-AFD8-56805D5A768E}" dt="2024-10-11T14:24:57.546" v="6043" actId="478"/>
          <ac:spMkLst>
            <pc:docMk/>
            <pc:sldMk cId="2563053594" sldId="477"/>
            <ac:spMk id="9" creationId="{81C7A4C3-DF96-F27A-199A-E21586F95E54}"/>
          </ac:spMkLst>
        </pc:spChg>
        <pc:spChg chg="del mod">
          <ac:chgData name="Nicolo Tuccori" userId="0bed12c8-cf4c-419b-9b95-d7ea7ec556a8" providerId="ADAL" clId="{BEFEB447-86C7-EB45-AFD8-56805D5A768E}" dt="2024-10-15T13:03:07.719" v="10828" actId="478"/>
          <ac:spMkLst>
            <pc:docMk/>
            <pc:sldMk cId="2563053594" sldId="477"/>
            <ac:spMk id="10" creationId="{F7D5CB9B-8B80-B443-5E1E-BA3926F863C3}"/>
          </ac:spMkLst>
        </pc:spChg>
        <pc:spChg chg="add del mod ord">
          <ac:chgData name="Nicolo Tuccori" userId="0bed12c8-cf4c-419b-9b95-d7ea7ec556a8" providerId="ADAL" clId="{BEFEB447-86C7-EB45-AFD8-56805D5A768E}" dt="2024-10-11T14:24:57.546" v="6043" actId="478"/>
          <ac:spMkLst>
            <pc:docMk/>
            <pc:sldMk cId="2563053594" sldId="477"/>
            <ac:spMk id="13" creationId="{6FA1BDC2-647E-DD5A-CFF6-9A92CF8A4B28}"/>
          </ac:spMkLst>
        </pc:spChg>
        <pc:spChg chg="add del mod ord">
          <ac:chgData name="Nicolo Tuccori" userId="0bed12c8-cf4c-419b-9b95-d7ea7ec556a8" providerId="ADAL" clId="{BEFEB447-86C7-EB45-AFD8-56805D5A768E}" dt="2024-10-11T14:24:59.684" v="6044" actId="478"/>
          <ac:spMkLst>
            <pc:docMk/>
            <pc:sldMk cId="2563053594" sldId="477"/>
            <ac:spMk id="14" creationId="{113B80B3-C91E-2BA0-8735-3D6DF3FEC681}"/>
          </ac:spMkLst>
        </pc:spChg>
        <pc:spChg chg="add del mod ord">
          <ac:chgData name="Nicolo Tuccori" userId="0bed12c8-cf4c-419b-9b95-d7ea7ec556a8" providerId="ADAL" clId="{BEFEB447-86C7-EB45-AFD8-56805D5A768E}" dt="2024-10-11T14:24:59.684" v="6044" actId="478"/>
          <ac:spMkLst>
            <pc:docMk/>
            <pc:sldMk cId="2563053594" sldId="477"/>
            <ac:spMk id="15" creationId="{FAC12198-4AB1-CB42-708F-4E2F6C98E992}"/>
          </ac:spMkLst>
        </pc:spChg>
        <pc:spChg chg="add del mod ord">
          <ac:chgData name="Nicolo Tuccori" userId="0bed12c8-cf4c-419b-9b95-d7ea7ec556a8" providerId="ADAL" clId="{BEFEB447-86C7-EB45-AFD8-56805D5A768E}" dt="2024-10-11T14:27:46.437" v="6131"/>
          <ac:spMkLst>
            <pc:docMk/>
            <pc:sldMk cId="2563053594" sldId="477"/>
            <ac:spMk id="16" creationId="{E1F787D6-C195-D3A8-D71F-2562B2C759DC}"/>
          </ac:spMkLst>
        </pc:spChg>
        <pc:spChg chg="add del mod ord">
          <ac:chgData name="Nicolo Tuccori" userId="0bed12c8-cf4c-419b-9b95-d7ea7ec556a8" providerId="ADAL" clId="{BEFEB447-86C7-EB45-AFD8-56805D5A768E}" dt="2024-10-11T14:27:46.437" v="6131"/>
          <ac:spMkLst>
            <pc:docMk/>
            <pc:sldMk cId="2563053594" sldId="477"/>
            <ac:spMk id="17" creationId="{947577DA-FACB-BDFE-91D5-F0B8337A6B96}"/>
          </ac:spMkLst>
        </pc:spChg>
        <pc:spChg chg="add del mod ord">
          <ac:chgData name="Nicolo Tuccori" userId="0bed12c8-cf4c-419b-9b95-d7ea7ec556a8" providerId="ADAL" clId="{BEFEB447-86C7-EB45-AFD8-56805D5A768E}" dt="2024-10-11T14:27:46.437" v="6131"/>
          <ac:spMkLst>
            <pc:docMk/>
            <pc:sldMk cId="2563053594" sldId="477"/>
            <ac:spMk id="18" creationId="{960C18F9-5B36-947B-5676-5810C4407E6D}"/>
          </ac:spMkLst>
        </pc:spChg>
        <pc:spChg chg="add del mod ord">
          <ac:chgData name="Nicolo Tuccori" userId="0bed12c8-cf4c-419b-9b95-d7ea7ec556a8" providerId="ADAL" clId="{BEFEB447-86C7-EB45-AFD8-56805D5A768E}" dt="2024-10-11T14:27:46.437" v="6131"/>
          <ac:spMkLst>
            <pc:docMk/>
            <pc:sldMk cId="2563053594" sldId="477"/>
            <ac:spMk id="19" creationId="{51A0E748-C31D-FF54-06C3-798FE90808B9}"/>
          </ac:spMkLst>
        </pc:spChg>
        <pc:spChg chg="add del mod ord">
          <ac:chgData name="Nicolo Tuccori" userId="0bed12c8-cf4c-419b-9b95-d7ea7ec556a8" providerId="ADAL" clId="{BEFEB447-86C7-EB45-AFD8-56805D5A768E}" dt="2024-10-11T14:27:46.437" v="6131"/>
          <ac:spMkLst>
            <pc:docMk/>
            <pc:sldMk cId="2563053594" sldId="477"/>
            <ac:spMk id="20" creationId="{4C289052-5DE6-CD0F-AEF1-0817A4051BF5}"/>
          </ac:spMkLst>
        </pc:spChg>
        <pc:spChg chg="add del mod ord">
          <ac:chgData name="Nicolo Tuccori" userId="0bed12c8-cf4c-419b-9b95-d7ea7ec556a8" providerId="ADAL" clId="{BEFEB447-86C7-EB45-AFD8-56805D5A768E}" dt="2024-10-11T14:27:46.437" v="6131"/>
          <ac:spMkLst>
            <pc:docMk/>
            <pc:sldMk cId="2563053594" sldId="477"/>
            <ac:spMk id="21" creationId="{25FB7E2F-7FC8-1D40-75C2-243C8533BD3B}"/>
          </ac:spMkLst>
        </pc:spChg>
        <pc:spChg chg="add del mod ord">
          <ac:chgData name="Nicolo Tuccori" userId="0bed12c8-cf4c-419b-9b95-d7ea7ec556a8" providerId="ADAL" clId="{BEFEB447-86C7-EB45-AFD8-56805D5A768E}" dt="2024-10-11T14:27:46.437" v="6131"/>
          <ac:spMkLst>
            <pc:docMk/>
            <pc:sldMk cId="2563053594" sldId="477"/>
            <ac:spMk id="22" creationId="{F9F96D57-1474-86EF-93BB-2F7496BC5C29}"/>
          </ac:spMkLst>
        </pc:spChg>
        <pc:spChg chg="add del mod ord">
          <ac:chgData name="Nicolo Tuccori" userId="0bed12c8-cf4c-419b-9b95-d7ea7ec556a8" providerId="ADAL" clId="{BEFEB447-86C7-EB45-AFD8-56805D5A768E}" dt="2024-10-11T14:27:46.437" v="6131"/>
          <ac:spMkLst>
            <pc:docMk/>
            <pc:sldMk cId="2563053594" sldId="477"/>
            <ac:spMk id="23" creationId="{3B6C4EE0-66F3-9A10-833B-76B5C2CB93B6}"/>
          </ac:spMkLst>
        </pc:spChg>
        <pc:spChg chg="add mod">
          <ac:chgData name="Nicolo Tuccori" userId="0bed12c8-cf4c-419b-9b95-d7ea7ec556a8" providerId="ADAL" clId="{BEFEB447-86C7-EB45-AFD8-56805D5A768E}" dt="2024-10-11T14:28:00.043" v="6133"/>
          <ac:spMkLst>
            <pc:docMk/>
            <pc:sldMk cId="2563053594" sldId="477"/>
            <ac:spMk id="24" creationId="{9872F3F1-C65F-7CB8-8DCE-02ED435C2788}"/>
          </ac:spMkLst>
        </pc:spChg>
        <pc:spChg chg="add mod">
          <ac:chgData name="Nicolo Tuccori" userId="0bed12c8-cf4c-419b-9b95-d7ea7ec556a8" providerId="ADAL" clId="{BEFEB447-86C7-EB45-AFD8-56805D5A768E}" dt="2024-10-11T14:28:00.043" v="6133"/>
          <ac:spMkLst>
            <pc:docMk/>
            <pc:sldMk cId="2563053594" sldId="477"/>
            <ac:spMk id="25" creationId="{079A0475-83E6-EC2D-7D26-DC3AD9D1A26C}"/>
          </ac:spMkLst>
        </pc:spChg>
        <pc:spChg chg="add mod">
          <ac:chgData name="Nicolo Tuccori" userId="0bed12c8-cf4c-419b-9b95-d7ea7ec556a8" providerId="ADAL" clId="{BEFEB447-86C7-EB45-AFD8-56805D5A768E}" dt="2024-10-11T14:28:00.043" v="6133"/>
          <ac:spMkLst>
            <pc:docMk/>
            <pc:sldMk cId="2563053594" sldId="477"/>
            <ac:spMk id="26" creationId="{D4DD2886-D29A-00D7-726D-1AFA47ED19C2}"/>
          </ac:spMkLst>
        </pc:spChg>
        <pc:spChg chg="add del mod">
          <ac:chgData name="Nicolo Tuccori" userId="0bed12c8-cf4c-419b-9b95-d7ea7ec556a8" providerId="ADAL" clId="{BEFEB447-86C7-EB45-AFD8-56805D5A768E}" dt="2024-10-15T12:59:02.448" v="10768" actId="478"/>
          <ac:spMkLst>
            <pc:docMk/>
            <pc:sldMk cId="2563053594" sldId="477"/>
            <ac:spMk id="27" creationId="{095DB4A4-0607-F74E-0CE0-76BB6327A108}"/>
          </ac:spMkLst>
        </pc:spChg>
        <pc:spChg chg="add mod">
          <ac:chgData name="Nicolo Tuccori" userId="0bed12c8-cf4c-419b-9b95-d7ea7ec556a8" providerId="ADAL" clId="{BEFEB447-86C7-EB45-AFD8-56805D5A768E}" dt="2024-10-11T14:28:00.057" v="6134"/>
          <ac:spMkLst>
            <pc:docMk/>
            <pc:sldMk cId="2563053594" sldId="477"/>
            <ac:spMk id="28" creationId="{D5EBA6EB-5996-3801-F06B-11243D369B3F}"/>
          </ac:spMkLst>
        </pc:spChg>
        <pc:spChg chg="add mod">
          <ac:chgData name="Nicolo Tuccori" userId="0bed12c8-cf4c-419b-9b95-d7ea7ec556a8" providerId="ADAL" clId="{BEFEB447-86C7-EB45-AFD8-56805D5A768E}" dt="2024-10-11T14:28:00.057" v="6134"/>
          <ac:spMkLst>
            <pc:docMk/>
            <pc:sldMk cId="2563053594" sldId="477"/>
            <ac:spMk id="29" creationId="{9F379E96-8E5B-83E6-1A38-5BED43AF7FA6}"/>
          </ac:spMkLst>
        </pc:spChg>
        <pc:graphicFrameChg chg="mod modGraphic">
          <ac:chgData name="Nicolo Tuccori" userId="0bed12c8-cf4c-419b-9b95-d7ea7ec556a8" providerId="ADAL" clId="{BEFEB447-86C7-EB45-AFD8-56805D5A768E}" dt="2024-10-15T13:10:32.197" v="10872" actId="1076"/>
          <ac:graphicFrameMkLst>
            <pc:docMk/>
            <pc:sldMk cId="2563053594" sldId="477"/>
            <ac:graphicFrameMk id="11" creationId="{608BBB71-EF28-B5AF-CAF6-978C4AB01251}"/>
          </ac:graphicFrameMkLst>
        </pc:graphicFrameChg>
        <pc:graphicFrameChg chg="del mod modGraphic">
          <ac:chgData name="Nicolo Tuccori" userId="0bed12c8-cf4c-419b-9b95-d7ea7ec556a8" providerId="ADAL" clId="{BEFEB447-86C7-EB45-AFD8-56805D5A768E}" dt="2024-10-15T13:03:18.494" v="10831" actId="478"/>
          <ac:graphicFrameMkLst>
            <pc:docMk/>
            <pc:sldMk cId="2563053594" sldId="477"/>
            <ac:graphicFrameMk id="12" creationId="{AA0678AB-3A51-B81E-B050-C3CCD6407AC7}"/>
          </ac:graphicFrameMkLst>
        </pc:graphicFrameChg>
        <pc:picChg chg="del mod">
          <ac:chgData name="Nicolo Tuccori" userId="0bed12c8-cf4c-419b-9b95-d7ea7ec556a8" providerId="ADAL" clId="{BEFEB447-86C7-EB45-AFD8-56805D5A768E}" dt="2024-10-15T13:03:18.494" v="10831" actId="478"/>
          <ac:picMkLst>
            <pc:docMk/>
            <pc:sldMk cId="2563053594" sldId="477"/>
            <ac:picMk id="6146" creationId="{1C378A8B-E622-AD6C-6FEF-B6E121CDA9E6}"/>
          </ac:picMkLst>
        </pc:picChg>
        <pc:picChg chg="mod">
          <ac:chgData name="Nicolo Tuccori" userId="0bed12c8-cf4c-419b-9b95-d7ea7ec556a8" providerId="ADAL" clId="{BEFEB447-86C7-EB45-AFD8-56805D5A768E}" dt="2024-10-15T13:03:27.416" v="10835" actId="1076"/>
          <ac:picMkLst>
            <pc:docMk/>
            <pc:sldMk cId="2563053594" sldId="477"/>
            <ac:picMk id="6148" creationId="{2ADC94E0-AF1C-1798-AC90-4C34DC741A02}"/>
          </ac:picMkLst>
        </pc:picChg>
      </pc:sldChg>
      <pc:sldChg chg="addSp delSp modSp add mod modClrScheme chgLayout">
        <pc:chgData name="Nicolo Tuccori" userId="0bed12c8-cf4c-419b-9b95-d7ea7ec556a8" providerId="ADAL" clId="{BEFEB447-86C7-EB45-AFD8-56805D5A768E}" dt="2024-10-15T12:59:13.412" v="10774" actId="1076"/>
        <pc:sldMkLst>
          <pc:docMk/>
          <pc:sldMk cId="407422172" sldId="478"/>
        </pc:sldMkLst>
        <pc:spChg chg="del mod">
          <ac:chgData name="Nicolo Tuccori" userId="0bed12c8-cf4c-419b-9b95-d7ea7ec556a8" providerId="ADAL" clId="{BEFEB447-86C7-EB45-AFD8-56805D5A768E}" dt="2024-10-11T14:41:37.945" v="6920" actId="478"/>
          <ac:spMkLst>
            <pc:docMk/>
            <pc:sldMk cId="407422172" sldId="478"/>
            <ac:spMk id="2" creationId="{27FE6AA7-982B-6D4D-C9C2-7A2AEEEA4BFB}"/>
          </ac:spMkLst>
        </pc:spChg>
        <pc:spChg chg="add mod">
          <ac:chgData name="Nicolo Tuccori" userId="0bed12c8-cf4c-419b-9b95-d7ea7ec556a8" providerId="ADAL" clId="{BEFEB447-86C7-EB45-AFD8-56805D5A768E}" dt="2024-10-15T06:02:52.429" v="8302"/>
          <ac:spMkLst>
            <pc:docMk/>
            <pc:sldMk cId="407422172" sldId="478"/>
            <ac:spMk id="2" creationId="{438B55C1-5F71-B2F1-54D3-CCF1F915146E}"/>
          </ac:spMkLst>
        </pc:spChg>
        <pc:spChg chg="add mod ord">
          <ac:chgData name="Nicolo Tuccori" userId="0bed12c8-cf4c-419b-9b95-d7ea7ec556a8" providerId="ADAL" clId="{BEFEB447-86C7-EB45-AFD8-56805D5A768E}" dt="2024-10-11T14:51:18.635" v="7226" actId="20577"/>
          <ac:spMkLst>
            <pc:docMk/>
            <pc:sldMk cId="407422172" sldId="478"/>
            <ac:spMk id="3" creationId="{889C371F-DE25-CBE4-8E92-79AC0919B186}"/>
          </ac:spMkLst>
        </pc:spChg>
        <pc:spChg chg="add del mod">
          <ac:chgData name="Nicolo Tuccori" userId="0bed12c8-cf4c-419b-9b95-d7ea7ec556a8" providerId="ADAL" clId="{BEFEB447-86C7-EB45-AFD8-56805D5A768E}" dt="2024-10-15T12:59:13.412" v="10774" actId="1076"/>
          <ac:spMkLst>
            <pc:docMk/>
            <pc:sldMk cId="407422172" sldId="478"/>
            <ac:spMk id="4" creationId="{E3A84890-6EE8-3EAE-82FD-11D3D837EF74}"/>
          </ac:spMkLst>
        </pc:spChg>
        <pc:spChg chg="mod ord">
          <ac:chgData name="Nicolo Tuccori" userId="0bed12c8-cf4c-419b-9b95-d7ea7ec556a8" providerId="ADAL" clId="{BEFEB447-86C7-EB45-AFD8-56805D5A768E}" dt="2024-10-11T14:30:44.272" v="6221" actId="20577"/>
          <ac:spMkLst>
            <pc:docMk/>
            <pc:sldMk cId="407422172" sldId="478"/>
            <ac:spMk id="5" creationId="{1E72D0AD-3371-0FAD-D92A-6AEB3C1ABBAA}"/>
          </ac:spMkLst>
        </pc:spChg>
        <pc:spChg chg="add mod">
          <ac:chgData name="Nicolo Tuccori" userId="0bed12c8-cf4c-419b-9b95-d7ea7ec556a8" providerId="ADAL" clId="{BEFEB447-86C7-EB45-AFD8-56805D5A768E}" dt="2024-10-15T06:02:52.429" v="8302"/>
          <ac:spMkLst>
            <pc:docMk/>
            <pc:sldMk cId="407422172" sldId="478"/>
            <ac:spMk id="6" creationId="{58D24BD7-8C5E-68B8-EC96-95F01313480D}"/>
          </ac:spMkLst>
        </pc:spChg>
        <pc:spChg chg="add mod ord">
          <ac:chgData name="Nicolo Tuccori" userId="0bed12c8-cf4c-419b-9b95-d7ea7ec556a8" providerId="ADAL" clId="{BEFEB447-86C7-EB45-AFD8-56805D5A768E}" dt="2024-10-15T06:15:34.772" v="8998" actId="14100"/>
          <ac:spMkLst>
            <pc:docMk/>
            <pc:sldMk cId="407422172" sldId="478"/>
            <ac:spMk id="7" creationId="{7C3683FA-5DC0-46A3-45CB-BBFCE446DC54}"/>
          </ac:spMkLst>
        </pc:spChg>
        <pc:spChg chg="add del mod ord">
          <ac:chgData name="Nicolo Tuccori" userId="0bed12c8-cf4c-419b-9b95-d7ea7ec556a8" providerId="ADAL" clId="{BEFEB447-86C7-EB45-AFD8-56805D5A768E}" dt="2024-10-11T14:39:20.082" v="6740" actId="478"/>
          <ac:spMkLst>
            <pc:docMk/>
            <pc:sldMk cId="407422172" sldId="478"/>
            <ac:spMk id="8" creationId="{42281EFD-9648-8873-538F-406140BEC616}"/>
          </ac:spMkLst>
        </pc:spChg>
        <pc:spChg chg="add mod ord">
          <ac:chgData name="Nicolo Tuccori" userId="0bed12c8-cf4c-419b-9b95-d7ea7ec556a8" providerId="ADAL" clId="{BEFEB447-86C7-EB45-AFD8-56805D5A768E}" dt="2024-10-15T06:15:41.279" v="8999" actId="1076"/>
          <ac:spMkLst>
            <pc:docMk/>
            <pc:sldMk cId="407422172" sldId="478"/>
            <ac:spMk id="9" creationId="{56BEE009-BEE8-3FFA-03B4-E1A216728521}"/>
          </ac:spMkLst>
        </pc:spChg>
        <pc:spChg chg="add del mod ord">
          <ac:chgData name="Nicolo Tuccori" userId="0bed12c8-cf4c-419b-9b95-d7ea7ec556a8" providerId="ADAL" clId="{BEFEB447-86C7-EB45-AFD8-56805D5A768E}" dt="2024-10-11T14:39:24.302" v="6743" actId="478"/>
          <ac:spMkLst>
            <pc:docMk/>
            <pc:sldMk cId="407422172" sldId="478"/>
            <ac:spMk id="10" creationId="{B7410712-E1A6-593B-4A4C-835570D10E7B}"/>
          </ac:spMkLst>
        </pc:spChg>
        <pc:spChg chg="add del mod ord">
          <ac:chgData name="Nicolo Tuccori" userId="0bed12c8-cf4c-419b-9b95-d7ea7ec556a8" providerId="ADAL" clId="{BEFEB447-86C7-EB45-AFD8-56805D5A768E}" dt="2024-10-11T14:39:24.302" v="6743" actId="478"/>
          <ac:spMkLst>
            <pc:docMk/>
            <pc:sldMk cId="407422172" sldId="478"/>
            <ac:spMk id="11" creationId="{22AF555D-2A57-BA33-7E70-D6310EA7EF0A}"/>
          </ac:spMkLst>
        </pc:spChg>
        <pc:spChg chg="add mod">
          <ac:chgData name="Nicolo Tuccori" userId="0bed12c8-cf4c-419b-9b95-d7ea7ec556a8" providerId="ADAL" clId="{BEFEB447-86C7-EB45-AFD8-56805D5A768E}" dt="2024-10-11T14:49:53.168" v="7169" actId="1076"/>
          <ac:spMkLst>
            <pc:docMk/>
            <pc:sldMk cId="407422172" sldId="478"/>
            <ac:spMk id="12" creationId="{AA877B34-1DAF-B2E0-4717-52BE29EE00F9}"/>
          </ac:spMkLst>
        </pc:spChg>
        <pc:spChg chg="add mod">
          <ac:chgData name="Nicolo Tuccori" userId="0bed12c8-cf4c-419b-9b95-d7ea7ec556a8" providerId="ADAL" clId="{BEFEB447-86C7-EB45-AFD8-56805D5A768E}" dt="2024-10-11T14:49:53.168" v="7169" actId="1076"/>
          <ac:spMkLst>
            <pc:docMk/>
            <pc:sldMk cId="407422172" sldId="478"/>
            <ac:spMk id="13" creationId="{61A3FC30-AE37-172C-AC53-3BA25CA776D1}"/>
          </ac:spMkLst>
        </pc:spChg>
        <pc:spChg chg="add mod">
          <ac:chgData name="Nicolo Tuccori" userId="0bed12c8-cf4c-419b-9b95-d7ea7ec556a8" providerId="ADAL" clId="{BEFEB447-86C7-EB45-AFD8-56805D5A768E}" dt="2024-10-11T14:49:53.168" v="7169" actId="1076"/>
          <ac:spMkLst>
            <pc:docMk/>
            <pc:sldMk cId="407422172" sldId="478"/>
            <ac:spMk id="14" creationId="{1DBD64E1-5675-05BE-8A1A-6FFDF8ACCA68}"/>
          </ac:spMkLst>
        </pc:spChg>
        <pc:spChg chg="add mod">
          <ac:chgData name="Nicolo Tuccori" userId="0bed12c8-cf4c-419b-9b95-d7ea7ec556a8" providerId="ADAL" clId="{BEFEB447-86C7-EB45-AFD8-56805D5A768E}" dt="2024-10-11T14:49:53.168" v="7169" actId="1076"/>
          <ac:spMkLst>
            <pc:docMk/>
            <pc:sldMk cId="407422172" sldId="478"/>
            <ac:spMk id="15" creationId="{B84C0D6E-31A0-53AE-A56A-CE60D97ED36A}"/>
          </ac:spMkLst>
        </pc:spChg>
        <pc:spChg chg="add mod">
          <ac:chgData name="Nicolo Tuccori" userId="0bed12c8-cf4c-419b-9b95-d7ea7ec556a8" providerId="ADAL" clId="{BEFEB447-86C7-EB45-AFD8-56805D5A768E}" dt="2024-10-11T14:49:53.168" v="7169" actId="1076"/>
          <ac:spMkLst>
            <pc:docMk/>
            <pc:sldMk cId="407422172" sldId="478"/>
            <ac:spMk id="16" creationId="{3D459C07-7328-5B41-647B-4F617260366D}"/>
          </ac:spMkLst>
        </pc:spChg>
        <pc:spChg chg="add mod">
          <ac:chgData name="Nicolo Tuccori" userId="0bed12c8-cf4c-419b-9b95-d7ea7ec556a8" providerId="ADAL" clId="{BEFEB447-86C7-EB45-AFD8-56805D5A768E}" dt="2024-10-11T14:49:53.168" v="7169" actId="1076"/>
          <ac:spMkLst>
            <pc:docMk/>
            <pc:sldMk cId="407422172" sldId="478"/>
            <ac:spMk id="17" creationId="{1A872A1A-0E93-F26D-F5EA-DF00725E07CB}"/>
          </ac:spMkLst>
        </pc:spChg>
        <pc:spChg chg="add mod">
          <ac:chgData name="Nicolo Tuccori" userId="0bed12c8-cf4c-419b-9b95-d7ea7ec556a8" providerId="ADAL" clId="{BEFEB447-86C7-EB45-AFD8-56805D5A768E}" dt="2024-10-11T14:49:53.168" v="7169" actId="1076"/>
          <ac:spMkLst>
            <pc:docMk/>
            <pc:sldMk cId="407422172" sldId="478"/>
            <ac:spMk id="18" creationId="{E3CC62E7-4992-A055-0735-A6BE54E9AD90}"/>
          </ac:spMkLst>
        </pc:spChg>
        <pc:spChg chg="add mod">
          <ac:chgData name="Nicolo Tuccori" userId="0bed12c8-cf4c-419b-9b95-d7ea7ec556a8" providerId="ADAL" clId="{BEFEB447-86C7-EB45-AFD8-56805D5A768E}" dt="2024-10-11T14:49:53.168" v="7169" actId="1076"/>
          <ac:spMkLst>
            <pc:docMk/>
            <pc:sldMk cId="407422172" sldId="478"/>
            <ac:spMk id="19" creationId="{74FEC409-678E-2AED-3E30-F8C2CED191C1}"/>
          </ac:spMkLst>
        </pc:spChg>
        <pc:spChg chg="add mod">
          <ac:chgData name="Nicolo Tuccori" userId="0bed12c8-cf4c-419b-9b95-d7ea7ec556a8" providerId="ADAL" clId="{BEFEB447-86C7-EB45-AFD8-56805D5A768E}" dt="2024-10-11T14:49:58.591" v="7170" actId="1076"/>
          <ac:spMkLst>
            <pc:docMk/>
            <pc:sldMk cId="407422172" sldId="478"/>
            <ac:spMk id="20" creationId="{695F55B5-EEEB-312C-7945-1773D1D8E3AD}"/>
          </ac:spMkLst>
        </pc:spChg>
        <pc:spChg chg="add mod">
          <ac:chgData name="Nicolo Tuccori" userId="0bed12c8-cf4c-419b-9b95-d7ea7ec556a8" providerId="ADAL" clId="{BEFEB447-86C7-EB45-AFD8-56805D5A768E}" dt="2024-10-11T14:49:53.168" v="7169" actId="1076"/>
          <ac:spMkLst>
            <pc:docMk/>
            <pc:sldMk cId="407422172" sldId="478"/>
            <ac:spMk id="21" creationId="{300DC9A4-9974-C521-5A59-5828A005C3AE}"/>
          </ac:spMkLst>
        </pc:spChg>
        <pc:spChg chg="add mod">
          <ac:chgData name="Nicolo Tuccori" userId="0bed12c8-cf4c-419b-9b95-d7ea7ec556a8" providerId="ADAL" clId="{BEFEB447-86C7-EB45-AFD8-56805D5A768E}" dt="2024-10-11T14:49:53.168" v="7169" actId="1076"/>
          <ac:spMkLst>
            <pc:docMk/>
            <pc:sldMk cId="407422172" sldId="478"/>
            <ac:spMk id="22" creationId="{76E19E51-971F-0F3D-A8AD-F0B93AF3D803}"/>
          </ac:spMkLst>
        </pc:spChg>
        <pc:spChg chg="add mod">
          <ac:chgData name="Nicolo Tuccori" userId="0bed12c8-cf4c-419b-9b95-d7ea7ec556a8" providerId="ADAL" clId="{BEFEB447-86C7-EB45-AFD8-56805D5A768E}" dt="2024-10-11T14:49:53.168" v="7169" actId="1076"/>
          <ac:spMkLst>
            <pc:docMk/>
            <pc:sldMk cId="407422172" sldId="478"/>
            <ac:spMk id="23" creationId="{91A9D831-3B70-BC72-E390-ACD190B9A0C6}"/>
          </ac:spMkLst>
        </pc:spChg>
        <pc:spChg chg="add mod">
          <ac:chgData name="Nicolo Tuccori" userId="0bed12c8-cf4c-419b-9b95-d7ea7ec556a8" providerId="ADAL" clId="{BEFEB447-86C7-EB45-AFD8-56805D5A768E}" dt="2024-10-11T14:49:53.168" v="7169" actId="1076"/>
          <ac:spMkLst>
            <pc:docMk/>
            <pc:sldMk cId="407422172" sldId="478"/>
            <ac:spMk id="24" creationId="{04F75D49-2233-77AB-E95C-F5FE6034CD6A}"/>
          </ac:spMkLst>
        </pc:spChg>
        <pc:spChg chg="add mod">
          <ac:chgData name="Nicolo Tuccori" userId="0bed12c8-cf4c-419b-9b95-d7ea7ec556a8" providerId="ADAL" clId="{BEFEB447-86C7-EB45-AFD8-56805D5A768E}" dt="2024-10-11T14:49:53.168" v="7169" actId="1076"/>
          <ac:spMkLst>
            <pc:docMk/>
            <pc:sldMk cId="407422172" sldId="478"/>
            <ac:spMk id="25" creationId="{F2B777DC-7949-6EF3-CA49-B7ACD4B965E9}"/>
          </ac:spMkLst>
        </pc:spChg>
        <pc:spChg chg="add mod">
          <ac:chgData name="Nicolo Tuccori" userId="0bed12c8-cf4c-419b-9b95-d7ea7ec556a8" providerId="ADAL" clId="{BEFEB447-86C7-EB45-AFD8-56805D5A768E}" dt="2024-10-11T14:49:53.168" v="7169" actId="1076"/>
          <ac:spMkLst>
            <pc:docMk/>
            <pc:sldMk cId="407422172" sldId="478"/>
            <ac:spMk id="26" creationId="{14F4C686-EF9F-E614-F626-DC3EBFC35CB7}"/>
          </ac:spMkLst>
        </pc:spChg>
        <pc:spChg chg="add mod">
          <ac:chgData name="Nicolo Tuccori" userId="0bed12c8-cf4c-419b-9b95-d7ea7ec556a8" providerId="ADAL" clId="{BEFEB447-86C7-EB45-AFD8-56805D5A768E}" dt="2024-10-11T14:49:53.168" v="7169" actId="1076"/>
          <ac:spMkLst>
            <pc:docMk/>
            <pc:sldMk cId="407422172" sldId="478"/>
            <ac:spMk id="27" creationId="{1D79012E-8174-F031-8ABA-944317032E6C}"/>
          </ac:spMkLst>
        </pc:spChg>
        <pc:spChg chg="add mod">
          <ac:chgData name="Nicolo Tuccori" userId="0bed12c8-cf4c-419b-9b95-d7ea7ec556a8" providerId="ADAL" clId="{BEFEB447-86C7-EB45-AFD8-56805D5A768E}" dt="2024-10-11T14:49:53.168" v="7169" actId="1076"/>
          <ac:spMkLst>
            <pc:docMk/>
            <pc:sldMk cId="407422172" sldId="478"/>
            <ac:spMk id="28" creationId="{BCE5B6F2-42DB-9D94-4941-E9427A627E24}"/>
          </ac:spMkLst>
        </pc:spChg>
        <pc:spChg chg="add mod">
          <ac:chgData name="Nicolo Tuccori" userId="0bed12c8-cf4c-419b-9b95-d7ea7ec556a8" providerId="ADAL" clId="{BEFEB447-86C7-EB45-AFD8-56805D5A768E}" dt="2024-10-11T14:50:03.247" v="7171" actId="1076"/>
          <ac:spMkLst>
            <pc:docMk/>
            <pc:sldMk cId="407422172" sldId="478"/>
            <ac:spMk id="29" creationId="{37E49213-1C19-B03A-3020-1CCC56556D29}"/>
          </ac:spMkLst>
        </pc:spChg>
        <pc:spChg chg="add mod">
          <ac:chgData name="Nicolo Tuccori" userId="0bed12c8-cf4c-419b-9b95-d7ea7ec556a8" providerId="ADAL" clId="{BEFEB447-86C7-EB45-AFD8-56805D5A768E}" dt="2024-10-11T14:49:53.168" v="7169" actId="1076"/>
          <ac:spMkLst>
            <pc:docMk/>
            <pc:sldMk cId="407422172" sldId="478"/>
            <ac:spMk id="30" creationId="{DB146A22-2CDD-587C-D381-E6CBF3A9DCF0}"/>
          </ac:spMkLst>
        </pc:spChg>
        <pc:spChg chg="add mod">
          <ac:chgData name="Nicolo Tuccori" userId="0bed12c8-cf4c-419b-9b95-d7ea7ec556a8" providerId="ADAL" clId="{BEFEB447-86C7-EB45-AFD8-56805D5A768E}" dt="2024-10-11T14:36:31.802" v="6607" actId="1076"/>
          <ac:spMkLst>
            <pc:docMk/>
            <pc:sldMk cId="407422172" sldId="478"/>
            <ac:spMk id="31" creationId="{BC04D641-E580-A20C-68EE-D87C93FC498B}"/>
          </ac:spMkLst>
        </pc:spChg>
        <pc:spChg chg="add mod">
          <ac:chgData name="Nicolo Tuccori" userId="0bed12c8-cf4c-419b-9b95-d7ea7ec556a8" providerId="ADAL" clId="{BEFEB447-86C7-EB45-AFD8-56805D5A768E}" dt="2024-10-11T14:36:29.923" v="6606"/>
          <ac:spMkLst>
            <pc:docMk/>
            <pc:sldMk cId="407422172" sldId="478"/>
            <ac:spMk id="32" creationId="{C80EF046-2896-BF5B-CDCB-8E43E6C26BDB}"/>
          </ac:spMkLst>
        </pc:spChg>
        <pc:spChg chg="add mod">
          <ac:chgData name="Nicolo Tuccori" userId="0bed12c8-cf4c-419b-9b95-d7ea7ec556a8" providerId="ADAL" clId="{BEFEB447-86C7-EB45-AFD8-56805D5A768E}" dt="2024-10-11T14:36:39.192" v="6608"/>
          <ac:spMkLst>
            <pc:docMk/>
            <pc:sldMk cId="407422172" sldId="478"/>
            <ac:spMk id="33" creationId="{100FA36F-07C7-3DA7-88B2-9C056B8E5EFB}"/>
          </ac:spMkLst>
        </pc:spChg>
        <pc:spChg chg="add mod">
          <ac:chgData name="Nicolo Tuccori" userId="0bed12c8-cf4c-419b-9b95-d7ea7ec556a8" providerId="ADAL" clId="{BEFEB447-86C7-EB45-AFD8-56805D5A768E}" dt="2024-10-11T14:36:39.192" v="6608"/>
          <ac:spMkLst>
            <pc:docMk/>
            <pc:sldMk cId="407422172" sldId="478"/>
            <ac:spMk id="34" creationId="{5AC42909-2383-6872-F208-3D5E61E3921C}"/>
          </ac:spMkLst>
        </pc:spChg>
        <pc:spChg chg="add mod">
          <ac:chgData name="Nicolo Tuccori" userId="0bed12c8-cf4c-419b-9b95-d7ea7ec556a8" providerId="ADAL" clId="{BEFEB447-86C7-EB45-AFD8-56805D5A768E}" dt="2024-10-11T14:36:39.192" v="6608"/>
          <ac:spMkLst>
            <pc:docMk/>
            <pc:sldMk cId="407422172" sldId="478"/>
            <ac:spMk id="35" creationId="{61BF4AD3-28AF-EFF4-5A79-6165404BA746}"/>
          </ac:spMkLst>
        </pc:spChg>
        <pc:spChg chg="add mod">
          <ac:chgData name="Nicolo Tuccori" userId="0bed12c8-cf4c-419b-9b95-d7ea7ec556a8" providerId="ADAL" clId="{BEFEB447-86C7-EB45-AFD8-56805D5A768E}" dt="2024-10-11T14:36:39.192" v="6608"/>
          <ac:spMkLst>
            <pc:docMk/>
            <pc:sldMk cId="407422172" sldId="478"/>
            <ac:spMk id="36" creationId="{A484A97E-1957-F39B-404F-F1B024745061}"/>
          </ac:spMkLst>
        </pc:spChg>
        <pc:spChg chg="add mod">
          <ac:chgData name="Nicolo Tuccori" userId="0bed12c8-cf4c-419b-9b95-d7ea7ec556a8" providerId="ADAL" clId="{BEFEB447-86C7-EB45-AFD8-56805D5A768E}" dt="2024-10-11T14:36:39.192" v="6608"/>
          <ac:spMkLst>
            <pc:docMk/>
            <pc:sldMk cId="407422172" sldId="478"/>
            <ac:spMk id="37" creationId="{925DEB8F-B0E0-7BAA-8D3C-D2175D8A9120}"/>
          </ac:spMkLst>
        </pc:spChg>
        <pc:spChg chg="add mod">
          <ac:chgData name="Nicolo Tuccori" userId="0bed12c8-cf4c-419b-9b95-d7ea7ec556a8" providerId="ADAL" clId="{BEFEB447-86C7-EB45-AFD8-56805D5A768E}" dt="2024-10-11T14:36:39.192" v="6608"/>
          <ac:spMkLst>
            <pc:docMk/>
            <pc:sldMk cId="407422172" sldId="478"/>
            <ac:spMk id="38" creationId="{2F73C41E-E7D2-B5AF-6BA2-66758458A69A}"/>
          </ac:spMkLst>
        </pc:spChg>
        <pc:spChg chg="add mod">
          <ac:chgData name="Nicolo Tuccori" userId="0bed12c8-cf4c-419b-9b95-d7ea7ec556a8" providerId="ADAL" clId="{BEFEB447-86C7-EB45-AFD8-56805D5A768E}" dt="2024-10-11T14:36:39.192" v="6608"/>
          <ac:spMkLst>
            <pc:docMk/>
            <pc:sldMk cId="407422172" sldId="478"/>
            <ac:spMk id="39" creationId="{90DDC1D9-7FE9-8A40-B7BF-C35F4DFAEE14}"/>
          </ac:spMkLst>
        </pc:spChg>
        <pc:spChg chg="add mod">
          <ac:chgData name="Nicolo Tuccori" userId="0bed12c8-cf4c-419b-9b95-d7ea7ec556a8" providerId="ADAL" clId="{BEFEB447-86C7-EB45-AFD8-56805D5A768E}" dt="2024-10-11T14:36:39.192" v="6608"/>
          <ac:spMkLst>
            <pc:docMk/>
            <pc:sldMk cId="407422172" sldId="478"/>
            <ac:spMk id="40" creationId="{664D6D71-ADFE-7421-FD6D-AD8557C8BD12}"/>
          </ac:spMkLst>
        </pc:spChg>
        <pc:spChg chg="add mod">
          <ac:chgData name="Nicolo Tuccori" userId="0bed12c8-cf4c-419b-9b95-d7ea7ec556a8" providerId="ADAL" clId="{BEFEB447-86C7-EB45-AFD8-56805D5A768E}" dt="2024-10-11T14:49:53.168" v="7169" actId="1076"/>
          <ac:spMkLst>
            <pc:docMk/>
            <pc:sldMk cId="407422172" sldId="478"/>
            <ac:spMk id="41" creationId="{06893A28-3986-470D-C76A-E2E110DE05FC}"/>
          </ac:spMkLst>
        </pc:spChg>
        <pc:spChg chg="add mod">
          <ac:chgData name="Nicolo Tuccori" userId="0bed12c8-cf4c-419b-9b95-d7ea7ec556a8" providerId="ADAL" clId="{BEFEB447-86C7-EB45-AFD8-56805D5A768E}" dt="2024-10-11T14:49:53.168" v="7169" actId="1076"/>
          <ac:spMkLst>
            <pc:docMk/>
            <pc:sldMk cId="407422172" sldId="478"/>
            <ac:spMk id="42" creationId="{F6166D3E-0D9E-48AC-CC42-B8BD555219CE}"/>
          </ac:spMkLst>
        </pc:spChg>
        <pc:spChg chg="add mod">
          <ac:chgData name="Nicolo Tuccori" userId="0bed12c8-cf4c-419b-9b95-d7ea7ec556a8" providerId="ADAL" clId="{BEFEB447-86C7-EB45-AFD8-56805D5A768E}" dt="2024-10-11T14:49:53.168" v="7169" actId="1076"/>
          <ac:spMkLst>
            <pc:docMk/>
            <pc:sldMk cId="407422172" sldId="478"/>
            <ac:spMk id="43" creationId="{AB3F49AB-C0A5-4C5E-A292-4A76FD82B473}"/>
          </ac:spMkLst>
        </pc:spChg>
        <pc:spChg chg="add mod">
          <ac:chgData name="Nicolo Tuccori" userId="0bed12c8-cf4c-419b-9b95-d7ea7ec556a8" providerId="ADAL" clId="{BEFEB447-86C7-EB45-AFD8-56805D5A768E}" dt="2024-10-11T14:49:53.168" v="7169" actId="1076"/>
          <ac:spMkLst>
            <pc:docMk/>
            <pc:sldMk cId="407422172" sldId="478"/>
            <ac:spMk id="44" creationId="{724FFCDB-1D1B-E90F-1068-D68594C9B1EA}"/>
          </ac:spMkLst>
        </pc:spChg>
        <pc:spChg chg="add mod">
          <ac:chgData name="Nicolo Tuccori" userId="0bed12c8-cf4c-419b-9b95-d7ea7ec556a8" providerId="ADAL" clId="{BEFEB447-86C7-EB45-AFD8-56805D5A768E}" dt="2024-10-11T14:49:53.168" v="7169" actId="1076"/>
          <ac:spMkLst>
            <pc:docMk/>
            <pc:sldMk cId="407422172" sldId="478"/>
            <ac:spMk id="45" creationId="{AEFF5AFA-6B14-EA6B-F83B-F6D80A0AF692}"/>
          </ac:spMkLst>
        </pc:spChg>
        <pc:spChg chg="add mod">
          <ac:chgData name="Nicolo Tuccori" userId="0bed12c8-cf4c-419b-9b95-d7ea7ec556a8" providerId="ADAL" clId="{BEFEB447-86C7-EB45-AFD8-56805D5A768E}" dt="2024-10-11T14:49:53.168" v="7169" actId="1076"/>
          <ac:spMkLst>
            <pc:docMk/>
            <pc:sldMk cId="407422172" sldId="478"/>
            <ac:spMk id="46" creationId="{9C965A85-EAD3-702F-71CC-D490BCCF5F53}"/>
          </ac:spMkLst>
        </pc:spChg>
        <pc:spChg chg="add mod">
          <ac:chgData name="Nicolo Tuccori" userId="0bed12c8-cf4c-419b-9b95-d7ea7ec556a8" providerId="ADAL" clId="{BEFEB447-86C7-EB45-AFD8-56805D5A768E}" dt="2024-10-11T14:49:53.168" v="7169" actId="1076"/>
          <ac:spMkLst>
            <pc:docMk/>
            <pc:sldMk cId="407422172" sldId="478"/>
            <ac:spMk id="47" creationId="{7E463363-40EA-7DE6-76E8-7C93AC99D123}"/>
          </ac:spMkLst>
        </pc:spChg>
        <pc:spChg chg="add mod">
          <ac:chgData name="Nicolo Tuccori" userId="0bed12c8-cf4c-419b-9b95-d7ea7ec556a8" providerId="ADAL" clId="{BEFEB447-86C7-EB45-AFD8-56805D5A768E}" dt="2024-10-11T14:49:53.168" v="7169" actId="1076"/>
          <ac:spMkLst>
            <pc:docMk/>
            <pc:sldMk cId="407422172" sldId="478"/>
            <ac:spMk id="48" creationId="{2B7736DA-D89A-7F72-26F8-5A8D6D75A0CF}"/>
          </ac:spMkLst>
        </pc:spChg>
        <pc:spChg chg="add del mod">
          <ac:chgData name="Nicolo Tuccori" userId="0bed12c8-cf4c-419b-9b95-d7ea7ec556a8" providerId="ADAL" clId="{BEFEB447-86C7-EB45-AFD8-56805D5A768E}" dt="2024-10-11T14:39:21.914" v="6742" actId="478"/>
          <ac:spMkLst>
            <pc:docMk/>
            <pc:sldMk cId="407422172" sldId="478"/>
            <ac:spMk id="50" creationId="{4900C169-77E0-FC70-86F1-00C917181AF2}"/>
          </ac:spMkLst>
        </pc:spChg>
        <pc:spChg chg="add mod">
          <ac:chgData name="Nicolo Tuccori" userId="0bed12c8-cf4c-419b-9b95-d7ea7ec556a8" providerId="ADAL" clId="{BEFEB447-86C7-EB45-AFD8-56805D5A768E}" dt="2024-10-11T14:49:53.168" v="7169" actId="1076"/>
          <ac:spMkLst>
            <pc:docMk/>
            <pc:sldMk cId="407422172" sldId="478"/>
            <ac:spMk id="51" creationId="{881D76B1-7494-85FE-12DF-9311C6BBD01E}"/>
          </ac:spMkLst>
        </pc:spChg>
        <pc:spChg chg="add mod">
          <ac:chgData name="Nicolo Tuccori" userId="0bed12c8-cf4c-419b-9b95-d7ea7ec556a8" providerId="ADAL" clId="{BEFEB447-86C7-EB45-AFD8-56805D5A768E}" dt="2024-10-11T14:49:53.168" v="7169" actId="1076"/>
          <ac:spMkLst>
            <pc:docMk/>
            <pc:sldMk cId="407422172" sldId="478"/>
            <ac:spMk id="52" creationId="{1A350158-7146-EC65-C216-5A6956451FDE}"/>
          </ac:spMkLst>
        </pc:spChg>
        <pc:spChg chg="add mod">
          <ac:chgData name="Nicolo Tuccori" userId="0bed12c8-cf4c-419b-9b95-d7ea7ec556a8" providerId="ADAL" clId="{BEFEB447-86C7-EB45-AFD8-56805D5A768E}" dt="2024-10-11T14:49:53.168" v="7169" actId="1076"/>
          <ac:spMkLst>
            <pc:docMk/>
            <pc:sldMk cId="407422172" sldId="478"/>
            <ac:spMk id="53" creationId="{94A6D01F-177A-300E-0A1B-774635E95BCC}"/>
          </ac:spMkLst>
        </pc:spChg>
        <pc:spChg chg="add mod">
          <ac:chgData name="Nicolo Tuccori" userId="0bed12c8-cf4c-419b-9b95-d7ea7ec556a8" providerId="ADAL" clId="{BEFEB447-86C7-EB45-AFD8-56805D5A768E}" dt="2024-10-11T14:49:53.168" v="7169" actId="1076"/>
          <ac:spMkLst>
            <pc:docMk/>
            <pc:sldMk cId="407422172" sldId="478"/>
            <ac:spMk id="54" creationId="{3E354930-EEC3-E297-4561-A4A9F6011714}"/>
          </ac:spMkLst>
        </pc:spChg>
        <pc:spChg chg="add mod">
          <ac:chgData name="Nicolo Tuccori" userId="0bed12c8-cf4c-419b-9b95-d7ea7ec556a8" providerId="ADAL" clId="{BEFEB447-86C7-EB45-AFD8-56805D5A768E}" dt="2024-10-11T14:49:53.168" v="7169" actId="1076"/>
          <ac:spMkLst>
            <pc:docMk/>
            <pc:sldMk cId="407422172" sldId="478"/>
            <ac:spMk id="55" creationId="{5473D700-E3E4-6674-0E4F-5CC08D487230}"/>
          </ac:spMkLst>
        </pc:spChg>
        <pc:spChg chg="add mod">
          <ac:chgData name="Nicolo Tuccori" userId="0bed12c8-cf4c-419b-9b95-d7ea7ec556a8" providerId="ADAL" clId="{BEFEB447-86C7-EB45-AFD8-56805D5A768E}" dt="2024-10-11T14:49:53.168" v="7169" actId="1076"/>
          <ac:spMkLst>
            <pc:docMk/>
            <pc:sldMk cId="407422172" sldId="478"/>
            <ac:spMk id="56" creationId="{BBEFADC8-0D1F-18DD-C9F9-CF93C8835E53}"/>
          </ac:spMkLst>
        </pc:spChg>
        <pc:spChg chg="add mod">
          <ac:chgData name="Nicolo Tuccori" userId="0bed12c8-cf4c-419b-9b95-d7ea7ec556a8" providerId="ADAL" clId="{BEFEB447-86C7-EB45-AFD8-56805D5A768E}" dt="2024-10-11T14:49:53.168" v="7169" actId="1076"/>
          <ac:spMkLst>
            <pc:docMk/>
            <pc:sldMk cId="407422172" sldId="478"/>
            <ac:spMk id="57" creationId="{012FBDC6-A744-F735-9E9D-4F1174DA8777}"/>
          </ac:spMkLst>
        </pc:spChg>
        <pc:spChg chg="add mod">
          <ac:chgData name="Nicolo Tuccori" userId="0bed12c8-cf4c-419b-9b95-d7ea7ec556a8" providerId="ADAL" clId="{BEFEB447-86C7-EB45-AFD8-56805D5A768E}" dt="2024-10-11T14:49:53.168" v="7169" actId="1076"/>
          <ac:spMkLst>
            <pc:docMk/>
            <pc:sldMk cId="407422172" sldId="478"/>
            <ac:spMk id="58" creationId="{D0DB7F74-4314-8CC3-A4D6-97E4838BDEEF}"/>
          </ac:spMkLst>
        </pc:spChg>
        <pc:spChg chg="add mod">
          <ac:chgData name="Nicolo Tuccori" userId="0bed12c8-cf4c-419b-9b95-d7ea7ec556a8" providerId="ADAL" clId="{BEFEB447-86C7-EB45-AFD8-56805D5A768E}" dt="2024-10-11T14:49:53.168" v="7169" actId="1076"/>
          <ac:spMkLst>
            <pc:docMk/>
            <pc:sldMk cId="407422172" sldId="478"/>
            <ac:spMk id="59" creationId="{77C44BB0-8A3A-87BC-E097-D42F49526BC6}"/>
          </ac:spMkLst>
        </pc:spChg>
        <pc:spChg chg="add mod">
          <ac:chgData name="Nicolo Tuccori" userId="0bed12c8-cf4c-419b-9b95-d7ea7ec556a8" providerId="ADAL" clId="{BEFEB447-86C7-EB45-AFD8-56805D5A768E}" dt="2024-10-11T14:49:53.168" v="7169" actId="1076"/>
          <ac:spMkLst>
            <pc:docMk/>
            <pc:sldMk cId="407422172" sldId="478"/>
            <ac:spMk id="60" creationId="{11BFFDE0-1BBC-7D74-0671-10C6B0724520}"/>
          </ac:spMkLst>
        </pc:spChg>
        <pc:spChg chg="add mod">
          <ac:chgData name="Nicolo Tuccori" userId="0bed12c8-cf4c-419b-9b95-d7ea7ec556a8" providerId="ADAL" clId="{BEFEB447-86C7-EB45-AFD8-56805D5A768E}" dt="2024-10-11T14:49:53.168" v="7169" actId="1076"/>
          <ac:spMkLst>
            <pc:docMk/>
            <pc:sldMk cId="407422172" sldId="478"/>
            <ac:spMk id="61" creationId="{47BBA861-7F7A-8E49-E198-C5151E50549D}"/>
          </ac:spMkLst>
        </pc:spChg>
        <pc:spChg chg="add mod">
          <ac:chgData name="Nicolo Tuccori" userId="0bed12c8-cf4c-419b-9b95-d7ea7ec556a8" providerId="ADAL" clId="{BEFEB447-86C7-EB45-AFD8-56805D5A768E}" dt="2024-10-11T14:49:53.168" v="7169" actId="1076"/>
          <ac:spMkLst>
            <pc:docMk/>
            <pc:sldMk cId="407422172" sldId="478"/>
            <ac:spMk id="62" creationId="{F67B89EC-405A-DC6C-52BD-F21D0ABDDCF9}"/>
          </ac:spMkLst>
        </pc:spChg>
        <pc:spChg chg="add mod">
          <ac:chgData name="Nicolo Tuccori" userId="0bed12c8-cf4c-419b-9b95-d7ea7ec556a8" providerId="ADAL" clId="{BEFEB447-86C7-EB45-AFD8-56805D5A768E}" dt="2024-10-11T14:49:53.168" v="7169" actId="1076"/>
          <ac:spMkLst>
            <pc:docMk/>
            <pc:sldMk cId="407422172" sldId="478"/>
            <ac:spMk id="63" creationId="{270F78DF-D2DA-02A8-52E3-B0FE31FBB87B}"/>
          </ac:spMkLst>
        </pc:spChg>
        <pc:spChg chg="add mod">
          <ac:chgData name="Nicolo Tuccori" userId="0bed12c8-cf4c-419b-9b95-d7ea7ec556a8" providerId="ADAL" clId="{BEFEB447-86C7-EB45-AFD8-56805D5A768E}" dt="2024-10-11T14:49:53.168" v="7169" actId="1076"/>
          <ac:spMkLst>
            <pc:docMk/>
            <pc:sldMk cId="407422172" sldId="478"/>
            <ac:spMk id="64" creationId="{9AA8DF6E-1860-A238-7F84-96802D6C5711}"/>
          </ac:spMkLst>
        </pc:spChg>
        <pc:spChg chg="add del mod">
          <ac:chgData name="Nicolo Tuccori" userId="0bed12c8-cf4c-419b-9b95-d7ea7ec556a8" providerId="ADAL" clId="{BEFEB447-86C7-EB45-AFD8-56805D5A768E}" dt="2024-10-11T14:48:21.655" v="7149" actId="478"/>
          <ac:spMkLst>
            <pc:docMk/>
            <pc:sldMk cId="407422172" sldId="478"/>
            <ac:spMk id="66" creationId="{68D5FAA4-6EF4-312A-59CA-555AFDFF6DCB}"/>
          </ac:spMkLst>
        </pc:spChg>
        <pc:spChg chg="add del mod">
          <ac:chgData name="Nicolo Tuccori" userId="0bed12c8-cf4c-419b-9b95-d7ea7ec556a8" providerId="ADAL" clId="{BEFEB447-86C7-EB45-AFD8-56805D5A768E}" dt="2024-10-15T06:14:43.757" v="8974" actId="478"/>
          <ac:spMkLst>
            <pc:docMk/>
            <pc:sldMk cId="407422172" sldId="478"/>
            <ac:spMk id="68" creationId="{600CCA60-5DD4-D3E4-A016-2895D3CBCAB0}"/>
          </ac:spMkLst>
        </pc:spChg>
        <pc:spChg chg="add mod">
          <ac:chgData name="Nicolo Tuccori" userId="0bed12c8-cf4c-419b-9b95-d7ea7ec556a8" providerId="ADAL" clId="{BEFEB447-86C7-EB45-AFD8-56805D5A768E}" dt="2024-10-11T15:12:40.417" v="7825"/>
          <ac:spMkLst>
            <pc:docMk/>
            <pc:sldMk cId="407422172" sldId="478"/>
            <ac:spMk id="69" creationId="{FBEF9ED4-BC4A-9377-D696-47F22B0BFF8E}"/>
          </ac:spMkLst>
        </pc:spChg>
        <pc:spChg chg="add mod">
          <ac:chgData name="Nicolo Tuccori" userId="0bed12c8-cf4c-419b-9b95-d7ea7ec556a8" providerId="ADAL" clId="{BEFEB447-86C7-EB45-AFD8-56805D5A768E}" dt="2024-10-11T15:12:40.417" v="7825"/>
          <ac:spMkLst>
            <pc:docMk/>
            <pc:sldMk cId="407422172" sldId="478"/>
            <ac:spMk id="70" creationId="{F6C3C9CD-2C90-CCA0-E8F2-19D2CA7CA028}"/>
          </ac:spMkLst>
        </pc:spChg>
        <pc:spChg chg="add mod">
          <ac:chgData name="Nicolo Tuccori" userId="0bed12c8-cf4c-419b-9b95-d7ea7ec556a8" providerId="ADAL" clId="{BEFEB447-86C7-EB45-AFD8-56805D5A768E}" dt="2024-10-11T15:12:40.417" v="7825"/>
          <ac:spMkLst>
            <pc:docMk/>
            <pc:sldMk cId="407422172" sldId="478"/>
            <ac:spMk id="71" creationId="{60753796-C175-FFE2-F501-5A66CDB21A47}"/>
          </ac:spMkLst>
        </pc:spChg>
        <pc:spChg chg="add mod">
          <ac:chgData name="Nicolo Tuccori" userId="0bed12c8-cf4c-419b-9b95-d7ea7ec556a8" providerId="ADAL" clId="{BEFEB447-86C7-EB45-AFD8-56805D5A768E}" dt="2024-10-11T15:12:58.604" v="7827"/>
          <ac:spMkLst>
            <pc:docMk/>
            <pc:sldMk cId="407422172" sldId="478"/>
            <ac:spMk id="72" creationId="{9DF8991C-14CB-4F72-B136-9247ECAC6990}"/>
          </ac:spMkLst>
        </pc:spChg>
        <pc:spChg chg="add mod">
          <ac:chgData name="Nicolo Tuccori" userId="0bed12c8-cf4c-419b-9b95-d7ea7ec556a8" providerId="ADAL" clId="{BEFEB447-86C7-EB45-AFD8-56805D5A768E}" dt="2024-10-11T15:12:58.604" v="7827"/>
          <ac:spMkLst>
            <pc:docMk/>
            <pc:sldMk cId="407422172" sldId="478"/>
            <ac:spMk id="73" creationId="{755E8344-2AC9-5192-E3AE-BCF3CF6DF357}"/>
          </ac:spMkLst>
        </pc:spChg>
        <pc:spChg chg="add mod">
          <ac:chgData name="Nicolo Tuccori" userId="0bed12c8-cf4c-419b-9b95-d7ea7ec556a8" providerId="ADAL" clId="{BEFEB447-86C7-EB45-AFD8-56805D5A768E}" dt="2024-10-11T15:12:58.604" v="7827"/>
          <ac:spMkLst>
            <pc:docMk/>
            <pc:sldMk cId="407422172" sldId="478"/>
            <ac:spMk id="74" creationId="{7C908F2D-28A8-97CC-4071-7E2C884A2B71}"/>
          </ac:spMkLst>
        </pc:spChg>
        <pc:spChg chg="add del mod">
          <ac:chgData name="Nicolo Tuccori" userId="0bed12c8-cf4c-419b-9b95-d7ea7ec556a8" providerId="ADAL" clId="{BEFEB447-86C7-EB45-AFD8-56805D5A768E}" dt="2024-10-15T06:12:22.773" v="8936" actId="478"/>
          <ac:spMkLst>
            <pc:docMk/>
            <pc:sldMk cId="407422172" sldId="478"/>
            <ac:spMk id="75" creationId="{711B01DE-0D20-6FE2-78D9-8DA98364C139}"/>
          </ac:spMkLst>
        </pc:spChg>
        <pc:spChg chg="add del mod">
          <ac:chgData name="Nicolo Tuccori" userId="0bed12c8-cf4c-419b-9b95-d7ea7ec556a8" providerId="ADAL" clId="{BEFEB447-86C7-EB45-AFD8-56805D5A768E}" dt="2024-10-15T06:12:22.773" v="8936" actId="478"/>
          <ac:spMkLst>
            <pc:docMk/>
            <pc:sldMk cId="407422172" sldId="478"/>
            <ac:spMk id="76" creationId="{4E585E87-E67C-A979-E21E-E64F05D5A286}"/>
          </ac:spMkLst>
        </pc:spChg>
        <pc:spChg chg="add del mod">
          <ac:chgData name="Nicolo Tuccori" userId="0bed12c8-cf4c-419b-9b95-d7ea7ec556a8" providerId="ADAL" clId="{BEFEB447-86C7-EB45-AFD8-56805D5A768E}" dt="2024-10-15T06:12:22.773" v="8936" actId="478"/>
          <ac:spMkLst>
            <pc:docMk/>
            <pc:sldMk cId="407422172" sldId="478"/>
            <ac:spMk id="77" creationId="{A7CE5225-7588-BF8B-6CA8-E8DB4F0880AD}"/>
          </ac:spMkLst>
        </pc:spChg>
        <pc:graphicFrameChg chg="del mod modGraphic">
          <ac:chgData name="Nicolo Tuccori" userId="0bed12c8-cf4c-419b-9b95-d7ea7ec556a8" providerId="ADAL" clId="{BEFEB447-86C7-EB45-AFD8-56805D5A768E}" dt="2024-10-11T14:46:39.739" v="7022" actId="478"/>
          <ac:graphicFrameMkLst>
            <pc:docMk/>
            <pc:sldMk cId="407422172" sldId="478"/>
            <ac:graphicFrameMk id="4" creationId="{A6C3CED8-C9BD-F3E6-2D1F-F54C9C3CEB50}"/>
          </ac:graphicFrameMkLst>
        </pc:graphicFrameChg>
        <pc:graphicFrameChg chg="del mod modGraphic">
          <ac:chgData name="Nicolo Tuccori" userId="0bed12c8-cf4c-419b-9b95-d7ea7ec556a8" providerId="ADAL" clId="{BEFEB447-86C7-EB45-AFD8-56805D5A768E}" dt="2024-10-11T14:46:42.061" v="7023" actId="478"/>
          <ac:graphicFrameMkLst>
            <pc:docMk/>
            <pc:sldMk cId="407422172" sldId="478"/>
            <ac:graphicFrameMk id="6" creationId="{5F00DA95-8371-5D6F-8642-2C052B75328B}"/>
          </ac:graphicFrameMkLst>
        </pc:graphicFrameChg>
        <pc:cxnChg chg="add mod">
          <ac:chgData name="Nicolo Tuccori" userId="0bed12c8-cf4c-419b-9b95-d7ea7ec556a8" providerId="ADAL" clId="{BEFEB447-86C7-EB45-AFD8-56805D5A768E}" dt="2024-10-15T06:15:50.854" v="9001" actId="14100"/>
          <ac:cxnSpMkLst>
            <pc:docMk/>
            <pc:sldMk cId="407422172" sldId="478"/>
            <ac:cxnSpMk id="10" creationId="{477E1ED1-1963-B669-BE57-330776D32E19}"/>
          </ac:cxnSpMkLst>
        </pc:cxnChg>
      </pc:sldChg>
      <pc:sldChg chg="modSp add del mod modClrScheme chgLayout">
        <pc:chgData name="Nicolo Tuccori" userId="0bed12c8-cf4c-419b-9b95-d7ea7ec556a8" providerId="ADAL" clId="{BEFEB447-86C7-EB45-AFD8-56805D5A768E}" dt="2024-10-11T15:13:59.503" v="7836" actId="2696"/>
        <pc:sldMkLst>
          <pc:docMk/>
          <pc:sldMk cId="2663836304" sldId="480"/>
        </pc:sldMkLst>
        <pc:spChg chg="mod">
          <ac:chgData name="Nicolo Tuccori" userId="0bed12c8-cf4c-419b-9b95-d7ea7ec556a8" providerId="ADAL" clId="{BEFEB447-86C7-EB45-AFD8-56805D5A768E}" dt="2024-10-11T14:59:49.779" v="7379" actId="16959"/>
          <ac:spMkLst>
            <pc:docMk/>
            <pc:sldMk cId="2663836304" sldId="480"/>
            <ac:spMk id="2" creationId="{CE768B92-13D8-0B94-F115-12597AEC94EB}"/>
          </ac:spMkLst>
        </pc:spChg>
        <pc:spChg chg="mod ord">
          <ac:chgData name="Nicolo Tuccori" userId="0bed12c8-cf4c-419b-9b95-d7ea7ec556a8" providerId="ADAL" clId="{BEFEB447-86C7-EB45-AFD8-56805D5A768E}" dt="2024-10-08T11:40:58.112" v="1286" actId="700"/>
          <ac:spMkLst>
            <pc:docMk/>
            <pc:sldMk cId="2663836304" sldId="480"/>
            <ac:spMk id="5" creationId="{750AA4A4-CF59-F761-24FB-98D0D8485BCC}"/>
          </ac:spMkLst>
        </pc:spChg>
        <pc:graphicFrameChg chg="modGraphic">
          <ac:chgData name="Nicolo Tuccori" userId="0bed12c8-cf4c-419b-9b95-d7ea7ec556a8" providerId="ADAL" clId="{BEFEB447-86C7-EB45-AFD8-56805D5A768E}" dt="2024-10-10T11:36:11.625" v="4438" actId="12385"/>
          <ac:graphicFrameMkLst>
            <pc:docMk/>
            <pc:sldMk cId="2663836304" sldId="480"/>
            <ac:graphicFrameMk id="4" creationId="{D280C39C-7ADC-B2AC-2E61-D06B00D4769D}"/>
          </ac:graphicFrameMkLst>
        </pc:graphicFrameChg>
      </pc:sldChg>
      <pc:sldChg chg="modSp add del mod modClrScheme chgLayout">
        <pc:chgData name="Nicolo Tuccori" userId="0bed12c8-cf4c-419b-9b95-d7ea7ec556a8" providerId="ADAL" clId="{BEFEB447-86C7-EB45-AFD8-56805D5A768E}" dt="2024-10-11T15:13:59.503" v="7836" actId="2696"/>
        <pc:sldMkLst>
          <pc:docMk/>
          <pc:sldMk cId="2923351742" sldId="481"/>
        </pc:sldMkLst>
        <pc:spChg chg="mod ord">
          <ac:chgData name="Nicolo Tuccori" userId="0bed12c8-cf4c-419b-9b95-d7ea7ec556a8" providerId="ADAL" clId="{BEFEB447-86C7-EB45-AFD8-56805D5A768E}" dt="2024-10-08T11:41:00.754" v="1287" actId="700"/>
          <ac:spMkLst>
            <pc:docMk/>
            <pc:sldMk cId="2923351742" sldId="481"/>
            <ac:spMk id="5" creationId="{2A7C0F7B-8022-CF94-3DC2-E2139D9FDD5A}"/>
          </ac:spMkLst>
        </pc:spChg>
        <pc:graphicFrameChg chg="modGraphic">
          <ac:chgData name="Nicolo Tuccori" userId="0bed12c8-cf4c-419b-9b95-d7ea7ec556a8" providerId="ADAL" clId="{BEFEB447-86C7-EB45-AFD8-56805D5A768E}" dt="2024-10-10T11:36:14.690" v="4439" actId="12385"/>
          <ac:graphicFrameMkLst>
            <pc:docMk/>
            <pc:sldMk cId="2923351742" sldId="481"/>
            <ac:graphicFrameMk id="4" creationId="{AC9CD55F-2A3A-1F94-0026-FF82A7311959}"/>
          </ac:graphicFrameMkLst>
        </pc:graphicFrameChg>
      </pc:sldChg>
      <pc:sldChg chg="add del">
        <pc:chgData name="Nicolo Tuccori" userId="0bed12c8-cf4c-419b-9b95-d7ea7ec556a8" providerId="ADAL" clId="{BEFEB447-86C7-EB45-AFD8-56805D5A768E}" dt="2024-10-08T11:29:55.632" v="1218" actId="2696"/>
        <pc:sldMkLst>
          <pc:docMk/>
          <pc:sldMk cId="2946183033" sldId="482"/>
        </pc:sldMkLst>
      </pc:sldChg>
      <pc:sldChg chg="addSp delSp modSp add del mod modClrScheme chgLayout">
        <pc:chgData name="Nicolo Tuccori" userId="0bed12c8-cf4c-419b-9b95-d7ea7ec556a8" providerId="ADAL" clId="{BEFEB447-86C7-EB45-AFD8-56805D5A768E}" dt="2024-10-10T16:11:30.014" v="5345" actId="1076"/>
        <pc:sldMkLst>
          <pc:docMk/>
          <pc:sldMk cId="3606812543" sldId="483"/>
        </pc:sldMkLst>
        <pc:spChg chg="mod ord">
          <ac:chgData name="Nicolo Tuccori" userId="0bed12c8-cf4c-419b-9b95-d7ea7ec556a8" providerId="ADAL" clId="{BEFEB447-86C7-EB45-AFD8-56805D5A768E}" dt="2024-10-10T11:34:48.717" v="4369" actId="1076"/>
          <ac:spMkLst>
            <pc:docMk/>
            <pc:sldMk cId="3606812543" sldId="483"/>
            <ac:spMk id="3" creationId="{57C9BFD6-58EB-3C8F-E66D-3A6764D6701E}"/>
          </ac:spMkLst>
        </pc:spChg>
        <pc:spChg chg="del">
          <ac:chgData name="Nicolo Tuccori" userId="0bed12c8-cf4c-419b-9b95-d7ea7ec556a8" providerId="ADAL" clId="{BEFEB447-86C7-EB45-AFD8-56805D5A768E}" dt="2024-10-10T11:28:04.833" v="4207" actId="478"/>
          <ac:spMkLst>
            <pc:docMk/>
            <pc:sldMk cId="3606812543" sldId="483"/>
            <ac:spMk id="4" creationId="{BFBFF723-A10D-1D6D-2C42-404A077FFA34}"/>
          </ac:spMkLst>
        </pc:spChg>
        <pc:spChg chg="mod">
          <ac:chgData name="Nicolo Tuccori" userId="0bed12c8-cf4c-419b-9b95-d7ea7ec556a8" providerId="ADAL" clId="{BEFEB447-86C7-EB45-AFD8-56805D5A768E}" dt="2024-10-10T16:11:30.014" v="5345" actId="1076"/>
          <ac:spMkLst>
            <pc:docMk/>
            <pc:sldMk cId="3606812543" sldId="483"/>
            <ac:spMk id="5" creationId="{BE8232E8-514D-DA34-DA84-34C729AF60CD}"/>
          </ac:spMkLst>
        </pc:spChg>
        <pc:spChg chg="add mod ord">
          <ac:chgData name="Nicolo Tuccori" userId="0bed12c8-cf4c-419b-9b95-d7ea7ec556a8" providerId="ADAL" clId="{BEFEB447-86C7-EB45-AFD8-56805D5A768E}" dt="2024-10-10T11:34:42.801" v="4363" actId="700"/>
          <ac:spMkLst>
            <pc:docMk/>
            <pc:sldMk cId="3606812543" sldId="483"/>
            <ac:spMk id="7" creationId="{50716DB3-3480-95DC-1DF9-81E70CA65328}"/>
          </ac:spMkLst>
        </pc:spChg>
        <pc:spChg chg="add mod ord">
          <ac:chgData name="Nicolo Tuccori" userId="0bed12c8-cf4c-419b-9b95-d7ea7ec556a8" providerId="ADAL" clId="{BEFEB447-86C7-EB45-AFD8-56805D5A768E}" dt="2024-10-10T11:34:42.801" v="4363" actId="700"/>
          <ac:spMkLst>
            <pc:docMk/>
            <pc:sldMk cId="3606812543" sldId="483"/>
            <ac:spMk id="8" creationId="{D6263033-1F1C-938E-AC0C-0FDB5F0685AD}"/>
          </ac:spMkLst>
        </pc:spChg>
        <pc:spChg chg="del">
          <ac:chgData name="Nicolo Tuccori" userId="0bed12c8-cf4c-419b-9b95-d7ea7ec556a8" providerId="ADAL" clId="{BEFEB447-86C7-EB45-AFD8-56805D5A768E}" dt="2024-10-10T11:28:05.526" v="4208" actId="478"/>
          <ac:spMkLst>
            <pc:docMk/>
            <pc:sldMk cId="3606812543" sldId="483"/>
            <ac:spMk id="9" creationId="{1EBD7B4D-D3A2-88BF-9A63-0ACA46FE97AC}"/>
          </ac:spMkLst>
        </pc:spChg>
        <pc:spChg chg="add mod ord">
          <ac:chgData name="Nicolo Tuccori" userId="0bed12c8-cf4c-419b-9b95-d7ea7ec556a8" providerId="ADAL" clId="{BEFEB447-86C7-EB45-AFD8-56805D5A768E}" dt="2024-10-10T11:34:42.801" v="4363" actId="700"/>
          <ac:spMkLst>
            <pc:docMk/>
            <pc:sldMk cId="3606812543" sldId="483"/>
            <ac:spMk id="11" creationId="{052A75A8-8F37-9FC3-E21A-E5F1EB1507A1}"/>
          </ac:spMkLst>
        </pc:spChg>
        <pc:spChg chg="add del mod">
          <ac:chgData name="Nicolo Tuccori" userId="0bed12c8-cf4c-419b-9b95-d7ea7ec556a8" providerId="ADAL" clId="{BEFEB447-86C7-EB45-AFD8-56805D5A768E}" dt="2024-10-10T15:02:41.060" v="4983" actId="478"/>
          <ac:spMkLst>
            <pc:docMk/>
            <pc:sldMk cId="3606812543" sldId="483"/>
            <ac:spMk id="12" creationId="{C8A42AB6-B8C4-79BF-FE3B-292A8B44129B}"/>
          </ac:spMkLst>
        </pc:spChg>
        <pc:spChg chg="del mod">
          <ac:chgData name="Nicolo Tuccori" userId="0bed12c8-cf4c-419b-9b95-d7ea7ec556a8" providerId="ADAL" clId="{BEFEB447-86C7-EB45-AFD8-56805D5A768E}" dt="2024-10-10T15:02:41.060" v="4983" actId="478"/>
          <ac:spMkLst>
            <pc:docMk/>
            <pc:sldMk cId="3606812543" sldId="483"/>
            <ac:spMk id="13" creationId="{7D8D8C33-6DD9-8BFB-0A03-B70BF10335B7}"/>
          </ac:spMkLst>
        </pc:spChg>
        <pc:spChg chg="add del mod">
          <ac:chgData name="Nicolo Tuccori" userId="0bed12c8-cf4c-419b-9b95-d7ea7ec556a8" providerId="ADAL" clId="{BEFEB447-86C7-EB45-AFD8-56805D5A768E}" dt="2024-10-10T15:02:41.060" v="4983" actId="478"/>
          <ac:spMkLst>
            <pc:docMk/>
            <pc:sldMk cId="3606812543" sldId="483"/>
            <ac:spMk id="14" creationId="{8BE4C712-C4CB-5B2C-79F8-E3EFCBD3891A}"/>
          </ac:spMkLst>
        </pc:spChg>
        <pc:spChg chg="del mod">
          <ac:chgData name="Nicolo Tuccori" userId="0bed12c8-cf4c-419b-9b95-d7ea7ec556a8" providerId="ADAL" clId="{BEFEB447-86C7-EB45-AFD8-56805D5A768E}" dt="2024-10-10T11:29:15.755" v="4240" actId="21"/>
          <ac:spMkLst>
            <pc:docMk/>
            <pc:sldMk cId="3606812543" sldId="483"/>
            <ac:spMk id="15" creationId="{7244E7E5-93C0-CCC0-9B79-4131AA4C8BCD}"/>
          </ac:spMkLst>
        </pc:spChg>
        <pc:spChg chg="add del mod ord">
          <ac:chgData name="Nicolo Tuccori" userId="0bed12c8-cf4c-419b-9b95-d7ea7ec556a8" providerId="ADAL" clId="{BEFEB447-86C7-EB45-AFD8-56805D5A768E}" dt="2024-10-10T11:34:52.303" v="4370" actId="478"/>
          <ac:spMkLst>
            <pc:docMk/>
            <pc:sldMk cId="3606812543" sldId="483"/>
            <ac:spMk id="16" creationId="{AD0AA6B8-5D6B-61EF-90E8-22DF95B056AD}"/>
          </ac:spMkLst>
        </pc:spChg>
        <pc:spChg chg="add del mod ord">
          <ac:chgData name="Nicolo Tuccori" userId="0bed12c8-cf4c-419b-9b95-d7ea7ec556a8" providerId="ADAL" clId="{BEFEB447-86C7-EB45-AFD8-56805D5A768E}" dt="2024-10-10T11:34:52.303" v="4370" actId="478"/>
          <ac:spMkLst>
            <pc:docMk/>
            <pc:sldMk cId="3606812543" sldId="483"/>
            <ac:spMk id="17" creationId="{C7E52093-C5D5-A8AD-2E58-08387EA74D5F}"/>
          </ac:spMkLst>
        </pc:spChg>
        <pc:spChg chg="add del mod ord">
          <ac:chgData name="Nicolo Tuccori" userId="0bed12c8-cf4c-419b-9b95-d7ea7ec556a8" providerId="ADAL" clId="{BEFEB447-86C7-EB45-AFD8-56805D5A768E}" dt="2024-10-10T11:34:54.254" v="4371" actId="478"/>
          <ac:spMkLst>
            <pc:docMk/>
            <pc:sldMk cId="3606812543" sldId="483"/>
            <ac:spMk id="18" creationId="{6C9DAB68-63EC-ADB8-5F39-C67EA16DDBBA}"/>
          </ac:spMkLst>
        </pc:spChg>
        <pc:spChg chg="add del mod ord">
          <ac:chgData name="Nicolo Tuccori" userId="0bed12c8-cf4c-419b-9b95-d7ea7ec556a8" providerId="ADAL" clId="{BEFEB447-86C7-EB45-AFD8-56805D5A768E}" dt="2024-10-10T11:34:54.254" v="4371" actId="478"/>
          <ac:spMkLst>
            <pc:docMk/>
            <pc:sldMk cId="3606812543" sldId="483"/>
            <ac:spMk id="19" creationId="{F07C6877-D1EF-57CD-C45B-05D00DAE6B5B}"/>
          </ac:spMkLst>
        </pc:spChg>
        <pc:spChg chg="add del mod ord">
          <ac:chgData name="Nicolo Tuccori" userId="0bed12c8-cf4c-419b-9b95-d7ea7ec556a8" providerId="ADAL" clId="{BEFEB447-86C7-EB45-AFD8-56805D5A768E}" dt="2024-10-10T11:34:52.303" v="4370" actId="478"/>
          <ac:spMkLst>
            <pc:docMk/>
            <pc:sldMk cId="3606812543" sldId="483"/>
            <ac:spMk id="20" creationId="{106994FC-61B8-4B2C-9EEB-C4CAE8F3283E}"/>
          </ac:spMkLst>
        </pc:spChg>
        <pc:spChg chg="add del mod ord">
          <ac:chgData name="Nicolo Tuccori" userId="0bed12c8-cf4c-419b-9b95-d7ea7ec556a8" providerId="ADAL" clId="{BEFEB447-86C7-EB45-AFD8-56805D5A768E}" dt="2024-10-10T11:34:52.303" v="4370" actId="478"/>
          <ac:spMkLst>
            <pc:docMk/>
            <pc:sldMk cId="3606812543" sldId="483"/>
            <ac:spMk id="21" creationId="{C6935D18-1A57-75A5-99BD-FA8543276109}"/>
          </ac:spMkLst>
        </pc:spChg>
        <pc:spChg chg="add del mod ord">
          <ac:chgData name="Nicolo Tuccori" userId="0bed12c8-cf4c-419b-9b95-d7ea7ec556a8" providerId="ADAL" clId="{BEFEB447-86C7-EB45-AFD8-56805D5A768E}" dt="2024-10-10T11:34:54.254" v="4371" actId="478"/>
          <ac:spMkLst>
            <pc:docMk/>
            <pc:sldMk cId="3606812543" sldId="483"/>
            <ac:spMk id="22" creationId="{559C5A4D-A56F-6938-C9C2-6230A80C58B8}"/>
          </ac:spMkLst>
        </pc:spChg>
        <pc:spChg chg="add del mod ord">
          <ac:chgData name="Nicolo Tuccori" userId="0bed12c8-cf4c-419b-9b95-d7ea7ec556a8" providerId="ADAL" clId="{BEFEB447-86C7-EB45-AFD8-56805D5A768E}" dt="2024-10-10T11:34:54.254" v="4371" actId="478"/>
          <ac:spMkLst>
            <pc:docMk/>
            <pc:sldMk cId="3606812543" sldId="483"/>
            <ac:spMk id="23" creationId="{1D0A7A42-2433-373E-9B21-D522FC2A7371}"/>
          </ac:spMkLst>
        </pc:spChg>
        <pc:spChg chg="add del mod">
          <ac:chgData name="Nicolo Tuccori" userId="0bed12c8-cf4c-419b-9b95-d7ea7ec556a8" providerId="ADAL" clId="{BEFEB447-86C7-EB45-AFD8-56805D5A768E}" dt="2024-10-10T15:02:44.463" v="4986" actId="478"/>
          <ac:spMkLst>
            <pc:docMk/>
            <pc:sldMk cId="3606812543" sldId="483"/>
            <ac:spMk id="24" creationId="{7C2D5510-78AD-6DED-A528-AEAD6BF86CE0}"/>
          </ac:spMkLst>
        </pc:spChg>
        <pc:picChg chg="del mod">
          <ac:chgData name="Nicolo Tuccori" userId="0bed12c8-cf4c-419b-9b95-d7ea7ec556a8" providerId="ADAL" clId="{BEFEB447-86C7-EB45-AFD8-56805D5A768E}" dt="2024-10-10T15:02:38.333" v="4982" actId="478"/>
          <ac:picMkLst>
            <pc:docMk/>
            <pc:sldMk cId="3606812543" sldId="483"/>
            <ac:picMk id="2" creationId="{75ABD436-DAE0-D267-1DC4-53CE31043429}"/>
          </ac:picMkLst>
        </pc:picChg>
        <pc:picChg chg="del mod">
          <ac:chgData name="Nicolo Tuccori" userId="0bed12c8-cf4c-419b-9b95-d7ea7ec556a8" providerId="ADAL" clId="{BEFEB447-86C7-EB45-AFD8-56805D5A768E}" dt="2024-10-10T15:05:38.254" v="4995" actId="478"/>
          <ac:picMkLst>
            <pc:docMk/>
            <pc:sldMk cId="3606812543" sldId="483"/>
            <ac:picMk id="10" creationId="{86672905-CD70-4C89-48C9-6ED6471A00A4}"/>
          </ac:picMkLst>
        </pc:picChg>
        <pc:picChg chg="add mod">
          <ac:chgData name="Nicolo Tuccori" userId="0bed12c8-cf4c-419b-9b95-d7ea7ec556a8" providerId="ADAL" clId="{BEFEB447-86C7-EB45-AFD8-56805D5A768E}" dt="2024-10-10T16:11:30.014" v="5345" actId="1076"/>
          <ac:picMkLst>
            <pc:docMk/>
            <pc:sldMk cId="3606812543" sldId="483"/>
            <ac:picMk id="25" creationId="{44D3D8DC-84FE-A3E2-C141-66E07946BFDA}"/>
          </ac:picMkLst>
        </pc:picChg>
        <pc:picChg chg="add mod">
          <ac:chgData name="Nicolo Tuccori" userId="0bed12c8-cf4c-419b-9b95-d7ea7ec556a8" providerId="ADAL" clId="{BEFEB447-86C7-EB45-AFD8-56805D5A768E}" dt="2024-10-10T16:11:30.014" v="5345" actId="1076"/>
          <ac:picMkLst>
            <pc:docMk/>
            <pc:sldMk cId="3606812543" sldId="483"/>
            <ac:picMk id="26" creationId="{AB5C4EE1-9BC0-57FF-849E-16F73BE062BA}"/>
          </ac:picMkLst>
        </pc:picChg>
        <pc:cxnChg chg="mod">
          <ac:chgData name="Nicolo Tuccori" userId="0bed12c8-cf4c-419b-9b95-d7ea7ec556a8" providerId="ADAL" clId="{BEFEB447-86C7-EB45-AFD8-56805D5A768E}" dt="2024-10-10T16:11:30.014" v="5345" actId="1076"/>
          <ac:cxnSpMkLst>
            <pc:docMk/>
            <pc:sldMk cId="3606812543" sldId="483"/>
            <ac:cxnSpMk id="6" creationId="{CFA0D75C-4F76-5E9A-C361-20D1F62F2BF1}"/>
          </ac:cxnSpMkLst>
        </pc:cxnChg>
      </pc:sldChg>
      <pc:sldChg chg="addSp modSp add del mod ord">
        <pc:chgData name="Nicolo Tuccori" userId="0bed12c8-cf4c-419b-9b95-d7ea7ec556a8" providerId="ADAL" clId="{BEFEB447-86C7-EB45-AFD8-56805D5A768E}" dt="2024-10-10T11:34:27.716" v="4362" actId="2696"/>
        <pc:sldMkLst>
          <pc:docMk/>
          <pc:sldMk cId="1239363722" sldId="484"/>
        </pc:sldMkLst>
        <pc:spChg chg="add mod">
          <ac:chgData name="Nicolo Tuccori" userId="0bed12c8-cf4c-419b-9b95-d7ea7ec556a8" providerId="ADAL" clId="{BEFEB447-86C7-EB45-AFD8-56805D5A768E}" dt="2024-10-08T12:23:02.266" v="1440"/>
          <ac:spMkLst>
            <pc:docMk/>
            <pc:sldMk cId="1239363722" sldId="484"/>
            <ac:spMk id="14" creationId="{5D20BBBF-9FCC-855B-6FCB-902D510231E9}"/>
          </ac:spMkLst>
        </pc:spChg>
        <pc:spChg chg="add mod">
          <ac:chgData name="Nicolo Tuccori" userId="0bed12c8-cf4c-419b-9b95-d7ea7ec556a8" providerId="ADAL" clId="{BEFEB447-86C7-EB45-AFD8-56805D5A768E}" dt="2024-10-08T12:23:02.266" v="1440"/>
          <ac:spMkLst>
            <pc:docMk/>
            <pc:sldMk cId="1239363722" sldId="484"/>
            <ac:spMk id="17" creationId="{A14C7D9A-7B8A-356D-3DFB-9D959F4F54F5}"/>
          </ac:spMkLst>
        </pc:spChg>
        <pc:spChg chg="add mod">
          <ac:chgData name="Nicolo Tuccori" userId="0bed12c8-cf4c-419b-9b95-d7ea7ec556a8" providerId="ADAL" clId="{BEFEB447-86C7-EB45-AFD8-56805D5A768E}" dt="2024-10-08T12:23:02.266" v="1440"/>
          <ac:spMkLst>
            <pc:docMk/>
            <pc:sldMk cId="1239363722" sldId="484"/>
            <ac:spMk id="19" creationId="{56AC774E-C1FB-6DB5-E83A-6D3D6B51AC16}"/>
          </ac:spMkLst>
        </pc:spChg>
        <pc:cxnChg chg="mod">
          <ac:chgData name="Nicolo Tuccori" userId="0bed12c8-cf4c-419b-9b95-d7ea7ec556a8" providerId="ADAL" clId="{BEFEB447-86C7-EB45-AFD8-56805D5A768E}" dt="2024-10-10T11:32:31.168" v="4329" actId="1076"/>
          <ac:cxnSpMkLst>
            <pc:docMk/>
            <pc:sldMk cId="1239363722" sldId="484"/>
            <ac:cxnSpMk id="8" creationId="{5861E711-9C54-A2CD-BBEE-F722F38FBDCC}"/>
          </ac:cxnSpMkLst>
        </pc:cxnChg>
      </pc:sldChg>
      <pc:sldChg chg="delSp modSp add mod ord">
        <pc:chgData name="Nicolo Tuccori" userId="0bed12c8-cf4c-419b-9b95-d7ea7ec556a8" providerId="ADAL" clId="{BEFEB447-86C7-EB45-AFD8-56805D5A768E}" dt="2024-10-15T12:25:00.591" v="10219" actId="20577"/>
        <pc:sldMkLst>
          <pc:docMk/>
          <pc:sldMk cId="3529656291" sldId="485"/>
        </pc:sldMkLst>
        <pc:spChg chg="del">
          <ac:chgData name="Nicolo Tuccori" userId="0bed12c8-cf4c-419b-9b95-d7ea7ec556a8" providerId="ADAL" clId="{BEFEB447-86C7-EB45-AFD8-56805D5A768E}" dt="2024-10-14T15:37:54.953" v="7884" actId="478"/>
          <ac:spMkLst>
            <pc:docMk/>
            <pc:sldMk cId="3529656291" sldId="485"/>
            <ac:spMk id="9" creationId="{9DDB90B7-2A0D-CEC3-136C-183C1D8F8F39}"/>
          </ac:spMkLst>
        </pc:spChg>
        <pc:spChg chg="del">
          <ac:chgData name="Nicolo Tuccori" userId="0bed12c8-cf4c-419b-9b95-d7ea7ec556a8" providerId="ADAL" clId="{BEFEB447-86C7-EB45-AFD8-56805D5A768E}" dt="2024-10-14T15:37:54.953" v="7884" actId="478"/>
          <ac:spMkLst>
            <pc:docMk/>
            <pc:sldMk cId="3529656291" sldId="485"/>
            <ac:spMk id="10" creationId="{279011F0-50A9-72E7-C1FC-0A82861ACC17}"/>
          </ac:spMkLst>
        </pc:spChg>
        <pc:spChg chg="del">
          <ac:chgData name="Nicolo Tuccori" userId="0bed12c8-cf4c-419b-9b95-d7ea7ec556a8" providerId="ADAL" clId="{BEFEB447-86C7-EB45-AFD8-56805D5A768E}" dt="2024-10-14T15:37:54.953" v="7884" actId="478"/>
          <ac:spMkLst>
            <pc:docMk/>
            <pc:sldMk cId="3529656291" sldId="485"/>
            <ac:spMk id="11" creationId="{6A382605-BCA6-D31E-0FD2-D9D0CDC451E3}"/>
          </ac:spMkLst>
        </pc:spChg>
        <pc:spChg chg="mod">
          <ac:chgData name="Nicolo Tuccori" userId="0bed12c8-cf4c-419b-9b95-d7ea7ec556a8" providerId="ADAL" clId="{BEFEB447-86C7-EB45-AFD8-56805D5A768E}" dt="2024-10-15T12:25:00.591" v="10219" actId="20577"/>
          <ac:spMkLst>
            <pc:docMk/>
            <pc:sldMk cId="3529656291" sldId="485"/>
            <ac:spMk id="12" creationId="{3693AF51-C87D-06EA-E534-3BA4DF666C70}"/>
          </ac:spMkLst>
        </pc:spChg>
      </pc:sldChg>
      <pc:sldChg chg="addSp delSp modSp add mod chgLayout">
        <pc:chgData name="Nicolo Tuccori" userId="0bed12c8-cf4c-419b-9b95-d7ea7ec556a8" providerId="ADAL" clId="{BEFEB447-86C7-EB45-AFD8-56805D5A768E}" dt="2024-10-11T15:11:42.229" v="7807"/>
        <pc:sldMkLst>
          <pc:docMk/>
          <pc:sldMk cId="886510975" sldId="486"/>
        </pc:sldMkLst>
        <pc:spChg chg="add del mod">
          <ac:chgData name="Nicolo Tuccori" userId="0bed12c8-cf4c-419b-9b95-d7ea7ec556a8" providerId="ADAL" clId="{BEFEB447-86C7-EB45-AFD8-56805D5A768E}" dt="2024-10-10T09:29:57.754" v="2001" actId="478"/>
          <ac:spMkLst>
            <pc:docMk/>
            <pc:sldMk cId="886510975" sldId="486"/>
            <ac:spMk id="2" creationId="{6468C4A1-8E35-5A78-B9C2-72A0E5B923FE}"/>
          </ac:spMkLst>
        </pc:spChg>
        <pc:spChg chg="add mod">
          <ac:chgData name="Nicolo Tuccori" userId="0bed12c8-cf4c-419b-9b95-d7ea7ec556a8" providerId="ADAL" clId="{BEFEB447-86C7-EB45-AFD8-56805D5A768E}" dt="2024-10-11T15:11:42.229" v="7807"/>
          <ac:spMkLst>
            <pc:docMk/>
            <pc:sldMk cId="886510975" sldId="486"/>
            <ac:spMk id="2" creationId="{FEC1FECC-F0A7-39E4-8612-5E752324E7AE}"/>
          </ac:spMkLst>
        </pc:spChg>
        <pc:spChg chg="add mod">
          <ac:chgData name="Nicolo Tuccori" userId="0bed12c8-cf4c-419b-9b95-d7ea7ec556a8" providerId="ADAL" clId="{BEFEB447-86C7-EB45-AFD8-56805D5A768E}" dt="2024-10-10T09:52:44.960" v="2041" actId="1076"/>
          <ac:spMkLst>
            <pc:docMk/>
            <pc:sldMk cId="886510975" sldId="486"/>
            <ac:spMk id="4" creationId="{16AA19F9-A012-232D-BA4B-D6BFFC0DC5CE}"/>
          </ac:spMkLst>
        </pc:spChg>
        <pc:spChg chg="add mod">
          <ac:chgData name="Nicolo Tuccori" userId="0bed12c8-cf4c-419b-9b95-d7ea7ec556a8" providerId="ADAL" clId="{BEFEB447-86C7-EB45-AFD8-56805D5A768E}" dt="2024-10-11T15:11:42.229" v="7807"/>
          <ac:spMkLst>
            <pc:docMk/>
            <pc:sldMk cId="886510975" sldId="486"/>
            <ac:spMk id="5" creationId="{9DF432C6-6BD7-AD7F-891E-5206D3F96695}"/>
          </ac:spMkLst>
        </pc:spChg>
        <pc:spChg chg="del">
          <ac:chgData name="Nicolo Tuccori" userId="0bed12c8-cf4c-419b-9b95-d7ea7ec556a8" providerId="ADAL" clId="{BEFEB447-86C7-EB45-AFD8-56805D5A768E}" dt="2024-10-09T09:55:42.662" v="1764" actId="478"/>
          <ac:spMkLst>
            <pc:docMk/>
            <pc:sldMk cId="886510975" sldId="486"/>
            <ac:spMk id="6" creationId="{41B11CE5-1205-115B-F5D4-411794462BA4}"/>
          </ac:spMkLst>
        </pc:spChg>
        <pc:spChg chg="add mod">
          <ac:chgData name="Nicolo Tuccori" userId="0bed12c8-cf4c-419b-9b95-d7ea7ec556a8" providerId="ADAL" clId="{BEFEB447-86C7-EB45-AFD8-56805D5A768E}" dt="2024-10-11T15:11:42.229" v="7807"/>
          <ac:spMkLst>
            <pc:docMk/>
            <pc:sldMk cId="886510975" sldId="486"/>
            <ac:spMk id="8" creationId="{A0E33362-9358-E6AC-A5BF-D7DD175BAFFA}"/>
          </ac:spMkLst>
        </pc:spChg>
        <pc:spChg chg="del mod">
          <ac:chgData name="Nicolo Tuccori" userId="0bed12c8-cf4c-419b-9b95-d7ea7ec556a8" providerId="ADAL" clId="{BEFEB447-86C7-EB45-AFD8-56805D5A768E}" dt="2024-10-10T09:29:58.322" v="2002" actId="478"/>
          <ac:spMkLst>
            <pc:docMk/>
            <pc:sldMk cId="886510975" sldId="486"/>
            <ac:spMk id="9" creationId="{F4CD3E6A-9EC8-50A8-51E7-8D77FFD9FBBA}"/>
          </ac:spMkLst>
        </pc:spChg>
        <pc:spChg chg="del mod ord">
          <ac:chgData name="Nicolo Tuccori" userId="0bed12c8-cf4c-419b-9b95-d7ea7ec556a8" providerId="ADAL" clId="{BEFEB447-86C7-EB45-AFD8-56805D5A768E}" dt="2024-10-11T15:11:42.113" v="7806" actId="478"/>
          <ac:spMkLst>
            <pc:docMk/>
            <pc:sldMk cId="886510975" sldId="486"/>
            <ac:spMk id="11" creationId="{36F7489A-BDCF-39AB-21E8-BE9C67D2896F}"/>
          </ac:spMkLst>
        </pc:spChg>
        <pc:spChg chg="del mod ord">
          <ac:chgData name="Nicolo Tuccori" userId="0bed12c8-cf4c-419b-9b95-d7ea7ec556a8" providerId="ADAL" clId="{BEFEB447-86C7-EB45-AFD8-56805D5A768E}" dt="2024-10-11T15:11:42.113" v="7806" actId="478"/>
          <ac:spMkLst>
            <pc:docMk/>
            <pc:sldMk cId="886510975" sldId="486"/>
            <ac:spMk id="12" creationId="{64DE479F-890D-6449-8207-36E70483E8D4}"/>
          </ac:spMkLst>
        </pc:spChg>
        <pc:spChg chg="del mod ord">
          <ac:chgData name="Nicolo Tuccori" userId="0bed12c8-cf4c-419b-9b95-d7ea7ec556a8" providerId="ADAL" clId="{BEFEB447-86C7-EB45-AFD8-56805D5A768E}" dt="2024-10-11T15:11:42.113" v="7806" actId="478"/>
          <ac:spMkLst>
            <pc:docMk/>
            <pc:sldMk cId="886510975" sldId="486"/>
            <ac:spMk id="13" creationId="{897A2D2B-4CE1-CA51-1E3D-4FE29D2EFECE}"/>
          </ac:spMkLst>
        </pc:spChg>
        <pc:spChg chg="mod ord">
          <ac:chgData name="Nicolo Tuccori" userId="0bed12c8-cf4c-419b-9b95-d7ea7ec556a8" providerId="ADAL" clId="{BEFEB447-86C7-EB45-AFD8-56805D5A768E}" dt="2024-10-10T10:58:33.915" v="3172" actId="700"/>
          <ac:spMkLst>
            <pc:docMk/>
            <pc:sldMk cId="886510975" sldId="486"/>
            <ac:spMk id="14" creationId="{3FAD3AD3-C8C9-D9C0-E9A3-CE2A2A6BBE01}"/>
          </ac:spMkLst>
        </pc:spChg>
        <pc:spChg chg="add del mod ord">
          <ac:chgData name="Nicolo Tuccori" userId="0bed12c8-cf4c-419b-9b95-d7ea7ec556a8" providerId="ADAL" clId="{BEFEB447-86C7-EB45-AFD8-56805D5A768E}" dt="2024-10-10T10:58:33.915" v="3172" actId="700"/>
          <ac:spMkLst>
            <pc:docMk/>
            <pc:sldMk cId="886510975" sldId="486"/>
            <ac:spMk id="18" creationId="{3A66C68E-716E-5B94-19F2-D5F6113A2360}"/>
          </ac:spMkLst>
        </pc:spChg>
        <pc:spChg chg="add del mod ord">
          <ac:chgData name="Nicolo Tuccori" userId="0bed12c8-cf4c-419b-9b95-d7ea7ec556a8" providerId="ADAL" clId="{BEFEB447-86C7-EB45-AFD8-56805D5A768E}" dt="2024-10-10T10:58:33.915" v="3172" actId="700"/>
          <ac:spMkLst>
            <pc:docMk/>
            <pc:sldMk cId="886510975" sldId="486"/>
            <ac:spMk id="19" creationId="{5398AC5E-BEB6-751C-5AE2-646447458E2F}"/>
          </ac:spMkLst>
        </pc:spChg>
        <pc:spChg chg="add del mod ord">
          <ac:chgData name="Nicolo Tuccori" userId="0bed12c8-cf4c-419b-9b95-d7ea7ec556a8" providerId="ADAL" clId="{BEFEB447-86C7-EB45-AFD8-56805D5A768E}" dt="2024-10-10T10:58:33.915" v="3172" actId="700"/>
          <ac:spMkLst>
            <pc:docMk/>
            <pc:sldMk cId="886510975" sldId="486"/>
            <ac:spMk id="20" creationId="{16022E98-84F9-1009-D1D0-00CDD4D92334}"/>
          </ac:spMkLst>
        </pc:spChg>
        <pc:spChg chg="add del mod ord">
          <ac:chgData name="Nicolo Tuccori" userId="0bed12c8-cf4c-419b-9b95-d7ea7ec556a8" providerId="ADAL" clId="{BEFEB447-86C7-EB45-AFD8-56805D5A768E}" dt="2024-10-10T10:58:33.915" v="3172" actId="700"/>
          <ac:spMkLst>
            <pc:docMk/>
            <pc:sldMk cId="886510975" sldId="486"/>
            <ac:spMk id="21" creationId="{78F54231-683B-708B-D619-DDE207203236}"/>
          </ac:spMkLst>
        </pc:spChg>
        <pc:spChg chg="add del mod ord">
          <ac:chgData name="Nicolo Tuccori" userId="0bed12c8-cf4c-419b-9b95-d7ea7ec556a8" providerId="ADAL" clId="{BEFEB447-86C7-EB45-AFD8-56805D5A768E}" dt="2024-10-10T10:58:33.915" v="3172" actId="700"/>
          <ac:spMkLst>
            <pc:docMk/>
            <pc:sldMk cId="886510975" sldId="486"/>
            <ac:spMk id="22" creationId="{8B3D74F2-FC17-99FD-0C44-06F473D17C18}"/>
          </ac:spMkLst>
        </pc:spChg>
        <pc:spChg chg="add del mod ord">
          <ac:chgData name="Nicolo Tuccori" userId="0bed12c8-cf4c-419b-9b95-d7ea7ec556a8" providerId="ADAL" clId="{BEFEB447-86C7-EB45-AFD8-56805D5A768E}" dt="2024-10-10T10:58:33.915" v="3172" actId="700"/>
          <ac:spMkLst>
            <pc:docMk/>
            <pc:sldMk cId="886510975" sldId="486"/>
            <ac:spMk id="23" creationId="{CD049A43-3AE0-EFFF-B59B-1789F96E09AC}"/>
          </ac:spMkLst>
        </pc:spChg>
        <pc:spChg chg="add del mod ord">
          <ac:chgData name="Nicolo Tuccori" userId="0bed12c8-cf4c-419b-9b95-d7ea7ec556a8" providerId="ADAL" clId="{BEFEB447-86C7-EB45-AFD8-56805D5A768E}" dt="2024-10-10T10:58:33.915" v="3172" actId="700"/>
          <ac:spMkLst>
            <pc:docMk/>
            <pc:sldMk cId="886510975" sldId="486"/>
            <ac:spMk id="24" creationId="{43B12177-E23D-1FFB-9665-CA98A4EC2E73}"/>
          </ac:spMkLst>
        </pc:spChg>
        <pc:spChg chg="add del mod ord">
          <ac:chgData name="Nicolo Tuccori" userId="0bed12c8-cf4c-419b-9b95-d7ea7ec556a8" providerId="ADAL" clId="{BEFEB447-86C7-EB45-AFD8-56805D5A768E}" dt="2024-10-10T10:58:33.915" v="3172" actId="700"/>
          <ac:spMkLst>
            <pc:docMk/>
            <pc:sldMk cId="886510975" sldId="486"/>
            <ac:spMk id="25" creationId="{9A19CC37-8321-59FC-1861-7EB3B4BAF1CC}"/>
          </ac:spMkLst>
        </pc:spChg>
        <pc:spChg chg="add del mod ord">
          <ac:chgData name="Nicolo Tuccori" userId="0bed12c8-cf4c-419b-9b95-d7ea7ec556a8" providerId="ADAL" clId="{BEFEB447-86C7-EB45-AFD8-56805D5A768E}" dt="2024-10-10T10:58:33.915" v="3172" actId="700"/>
          <ac:spMkLst>
            <pc:docMk/>
            <pc:sldMk cId="886510975" sldId="486"/>
            <ac:spMk id="26" creationId="{989F715E-DA26-19D2-13D7-4C263446F420}"/>
          </ac:spMkLst>
        </pc:spChg>
        <pc:graphicFrameChg chg="del">
          <ac:chgData name="Nicolo Tuccori" userId="0bed12c8-cf4c-419b-9b95-d7ea7ec556a8" providerId="ADAL" clId="{BEFEB447-86C7-EB45-AFD8-56805D5A768E}" dt="2024-10-09T09:55:15.955" v="1722" actId="478"/>
          <ac:graphicFrameMkLst>
            <pc:docMk/>
            <pc:sldMk cId="886510975" sldId="486"/>
            <ac:graphicFrameMk id="27" creationId="{F5260E3E-6D76-DC33-D47A-30E8ECA00758}"/>
          </ac:graphicFrameMkLst>
        </pc:graphicFrameChg>
        <pc:picChg chg="add mod">
          <ac:chgData name="Nicolo Tuccori" userId="0bed12c8-cf4c-419b-9b95-d7ea7ec556a8" providerId="ADAL" clId="{BEFEB447-86C7-EB45-AFD8-56805D5A768E}" dt="2024-10-10T09:49:35.340" v="2037" actId="1036"/>
          <ac:picMkLst>
            <pc:docMk/>
            <pc:sldMk cId="886510975" sldId="486"/>
            <ac:picMk id="3" creationId="{40838850-9587-260C-4428-0AD6F837665F}"/>
          </ac:picMkLst>
        </pc:picChg>
        <pc:picChg chg="del">
          <ac:chgData name="Nicolo Tuccori" userId="0bed12c8-cf4c-419b-9b95-d7ea7ec556a8" providerId="ADAL" clId="{BEFEB447-86C7-EB45-AFD8-56805D5A768E}" dt="2024-10-09T09:55:17.871" v="1723" actId="478"/>
          <ac:picMkLst>
            <pc:docMk/>
            <pc:sldMk cId="886510975" sldId="486"/>
            <ac:picMk id="3" creationId="{E85DA603-3E72-4EA8-CE0E-55CCC563E394}"/>
          </ac:picMkLst>
        </pc:picChg>
        <pc:picChg chg="add del mod">
          <ac:chgData name="Nicolo Tuccori" userId="0bed12c8-cf4c-419b-9b95-d7ea7ec556a8" providerId="ADAL" clId="{BEFEB447-86C7-EB45-AFD8-56805D5A768E}" dt="2024-10-10T09:29:49.965" v="1999" actId="478"/>
          <ac:picMkLst>
            <pc:docMk/>
            <pc:sldMk cId="886510975" sldId="486"/>
            <ac:picMk id="5" creationId="{45E14D3C-BE33-F629-388F-CBDD9D17D99C}"/>
          </ac:picMkLst>
        </pc:picChg>
        <pc:picChg chg="add mod">
          <ac:chgData name="Nicolo Tuccori" userId="0bed12c8-cf4c-419b-9b95-d7ea7ec556a8" providerId="ADAL" clId="{BEFEB447-86C7-EB45-AFD8-56805D5A768E}" dt="2024-10-10T09:49:35.340" v="2037" actId="1036"/>
          <ac:picMkLst>
            <pc:docMk/>
            <pc:sldMk cId="886510975" sldId="486"/>
            <ac:picMk id="6" creationId="{D3134A2C-18C3-BD86-D120-0C1BF97B18DE}"/>
          </ac:picMkLst>
        </pc:picChg>
        <pc:picChg chg="del">
          <ac:chgData name="Nicolo Tuccori" userId="0bed12c8-cf4c-419b-9b95-d7ea7ec556a8" providerId="ADAL" clId="{BEFEB447-86C7-EB45-AFD8-56805D5A768E}" dt="2024-10-09T09:55:18.267" v="1724" actId="478"/>
          <ac:picMkLst>
            <pc:docMk/>
            <pc:sldMk cId="886510975" sldId="486"/>
            <ac:picMk id="7" creationId="{162BF1A2-1F44-28A3-4EF5-B3EA0587DDE7}"/>
          </ac:picMkLst>
        </pc:picChg>
        <pc:picChg chg="add mod">
          <ac:chgData name="Nicolo Tuccori" userId="0bed12c8-cf4c-419b-9b95-d7ea7ec556a8" providerId="ADAL" clId="{BEFEB447-86C7-EB45-AFD8-56805D5A768E}" dt="2024-10-10T09:52:41.592" v="2040" actId="1076"/>
          <ac:picMkLst>
            <pc:docMk/>
            <pc:sldMk cId="886510975" sldId="486"/>
            <ac:picMk id="7" creationId="{C8998256-4ACA-8365-AF99-88A28891090D}"/>
          </ac:picMkLst>
        </pc:picChg>
        <pc:picChg chg="add del mod">
          <ac:chgData name="Nicolo Tuccori" userId="0bed12c8-cf4c-419b-9b95-d7ea7ec556a8" providerId="ADAL" clId="{BEFEB447-86C7-EB45-AFD8-56805D5A768E}" dt="2024-10-10T09:29:53.164" v="2000" actId="478"/>
          <ac:picMkLst>
            <pc:docMk/>
            <pc:sldMk cId="886510975" sldId="486"/>
            <ac:picMk id="8" creationId="{17DC6814-3FBD-DB1A-42E4-8651949F3977}"/>
          </ac:picMkLst>
        </pc:picChg>
        <pc:picChg chg="add del mod">
          <ac:chgData name="Nicolo Tuccori" userId="0bed12c8-cf4c-419b-9b95-d7ea7ec556a8" providerId="ADAL" clId="{BEFEB447-86C7-EB45-AFD8-56805D5A768E}" dt="2024-10-10T09:30:04.583" v="2005" actId="478"/>
          <ac:picMkLst>
            <pc:docMk/>
            <pc:sldMk cId="886510975" sldId="486"/>
            <ac:picMk id="10" creationId="{766BDB6F-CBD3-5D56-E826-B3FCB4547206}"/>
          </ac:picMkLst>
        </pc:picChg>
        <pc:picChg chg="add del mod">
          <ac:chgData name="Nicolo Tuccori" userId="0bed12c8-cf4c-419b-9b95-d7ea7ec556a8" providerId="ADAL" clId="{BEFEB447-86C7-EB45-AFD8-56805D5A768E}" dt="2024-10-10T09:32:54.271" v="2019" actId="478"/>
          <ac:picMkLst>
            <pc:docMk/>
            <pc:sldMk cId="886510975" sldId="486"/>
            <ac:picMk id="15" creationId="{4D7498EA-C7F6-3452-AB0F-2F624C9705B5}"/>
          </ac:picMkLst>
        </pc:picChg>
        <pc:picChg chg="add del mod">
          <ac:chgData name="Nicolo Tuccori" userId="0bed12c8-cf4c-419b-9b95-d7ea7ec556a8" providerId="ADAL" clId="{BEFEB447-86C7-EB45-AFD8-56805D5A768E}" dt="2024-10-10T09:32:54.603" v="2020" actId="478"/>
          <ac:picMkLst>
            <pc:docMk/>
            <pc:sldMk cId="886510975" sldId="486"/>
            <ac:picMk id="16" creationId="{31616432-E71F-7641-480E-1898A8B385DF}"/>
          </ac:picMkLst>
        </pc:picChg>
        <pc:picChg chg="add mod">
          <ac:chgData name="Nicolo Tuccori" userId="0bed12c8-cf4c-419b-9b95-d7ea7ec556a8" providerId="ADAL" clId="{BEFEB447-86C7-EB45-AFD8-56805D5A768E}" dt="2024-10-10T09:52:54.927" v="2044" actId="1076"/>
          <ac:picMkLst>
            <pc:docMk/>
            <pc:sldMk cId="886510975" sldId="486"/>
            <ac:picMk id="17" creationId="{0D9B5C95-B04C-31A8-6816-D83BDB1CA3C2}"/>
          </ac:picMkLst>
        </pc:picChg>
      </pc:sldChg>
      <pc:sldChg chg="addSp delSp modSp add mod ord">
        <pc:chgData name="Nicolo Tuccori" userId="0bed12c8-cf4c-419b-9b95-d7ea7ec556a8" providerId="ADAL" clId="{BEFEB447-86C7-EB45-AFD8-56805D5A768E}" dt="2024-10-11T15:11:54.379" v="7812"/>
        <pc:sldMkLst>
          <pc:docMk/>
          <pc:sldMk cId="854536901" sldId="487"/>
        </pc:sldMkLst>
        <pc:spChg chg="mod">
          <ac:chgData name="Nicolo Tuccori" userId="0bed12c8-cf4c-419b-9b95-d7ea7ec556a8" providerId="ADAL" clId="{BEFEB447-86C7-EB45-AFD8-56805D5A768E}" dt="2024-10-10T10:34:58.328" v="2641" actId="1076"/>
          <ac:spMkLst>
            <pc:docMk/>
            <pc:sldMk cId="854536901" sldId="487"/>
            <ac:spMk id="2" creationId="{427AE750-0F1A-8508-06D7-FBF1057EFFDE}"/>
          </ac:spMkLst>
        </pc:spChg>
        <pc:spChg chg="add mod">
          <ac:chgData name="Nicolo Tuccori" userId="0bed12c8-cf4c-419b-9b95-d7ea7ec556a8" providerId="ADAL" clId="{BEFEB447-86C7-EB45-AFD8-56805D5A768E}" dt="2024-10-11T15:11:54.379" v="7812"/>
          <ac:spMkLst>
            <pc:docMk/>
            <pc:sldMk cId="854536901" sldId="487"/>
            <ac:spMk id="3" creationId="{4D622D64-D1C1-4AA7-E8AB-C88EB19D6733}"/>
          </ac:spMkLst>
        </pc:spChg>
        <pc:spChg chg="mod">
          <ac:chgData name="Nicolo Tuccori" userId="0bed12c8-cf4c-419b-9b95-d7ea7ec556a8" providerId="ADAL" clId="{BEFEB447-86C7-EB45-AFD8-56805D5A768E}" dt="2024-10-10T10:34:52.823" v="2638" actId="1076"/>
          <ac:spMkLst>
            <pc:docMk/>
            <pc:sldMk cId="854536901" sldId="487"/>
            <ac:spMk id="4" creationId="{3ED29B8D-F088-74B4-8B69-65EFEB719CAF}"/>
          </ac:spMkLst>
        </pc:spChg>
        <pc:spChg chg="mod">
          <ac:chgData name="Nicolo Tuccori" userId="0bed12c8-cf4c-419b-9b95-d7ea7ec556a8" providerId="ADAL" clId="{BEFEB447-86C7-EB45-AFD8-56805D5A768E}" dt="2024-10-10T10:34:03.229" v="2622" actId="1076"/>
          <ac:spMkLst>
            <pc:docMk/>
            <pc:sldMk cId="854536901" sldId="487"/>
            <ac:spMk id="6" creationId="{C5861CD2-2DE1-B655-111C-E60D84C0A0B2}"/>
          </ac:spMkLst>
        </pc:spChg>
        <pc:spChg chg="del">
          <ac:chgData name="Nicolo Tuccori" userId="0bed12c8-cf4c-419b-9b95-d7ea7ec556a8" providerId="ADAL" clId="{BEFEB447-86C7-EB45-AFD8-56805D5A768E}" dt="2024-10-10T10:15:28.629" v="2308" actId="478"/>
          <ac:spMkLst>
            <pc:docMk/>
            <pc:sldMk cId="854536901" sldId="487"/>
            <ac:spMk id="7" creationId="{1703F36D-F345-7755-A4AE-4B561BE7F613}"/>
          </ac:spMkLst>
        </pc:spChg>
        <pc:spChg chg="add mod">
          <ac:chgData name="Nicolo Tuccori" userId="0bed12c8-cf4c-419b-9b95-d7ea7ec556a8" providerId="ADAL" clId="{BEFEB447-86C7-EB45-AFD8-56805D5A768E}" dt="2024-10-11T15:11:54.379" v="7812"/>
          <ac:spMkLst>
            <pc:docMk/>
            <pc:sldMk cId="854536901" sldId="487"/>
            <ac:spMk id="7" creationId="{FF8D4BF6-F722-851B-7A35-F7EE17019053}"/>
          </ac:spMkLst>
        </pc:spChg>
        <pc:spChg chg="del mod">
          <ac:chgData name="Nicolo Tuccori" userId="0bed12c8-cf4c-419b-9b95-d7ea7ec556a8" providerId="ADAL" clId="{BEFEB447-86C7-EB45-AFD8-56805D5A768E}" dt="2024-10-10T10:29:43.266" v="2476" actId="478"/>
          <ac:spMkLst>
            <pc:docMk/>
            <pc:sldMk cId="854536901" sldId="487"/>
            <ac:spMk id="8" creationId="{46F982FE-99C0-C59F-74A3-85BDEF6F7750}"/>
          </ac:spMkLst>
        </pc:spChg>
        <pc:spChg chg="add mod">
          <ac:chgData name="Nicolo Tuccori" userId="0bed12c8-cf4c-419b-9b95-d7ea7ec556a8" providerId="ADAL" clId="{BEFEB447-86C7-EB45-AFD8-56805D5A768E}" dt="2024-10-11T15:11:54.379" v="7812"/>
          <ac:spMkLst>
            <pc:docMk/>
            <pc:sldMk cId="854536901" sldId="487"/>
            <ac:spMk id="8" creationId="{83F25FFE-E1C0-BAD9-E70C-B56AE5356111}"/>
          </ac:spMkLst>
        </pc:spChg>
        <pc:spChg chg="mod">
          <ac:chgData name="Nicolo Tuccori" userId="0bed12c8-cf4c-419b-9b95-d7ea7ec556a8" providerId="ADAL" clId="{BEFEB447-86C7-EB45-AFD8-56805D5A768E}" dt="2024-10-10T10:34:42.589" v="2632" actId="1076"/>
          <ac:spMkLst>
            <pc:docMk/>
            <pc:sldMk cId="854536901" sldId="487"/>
            <ac:spMk id="10" creationId="{8F4EE09C-9B22-F0B8-CA13-E4D66386A70A}"/>
          </ac:spMkLst>
        </pc:spChg>
        <pc:spChg chg="del">
          <ac:chgData name="Nicolo Tuccori" userId="0bed12c8-cf4c-419b-9b95-d7ea7ec556a8" providerId="ADAL" clId="{BEFEB447-86C7-EB45-AFD8-56805D5A768E}" dt="2024-10-11T15:11:54.189" v="7811" actId="478"/>
          <ac:spMkLst>
            <pc:docMk/>
            <pc:sldMk cId="854536901" sldId="487"/>
            <ac:spMk id="11" creationId="{541FA0AE-446E-BB51-4AB1-06C11F294ABE}"/>
          </ac:spMkLst>
        </pc:spChg>
        <pc:spChg chg="del">
          <ac:chgData name="Nicolo Tuccori" userId="0bed12c8-cf4c-419b-9b95-d7ea7ec556a8" providerId="ADAL" clId="{BEFEB447-86C7-EB45-AFD8-56805D5A768E}" dt="2024-10-11T15:11:54.189" v="7811" actId="478"/>
          <ac:spMkLst>
            <pc:docMk/>
            <pc:sldMk cId="854536901" sldId="487"/>
            <ac:spMk id="12" creationId="{AD708761-01A1-D10B-6A62-1EF1E19CE3B2}"/>
          </ac:spMkLst>
        </pc:spChg>
        <pc:spChg chg="del">
          <ac:chgData name="Nicolo Tuccori" userId="0bed12c8-cf4c-419b-9b95-d7ea7ec556a8" providerId="ADAL" clId="{BEFEB447-86C7-EB45-AFD8-56805D5A768E}" dt="2024-10-11T15:11:54.189" v="7811" actId="478"/>
          <ac:spMkLst>
            <pc:docMk/>
            <pc:sldMk cId="854536901" sldId="487"/>
            <ac:spMk id="13" creationId="{CE885BF2-D143-246C-0936-42E35549416B}"/>
          </ac:spMkLst>
        </pc:spChg>
        <pc:spChg chg="add del mod">
          <ac:chgData name="Nicolo Tuccori" userId="0bed12c8-cf4c-419b-9b95-d7ea7ec556a8" providerId="ADAL" clId="{BEFEB447-86C7-EB45-AFD8-56805D5A768E}" dt="2024-10-10T10:24:00.528" v="2359" actId="478"/>
          <ac:spMkLst>
            <pc:docMk/>
            <pc:sldMk cId="854536901" sldId="487"/>
            <ac:spMk id="15" creationId="{2BFB909D-868E-7DD4-CB98-16624D15ECB1}"/>
          </ac:spMkLst>
        </pc:spChg>
        <pc:spChg chg="add del mod">
          <ac:chgData name="Nicolo Tuccori" userId="0bed12c8-cf4c-419b-9b95-d7ea7ec556a8" providerId="ADAL" clId="{BEFEB447-86C7-EB45-AFD8-56805D5A768E}" dt="2024-10-10T10:24:02.350" v="2360" actId="478"/>
          <ac:spMkLst>
            <pc:docMk/>
            <pc:sldMk cId="854536901" sldId="487"/>
            <ac:spMk id="16" creationId="{F4CA1A5A-08EE-5BE9-C994-54D56E8584F3}"/>
          </ac:spMkLst>
        </pc:spChg>
        <pc:spChg chg="del">
          <ac:chgData name="Nicolo Tuccori" userId="0bed12c8-cf4c-419b-9b95-d7ea7ec556a8" providerId="ADAL" clId="{BEFEB447-86C7-EB45-AFD8-56805D5A768E}" dt="2024-10-10T10:10:59.438" v="2107" actId="478"/>
          <ac:spMkLst>
            <pc:docMk/>
            <pc:sldMk cId="854536901" sldId="487"/>
            <ac:spMk id="17" creationId="{E8242F9D-0699-E56D-0BB1-648D44FF12F1}"/>
          </ac:spMkLst>
        </pc:spChg>
        <pc:spChg chg="add del mod">
          <ac:chgData name="Nicolo Tuccori" userId="0bed12c8-cf4c-419b-9b95-d7ea7ec556a8" providerId="ADAL" clId="{BEFEB447-86C7-EB45-AFD8-56805D5A768E}" dt="2024-10-10T10:24:04.190" v="2361" actId="478"/>
          <ac:spMkLst>
            <pc:docMk/>
            <pc:sldMk cId="854536901" sldId="487"/>
            <ac:spMk id="18" creationId="{1D1B4516-FFC1-0BD6-092A-A03B9181A7A4}"/>
          </ac:spMkLst>
        </pc:spChg>
        <pc:spChg chg="add mod">
          <ac:chgData name="Nicolo Tuccori" userId="0bed12c8-cf4c-419b-9b95-d7ea7ec556a8" providerId="ADAL" clId="{BEFEB447-86C7-EB45-AFD8-56805D5A768E}" dt="2024-10-10T10:34:06.873" v="2623" actId="1076"/>
          <ac:spMkLst>
            <pc:docMk/>
            <pc:sldMk cId="854536901" sldId="487"/>
            <ac:spMk id="20" creationId="{BA4B73FC-80A4-3F31-7A4E-F94B4119C1BC}"/>
          </ac:spMkLst>
        </pc:spChg>
        <pc:spChg chg="add mod">
          <ac:chgData name="Nicolo Tuccori" userId="0bed12c8-cf4c-419b-9b95-d7ea7ec556a8" providerId="ADAL" clId="{BEFEB447-86C7-EB45-AFD8-56805D5A768E}" dt="2024-10-10T10:34:06.873" v="2623" actId="1076"/>
          <ac:spMkLst>
            <pc:docMk/>
            <pc:sldMk cId="854536901" sldId="487"/>
            <ac:spMk id="21" creationId="{E6B80D19-AE98-0584-4ADA-8807ECA02F86}"/>
          </ac:spMkLst>
        </pc:spChg>
        <pc:spChg chg="add mod">
          <ac:chgData name="Nicolo Tuccori" userId="0bed12c8-cf4c-419b-9b95-d7ea7ec556a8" providerId="ADAL" clId="{BEFEB447-86C7-EB45-AFD8-56805D5A768E}" dt="2024-10-10T10:34:06.873" v="2623" actId="1076"/>
          <ac:spMkLst>
            <pc:docMk/>
            <pc:sldMk cId="854536901" sldId="487"/>
            <ac:spMk id="28" creationId="{4B8C7F5A-1A18-3FDD-9F9A-70BEFBF64022}"/>
          </ac:spMkLst>
        </pc:spChg>
        <pc:spChg chg="add del mod">
          <ac:chgData name="Nicolo Tuccori" userId="0bed12c8-cf4c-419b-9b95-d7ea7ec556a8" providerId="ADAL" clId="{BEFEB447-86C7-EB45-AFD8-56805D5A768E}" dt="2024-10-10T10:27:24.926" v="2443"/>
          <ac:spMkLst>
            <pc:docMk/>
            <pc:sldMk cId="854536901" sldId="487"/>
            <ac:spMk id="32" creationId="{A326DA47-5DC2-E987-633C-E8BE3BB7F097}"/>
          </ac:spMkLst>
        </pc:spChg>
        <pc:spChg chg="add mod">
          <ac:chgData name="Nicolo Tuccori" userId="0bed12c8-cf4c-419b-9b95-d7ea7ec556a8" providerId="ADAL" clId="{BEFEB447-86C7-EB45-AFD8-56805D5A768E}" dt="2024-10-10T10:34:49.441" v="2637" actId="1076"/>
          <ac:spMkLst>
            <pc:docMk/>
            <pc:sldMk cId="854536901" sldId="487"/>
            <ac:spMk id="33" creationId="{9CABB945-18DD-981D-6EE6-9A0F05FA808F}"/>
          </ac:spMkLst>
        </pc:spChg>
        <pc:spChg chg="add mod">
          <ac:chgData name="Nicolo Tuccori" userId="0bed12c8-cf4c-419b-9b95-d7ea7ec556a8" providerId="ADAL" clId="{BEFEB447-86C7-EB45-AFD8-56805D5A768E}" dt="2024-10-10T10:34:06.873" v="2623" actId="1076"/>
          <ac:spMkLst>
            <pc:docMk/>
            <pc:sldMk cId="854536901" sldId="487"/>
            <ac:spMk id="37" creationId="{04394A3D-6CC9-FC30-1752-AE182E7FB1F1}"/>
          </ac:spMkLst>
        </pc:spChg>
        <pc:spChg chg="add del mod">
          <ac:chgData name="Nicolo Tuccori" userId="0bed12c8-cf4c-419b-9b95-d7ea7ec556a8" providerId="ADAL" clId="{BEFEB447-86C7-EB45-AFD8-56805D5A768E}" dt="2024-10-10T10:29:04.903" v="2471" actId="11529"/>
          <ac:spMkLst>
            <pc:docMk/>
            <pc:sldMk cId="854536901" sldId="487"/>
            <ac:spMk id="38" creationId="{5A2A6FC4-9749-E37E-4276-0A6693229450}"/>
          </ac:spMkLst>
        </pc:spChg>
        <pc:spChg chg="add mod">
          <ac:chgData name="Nicolo Tuccori" userId="0bed12c8-cf4c-419b-9b95-d7ea7ec556a8" providerId="ADAL" clId="{BEFEB447-86C7-EB45-AFD8-56805D5A768E}" dt="2024-10-10T10:34:06.873" v="2623" actId="1076"/>
          <ac:spMkLst>
            <pc:docMk/>
            <pc:sldMk cId="854536901" sldId="487"/>
            <ac:spMk id="39" creationId="{62CD44EE-DB20-4F01-D3A6-1ECB0E2BC0DB}"/>
          </ac:spMkLst>
        </pc:spChg>
        <pc:picChg chg="del">
          <ac:chgData name="Nicolo Tuccori" userId="0bed12c8-cf4c-419b-9b95-d7ea7ec556a8" providerId="ADAL" clId="{BEFEB447-86C7-EB45-AFD8-56805D5A768E}" dt="2024-10-10T10:10:58.045" v="2106" actId="478"/>
          <ac:picMkLst>
            <pc:docMk/>
            <pc:sldMk cId="854536901" sldId="487"/>
            <ac:picMk id="3" creationId="{19CAFE69-F9DC-B2E2-D819-3990E3AAA127}"/>
          </ac:picMkLst>
        </pc:picChg>
        <pc:picChg chg="add mod">
          <ac:chgData name="Nicolo Tuccori" userId="0bed12c8-cf4c-419b-9b95-d7ea7ec556a8" providerId="ADAL" clId="{BEFEB447-86C7-EB45-AFD8-56805D5A768E}" dt="2024-10-10T10:34:06.873" v="2623" actId="1076"/>
          <ac:picMkLst>
            <pc:docMk/>
            <pc:sldMk cId="854536901" sldId="487"/>
            <ac:picMk id="5" creationId="{896001B1-BCBA-00E3-91EF-7A1B1C0D8DA6}"/>
          </ac:picMkLst>
        </pc:picChg>
        <pc:picChg chg="del">
          <ac:chgData name="Nicolo Tuccori" userId="0bed12c8-cf4c-419b-9b95-d7ea7ec556a8" providerId="ADAL" clId="{BEFEB447-86C7-EB45-AFD8-56805D5A768E}" dt="2024-10-10T10:10:59.975" v="2108" actId="478"/>
          <ac:picMkLst>
            <pc:docMk/>
            <pc:sldMk cId="854536901" sldId="487"/>
            <ac:picMk id="9" creationId="{CF178C36-BFA7-ADB7-FA84-E825C3A2D80C}"/>
          </ac:picMkLst>
        </pc:picChg>
        <pc:cxnChg chg="add mod">
          <ac:chgData name="Nicolo Tuccori" userId="0bed12c8-cf4c-419b-9b95-d7ea7ec556a8" providerId="ADAL" clId="{BEFEB447-86C7-EB45-AFD8-56805D5A768E}" dt="2024-10-10T10:34:06.873" v="2623" actId="1076"/>
          <ac:cxnSpMkLst>
            <pc:docMk/>
            <pc:sldMk cId="854536901" sldId="487"/>
            <ac:cxnSpMk id="23" creationId="{AF453149-929C-5A7E-7641-CC6201711403}"/>
          </ac:cxnSpMkLst>
        </pc:cxnChg>
        <pc:cxnChg chg="add mod">
          <ac:chgData name="Nicolo Tuccori" userId="0bed12c8-cf4c-419b-9b95-d7ea7ec556a8" providerId="ADAL" clId="{BEFEB447-86C7-EB45-AFD8-56805D5A768E}" dt="2024-10-10T10:34:06.873" v="2623" actId="1076"/>
          <ac:cxnSpMkLst>
            <pc:docMk/>
            <pc:sldMk cId="854536901" sldId="487"/>
            <ac:cxnSpMk id="25" creationId="{34A19609-8736-059C-5335-E860C9A623FF}"/>
          </ac:cxnSpMkLst>
        </pc:cxnChg>
        <pc:cxnChg chg="add mod">
          <ac:chgData name="Nicolo Tuccori" userId="0bed12c8-cf4c-419b-9b95-d7ea7ec556a8" providerId="ADAL" clId="{BEFEB447-86C7-EB45-AFD8-56805D5A768E}" dt="2024-10-10T10:34:06.873" v="2623" actId="1076"/>
          <ac:cxnSpMkLst>
            <pc:docMk/>
            <pc:sldMk cId="854536901" sldId="487"/>
            <ac:cxnSpMk id="29" creationId="{3F8A05C5-9F66-7796-5965-3D2ADD111C46}"/>
          </ac:cxnSpMkLst>
        </pc:cxnChg>
        <pc:cxnChg chg="add mod">
          <ac:chgData name="Nicolo Tuccori" userId="0bed12c8-cf4c-419b-9b95-d7ea7ec556a8" providerId="ADAL" clId="{BEFEB447-86C7-EB45-AFD8-56805D5A768E}" dt="2024-10-10T10:34:06.873" v="2623" actId="1076"/>
          <ac:cxnSpMkLst>
            <pc:docMk/>
            <pc:sldMk cId="854536901" sldId="487"/>
            <ac:cxnSpMk id="35" creationId="{F23BD52F-4975-16B5-7703-8ED29A6B4BA7}"/>
          </ac:cxnSpMkLst>
        </pc:cxnChg>
      </pc:sldChg>
      <pc:sldChg chg="add del ord">
        <pc:chgData name="Nicolo Tuccori" userId="0bed12c8-cf4c-419b-9b95-d7ea7ec556a8" providerId="ADAL" clId="{BEFEB447-86C7-EB45-AFD8-56805D5A768E}" dt="2024-10-10T12:51:34.752" v="4440" actId="2696"/>
        <pc:sldMkLst>
          <pc:docMk/>
          <pc:sldMk cId="2911233419" sldId="488"/>
        </pc:sldMkLst>
      </pc:sldChg>
      <pc:sldChg chg="addSp delSp modSp add mod modClrScheme chgLayout">
        <pc:chgData name="Nicolo Tuccori" userId="0bed12c8-cf4c-419b-9b95-d7ea7ec556a8" providerId="ADAL" clId="{BEFEB447-86C7-EB45-AFD8-56805D5A768E}" dt="2024-10-11T13:54:57.289" v="5973" actId="1036"/>
        <pc:sldMkLst>
          <pc:docMk/>
          <pc:sldMk cId="625244143" sldId="489"/>
        </pc:sldMkLst>
        <pc:spChg chg="mod ord">
          <ac:chgData name="Nicolo Tuccori" userId="0bed12c8-cf4c-419b-9b95-d7ea7ec556a8" providerId="ADAL" clId="{BEFEB447-86C7-EB45-AFD8-56805D5A768E}" dt="2024-10-10T15:36:56.461" v="5101" actId="12788"/>
          <ac:spMkLst>
            <pc:docMk/>
            <pc:sldMk cId="625244143" sldId="489"/>
            <ac:spMk id="3" creationId="{BD10C521-95AD-781A-E8A8-D5883DC95D06}"/>
          </ac:spMkLst>
        </pc:spChg>
        <pc:spChg chg="add del mod ord">
          <ac:chgData name="Nicolo Tuccori" userId="0bed12c8-cf4c-419b-9b95-d7ea7ec556a8" providerId="ADAL" clId="{BEFEB447-86C7-EB45-AFD8-56805D5A768E}" dt="2024-10-10T11:31:52.695" v="4320" actId="478"/>
          <ac:spMkLst>
            <pc:docMk/>
            <pc:sldMk cId="625244143" sldId="489"/>
            <ac:spMk id="4" creationId="{DAD81EF8-C9BA-B8B9-F178-1B8C37885617}"/>
          </ac:spMkLst>
        </pc:spChg>
        <pc:spChg chg="mod">
          <ac:chgData name="Nicolo Tuccori" userId="0bed12c8-cf4c-419b-9b95-d7ea7ec556a8" providerId="ADAL" clId="{BEFEB447-86C7-EB45-AFD8-56805D5A768E}" dt="2024-10-10T15:37:48.541" v="5148" actId="1035"/>
          <ac:spMkLst>
            <pc:docMk/>
            <pc:sldMk cId="625244143" sldId="489"/>
            <ac:spMk id="5" creationId="{80C6311F-B5E8-23C3-3280-39A6EA85BC21}"/>
          </ac:spMkLst>
        </pc:spChg>
        <pc:spChg chg="mod ord">
          <ac:chgData name="Nicolo Tuccori" userId="0bed12c8-cf4c-419b-9b95-d7ea7ec556a8" providerId="ADAL" clId="{BEFEB447-86C7-EB45-AFD8-56805D5A768E}" dt="2024-10-10T15:35:41.086" v="5084" actId="700"/>
          <ac:spMkLst>
            <pc:docMk/>
            <pc:sldMk cId="625244143" sldId="489"/>
            <ac:spMk id="7" creationId="{68046CBB-89AF-8B49-7239-6A3D76C5AA1C}"/>
          </ac:spMkLst>
        </pc:spChg>
        <pc:spChg chg="mod ord">
          <ac:chgData name="Nicolo Tuccori" userId="0bed12c8-cf4c-419b-9b95-d7ea7ec556a8" providerId="ADAL" clId="{BEFEB447-86C7-EB45-AFD8-56805D5A768E}" dt="2024-10-10T15:35:41.086" v="5084" actId="700"/>
          <ac:spMkLst>
            <pc:docMk/>
            <pc:sldMk cId="625244143" sldId="489"/>
            <ac:spMk id="8" creationId="{A6CE83D7-DC50-F590-668C-04466CCFA7DF}"/>
          </ac:spMkLst>
        </pc:spChg>
        <pc:spChg chg="add del mod ord">
          <ac:chgData name="Nicolo Tuccori" userId="0bed12c8-cf4c-419b-9b95-d7ea7ec556a8" providerId="ADAL" clId="{BEFEB447-86C7-EB45-AFD8-56805D5A768E}" dt="2024-10-10T11:31:52.695" v="4320" actId="478"/>
          <ac:spMkLst>
            <pc:docMk/>
            <pc:sldMk cId="625244143" sldId="489"/>
            <ac:spMk id="9" creationId="{7F73A4BF-6C31-C40F-9652-04FEEC1903C2}"/>
          </ac:spMkLst>
        </pc:spChg>
        <pc:spChg chg="mod ord">
          <ac:chgData name="Nicolo Tuccori" userId="0bed12c8-cf4c-419b-9b95-d7ea7ec556a8" providerId="ADAL" clId="{BEFEB447-86C7-EB45-AFD8-56805D5A768E}" dt="2024-10-10T15:35:41.086" v="5084" actId="700"/>
          <ac:spMkLst>
            <pc:docMk/>
            <pc:sldMk cId="625244143" sldId="489"/>
            <ac:spMk id="11" creationId="{BCAD7139-83E6-4B3E-C5D2-335056F1DC71}"/>
          </ac:spMkLst>
        </pc:spChg>
        <pc:spChg chg="del mod">
          <ac:chgData name="Nicolo Tuccori" userId="0bed12c8-cf4c-419b-9b95-d7ea7ec556a8" providerId="ADAL" clId="{BEFEB447-86C7-EB45-AFD8-56805D5A768E}" dt="2024-10-10T14:54:48.059" v="4968" actId="478"/>
          <ac:spMkLst>
            <pc:docMk/>
            <pc:sldMk cId="625244143" sldId="489"/>
            <ac:spMk id="12" creationId="{AB03D86A-EC7C-8FB6-ABBB-C577780A8F6A}"/>
          </ac:spMkLst>
        </pc:spChg>
        <pc:spChg chg="del mod">
          <ac:chgData name="Nicolo Tuccori" userId="0bed12c8-cf4c-419b-9b95-d7ea7ec556a8" providerId="ADAL" clId="{BEFEB447-86C7-EB45-AFD8-56805D5A768E}" dt="2024-10-10T14:54:47.230" v="4967" actId="478"/>
          <ac:spMkLst>
            <pc:docMk/>
            <pc:sldMk cId="625244143" sldId="489"/>
            <ac:spMk id="13" creationId="{12BBCC2A-0B7B-7FE3-C327-0F59C9B266DE}"/>
          </ac:spMkLst>
        </pc:spChg>
        <pc:spChg chg="del mod">
          <ac:chgData name="Nicolo Tuccori" userId="0bed12c8-cf4c-419b-9b95-d7ea7ec556a8" providerId="ADAL" clId="{BEFEB447-86C7-EB45-AFD8-56805D5A768E}" dt="2024-10-10T14:54:46.670" v="4966" actId="478"/>
          <ac:spMkLst>
            <pc:docMk/>
            <pc:sldMk cId="625244143" sldId="489"/>
            <ac:spMk id="14" creationId="{C7EF03C8-97B7-7C57-0D3B-21D7325EA702}"/>
          </ac:spMkLst>
        </pc:spChg>
        <pc:spChg chg="add del mod ord">
          <ac:chgData name="Nicolo Tuccori" userId="0bed12c8-cf4c-419b-9b95-d7ea7ec556a8" providerId="ADAL" clId="{BEFEB447-86C7-EB45-AFD8-56805D5A768E}" dt="2024-10-10T11:31:52.695" v="4320" actId="478"/>
          <ac:spMkLst>
            <pc:docMk/>
            <pc:sldMk cId="625244143" sldId="489"/>
            <ac:spMk id="15" creationId="{5B507725-8010-3E0B-2B5C-B66ED439F775}"/>
          </ac:spMkLst>
        </pc:spChg>
        <pc:spChg chg="add del mod ord">
          <ac:chgData name="Nicolo Tuccori" userId="0bed12c8-cf4c-419b-9b95-d7ea7ec556a8" providerId="ADAL" clId="{BEFEB447-86C7-EB45-AFD8-56805D5A768E}" dt="2024-10-10T11:31:52.695" v="4320" actId="478"/>
          <ac:spMkLst>
            <pc:docMk/>
            <pc:sldMk cId="625244143" sldId="489"/>
            <ac:spMk id="16" creationId="{BDD6B83A-674A-03D6-B601-4567EFAF313A}"/>
          </ac:spMkLst>
        </pc:spChg>
        <pc:spChg chg="add del mod ord">
          <ac:chgData name="Nicolo Tuccori" userId="0bed12c8-cf4c-419b-9b95-d7ea7ec556a8" providerId="ADAL" clId="{BEFEB447-86C7-EB45-AFD8-56805D5A768E}" dt="2024-10-10T11:31:52.695" v="4320" actId="478"/>
          <ac:spMkLst>
            <pc:docMk/>
            <pc:sldMk cId="625244143" sldId="489"/>
            <ac:spMk id="17" creationId="{C0ACED86-E230-2D4A-AEE4-1627959AE0E9}"/>
          </ac:spMkLst>
        </pc:spChg>
        <pc:spChg chg="add del mod ord">
          <ac:chgData name="Nicolo Tuccori" userId="0bed12c8-cf4c-419b-9b95-d7ea7ec556a8" providerId="ADAL" clId="{BEFEB447-86C7-EB45-AFD8-56805D5A768E}" dt="2024-10-10T11:31:52.695" v="4320" actId="478"/>
          <ac:spMkLst>
            <pc:docMk/>
            <pc:sldMk cId="625244143" sldId="489"/>
            <ac:spMk id="18" creationId="{BCFBE856-5B3E-7089-19FA-8649B0E5CA01}"/>
          </ac:spMkLst>
        </pc:spChg>
        <pc:spChg chg="add del mod ord">
          <ac:chgData name="Nicolo Tuccori" userId="0bed12c8-cf4c-419b-9b95-d7ea7ec556a8" providerId="ADAL" clId="{BEFEB447-86C7-EB45-AFD8-56805D5A768E}" dt="2024-10-10T11:31:52.695" v="4320" actId="478"/>
          <ac:spMkLst>
            <pc:docMk/>
            <pc:sldMk cId="625244143" sldId="489"/>
            <ac:spMk id="19" creationId="{5D37ABDB-6680-C1B5-9EB5-CE05A950ADFF}"/>
          </ac:spMkLst>
        </pc:spChg>
        <pc:spChg chg="add del mod ord">
          <ac:chgData name="Nicolo Tuccori" userId="0bed12c8-cf4c-419b-9b95-d7ea7ec556a8" providerId="ADAL" clId="{BEFEB447-86C7-EB45-AFD8-56805D5A768E}" dt="2024-10-10T11:31:52.695" v="4320" actId="478"/>
          <ac:spMkLst>
            <pc:docMk/>
            <pc:sldMk cId="625244143" sldId="489"/>
            <ac:spMk id="20" creationId="{8ECD08DD-E3D6-C041-2BF8-8E62876CB62D}"/>
          </ac:spMkLst>
        </pc:spChg>
        <pc:spChg chg="add del mod ord">
          <ac:chgData name="Nicolo Tuccori" userId="0bed12c8-cf4c-419b-9b95-d7ea7ec556a8" providerId="ADAL" clId="{BEFEB447-86C7-EB45-AFD8-56805D5A768E}" dt="2024-10-10T11:31:52.695" v="4320" actId="478"/>
          <ac:spMkLst>
            <pc:docMk/>
            <pc:sldMk cId="625244143" sldId="489"/>
            <ac:spMk id="21" creationId="{6291DDF9-249F-9731-1C50-E94B46A863C4}"/>
          </ac:spMkLst>
        </pc:spChg>
        <pc:spChg chg="add del mod">
          <ac:chgData name="Nicolo Tuccori" userId="0bed12c8-cf4c-419b-9b95-d7ea7ec556a8" providerId="ADAL" clId="{BEFEB447-86C7-EB45-AFD8-56805D5A768E}" dt="2024-10-10T14:54:49.149" v="4969" actId="478"/>
          <ac:spMkLst>
            <pc:docMk/>
            <pc:sldMk cId="625244143" sldId="489"/>
            <ac:spMk id="29" creationId="{835C1734-79FF-75C0-F7E4-55411C08E623}"/>
          </ac:spMkLst>
        </pc:spChg>
        <pc:spChg chg="add mod">
          <ac:chgData name="Nicolo Tuccori" userId="0bed12c8-cf4c-419b-9b95-d7ea7ec556a8" providerId="ADAL" clId="{BEFEB447-86C7-EB45-AFD8-56805D5A768E}" dt="2024-10-10T15:37:48.541" v="5148" actId="1035"/>
          <ac:spMkLst>
            <pc:docMk/>
            <pc:sldMk cId="625244143" sldId="489"/>
            <ac:spMk id="30" creationId="{4D88DE48-CF9C-E5CE-8D3A-57FDD8B9A1EE}"/>
          </ac:spMkLst>
        </pc:spChg>
        <pc:spChg chg="add mod">
          <ac:chgData name="Nicolo Tuccori" userId="0bed12c8-cf4c-419b-9b95-d7ea7ec556a8" providerId="ADAL" clId="{BEFEB447-86C7-EB45-AFD8-56805D5A768E}" dt="2024-10-10T15:37:48.541" v="5148" actId="1035"/>
          <ac:spMkLst>
            <pc:docMk/>
            <pc:sldMk cId="625244143" sldId="489"/>
            <ac:spMk id="31" creationId="{8F8CAFFD-7435-5C0B-0799-A51265175C21}"/>
          </ac:spMkLst>
        </pc:spChg>
        <pc:spChg chg="add del mod">
          <ac:chgData name="Nicolo Tuccori" userId="0bed12c8-cf4c-419b-9b95-d7ea7ec556a8" providerId="ADAL" clId="{BEFEB447-86C7-EB45-AFD8-56805D5A768E}" dt="2024-10-10T15:12:09.322" v="5026" actId="478"/>
          <ac:spMkLst>
            <pc:docMk/>
            <pc:sldMk cId="625244143" sldId="489"/>
            <ac:spMk id="32" creationId="{C18593C5-2B81-4F97-6EDB-592765F56987}"/>
          </ac:spMkLst>
        </pc:spChg>
        <pc:spChg chg="add del mod ord">
          <ac:chgData name="Nicolo Tuccori" userId="0bed12c8-cf4c-419b-9b95-d7ea7ec556a8" providerId="ADAL" clId="{BEFEB447-86C7-EB45-AFD8-56805D5A768E}" dt="2024-10-10T15:35:55.156" v="5085" actId="478"/>
          <ac:spMkLst>
            <pc:docMk/>
            <pc:sldMk cId="625244143" sldId="489"/>
            <ac:spMk id="44" creationId="{C40A68B0-97AA-1021-10E2-A119E8029179}"/>
          </ac:spMkLst>
        </pc:spChg>
        <pc:spChg chg="add del mod ord">
          <ac:chgData name="Nicolo Tuccori" userId="0bed12c8-cf4c-419b-9b95-d7ea7ec556a8" providerId="ADAL" clId="{BEFEB447-86C7-EB45-AFD8-56805D5A768E}" dt="2024-10-10T15:35:55.156" v="5085" actId="478"/>
          <ac:spMkLst>
            <pc:docMk/>
            <pc:sldMk cId="625244143" sldId="489"/>
            <ac:spMk id="45" creationId="{56CC36C0-26AD-6938-EEA4-7037ABCBF5A7}"/>
          </ac:spMkLst>
        </pc:spChg>
        <pc:spChg chg="add del mod ord">
          <ac:chgData name="Nicolo Tuccori" userId="0bed12c8-cf4c-419b-9b95-d7ea7ec556a8" providerId="ADAL" clId="{BEFEB447-86C7-EB45-AFD8-56805D5A768E}" dt="2024-10-10T15:35:55.156" v="5085" actId="478"/>
          <ac:spMkLst>
            <pc:docMk/>
            <pc:sldMk cId="625244143" sldId="489"/>
            <ac:spMk id="46" creationId="{FCC89655-3545-B8FC-EF4F-C4E5730FFB53}"/>
          </ac:spMkLst>
        </pc:spChg>
        <pc:spChg chg="add del mod ord">
          <ac:chgData name="Nicolo Tuccori" userId="0bed12c8-cf4c-419b-9b95-d7ea7ec556a8" providerId="ADAL" clId="{BEFEB447-86C7-EB45-AFD8-56805D5A768E}" dt="2024-10-10T15:35:55.156" v="5085" actId="478"/>
          <ac:spMkLst>
            <pc:docMk/>
            <pc:sldMk cId="625244143" sldId="489"/>
            <ac:spMk id="47" creationId="{CCCC9A22-DA7A-C3A0-DF94-B3EC203F02D5}"/>
          </ac:spMkLst>
        </pc:spChg>
        <pc:picChg chg="add mod">
          <ac:chgData name="Nicolo Tuccori" userId="0bed12c8-cf4c-419b-9b95-d7ea7ec556a8" providerId="ADAL" clId="{BEFEB447-86C7-EB45-AFD8-56805D5A768E}" dt="2024-10-11T13:54:57.289" v="5973" actId="1036"/>
          <ac:picMkLst>
            <pc:docMk/>
            <pc:sldMk cId="625244143" sldId="489"/>
            <ac:picMk id="2" creationId="{08BDCE1D-4215-5699-A2DF-1BD02F02724C}"/>
          </ac:picMkLst>
        </pc:picChg>
        <pc:picChg chg="del">
          <ac:chgData name="Nicolo Tuccori" userId="0bed12c8-cf4c-419b-9b95-d7ea7ec556a8" providerId="ADAL" clId="{BEFEB447-86C7-EB45-AFD8-56805D5A768E}" dt="2024-10-10T11:30:48.499" v="4309" actId="478"/>
          <ac:picMkLst>
            <pc:docMk/>
            <pc:sldMk cId="625244143" sldId="489"/>
            <ac:picMk id="2" creationId="{529EF178-0D8A-C7D7-3DA1-0DE27C487159}"/>
          </ac:picMkLst>
        </pc:picChg>
        <pc:picChg chg="del">
          <ac:chgData name="Nicolo Tuccori" userId="0bed12c8-cf4c-419b-9b95-d7ea7ec556a8" providerId="ADAL" clId="{BEFEB447-86C7-EB45-AFD8-56805D5A768E}" dt="2024-10-10T11:31:03.642" v="4310" actId="478"/>
          <ac:picMkLst>
            <pc:docMk/>
            <pc:sldMk cId="625244143" sldId="489"/>
            <ac:picMk id="10" creationId="{36954B3A-9500-0DA0-E276-7DE27164C8EA}"/>
          </ac:picMkLst>
        </pc:picChg>
        <pc:picChg chg="add del mod">
          <ac:chgData name="Nicolo Tuccori" userId="0bed12c8-cf4c-419b-9b95-d7ea7ec556a8" providerId="ADAL" clId="{BEFEB447-86C7-EB45-AFD8-56805D5A768E}" dt="2024-10-10T14:54:23.289" v="4956" actId="478"/>
          <ac:picMkLst>
            <pc:docMk/>
            <pc:sldMk cId="625244143" sldId="489"/>
            <ac:picMk id="22" creationId="{FBE2594C-A91F-3F0F-D1F3-C58CDB707EE1}"/>
          </ac:picMkLst>
        </pc:picChg>
        <pc:picChg chg="add del mod">
          <ac:chgData name="Nicolo Tuccori" userId="0bed12c8-cf4c-419b-9b95-d7ea7ec556a8" providerId="ADAL" clId="{BEFEB447-86C7-EB45-AFD8-56805D5A768E}" dt="2024-10-10T15:09:53.302" v="5005" actId="478"/>
          <ac:picMkLst>
            <pc:docMk/>
            <pc:sldMk cId="625244143" sldId="489"/>
            <ac:picMk id="23" creationId="{A4062AC7-20B1-98B9-F06A-78345B2BE038}"/>
          </ac:picMkLst>
        </pc:picChg>
        <pc:picChg chg="add del mod">
          <ac:chgData name="Nicolo Tuccori" userId="0bed12c8-cf4c-419b-9b95-d7ea7ec556a8" providerId="ADAL" clId="{BEFEB447-86C7-EB45-AFD8-56805D5A768E}" dt="2024-10-10T15:33:24.979" v="5052" actId="478"/>
          <ac:picMkLst>
            <pc:docMk/>
            <pc:sldMk cId="625244143" sldId="489"/>
            <ac:picMk id="24" creationId="{7CDABF81-D9A4-002A-DC96-5B592BC27B81}"/>
          </ac:picMkLst>
        </pc:picChg>
        <pc:picChg chg="add del mod">
          <ac:chgData name="Nicolo Tuccori" userId="0bed12c8-cf4c-419b-9b95-d7ea7ec556a8" providerId="ADAL" clId="{BEFEB447-86C7-EB45-AFD8-56805D5A768E}" dt="2024-10-10T15:33:25.539" v="5053" actId="478"/>
          <ac:picMkLst>
            <pc:docMk/>
            <pc:sldMk cId="625244143" sldId="489"/>
            <ac:picMk id="26" creationId="{2CC254C7-51A6-C051-6086-2452BD141253}"/>
          </ac:picMkLst>
        </pc:picChg>
        <pc:picChg chg="add del mod">
          <ac:chgData name="Nicolo Tuccori" userId="0bed12c8-cf4c-419b-9b95-d7ea7ec556a8" providerId="ADAL" clId="{BEFEB447-86C7-EB45-AFD8-56805D5A768E}" dt="2024-10-10T14:56:49.754" v="4970" actId="478"/>
          <ac:picMkLst>
            <pc:docMk/>
            <pc:sldMk cId="625244143" sldId="489"/>
            <ac:picMk id="33" creationId="{BBB46A25-71D9-DA43-D7F1-84E302DEEF13}"/>
          </ac:picMkLst>
        </pc:picChg>
        <pc:picChg chg="add del mod">
          <ac:chgData name="Nicolo Tuccori" userId="0bed12c8-cf4c-419b-9b95-d7ea7ec556a8" providerId="ADAL" clId="{BEFEB447-86C7-EB45-AFD8-56805D5A768E}" dt="2024-10-10T15:11:21.908" v="5014" actId="478"/>
          <ac:picMkLst>
            <pc:docMk/>
            <pc:sldMk cId="625244143" sldId="489"/>
            <ac:picMk id="34" creationId="{B1BBC3C5-31C5-B206-D326-B0596B0EE087}"/>
          </ac:picMkLst>
        </pc:picChg>
        <pc:picChg chg="add del mod">
          <ac:chgData name="Nicolo Tuccori" userId="0bed12c8-cf4c-419b-9b95-d7ea7ec556a8" providerId="ADAL" clId="{BEFEB447-86C7-EB45-AFD8-56805D5A768E}" dt="2024-10-10T15:11:47.240" v="5020" actId="478"/>
          <ac:picMkLst>
            <pc:docMk/>
            <pc:sldMk cId="625244143" sldId="489"/>
            <ac:picMk id="35" creationId="{3472B6DF-026E-EF65-05FB-0E7D478DA707}"/>
          </ac:picMkLst>
        </pc:picChg>
        <pc:picChg chg="add mod">
          <ac:chgData name="Nicolo Tuccori" userId="0bed12c8-cf4c-419b-9b95-d7ea7ec556a8" providerId="ADAL" clId="{BEFEB447-86C7-EB45-AFD8-56805D5A768E}" dt="2024-10-10T15:37:48.541" v="5148" actId="1035"/>
          <ac:picMkLst>
            <pc:docMk/>
            <pc:sldMk cId="625244143" sldId="489"/>
            <ac:picMk id="36" creationId="{D6F4832E-CB13-C3B1-C998-E291D3A7C2C1}"/>
          </ac:picMkLst>
        </pc:picChg>
        <pc:picChg chg="add mod">
          <ac:chgData name="Nicolo Tuccori" userId="0bed12c8-cf4c-419b-9b95-d7ea7ec556a8" providerId="ADAL" clId="{BEFEB447-86C7-EB45-AFD8-56805D5A768E}" dt="2024-10-10T15:37:48.541" v="5148" actId="1035"/>
          <ac:picMkLst>
            <pc:docMk/>
            <pc:sldMk cId="625244143" sldId="489"/>
            <ac:picMk id="37" creationId="{492B4814-3E82-5858-1C13-6179E3D3AD3C}"/>
          </ac:picMkLst>
        </pc:picChg>
        <pc:picChg chg="add del mod">
          <ac:chgData name="Nicolo Tuccori" userId="0bed12c8-cf4c-419b-9b95-d7ea7ec556a8" providerId="ADAL" clId="{BEFEB447-86C7-EB45-AFD8-56805D5A768E}" dt="2024-10-11T13:54:05.014" v="5955" actId="478"/>
          <ac:picMkLst>
            <pc:docMk/>
            <pc:sldMk cId="625244143" sldId="489"/>
            <ac:picMk id="38" creationId="{1AF3F4A2-885E-4647-2D65-3F1996B74225}"/>
          </ac:picMkLst>
        </pc:picChg>
        <pc:cxnChg chg="mod">
          <ac:chgData name="Nicolo Tuccori" userId="0bed12c8-cf4c-419b-9b95-d7ea7ec556a8" providerId="ADAL" clId="{BEFEB447-86C7-EB45-AFD8-56805D5A768E}" dt="2024-10-10T15:37:48.541" v="5148" actId="1035"/>
          <ac:cxnSpMkLst>
            <pc:docMk/>
            <pc:sldMk cId="625244143" sldId="489"/>
            <ac:cxnSpMk id="6" creationId="{3DB58D7D-F579-D2A3-ABF7-A5A5B3E76922}"/>
          </ac:cxnSpMkLst>
        </pc:cxnChg>
        <pc:cxnChg chg="add del mod">
          <ac:chgData name="Nicolo Tuccori" userId="0bed12c8-cf4c-419b-9b95-d7ea7ec556a8" providerId="ADAL" clId="{BEFEB447-86C7-EB45-AFD8-56805D5A768E}" dt="2024-10-10T15:37:13.734" v="5102" actId="478"/>
          <ac:cxnSpMkLst>
            <pc:docMk/>
            <pc:sldMk cId="625244143" sldId="489"/>
            <ac:cxnSpMk id="25" creationId="{2F99E1B3-7BB1-0B95-F61B-E783B1D30FC9}"/>
          </ac:cxnSpMkLst>
        </pc:cxnChg>
        <pc:cxnChg chg="add mod">
          <ac:chgData name="Nicolo Tuccori" userId="0bed12c8-cf4c-419b-9b95-d7ea7ec556a8" providerId="ADAL" clId="{BEFEB447-86C7-EB45-AFD8-56805D5A768E}" dt="2024-10-10T16:17:03.739" v="5942" actId="208"/>
          <ac:cxnSpMkLst>
            <pc:docMk/>
            <pc:sldMk cId="625244143" sldId="489"/>
            <ac:cxnSpMk id="40" creationId="{9C440758-8020-365F-A848-F66D502D5A2A}"/>
          </ac:cxnSpMkLst>
        </pc:cxnChg>
        <pc:cxnChg chg="add mod">
          <ac:chgData name="Nicolo Tuccori" userId="0bed12c8-cf4c-419b-9b95-d7ea7ec556a8" providerId="ADAL" clId="{BEFEB447-86C7-EB45-AFD8-56805D5A768E}" dt="2024-10-10T16:17:03.739" v="5942" actId="208"/>
          <ac:cxnSpMkLst>
            <pc:docMk/>
            <pc:sldMk cId="625244143" sldId="489"/>
            <ac:cxnSpMk id="43" creationId="{F194643E-7A74-AF21-8327-B98C1988CE43}"/>
          </ac:cxnSpMkLst>
        </pc:cxnChg>
      </pc:sldChg>
      <pc:sldChg chg="delSp add del mod">
        <pc:chgData name="Nicolo Tuccori" userId="0bed12c8-cf4c-419b-9b95-d7ea7ec556a8" providerId="ADAL" clId="{BEFEB447-86C7-EB45-AFD8-56805D5A768E}" dt="2024-10-10T16:07:33.138" v="5327" actId="2696"/>
        <pc:sldMkLst>
          <pc:docMk/>
          <pc:sldMk cId="1630139392" sldId="490"/>
        </pc:sldMkLst>
        <pc:graphicFrameChg chg="del">
          <ac:chgData name="Nicolo Tuccori" userId="0bed12c8-cf4c-419b-9b95-d7ea7ec556a8" providerId="ADAL" clId="{BEFEB447-86C7-EB45-AFD8-56805D5A768E}" dt="2024-10-10T15:47:13.771" v="5205" actId="478"/>
          <ac:graphicFrameMkLst>
            <pc:docMk/>
            <pc:sldMk cId="1630139392" sldId="490"/>
            <ac:graphicFrameMk id="7" creationId="{09239F96-93BA-E6BE-94C0-C00BEBA3A9B0}"/>
          </ac:graphicFrameMkLst>
        </pc:graphicFrameChg>
      </pc:sldChg>
      <pc:sldChg chg="addSp delSp modSp new del mod chgLayout">
        <pc:chgData name="Nicolo Tuccori" userId="0bed12c8-cf4c-419b-9b95-d7ea7ec556a8" providerId="ADAL" clId="{BEFEB447-86C7-EB45-AFD8-56805D5A768E}" dt="2024-10-16T10:44:01.452" v="12176" actId="2696"/>
        <pc:sldMkLst>
          <pc:docMk/>
          <pc:sldMk cId="3118674485" sldId="490"/>
        </pc:sldMkLst>
        <pc:spChg chg="del mod ord">
          <ac:chgData name="Nicolo Tuccori" userId="0bed12c8-cf4c-419b-9b95-d7ea7ec556a8" providerId="ADAL" clId="{BEFEB447-86C7-EB45-AFD8-56805D5A768E}" dt="2024-10-10T16:12:38.666" v="5355" actId="700"/>
          <ac:spMkLst>
            <pc:docMk/>
            <pc:sldMk cId="3118674485" sldId="490"/>
            <ac:spMk id="2" creationId="{9EB83F66-D1CA-93D3-AD66-3D18902BB5F5}"/>
          </ac:spMkLst>
        </pc:spChg>
        <pc:spChg chg="del">
          <ac:chgData name="Nicolo Tuccori" userId="0bed12c8-cf4c-419b-9b95-d7ea7ec556a8" providerId="ADAL" clId="{BEFEB447-86C7-EB45-AFD8-56805D5A768E}" dt="2024-10-10T16:12:38.666" v="5355" actId="700"/>
          <ac:spMkLst>
            <pc:docMk/>
            <pc:sldMk cId="3118674485" sldId="490"/>
            <ac:spMk id="3" creationId="{68953F0C-2F3C-6A7B-170B-260C90DA2B7B}"/>
          </ac:spMkLst>
        </pc:spChg>
        <pc:spChg chg="del mod ord">
          <ac:chgData name="Nicolo Tuccori" userId="0bed12c8-cf4c-419b-9b95-d7ea7ec556a8" providerId="ADAL" clId="{BEFEB447-86C7-EB45-AFD8-56805D5A768E}" dt="2024-10-10T16:12:38.666" v="5355" actId="700"/>
          <ac:spMkLst>
            <pc:docMk/>
            <pc:sldMk cId="3118674485" sldId="490"/>
            <ac:spMk id="4" creationId="{0F09AEA3-7DDF-6C6F-4792-2C1B9E76233A}"/>
          </ac:spMkLst>
        </pc:spChg>
        <pc:spChg chg="del mod ord">
          <ac:chgData name="Nicolo Tuccori" userId="0bed12c8-cf4c-419b-9b95-d7ea7ec556a8" providerId="ADAL" clId="{BEFEB447-86C7-EB45-AFD8-56805D5A768E}" dt="2024-10-10T16:12:38.666" v="5355" actId="700"/>
          <ac:spMkLst>
            <pc:docMk/>
            <pc:sldMk cId="3118674485" sldId="490"/>
            <ac:spMk id="5" creationId="{674A5B5B-C1F5-4AFC-A0C6-ACF73929B883}"/>
          </ac:spMkLst>
        </pc:spChg>
        <pc:spChg chg="del">
          <ac:chgData name="Nicolo Tuccori" userId="0bed12c8-cf4c-419b-9b95-d7ea7ec556a8" providerId="ADAL" clId="{BEFEB447-86C7-EB45-AFD8-56805D5A768E}" dt="2024-10-10T16:12:38.666" v="5355" actId="700"/>
          <ac:spMkLst>
            <pc:docMk/>
            <pc:sldMk cId="3118674485" sldId="490"/>
            <ac:spMk id="6" creationId="{9615936F-9B06-32A5-C747-832687FA0217}"/>
          </ac:spMkLst>
        </pc:spChg>
        <pc:spChg chg="del mod ord">
          <ac:chgData name="Nicolo Tuccori" userId="0bed12c8-cf4c-419b-9b95-d7ea7ec556a8" providerId="ADAL" clId="{BEFEB447-86C7-EB45-AFD8-56805D5A768E}" dt="2024-10-10T16:12:38.666" v="5355" actId="700"/>
          <ac:spMkLst>
            <pc:docMk/>
            <pc:sldMk cId="3118674485" sldId="490"/>
            <ac:spMk id="7" creationId="{89F8F962-44B4-F79B-A173-5E3A9FE80771}"/>
          </ac:spMkLst>
        </pc:spChg>
        <pc:spChg chg="del mod ord">
          <ac:chgData name="Nicolo Tuccori" userId="0bed12c8-cf4c-419b-9b95-d7ea7ec556a8" providerId="ADAL" clId="{BEFEB447-86C7-EB45-AFD8-56805D5A768E}" dt="2024-10-10T16:12:38.666" v="5355" actId="700"/>
          <ac:spMkLst>
            <pc:docMk/>
            <pc:sldMk cId="3118674485" sldId="490"/>
            <ac:spMk id="8" creationId="{5BC58FB4-FE81-94CA-D94E-FD1EDEFAC173}"/>
          </ac:spMkLst>
        </pc:spChg>
        <pc:spChg chg="del">
          <ac:chgData name="Nicolo Tuccori" userId="0bed12c8-cf4c-419b-9b95-d7ea7ec556a8" providerId="ADAL" clId="{BEFEB447-86C7-EB45-AFD8-56805D5A768E}" dt="2024-10-10T16:12:38.666" v="5355" actId="700"/>
          <ac:spMkLst>
            <pc:docMk/>
            <pc:sldMk cId="3118674485" sldId="490"/>
            <ac:spMk id="9" creationId="{ACB9B244-50E6-5B8D-6DC1-DF40CDA995C9}"/>
          </ac:spMkLst>
        </pc:spChg>
        <pc:spChg chg="del mod ord">
          <ac:chgData name="Nicolo Tuccori" userId="0bed12c8-cf4c-419b-9b95-d7ea7ec556a8" providerId="ADAL" clId="{BEFEB447-86C7-EB45-AFD8-56805D5A768E}" dt="2024-10-10T16:12:38.666" v="5355" actId="700"/>
          <ac:spMkLst>
            <pc:docMk/>
            <pc:sldMk cId="3118674485" sldId="490"/>
            <ac:spMk id="10" creationId="{857F39C3-B073-269A-315A-63E767DDA4E1}"/>
          </ac:spMkLst>
        </pc:spChg>
        <pc:spChg chg="del mod ord">
          <ac:chgData name="Nicolo Tuccori" userId="0bed12c8-cf4c-419b-9b95-d7ea7ec556a8" providerId="ADAL" clId="{BEFEB447-86C7-EB45-AFD8-56805D5A768E}" dt="2024-10-10T16:12:38.666" v="5355" actId="700"/>
          <ac:spMkLst>
            <pc:docMk/>
            <pc:sldMk cId="3118674485" sldId="490"/>
            <ac:spMk id="11" creationId="{2456C47C-83B3-95B9-A758-5D6FBC03C7AD}"/>
          </ac:spMkLst>
        </pc:spChg>
        <pc:spChg chg="del">
          <ac:chgData name="Nicolo Tuccori" userId="0bed12c8-cf4c-419b-9b95-d7ea7ec556a8" providerId="ADAL" clId="{BEFEB447-86C7-EB45-AFD8-56805D5A768E}" dt="2024-10-10T16:12:38.666" v="5355" actId="700"/>
          <ac:spMkLst>
            <pc:docMk/>
            <pc:sldMk cId="3118674485" sldId="490"/>
            <ac:spMk id="12" creationId="{A81441BD-13C1-2D92-09F9-0754681CA445}"/>
          </ac:spMkLst>
        </pc:spChg>
        <pc:spChg chg="del mod ord">
          <ac:chgData name="Nicolo Tuccori" userId="0bed12c8-cf4c-419b-9b95-d7ea7ec556a8" providerId="ADAL" clId="{BEFEB447-86C7-EB45-AFD8-56805D5A768E}" dt="2024-10-10T16:12:38.666" v="5355" actId="700"/>
          <ac:spMkLst>
            <pc:docMk/>
            <pc:sldMk cId="3118674485" sldId="490"/>
            <ac:spMk id="13" creationId="{0645A1CD-D3DA-408D-761F-20704BD1F855}"/>
          </ac:spMkLst>
        </pc:spChg>
        <pc:spChg chg="del mod ord">
          <ac:chgData name="Nicolo Tuccori" userId="0bed12c8-cf4c-419b-9b95-d7ea7ec556a8" providerId="ADAL" clId="{BEFEB447-86C7-EB45-AFD8-56805D5A768E}" dt="2024-10-10T16:12:38.666" v="5355" actId="700"/>
          <ac:spMkLst>
            <pc:docMk/>
            <pc:sldMk cId="3118674485" sldId="490"/>
            <ac:spMk id="14" creationId="{BD6BA9F8-F002-FE7D-411B-39CF7BFDE8AF}"/>
          </ac:spMkLst>
        </pc:spChg>
        <pc:spChg chg="del">
          <ac:chgData name="Nicolo Tuccori" userId="0bed12c8-cf4c-419b-9b95-d7ea7ec556a8" providerId="ADAL" clId="{BEFEB447-86C7-EB45-AFD8-56805D5A768E}" dt="2024-10-10T16:12:38.666" v="5355" actId="700"/>
          <ac:spMkLst>
            <pc:docMk/>
            <pc:sldMk cId="3118674485" sldId="490"/>
            <ac:spMk id="15" creationId="{C9E3FD9D-F8CE-A721-D6B1-2D520B7FE15E}"/>
          </ac:spMkLst>
        </pc:spChg>
        <pc:spChg chg="del">
          <ac:chgData name="Nicolo Tuccori" userId="0bed12c8-cf4c-419b-9b95-d7ea7ec556a8" providerId="ADAL" clId="{BEFEB447-86C7-EB45-AFD8-56805D5A768E}" dt="2024-10-10T16:12:38.666" v="5355" actId="700"/>
          <ac:spMkLst>
            <pc:docMk/>
            <pc:sldMk cId="3118674485" sldId="490"/>
            <ac:spMk id="16" creationId="{2AB1E0FA-8DFE-9556-BB29-FAB8EBCC2549}"/>
          </ac:spMkLst>
        </pc:spChg>
        <pc:spChg chg="del">
          <ac:chgData name="Nicolo Tuccori" userId="0bed12c8-cf4c-419b-9b95-d7ea7ec556a8" providerId="ADAL" clId="{BEFEB447-86C7-EB45-AFD8-56805D5A768E}" dt="2024-10-10T16:12:38.666" v="5355" actId="700"/>
          <ac:spMkLst>
            <pc:docMk/>
            <pc:sldMk cId="3118674485" sldId="490"/>
            <ac:spMk id="17" creationId="{ACA1F551-B479-F682-7DCD-9DBE4BC0AB7E}"/>
          </ac:spMkLst>
        </pc:spChg>
        <pc:spChg chg="del">
          <ac:chgData name="Nicolo Tuccori" userId="0bed12c8-cf4c-419b-9b95-d7ea7ec556a8" providerId="ADAL" clId="{BEFEB447-86C7-EB45-AFD8-56805D5A768E}" dt="2024-10-10T16:12:38.666" v="5355" actId="700"/>
          <ac:spMkLst>
            <pc:docMk/>
            <pc:sldMk cId="3118674485" sldId="490"/>
            <ac:spMk id="18" creationId="{75006B2E-C56A-2D8E-3616-18272C85C668}"/>
          </ac:spMkLst>
        </pc:spChg>
        <pc:spChg chg="del">
          <ac:chgData name="Nicolo Tuccori" userId="0bed12c8-cf4c-419b-9b95-d7ea7ec556a8" providerId="ADAL" clId="{BEFEB447-86C7-EB45-AFD8-56805D5A768E}" dt="2024-10-10T16:12:38.666" v="5355" actId="700"/>
          <ac:spMkLst>
            <pc:docMk/>
            <pc:sldMk cId="3118674485" sldId="490"/>
            <ac:spMk id="19" creationId="{6392A619-325B-0D3B-1191-2EC6A7B9DDA8}"/>
          </ac:spMkLst>
        </pc:spChg>
        <pc:spChg chg="del">
          <ac:chgData name="Nicolo Tuccori" userId="0bed12c8-cf4c-419b-9b95-d7ea7ec556a8" providerId="ADAL" clId="{BEFEB447-86C7-EB45-AFD8-56805D5A768E}" dt="2024-10-10T16:12:38.666" v="5355" actId="700"/>
          <ac:spMkLst>
            <pc:docMk/>
            <pc:sldMk cId="3118674485" sldId="490"/>
            <ac:spMk id="20" creationId="{89A0E3E6-EAFA-0BAA-0790-AE5EDDCECE3A}"/>
          </ac:spMkLst>
        </pc:spChg>
        <pc:spChg chg="del">
          <ac:chgData name="Nicolo Tuccori" userId="0bed12c8-cf4c-419b-9b95-d7ea7ec556a8" providerId="ADAL" clId="{BEFEB447-86C7-EB45-AFD8-56805D5A768E}" dt="2024-10-10T16:12:38.666" v="5355" actId="700"/>
          <ac:spMkLst>
            <pc:docMk/>
            <pc:sldMk cId="3118674485" sldId="490"/>
            <ac:spMk id="21" creationId="{BF00550B-A52B-01DD-0F58-E8A67659713B}"/>
          </ac:spMkLst>
        </pc:spChg>
        <pc:spChg chg="del">
          <ac:chgData name="Nicolo Tuccori" userId="0bed12c8-cf4c-419b-9b95-d7ea7ec556a8" providerId="ADAL" clId="{BEFEB447-86C7-EB45-AFD8-56805D5A768E}" dt="2024-10-10T16:12:38.666" v="5355" actId="700"/>
          <ac:spMkLst>
            <pc:docMk/>
            <pc:sldMk cId="3118674485" sldId="490"/>
            <ac:spMk id="22" creationId="{92A48885-BBC7-127D-828A-5BD7FD9E5259}"/>
          </ac:spMkLst>
        </pc:spChg>
        <pc:spChg chg="del">
          <ac:chgData name="Nicolo Tuccori" userId="0bed12c8-cf4c-419b-9b95-d7ea7ec556a8" providerId="ADAL" clId="{BEFEB447-86C7-EB45-AFD8-56805D5A768E}" dt="2024-10-10T16:12:38.666" v="5355" actId="700"/>
          <ac:spMkLst>
            <pc:docMk/>
            <pc:sldMk cId="3118674485" sldId="490"/>
            <ac:spMk id="23" creationId="{58F5886E-DEC4-DAF7-1508-3AB5CFE3B932}"/>
          </ac:spMkLst>
        </pc:spChg>
        <pc:spChg chg="del">
          <ac:chgData name="Nicolo Tuccori" userId="0bed12c8-cf4c-419b-9b95-d7ea7ec556a8" providerId="ADAL" clId="{BEFEB447-86C7-EB45-AFD8-56805D5A768E}" dt="2024-10-10T16:12:38.666" v="5355" actId="700"/>
          <ac:spMkLst>
            <pc:docMk/>
            <pc:sldMk cId="3118674485" sldId="490"/>
            <ac:spMk id="24" creationId="{130CA4BF-ABA3-82F1-FF6A-35E01A39B6EF}"/>
          </ac:spMkLst>
        </pc:spChg>
        <pc:spChg chg="del">
          <ac:chgData name="Nicolo Tuccori" userId="0bed12c8-cf4c-419b-9b95-d7ea7ec556a8" providerId="ADAL" clId="{BEFEB447-86C7-EB45-AFD8-56805D5A768E}" dt="2024-10-10T16:12:38.666" v="5355" actId="700"/>
          <ac:spMkLst>
            <pc:docMk/>
            <pc:sldMk cId="3118674485" sldId="490"/>
            <ac:spMk id="25" creationId="{509CE924-00E4-E798-D82C-F3B85040BBC2}"/>
          </ac:spMkLst>
        </pc:spChg>
        <pc:spChg chg="del">
          <ac:chgData name="Nicolo Tuccori" userId="0bed12c8-cf4c-419b-9b95-d7ea7ec556a8" providerId="ADAL" clId="{BEFEB447-86C7-EB45-AFD8-56805D5A768E}" dt="2024-10-10T16:12:38.666" v="5355" actId="700"/>
          <ac:spMkLst>
            <pc:docMk/>
            <pc:sldMk cId="3118674485" sldId="490"/>
            <ac:spMk id="26" creationId="{931B386D-EBC5-C381-7F1C-D02B0628F3AC}"/>
          </ac:spMkLst>
        </pc:spChg>
        <pc:spChg chg="mod ord">
          <ac:chgData name="Nicolo Tuccori" userId="0bed12c8-cf4c-419b-9b95-d7ea7ec556a8" providerId="ADAL" clId="{BEFEB447-86C7-EB45-AFD8-56805D5A768E}" dt="2024-10-10T16:12:38.666" v="5355" actId="700"/>
          <ac:spMkLst>
            <pc:docMk/>
            <pc:sldMk cId="3118674485" sldId="490"/>
            <ac:spMk id="27" creationId="{F3796A26-7B9E-B537-1F5E-481C5294F7B3}"/>
          </ac:spMkLst>
        </pc:spChg>
        <pc:spChg chg="mod ord">
          <ac:chgData name="Nicolo Tuccori" userId="0bed12c8-cf4c-419b-9b95-d7ea7ec556a8" providerId="ADAL" clId="{BEFEB447-86C7-EB45-AFD8-56805D5A768E}" dt="2024-10-10T16:12:38.666" v="5355" actId="700"/>
          <ac:spMkLst>
            <pc:docMk/>
            <pc:sldMk cId="3118674485" sldId="490"/>
            <ac:spMk id="28" creationId="{7900A288-8271-52CB-B6F5-7B605190045B}"/>
          </ac:spMkLst>
        </pc:spChg>
        <pc:spChg chg="mod ord">
          <ac:chgData name="Nicolo Tuccori" userId="0bed12c8-cf4c-419b-9b95-d7ea7ec556a8" providerId="ADAL" clId="{BEFEB447-86C7-EB45-AFD8-56805D5A768E}" dt="2024-10-10T16:12:38.666" v="5355" actId="700"/>
          <ac:spMkLst>
            <pc:docMk/>
            <pc:sldMk cId="3118674485" sldId="490"/>
            <ac:spMk id="29" creationId="{4F43C27A-4CA9-99D5-4F92-101A2977CF0A}"/>
          </ac:spMkLst>
        </pc:spChg>
        <pc:spChg chg="add mod ord">
          <ac:chgData name="Nicolo Tuccori" userId="0bed12c8-cf4c-419b-9b95-d7ea7ec556a8" providerId="ADAL" clId="{BEFEB447-86C7-EB45-AFD8-56805D5A768E}" dt="2024-10-10T16:12:42.954" v="5366" actId="20577"/>
          <ac:spMkLst>
            <pc:docMk/>
            <pc:sldMk cId="3118674485" sldId="490"/>
            <ac:spMk id="30" creationId="{8B511CA2-5104-70F2-669F-436FF85165D4}"/>
          </ac:spMkLst>
        </pc:spChg>
        <pc:spChg chg="add mod ord">
          <ac:chgData name="Nicolo Tuccori" userId="0bed12c8-cf4c-419b-9b95-d7ea7ec556a8" providerId="ADAL" clId="{BEFEB447-86C7-EB45-AFD8-56805D5A768E}" dt="2024-10-10T16:12:38.712" v="5356" actId="27636"/>
          <ac:spMkLst>
            <pc:docMk/>
            <pc:sldMk cId="3118674485" sldId="490"/>
            <ac:spMk id="31" creationId="{DDADE856-51E4-BE18-87EA-27C5DD0B8231}"/>
          </ac:spMkLst>
        </pc:spChg>
        <pc:spChg chg="add mod ord">
          <ac:chgData name="Nicolo Tuccori" userId="0bed12c8-cf4c-419b-9b95-d7ea7ec556a8" providerId="ADAL" clId="{BEFEB447-86C7-EB45-AFD8-56805D5A768E}" dt="2024-10-10T16:16:38.698" v="5941" actId="20577"/>
          <ac:spMkLst>
            <pc:docMk/>
            <pc:sldMk cId="3118674485" sldId="490"/>
            <ac:spMk id="32" creationId="{D6E0AC18-6C6D-C83F-5287-8A73E55E1C62}"/>
          </ac:spMkLst>
        </pc:spChg>
        <pc:spChg chg="add del mod ord">
          <ac:chgData name="Nicolo Tuccori" userId="0bed12c8-cf4c-419b-9b95-d7ea7ec556a8" providerId="ADAL" clId="{BEFEB447-86C7-EB45-AFD8-56805D5A768E}" dt="2024-10-10T16:15:11.518" v="5592" actId="478"/>
          <ac:spMkLst>
            <pc:docMk/>
            <pc:sldMk cId="3118674485" sldId="490"/>
            <ac:spMk id="33" creationId="{B1D68963-2208-7E36-90FA-DA4EA11E39AA}"/>
          </ac:spMkLst>
        </pc:spChg>
        <pc:spChg chg="add del mod ord">
          <ac:chgData name="Nicolo Tuccori" userId="0bed12c8-cf4c-419b-9b95-d7ea7ec556a8" providerId="ADAL" clId="{BEFEB447-86C7-EB45-AFD8-56805D5A768E}" dt="2024-10-10T16:15:11.518" v="5592" actId="478"/>
          <ac:spMkLst>
            <pc:docMk/>
            <pc:sldMk cId="3118674485" sldId="490"/>
            <ac:spMk id="34" creationId="{ED0C10CA-A88C-CECD-6227-194C067E4CFD}"/>
          </ac:spMkLst>
        </pc:spChg>
        <pc:spChg chg="add del mod ord">
          <ac:chgData name="Nicolo Tuccori" userId="0bed12c8-cf4c-419b-9b95-d7ea7ec556a8" providerId="ADAL" clId="{BEFEB447-86C7-EB45-AFD8-56805D5A768E}" dt="2024-10-10T16:15:11.518" v="5592" actId="478"/>
          <ac:spMkLst>
            <pc:docMk/>
            <pc:sldMk cId="3118674485" sldId="490"/>
            <ac:spMk id="35" creationId="{5E35BF55-0984-DCEA-6B62-C87C2AE351EC}"/>
          </ac:spMkLst>
        </pc:spChg>
        <pc:spChg chg="add del mod ord">
          <ac:chgData name="Nicolo Tuccori" userId="0bed12c8-cf4c-419b-9b95-d7ea7ec556a8" providerId="ADAL" clId="{BEFEB447-86C7-EB45-AFD8-56805D5A768E}" dt="2024-10-10T16:15:11.518" v="5592" actId="478"/>
          <ac:spMkLst>
            <pc:docMk/>
            <pc:sldMk cId="3118674485" sldId="490"/>
            <ac:spMk id="36" creationId="{6445D879-B88B-D32D-B63B-36A03943192B}"/>
          </ac:spMkLst>
        </pc:spChg>
        <pc:spChg chg="add del mod ord">
          <ac:chgData name="Nicolo Tuccori" userId="0bed12c8-cf4c-419b-9b95-d7ea7ec556a8" providerId="ADAL" clId="{BEFEB447-86C7-EB45-AFD8-56805D5A768E}" dt="2024-10-10T16:15:11.518" v="5592" actId="478"/>
          <ac:spMkLst>
            <pc:docMk/>
            <pc:sldMk cId="3118674485" sldId="490"/>
            <ac:spMk id="37" creationId="{80003653-0AC8-DCE9-11DC-72F5A560E4AA}"/>
          </ac:spMkLst>
        </pc:spChg>
        <pc:spChg chg="add del mod ord">
          <ac:chgData name="Nicolo Tuccori" userId="0bed12c8-cf4c-419b-9b95-d7ea7ec556a8" providerId="ADAL" clId="{BEFEB447-86C7-EB45-AFD8-56805D5A768E}" dt="2024-10-10T16:15:11.518" v="5592" actId="478"/>
          <ac:spMkLst>
            <pc:docMk/>
            <pc:sldMk cId="3118674485" sldId="490"/>
            <ac:spMk id="38" creationId="{878C976D-CB6C-8D55-C157-3226D79AEB99}"/>
          </ac:spMkLst>
        </pc:spChg>
        <pc:graphicFrameChg chg="add mod">
          <ac:chgData name="Nicolo Tuccori" userId="0bed12c8-cf4c-419b-9b95-d7ea7ec556a8" providerId="ADAL" clId="{BEFEB447-86C7-EB45-AFD8-56805D5A768E}" dt="2024-10-10T16:12:53.283" v="5367"/>
          <ac:graphicFrameMkLst>
            <pc:docMk/>
            <pc:sldMk cId="3118674485" sldId="490"/>
            <ac:graphicFrameMk id="39" creationId="{C48C5616-847A-39E5-ED72-4DA7607978C4}"/>
          </ac:graphicFrameMkLst>
        </pc:graphicFrameChg>
      </pc:sldChg>
      <pc:sldChg chg="new del">
        <pc:chgData name="Nicolo Tuccori" userId="0bed12c8-cf4c-419b-9b95-d7ea7ec556a8" providerId="ADAL" clId="{BEFEB447-86C7-EB45-AFD8-56805D5A768E}" dt="2024-10-10T16:12:34.783" v="5354" actId="680"/>
        <pc:sldMkLst>
          <pc:docMk/>
          <pc:sldMk cId="62394692" sldId="491"/>
        </pc:sldMkLst>
      </pc:sldChg>
      <pc:sldChg chg="addSp delSp modSp add mod ord">
        <pc:chgData name="Nicolo Tuccori" userId="0bed12c8-cf4c-419b-9b95-d7ea7ec556a8" providerId="ADAL" clId="{BEFEB447-86C7-EB45-AFD8-56805D5A768E}" dt="2024-10-16T10:13:38.393" v="11501" actId="20577"/>
        <pc:sldMkLst>
          <pc:docMk/>
          <pc:sldMk cId="2734372999" sldId="491"/>
        </pc:sldMkLst>
        <pc:spChg chg="add mod">
          <ac:chgData name="Nicolo Tuccori" userId="0bed12c8-cf4c-419b-9b95-d7ea7ec556a8" providerId="ADAL" clId="{BEFEB447-86C7-EB45-AFD8-56805D5A768E}" dt="2024-10-16T10:12:40.960" v="11402" actId="1076"/>
          <ac:spMkLst>
            <pc:docMk/>
            <pc:sldMk cId="2734372999" sldId="491"/>
            <ac:spMk id="2" creationId="{62A61A68-F35D-D78C-732D-A40439E26998}"/>
          </ac:spMkLst>
        </pc:spChg>
        <pc:spChg chg="add mod">
          <ac:chgData name="Nicolo Tuccori" userId="0bed12c8-cf4c-419b-9b95-d7ea7ec556a8" providerId="ADAL" clId="{BEFEB447-86C7-EB45-AFD8-56805D5A768E}" dt="2024-10-16T10:13:15.926" v="11500" actId="20577"/>
          <ac:spMkLst>
            <pc:docMk/>
            <pc:sldMk cId="2734372999" sldId="491"/>
            <ac:spMk id="3" creationId="{25AE1AC6-BA47-78CD-913C-666EDF2ADBC5}"/>
          </ac:spMkLst>
        </pc:spChg>
        <pc:spChg chg="mod">
          <ac:chgData name="Nicolo Tuccori" userId="0bed12c8-cf4c-419b-9b95-d7ea7ec556a8" providerId="ADAL" clId="{BEFEB447-86C7-EB45-AFD8-56805D5A768E}" dt="2024-10-16T10:10:18.209" v="11368" actId="207"/>
          <ac:spMkLst>
            <pc:docMk/>
            <pc:sldMk cId="2734372999" sldId="491"/>
            <ac:spMk id="31" creationId="{C3C7C4FE-7423-DD6F-63B0-F965BBC96943}"/>
          </ac:spMkLst>
        </pc:spChg>
        <pc:spChg chg="mod">
          <ac:chgData name="Nicolo Tuccori" userId="0bed12c8-cf4c-419b-9b95-d7ea7ec556a8" providerId="ADAL" clId="{BEFEB447-86C7-EB45-AFD8-56805D5A768E}" dt="2024-10-16T10:13:38.393" v="11501" actId="20577"/>
          <ac:spMkLst>
            <pc:docMk/>
            <pc:sldMk cId="2734372999" sldId="491"/>
            <ac:spMk id="32" creationId="{6593EA4E-FAF3-D936-AFCA-D926302F02D4}"/>
          </ac:spMkLst>
        </pc:spChg>
        <pc:spChg chg="del">
          <ac:chgData name="Nicolo Tuccori" userId="0bed12c8-cf4c-419b-9b95-d7ea7ec556a8" providerId="ADAL" clId="{BEFEB447-86C7-EB45-AFD8-56805D5A768E}" dt="2024-10-10T16:15:04.114" v="5590" actId="478"/>
          <ac:spMkLst>
            <pc:docMk/>
            <pc:sldMk cId="2734372999" sldId="491"/>
            <ac:spMk id="33" creationId="{E6A3116F-7E39-5F33-485D-48F17BC9B05D}"/>
          </ac:spMkLst>
        </pc:spChg>
        <pc:spChg chg="del">
          <ac:chgData name="Nicolo Tuccori" userId="0bed12c8-cf4c-419b-9b95-d7ea7ec556a8" providerId="ADAL" clId="{BEFEB447-86C7-EB45-AFD8-56805D5A768E}" dt="2024-10-10T16:15:04.114" v="5590" actId="478"/>
          <ac:spMkLst>
            <pc:docMk/>
            <pc:sldMk cId="2734372999" sldId="491"/>
            <ac:spMk id="34" creationId="{D9F4D3F2-6931-221E-B4C4-242660D9AA58}"/>
          </ac:spMkLst>
        </pc:spChg>
        <pc:spChg chg="del">
          <ac:chgData name="Nicolo Tuccori" userId="0bed12c8-cf4c-419b-9b95-d7ea7ec556a8" providerId="ADAL" clId="{BEFEB447-86C7-EB45-AFD8-56805D5A768E}" dt="2024-10-10T16:15:04.114" v="5590" actId="478"/>
          <ac:spMkLst>
            <pc:docMk/>
            <pc:sldMk cId="2734372999" sldId="491"/>
            <ac:spMk id="35" creationId="{A97FD7C0-8D0E-3C05-4808-88AC2FA7A0A9}"/>
          </ac:spMkLst>
        </pc:spChg>
        <pc:spChg chg="del">
          <ac:chgData name="Nicolo Tuccori" userId="0bed12c8-cf4c-419b-9b95-d7ea7ec556a8" providerId="ADAL" clId="{BEFEB447-86C7-EB45-AFD8-56805D5A768E}" dt="2024-10-10T16:15:04.114" v="5590" actId="478"/>
          <ac:spMkLst>
            <pc:docMk/>
            <pc:sldMk cId="2734372999" sldId="491"/>
            <ac:spMk id="36" creationId="{B4C72996-26F1-54CA-B7DB-D805F26F7164}"/>
          </ac:spMkLst>
        </pc:spChg>
        <pc:spChg chg="del">
          <ac:chgData name="Nicolo Tuccori" userId="0bed12c8-cf4c-419b-9b95-d7ea7ec556a8" providerId="ADAL" clId="{BEFEB447-86C7-EB45-AFD8-56805D5A768E}" dt="2024-10-10T16:15:04.114" v="5590" actId="478"/>
          <ac:spMkLst>
            <pc:docMk/>
            <pc:sldMk cId="2734372999" sldId="491"/>
            <ac:spMk id="37" creationId="{EA473C72-BA3D-BC1B-FED1-F8D85064BC36}"/>
          </ac:spMkLst>
        </pc:spChg>
        <pc:spChg chg="del">
          <ac:chgData name="Nicolo Tuccori" userId="0bed12c8-cf4c-419b-9b95-d7ea7ec556a8" providerId="ADAL" clId="{BEFEB447-86C7-EB45-AFD8-56805D5A768E}" dt="2024-10-10T16:15:04.114" v="5590" actId="478"/>
          <ac:spMkLst>
            <pc:docMk/>
            <pc:sldMk cId="2734372999" sldId="491"/>
            <ac:spMk id="38" creationId="{DBE63ABB-085F-1150-00AA-FD437D931919}"/>
          </ac:spMkLst>
        </pc:spChg>
      </pc:sldChg>
      <pc:sldChg chg="addSp delSp modSp add mod">
        <pc:chgData name="Nicolo Tuccori" userId="0bed12c8-cf4c-419b-9b95-d7ea7ec556a8" providerId="ADAL" clId="{BEFEB447-86C7-EB45-AFD8-56805D5A768E}" dt="2024-10-15T12:47:30.907" v="10430"/>
        <pc:sldMkLst>
          <pc:docMk/>
          <pc:sldMk cId="524270850" sldId="492"/>
        </pc:sldMkLst>
        <pc:spChg chg="add mod">
          <ac:chgData name="Nicolo Tuccori" userId="0bed12c8-cf4c-419b-9b95-d7ea7ec556a8" providerId="ADAL" clId="{BEFEB447-86C7-EB45-AFD8-56805D5A768E}" dt="2024-10-11T15:09:51.301" v="7779" actId="1076"/>
          <ac:spMkLst>
            <pc:docMk/>
            <pc:sldMk cId="524270850" sldId="492"/>
            <ac:spMk id="2" creationId="{80F21C9B-2BF9-B5D9-062C-4E56633C0C59}"/>
          </ac:spMkLst>
        </pc:spChg>
        <pc:spChg chg="mod">
          <ac:chgData name="Nicolo Tuccori" userId="0bed12c8-cf4c-419b-9b95-d7ea7ec556a8" providerId="ADAL" clId="{BEFEB447-86C7-EB45-AFD8-56805D5A768E}" dt="2024-10-11T15:05:03.097" v="7639" actId="1076"/>
          <ac:spMkLst>
            <pc:docMk/>
            <pc:sldMk cId="524270850" sldId="492"/>
            <ac:spMk id="3" creationId="{803FDD41-55A9-C9C0-3716-B7BF39180EA3}"/>
          </ac:spMkLst>
        </pc:spChg>
        <pc:spChg chg="add mod">
          <ac:chgData name="Nicolo Tuccori" userId="0bed12c8-cf4c-419b-9b95-d7ea7ec556a8" providerId="ADAL" clId="{BEFEB447-86C7-EB45-AFD8-56805D5A768E}" dt="2024-10-11T15:09:51.301" v="7779" actId="1076"/>
          <ac:spMkLst>
            <pc:docMk/>
            <pc:sldMk cId="524270850" sldId="492"/>
            <ac:spMk id="4" creationId="{58E0249D-EB95-E371-E4C4-2028101A64FA}"/>
          </ac:spMkLst>
        </pc:spChg>
        <pc:spChg chg="mod">
          <ac:chgData name="Nicolo Tuccori" userId="0bed12c8-cf4c-419b-9b95-d7ea7ec556a8" providerId="ADAL" clId="{BEFEB447-86C7-EB45-AFD8-56805D5A768E}" dt="2024-10-11T15:04:59.477" v="7638" actId="1076"/>
          <ac:spMkLst>
            <pc:docMk/>
            <pc:sldMk cId="524270850" sldId="492"/>
            <ac:spMk id="5" creationId="{C88752E2-113B-D206-7183-E32B06A143CE}"/>
          </ac:spMkLst>
        </pc:spChg>
        <pc:spChg chg="add mod">
          <ac:chgData name="Nicolo Tuccori" userId="0bed12c8-cf4c-419b-9b95-d7ea7ec556a8" providerId="ADAL" clId="{BEFEB447-86C7-EB45-AFD8-56805D5A768E}" dt="2024-10-11T15:09:51.301" v="7779" actId="1076"/>
          <ac:spMkLst>
            <pc:docMk/>
            <pc:sldMk cId="524270850" sldId="492"/>
            <ac:spMk id="6" creationId="{9CBC5841-DE9F-7358-47DC-1C2824CFA469}"/>
          </ac:spMkLst>
        </pc:spChg>
        <pc:spChg chg="mod">
          <ac:chgData name="Nicolo Tuccori" userId="0bed12c8-cf4c-419b-9b95-d7ea7ec556a8" providerId="ADAL" clId="{BEFEB447-86C7-EB45-AFD8-56805D5A768E}" dt="2024-10-15T06:16:17.917" v="9010" actId="14100"/>
          <ac:spMkLst>
            <pc:docMk/>
            <pc:sldMk cId="524270850" sldId="492"/>
            <ac:spMk id="7" creationId="{B4FC92FE-1565-C6A6-93A5-730E39B8EFDB}"/>
          </ac:spMkLst>
        </pc:spChg>
        <pc:spChg chg="add del mod">
          <ac:chgData name="Nicolo Tuccori" userId="0bed12c8-cf4c-419b-9b95-d7ea7ec556a8" providerId="ADAL" clId="{BEFEB447-86C7-EB45-AFD8-56805D5A768E}" dt="2024-10-11T15:09:51.301" v="7779" actId="1076"/>
          <ac:spMkLst>
            <pc:docMk/>
            <pc:sldMk cId="524270850" sldId="492"/>
            <ac:spMk id="8" creationId="{6CD8B151-C18E-3353-5FAF-21C9451F6133}"/>
          </ac:spMkLst>
        </pc:spChg>
        <pc:spChg chg="add del mod">
          <ac:chgData name="Nicolo Tuccori" userId="0bed12c8-cf4c-419b-9b95-d7ea7ec556a8" providerId="ADAL" clId="{BEFEB447-86C7-EB45-AFD8-56805D5A768E}" dt="2024-10-15T06:12:09.262" v="8933" actId="478"/>
          <ac:spMkLst>
            <pc:docMk/>
            <pc:sldMk cId="524270850" sldId="492"/>
            <ac:spMk id="9" creationId="{24B18CE2-E448-8F71-029A-177078D4B794}"/>
          </ac:spMkLst>
        </pc:spChg>
        <pc:spChg chg="del">
          <ac:chgData name="Nicolo Tuccori" userId="0bed12c8-cf4c-419b-9b95-d7ea7ec556a8" providerId="ADAL" clId="{BEFEB447-86C7-EB45-AFD8-56805D5A768E}" dt="2024-10-11T15:04:35.503" v="7631" actId="478"/>
          <ac:spMkLst>
            <pc:docMk/>
            <pc:sldMk cId="524270850" sldId="492"/>
            <ac:spMk id="9" creationId="{93C88220-E9DB-EEE3-B422-D3E4C96386BD}"/>
          </ac:spMkLst>
        </pc:spChg>
        <pc:spChg chg="add del mod">
          <ac:chgData name="Nicolo Tuccori" userId="0bed12c8-cf4c-419b-9b95-d7ea7ec556a8" providerId="ADAL" clId="{BEFEB447-86C7-EB45-AFD8-56805D5A768E}" dt="2024-10-11T15:09:51.301" v="7779" actId="1076"/>
          <ac:spMkLst>
            <pc:docMk/>
            <pc:sldMk cId="524270850" sldId="492"/>
            <ac:spMk id="10" creationId="{955AAAE9-5F8B-D634-CC48-2C9116A20728}"/>
          </ac:spMkLst>
        </pc:spChg>
        <pc:spChg chg="add del mod">
          <ac:chgData name="Nicolo Tuccori" userId="0bed12c8-cf4c-419b-9b95-d7ea7ec556a8" providerId="ADAL" clId="{BEFEB447-86C7-EB45-AFD8-56805D5A768E}" dt="2024-10-11T15:09:51.301" v="7779" actId="1076"/>
          <ac:spMkLst>
            <pc:docMk/>
            <pc:sldMk cId="524270850" sldId="492"/>
            <ac:spMk id="11" creationId="{C28388DA-8038-74BC-410D-F4511D1F461F}"/>
          </ac:spMkLst>
        </pc:spChg>
        <pc:spChg chg="mod">
          <ac:chgData name="Nicolo Tuccori" userId="0bed12c8-cf4c-419b-9b95-d7ea7ec556a8" providerId="ADAL" clId="{BEFEB447-86C7-EB45-AFD8-56805D5A768E}" dt="2024-10-11T15:09:51.301" v="7779" actId="1076"/>
          <ac:spMkLst>
            <pc:docMk/>
            <pc:sldMk cId="524270850" sldId="492"/>
            <ac:spMk id="12" creationId="{4E2636CE-19A4-589E-8FE2-7B9BABEB144C}"/>
          </ac:spMkLst>
        </pc:spChg>
        <pc:spChg chg="mod">
          <ac:chgData name="Nicolo Tuccori" userId="0bed12c8-cf4c-419b-9b95-d7ea7ec556a8" providerId="ADAL" clId="{BEFEB447-86C7-EB45-AFD8-56805D5A768E}" dt="2024-10-11T15:09:51.301" v="7779" actId="1076"/>
          <ac:spMkLst>
            <pc:docMk/>
            <pc:sldMk cId="524270850" sldId="492"/>
            <ac:spMk id="13" creationId="{A2F20EB6-7B58-C8A1-15D1-2B272A5C3EA9}"/>
          </ac:spMkLst>
        </pc:spChg>
        <pc:spChg chg="add mod">
          <ac:chgData name="Nicolo Tuccori" userId="0bed12c8-cf4c-419b-9b95-d7ea7ec556a8" providerId="ADAL" clId="{BEFEB447-86C7-EB45-AFD8-56805D5A768E}" dt="2024-10-15T06:02:52.429" v="8302"/>
          <ac:spMkLst>
            <pc:docMk/>
            <pc:sldMk cId="524270850" sldId="492"/>
            <ac:spMk id="14" creationId="{52EEDE80-F501-E157-F5DD-B265124CD9BD}"/>
          </ac:spMkLst>
        </pc:spChg>
        <pc:spChg chg="del">
          <ac:chgData name="Nicolo Tuccori" userId="0bed12c8-cf4c-419b-9b95-d7ea7ec556a8" providerId="ADAL" clId="{BEFEB447-86C7-EB45-AFD8-56805D5A768E}" dt="2024-10-11T14:52:21.235" v="7248" actId="478"/>
          <ac:spMkLst>
            <pc:docMk/>
            <pc:sldMk cId="524270850" sldId="492"/>
            <ac:spMk id="14" creationId="{CFB4F8AA-9854-8FE0-479A-84AD693A0BD3}"/>
          </ac:spMkLst>
        </pc:spChg>
        <pc:spChg chg="del">
          <ac:chgData name="Nicolo Tuccori" userId="0bed12c8-cf4c-419b-9b95-d7ea7ec556a8" providerId="ADAL" clId="{BEFEB447-86C7-EB45-AFD8-56805D5A768E}" dt="2024-10-11T14:52:21.235" v="7248" actId="478"/>
          <ac:spMkLst>
            <pc:docMk/>
            <pc:sldMk cId="524270850" sldId="492"/>
            <ac:spMk id="15" creationId="{81DE52F5-7B78-C374-1944-F4DC48D6EC23}"/>
          </ac:spMkLst>
        </pc:spChg>
        <pc:spChg chg="add mod">
          <ac:chgData name="Nicolo Tuccori" userId="0bed12c8-cf4c-419b-9b95-d7ea7ec556a8" providerId="ADAL" clId="{BEFEB447-86C7-EB45-AFD8-56805D5A768E}" dt="2024-10-15T06:02:52.429" v="8302"/>
          <ac:spMkLst>
            <pc:docMk/>
            <pc:sldMk cId="524270850" sldId="492"/>
            <ac:spMk id="15" creationId="{B30E6A5A-4885-A690-478D-8577197CDBAA}"/>
          </ac:spMkLst>
        </pc:spChg>
        <pc:spChg chg="add mod">
          <ac:chgData name="Nicolo Tuccori" userId="0bed12c8-cf4c-419b-9b95-d7ea7ec556a8" providerId="ADAL" clId="{BEFEB447-86C7-EB45-AFD8-56805D5A768E}" dt="2024-10-15T12:47:30.907" v="10430"/>
          <ac:spMkLst>
            <pc:docMk/>
            <pc:sldMk cId="524270850" sldId="492"/>
            <ac:spMk id="16" creationId="{B12F4199-B467-FAC8-121A-A58A1F09B12F}"/>
          </ac:spMkLst>
        </pc:spChg>
        <pc:spChg chg="del">
          <ac:chgData name="Nicolo Tuccori" userId="0bed12c8-cf4c-419b-9b95-d7ea7ec556a8" providerId="ADAL" clId="{BEFEB447-86C7-EB45-AFD8-56805D5A768E}" dt="2024-10-11T14:52:21.235" v="7248" actId="478"/>
          <ac:spMkLst>
            <pc:docMk/>
            <pc:sldMk cId="524270850" sldId="492"/>
            <ac:spMk id="16" creationId="{BE0B5524-14B4-ECC6-C596-625765BCB6E1}"/>
          </ac:spMkLst>
        </pc:spChg>
        <pc:spChg chg="del">
          <ac:chgData name="Nicolo Tuccori" userId="0bed12c8-cf4c-419b-9b95-d7ea7ec556a8" providerId="ADAL" clId="{BEFEB447-86C7-EB45-AFD8-56805D5A768E}" dt="2024-10-11T14:52:21.235" v="7248" actId="478"/>
          <ac:spMkLst>
            <pc:docMk/>
            <pc:sldMk cId="524270850" sldId="492"/>
            <ac:spMk id="17" creationId="{51A709E9-B24F-185A-2371-7F30DAD653EE}"/>
          </ac:spMkLst>
        </pc:spChg>
        <pc:spChg chg="del">
          <ac:chgData name="Nicolo Tuccori" userId="0bed12c8-cf4c-419b-9b95-d7ea7ec556a8" providerId="ADAL" clId="{BEFEB447-86C7-EB45-AFD8-56805D5A768E}" dt="2024-10-11T14:52:21.235" v="7248" actId="478"/>
          <ac:spMkLst>
            <pc:docMk/>
            <pc:sldMk cId="524270850" sldId="492"/>
            <ac:spMk id="18" creationId="{2EA99EDD-9CA8-54DD-0AD2-AAE004D881CF}"/>
          </ac:spMkLst>
        </pc:spChg>
        <pc:spChg chg="del">
          <ac:chgData name="Nicolo Tuccori" userId="0bed12c8-cf4c-419b-9b95-d7ea7ec556a8" providerId="ADAL" clId="{BEFEB447-86C7-EB45-AFD8-56805D5A768E}" dt="2024-10-11T14:52:21.235" v="7248" actId="478"/>
          <ac:spMkLst>
            <pc:docMk/>
            <pc:sldMk cId="524270850" sldId="492"/>
            <ac:spMk id="19" creationId="{A92BF3EC-7F35-0989-AFC4-35C4213C7922}"/>
          </ac:spMkLst>
        </pc:spChg>
        <pc:spChg chg="mod">
          <ac:chgData name="Nicolo Tuccori" userId="0bed12c8-cf4c-419b-9b95-d7ea7ec556a8" providerId="ADAL" clId="{BEFEB447-86C7-EB45-AFD8-56805D5A768E}" dt="2024-10-11T15:09:51.301" v="7779" actId="1076"/>
          <ac:spMkLst>
            <pc:docMk/>
            <pc:sldMk cId="524270850" sldId="492"/>
            <ac:spMk id="20" creationId="{1DB40309-DA91-E373-1A47-5192067E96FB}"/>
          </ac:spMkLst>
        </pc:spChg>
        <pc:spChg chg="del">
          <ac:chgData name="Nicolo Tuccori" userId="0bed12c8-cf4c-419b-9b95-d7ea7ec556a8" providerId="ADAL" clId="{BEFEB447-86C7-EB45-AFD8-56805D5A768E}" dt="2024-10-11T14:52:21.235" v="7248" actId="478"/>
          <ac:spMkLst>
            <pc:docMk/>
            <pc:sldMk cId="524270850" sldId="492"/>
            <ac:spMk id="21" creationId="{9715613D-D929-20C4-7559-23DA638A16FE}"/>
          </ac:spMkLst>
        </pc:spChg>
        <pc:spChg chg="del">
          <ac:chgData name="Nicolo Tuccori" userId="0bed12c8-cf4c-419b-9b95-d7ea7ec556a8" providerId="ADAL" clId="{BEFEB447-86C7-EB45-AFD8-56805D5A768E}" dt="2024-10-11T14:52:21.235" v="7248" actId="478"/>
          <ac:spMkLst>
            <pc:docMk/>
            <pc:sldMk cId="524270850" sldId="492"/>
            <ac:spMk id="22" creationId="{70A477A0-B3B1-37E7-4E66-68C22FD7804F}"/>
          </ac:spMkLst>
        </pc:spChg>
        <pc:spChg chg="del">
          <ac:chgData name="Nicolo Tuccori" userId="0bed12c8-cf4c-419b-9b95-d7ea7ec556a8" providerId="ADAL" clId="{BEFEB447-86C7-EB45-AFD8-56805D5A768E}" dt="2024-10-11T14:52:21.235" v="7248" actId="478"/>
          <ac:spMkLst>
            <pc:docMk/>
            <pc:sldMk cId="524270850" sldId="492"/>
            <ac:spMk id="23" creationId="{85F24419-9BF8-0764-8068-720AF7FCB46D}"/>
          </ac:spMkLst>
        </pc:spChg>
        <pc:spChg chg="del">
          <ac:chgData name="Nicolo Tuccori" userId="0bed12c8-cf4c-419b-9b95-d7ea7ec556a8" providerId="ADAL" clId="{BEFEB447-86C7-EB45-AFD8-56805D5A768E}" dt="2024-10-11T14:52:21.235" v="7248" actId="478"/>
          <ac:spMkLst>
            <pc:docMk/>
            <pc:sldMk cId="524270850" sldId="492"/>
            <ac:spMk id="24" creationId="{70A8DBCD-95EA-CB54-B291-1FD5811F8CB9}"/>
          </ac:spMkLst>
        </pc:spChg>
        <pc:spChg chg="del">
          <ac:chgData name="Nicolo Tuccori" userId="0bed12c8-cf4c-419b-9b95-d7ea7ec556a8" providerId="ADAL" clId="{BEFEB447-86C7-EB45-AFD8-56805D5A768E}" dt="2024-10-11T14:52:21.235" v="7248" actId="478"/>
          <ac:spMkLst>
            <pc:docMk/>
            <pc:sldMk cId="524270850" sldId="492"/>
            <ac:spMk id="25" creationId="{341A29A9-916E-D939-E42B-351AD95650C8}"/>
          </ac:spMkLst>
        </pc:spChg>
        <pc:spChg chg="del">
          <ac:chgData name="Nicolo Tuccori" userId="0bed12c8-cf4c-419b-9b95-d7ea7ec556a8" providerId="ADAL" clId="{BEFEB447-86C7-EB45-AFD8-56805D5A768E}" dt="2024-10-11T14:52:21.235" v="7248" actId="478"/>
          <ac:spMkLst>
            <pc:docMk/>
            <pc:sldMk cId="524270850" sldId="492"/>
            <ac:spMk id="26" creationId="{39BCAD21-F439-F8E8-E7BF-AC7E2E72A5E1}"/>
          </ac:spMkLst>
        </pc:spChg>
        <pc:spChg chg="mod">
          <ac:chgData name="Nicolo Tuccori" userId="0bed12c8-cf4c-419b-9b95-d7ea7ec556a8" providerId="ADAL" clId="{BEFEB447-86C7-EB45-AFD8-56805D5A768E}" dt="2024-10-11T15:09:51.301" v="7779" actId="1076"/>
          <ac:spMkLst>
            <pc:docMk/>
            <pc:sldMk cId="524270850" sldId="492"/>
            <ac:spMk id="27" creationId="{0235A843-0AE0-3B34-E43F-4C3D8638B4D0}"/>
          </ac:spMkLst>
        </pc:spChg>
        <pc:spChg chg="mod">
          <ac:chgData name="Nicolo Tuccori" userId="0bed12c8-cf4c-419b-9b95-d7ea7ec556a8" providerId="ADAL" clId="{BEFEB447-86C7-EB45-AFD8-56805D5A768E}" dt="2024-10-11T15:09:51.301" v="7779" actId="1076"/>
          <ac:spMkLst>
            <pc:docMk/>
            <pc:sldMk cId="524270850" sldId="492"/>
            <ac:spMk id="28" creationId="{205E53FC-CE97-43C7-7E66-46836D474E6B}"/>
          </ac:spMkLst>
        </pc:spChg>
        <pc:spChg chg="mod">
          <ac:chgData name="Nicolo Tuccori" userId="0bed12c8-cf4c-419b-9b95-d7ea7ec556a8" providerId="ADAL" clId="{BEFEB447-86C7-EB45-AFD8-56805D5A768E}" dt="2024-10-11T15:09:42.702" v="7778" actId="1076"/>
          <ac:spMkLst>
            <pc:docMk/>
            <pc:sldMk cId="524270850" sldId="492"/>
            <ac:spMk id="29" creationId="{126E9629-6017-A097-B9E2-B31811DCB5CC}"/>
          </ac:spMkLst>
        </pc:spChg>
        <pc:spChg chg="add del mod">
          <ac:chgData name="Nicolo Tuccori" userId="0bed12c8-cf4c-419b-9b95-d7ea7ec556a8" providerId="ADAL" clId="{BEFEB447-86C7-EB45-AFD8-56805D5A768E}" dt="2024-10-11T15:09:42.702" v="7778" actId="1076"/>
          <ac:spMkLst>
            <pc:docMk/>
            <pc:sldMk cId="524270850" sldId="492"/>
            <ac:spMk id="30" creationId="{915033A8-4538-1DDC-EFBA-323B082952C4}"/>
          </ac:spMkLst>
        </pc:spChg>
        <pc:spChg chg="add del mod">
          <ac:chgData name="Nicolo Tuccori" userId="0bed12c8-cf4c-419b-9b95-d7ea7ec556a8" providerId="ADAL" clId="{BEFEB447-86C7-EB45-AFD8-56805D5A768E}" dt="2024-10-11T15:09:51.301" v="7779" actId="1076"/>
          <ac:spMkLst>
            <pc:docMk/>
            <pc:sldMk cId="524270850" sldId="492"/>
            <ac:spMk id="31" creationId="{13B154E8-C78B-3147-FC7C-9418142CB853}"/>
          </ac:spMkLst>
        </pc:spChg>
        <pc:spChg chg="add del mod">
          <ac:chgData name="Nicolo Tuccori" userId="0bed12c8-cf4c-419b-9b95-d7ea7ec556a8" providerId="ADAL" clId="{BEFEB447-86C7-EB45-AFD8-56805D5A768E}" dt="2024-10-11T15:09:51.301" v="7779" actId="1076"/>
          <ac:spMkLst>
            <pc:docMk/>
            <pc:sldMk cId="524270850" sldId="492"/>
            <ac:spMk id="32" creationId="{60C285E2-AA39-3D0D-6049-E50DCB49BB02}"/>
          </ac:spMkLst>
        </pc:spChg>
        <pc:spChg chg="add del mod">
          <ac:chgData name="Nicolo Tuccori" userId="0bed12c8-cf4c-419b-9b95-d7ea7ec556a8" providerId="ADAL" clId="{BEFEB447-86C7-EB45-AFD8-56805D5A768E}" dt="2024-10-11T15:09:51.301" v="7779" actId="1076"/>
          <ac:spMkLst>
            <pc:docMk/>
            <pc:sldMk cId="524270850" sldId="492"/>
            <ac:spMk id="33" creationId="{635BC306-8502-331A-3F7C-167E8A5B5C7A}"/>
          </ac:spMkLst>
        </pc:spChg>
        <pc:spChg chg="add del mod">
          <ac:chgData name="Nicolo Tuccori" userId="0bed12c8-cf4c-419b-9b95-d7ea7ec556a8" providerId="ADAL" clId="{BEFEB447-86C7-EB45-AFD8-56805D5A768E}" dt="2024-10-11T15:09:51.301" v="7779" actId="1076"/>
          <ac:spMkLst>
            <pc:docMk/>
            <pc:sldMk cId="524270850" sldId="492"/>
            <ac:spMk id="34" creationId="{7C11B102-F78A-BE77-7678-E10DB8D4F4CA}"/>
          </ac:spMkLst>
        </pc:spChg>
        <pc:spChg chg="add del mod">
          <ac:chgData name="Nicolo Tuccori" userId="0bed12c8-cf4c-419b-9b95-d7ea7ec556a8" providerId="ADAL" clId="{BEFEB447-86C7-EB45-AFD8-56805D5A768E}" dt="2024-10-11T15:09:51.301" v="7779" actId="1076"/>
          <ac:spMkLst>
            <pc:docMk/>
            <pc:sldMk cId="524270850" sldId="492"/>
            <ac:spMk id="35" creationId="{F9D82E15-C4CE-6648-55BA-B6AA6B2E6022}"/>
          </ac:spMkLst>
        </pc:spChg>
        <pc:spChg chg="add del mod">
          <ac:chgData name="Nicolo Tuccori" userId="0bed12c8-cf4c-419b-9b95-d7ea7ec556a8" providerId="ADAL" clId="{BEFEB447-86C7-EB45-AFD8-56805D5A768E}" dt="2024-10-11T15:09:51.301" v="7779" actId="1076"/>
          <ac:spMkLst>
            <pc:docMk/>
            <pc:sldMk cId="524270850" sldId="492"/>
            <ac:spMk id="36" creationId="{EE1172FA-E942-3904-28BC-C0F2B91AFB66}"/>
          </ac:spMkLst>
        </pc:spChg>
        <pc:spChg chg="add mod">
          <ac:chgData name="Nicolo Tuccori" userId="0bed12c8-cf4c-419b-9b95-d7ea7ec556a8" providerId="ADAL" clId="{BEFEB447-86C7-EB45-AFD8-56805D5A768E}" dt="2024-10-11T15:09:51.301" v="7779" actId="1076"/>
          <ac:spMkLst>
            <pc:docMk/>
            <pc:sldMk cId="524270850" sldId="492"/>
            <ac:spMk id="37" creationId="{2B6CFA89-354E-CDF9-6C74-873176C591EC}"/>
          </ac:spMkLst>
        </pc:spChg>
        <pc:spChg chg="add mod">
          <ac:chgData name="Nicolo Tuccori" userId="0bed12c8-cf4c-419b-9b95-d7ea7ec556a8" providerId="ADAL" clId="{BEFEB447-86C7-EB45-AFD8-56805D5A768E}" dt="2024-10-11T15:09:51.301" v="7779" actId="1076"/>
          <ac:spMkLst>
            <pc:docMk/>
            <pc:sldMk cId="524270850" sldId="492"/>
            <ac:spMk id="38" creationId="{2D26C741-32CB-E67D-C348-82004E43E13C}"/>
          </ac:spMkLst>
        </pc:spChg>
        <pc:spChg chg="add mod">
          <ac:chgData name="Nicolo Tuccori" userId="0bed12c8-cf4c-419b-9b95-d7ea7ec556a8" providerId="ADAL" clId="{BEFEB447-86C7-EB45-AFD8-56805D5A768E}" dt="2024-10-11T15:09:51.301" v="7779" actId="1076"/>
          <ac:spMkLst>
            <pc:docMk/>
            <pc:sldMk cId="524270850" sldId="492"/>
            <ac:spMk id="39" creationId="{293B507C-C568-76A1-6E33-96207C453C5D}"/>
          </ac:spMkLst>
        </pc:spChg>
        <pc:spChg chg="add mod">
          <ac:chgData name="Nicolo Tuccori" userId="0bed12c8-cf4c-419b-9b95-d7ea7ec556a8" providerId="ADAL" clId="{BEFEB447-86C7-EB45-AFD8-56805D5A768E}" dt="2024-10-11T15:09:51.301" v="7779" actId="1076"/>
          <ac:spMkLst>
            <pc:docMk/>
            <pc:sldMk cId="524270850" sldId="492"/>
            <ac:spMk id="40" creationId="{2BAC930E-AF50-12A9-F9B9-4F21BAD40A8D}"/>
          </ac:spMkLst>
        </pc:spChg>
        <pc:spChg chg="del mod">
          <ac:chgData name="Nicolo Tuccori" userId="0bed12c8-cf4c-419b-9b95-d7ea7ec556a8" providerId="ADAL" clId="{BEFEB447-86C7-EB45-AFD8-56805D5A768E}" dt="2024-10-11T14:56:47.252" v="7331" actId="478"/>
          <ac:spMkLst>
            <pc:docMk/>
            <pc:sldMk cId="524270850" sldId="492"/>
            <ac:spMk id="41" creationId="{D90CD18C-5E3E-8C4B-4D13-79F72C2C51EE}"/>
          </ac:spMkLst>
        </pc:spChg>
        <pc:spChg chg="del mod">
          <ac:chgData name="Nicolo Tuccori" userId="0bed12c8-cf4c-419b-9b95-d7ea7ec556a8" providerId="ADAL" clId="{BEFEB447-86C7-EB45-AFD8-56805D5A768E}" dt="2024-10-11T14:56:47.252" v="7331" actId="478"/>
          <ac:spMkLst>
            <pc:docMk/>
            <pc:sldMk cId="524270850" sldId="492"/>
            <ac:spMk id="42" creationId="{E36EBBAA-3848-2FB2-215E-E6CF246E60DC}"/>
          </ac:spMkLst>
        </pc:spChg>
        <pc:spChg chg="del mod">
          <ac:chgData name="Nicolo Tuccori" userId="0bed12c8-cf4c-419b-9b95-d7ea7ec556a8" providerId="ADAL" clId="{BEFEB447-86C7-EB45-AFD8-56805D5A768E}" dt="2024-10-11T14:56:47.252" v="7331" actId="478"/>
          <ac:spMkLst>
            <pc:docMk/>
            <pc:sldMk cId="524270850" sldId="492"/>
            <ac:spMk id="43" creationId="{2168FA9E-D861-5C28-A732-271D26E88F77}"/>
          </ac:spMkLst>
        </pc:spChg>
        <pc:spChg chg="del mod">
          <ac:chgData name="Nicolo Tuccori" userId="0bed12c8-cf4c-419b-9b95-d7ea7ec556a8" providerId="ADAL" clId="{BEFEB447-86C7-EB45-AFD8-56805D5A768E}" dt="2024-10-11T14:56:47.252" v="7331" actId="478"/>
          <ac:spMkLst>
            <pc:docMk/>
            <pc:sldMk cId="524270850" sldId="492"/>
            <ac:spMk id="44" creationId="{569894F4-D4CD-D421-067C-720929210457}"/>
          </ac:spMkLst>
        </pc:spChg>
        <pc:spChg chg="del mod">
          <ac:chgData name="Nicolo Tuccori" userId="0bed12c8-cf4c-419b-9b95-d7ea7ec556a8" providerId="ADAL" clId="{BEFEB447-86C7-EB45-AFD8-56805D5A768E}" dt="2024-10-11T14:56:47.252" v="7331" actId="478"/>
          <ac:spMkLst>
            <pc:docMk/>
            <pc:sldMk cId="524270850" sldId="492"/>
            <ac:spMk id="45" creationId="{459DDEAA-8297-E04C-33A3-61D63B501E95}"/>
          </ac:spMkLst>
        </pc:spChg>
        <pc:spChg chg="del mod">
          <ac:chgData name="Nicolo Tuccori" userId="0bed12c8-cf4c-419b-9b95-d7ea7ec556a8" providerId="ADAL" clId="{BEFEB447-86C7-EB45-AFD8-56805D5A768E}" dt="2024-10-11T14:56:47.252" v="7331" actId="478"/>
          <ac:spMkLst>
            <pc:docMk/>
            <pc:sldMk cId="524270850" sldId="492"/>
            <ac:spMk id="46" creationId="{940FA5EA-525F-A17A-B84C-8C99F97E0406}"/>
          </ac:spMkLst>
        </pc:spChg>
        <pc:spChg chg="del mod">
          <ac:chgData name="Nicolo Tuccori" userId="0bed12c8-cf4c-419b-9b95-d7ea7ec556a8" providerId="ADAL" clId="{BEFEB447-86C7-EB45-AFD8-56805D5A768E}" dt="2024-10-11T14:56:52.276" v="7334" actId="478"/>
          <ac:spMkLst>
            <pc:docMk/>
            <pc:sldMk cId="524270850" sldId="492"/>
            <ac:spMk id="47" creationId="{8ABBB6B4-0F95-79A2-43DC-B14EA27F1C3D}"/>
          </ac:spMkLst>
        </pc:spChg>
        <pc:spChg chg="del mod">
          <ac:chgData name="Nicolo Tuccori" userId="0bed12c8-cf4c-419b-9b95-d7ea7ec556a8" providerId="ADAL" clId="{BEFEB447-86C7-EB45-AFD8-56805D5A768E}" dt="2024-10-11T14:56:47.252" v="7331" actId="478"/>
          <ac:spMkLst>
            <pc:docMk/>
            <pc:sldMk cId="524270850" sldId="492"/>
            <ac:spMk id="48" creationId="{23B7BBF4-81F3-EC5E-1747-241C4845560E}"/>
          </ac:spMkLst>
        </pc:spChg>
        <pc:spChg chg="add mod">
          <ac:chgData name="Nicolo Tuccori" userId="0bed12c8-cf4c-419b-9b95-d7ea7ec556a8" providerId="ADAL" clId="{BEFEB447-86C7-EB45-AFD8-56805D5A768E}" dt="2024-10-11T15:09:51.301" v="7779" actId="1076"/>
          <ac:spMkLst>
            <pc:docMk/>
            <pc:sldMk cId="524270850" sldId="492"/>
            <ac:spMk id="49" creationId="{6386B1D8-E6CB-C0B6-F506-BDE31FA90C8B}"/>
          </ac:spMkLst>
        </pc:spChg>
        <pc:spChg chg="add mod">
          <ac:chgData name="Nicolo Tuccori" userId="0bed12c8-cf4c-419b-9b95-d7ea7ec556a8" providerId="ADAL" clId="{BEFEB447-86C7-EB45-AFD8-56805D5A768E}" dt="2024-10-11T15:09:51.301" v="7779" actId="1076"/>
          <ac:spMkLst>
            <pc:docMk/>
            <pc:sldMk cId="524270850" sldId="492"/>
            <ac:spMk id="50" creationId="{37352D0F-5799-49D9-9A7C-391D5CEB1794}"/>
          </ac:spMkLst>
        </pc:spChg>
        <pc:spChg chg="mod">
          <ac:chgData name="Nicolo Tuccori" userId="0bed12c8-cf4c-419b-9b95-d7ea7ec556a8" providerId="ADAL" clId="{BEFEB447-86C7-EB45-AFD8-56805D5A768E}" dt="2024-10-11T15:09:51.301" v="7779" actId="1076"/>
          <ac:spMkLst>
            <pc:docMk/>
            <pc:sldMk cId="524270850" sldId="492"/>
            <ac:spMk id="51" creationId="{F5BEAB56-67F5-1FC7-19FA-D2B48E8CBF7F}"/>
          </ac:spMkLst>
        </pc:spChg>
        <pc:spChg chg="mod">
          <ac:chgData name="Nicolo Tuccori" userId="0bed12c8-cf4c-419b-9b95-d7ea7ec556a8" providerId="ADAL" clId="{BEFEB447-86C7-EB45-AFD8-56805D5A768E}" dt="2024-10-11T15:09:51.301" v="7779" actId="1076"/>
          <ac:spMkLst>
            <pc:docMk/>
            <pc:sldMk cId="524270850" sldId="492"/>
            <ac:spMk id="52" creationId="{0F1ADA82-7361-3BAA-C674-2736219B487A}"/>
          </ac:spMkLst>
        </pc:spChg>
        <pc:spChg chg="mod">
          <ac:chgData name="Nicolo Tuccori" userId="0bed12c8-cf4c-419b-9b95-d7ea7ec556a8" providerId="ADAL" clId="{BEFEB447-86C7-EB45-AFD8-56805D5A768E}" dt="2024-10-11T15:09:51.301" v="7779" actId="1076"/>
          <ac:spMkLst>
            <pc:docMk/>
            <pc:sldMk cId="524270850" sldId="492"/>
            <ac:spMk id="53" creationId="{12A6576F-4422-A691-70EC-0BD528168C36}"/>
          </ac:spMkLst>
        </pc:spChg>
        <pc:spChg chg="mod">
          <ac:chgData name="Nicolo Tuccori" userId="0bed12c8-cf4c-419b-9b95-d7ea7ec556a8" providerId="ADAL" clId="{BEFEB447-86C7-EB45-AFD8-56805D5A768E}" dt="2024-10-11T15:09:51.301" v="7779" actId="1076"/>
          <ac:spMkLst>
            <pc:docMk/>
            <pc:sldMk cId="524270850" sldId="492"/>
            <ac:spMk id="54" creationId="{52B22E32-994A-F905-F5E3-56D99124EFD2}"/>
          </ac:spMkLst>
        </pc:spChg>
        <pc:spChg chg="mod">
          <ac:chgData name="Nicolo Tuccori" userId="0bed12c8-cf4c-419b-9b95-d7ea7ec556a8" providerId="ADAL" clId="{BEFEB447-86C7-EB45-AFD8-56805D5A768E}" dt="2024-10-11T15:09:51.301" v="7779" actId="1076"/>
          <ac:spMkLst>
            <pc:docMk/>
            <pc:sldMk cId="524270850" sldId="492"/>
            <ac:spMk id="55" creationId="{2AF3B634-5051-A5A3-6640-7CD2E7463C35}"/>
          </ac:spMkLst>
        </pc:spChg>
        <pc:spChg chg="del mod">
          <ac:chgData name="Nicolo Tuccori" userId="0bed12c8-cf4c-419b-9b95-d7ea7ec556a8" providerId="ADAL" clId="{BEFEB447-86C7-EB45-AFD8-56805D5A768E}" dt="2024-10-11T14:55:47.398" v="7309" actId="478"/>
          <ac:spMkLst>
            <pc:docMk/>
            <pc:sldMk cId="524270850" sldId="492"/>
            <ac:spMk id="56" creationId="{6F4EB574-BF67-CB52-47B4-5B9603A11226}"/>
          </ac:spMkLst>
        </pc:spChg>
        <pc:spChg chg="del mod">
          <ac:chgData name="Nicolo Tuccori" userId="0bed12c8-cf4c-419b-9b95-d7ea7ec556a8" providerId="ADAL" clId="{BEFEB447-86C7-EB45-AFD8-56805D5A768E}" dt="2024-10-11T15:02:20.223" v="7385" actId="478"/>
          <ac:spMkLst>
            <pc:docMk/>
            <pc:sldMk cId="524270850" sldId="492"/>
            <ac:spMk id="57" creationId="{49CCEE39-95D0-6B05-5F6D-10A4BF402816}"/>
          </ac:spMkLst>
        </pc:spChg>
        <pc:spChg chg="del mod">
          <ac:chgData name="Nicolo Tuccori" userId="0bed12c8-cf4c-419b-9b95-d7ea7ec556a8" providerId="ADAL" clId="{BEFEB447-86C7-EB45-AFD8-56805D5A768E}" dt="2024-10-11T15:02:20.223" v="7385" actId="478"/>
          <ac:spMkLst>
            <pc:docMk/>
            <pc:sldMk cId="524270850" sldId="492"/>
            <ac:spMk id="58" creationId="{E9313860-8CEE-575F-868C-233F10DFFDAD}"/>
          </ac:spMkLst>
        </pc:spChg>
        <pc:spChg chg="del mod">
          <ac:chgData name="Nicolo Tuccori" userId="0bed12c8-cf4c-419b-9b95-d7ea7ec556a8" providerId="ADAL" clId="{BEFEB447-86C7-EB45-AFD8-56805D5A768E}" dt="2024-10-11T15:02:20.223" v="7385" actId="478"/>
          <ac:spMkLst>
            <pc:docMk/>
            <pc:sldMk cId="524270850" sldId="492"/>
            <ac:spMk id="59" creationId="{4073B7CA-8CE9-6C8F-7635-AF339EAE5215}"/>
          </ac:spMkLst>
        </pc:spChg>
        <pc:spChg chg="del mod">
          <ac:chgData name="Nicolo Tuccori" userId="0bed12c8-cf4c-419b-9b95-d7ea7ec556a8" providerId="ADAL" clId="{BEFEB447-86C7-EB45-AFD8-56805D5A768E}" dt="2024-10-11T15:02:20.223" v="7385" actId="478"/>
          <ac:spMkLst>
            <pc:docMk/>
            <pc:sldMk cId="524270850" sldId="492"/>
            <ac:spMk id="60" creationId="{8F376322-0B1B-0B8F-C196-9148E3C52348}"/>
          </ac:spMkLst>
        </pc:spChg>
        <pc:spChg chg="del mod">
          <ac:chgData name="Nicolo Tuccori" userId="0bed12c8-cf4c-419b-9b95-d7ea7ec556a8" providerId="ADAL" clId="{BEFEB447-86C7-EB45-AFD8-56805D5A768E}" dt="2024-10-11T15:02:20.223" v="7385" actId="478"/>
          <ac:spMkLst>
            <pc:docMk/>
            <pc:sldMk cId="524270850" sldId="492"/>
            <ac:spMk id="61" creationId="{5DDC6C52-1779-F586-7DFC-AEB520309354}"/>
          </ac:spMkLst>
        </pc:spChg>
        <pc:spChg chg="del mod">
          <ac:chgData name="Nicolo Tuccori" userId="0bed12c8-cf4c-419b-9b95-d7ea7ec556a8" providerId="ADAL" clId="{BEFEB447-86C7-EB45-AFD8-56805D5A768E}" dt="2024-10-11T15:02:20.223" v="7385" actId="478"/>
          <ac:spMkLst>
            <pc:docMk/>
            <pc:sldMk cId="524270850" sldId="492"/>
            <ac:spMk id="62" creationId="{76733C26-51E0-5433-C989-41E86A83D36B}"/>
          </ac:spMkLst>
        </pc:spChg>
        <pc:spChg chg="mod">
          <ac:chgData name="Nicolo Tuccori" userId="0bed12c8-cf4c-419b-9b95-d7ea7ec556a8" providerId="ADAL" clId="{BEFEB447-86C7-EB45-AFD8-56805D5A768E}" dt="2024-10-11T15:09:51.301" v="7779" actId="1076"/>
          <ac:spMkLst>
            <pc:docMk/>
            <pc:sldMk cId="524270850" sldId="492"/>
            <ac:spMk id="63" creationId="{9B601AA8-7774-09FD-7205-E6E98E8944CC}"/>
          </ac:spMkLst>
        </pc:spChg>
        <pc:spChg chg="del mod">
          <ac:chgData name="Nicolo Tuccori" userId="0bed12c8-cf4c-419b-9b95-d7ea7ec556a8" providerId="ADAL" clId="{BEFEB447-86C7-EB45-AFD8-56805D5A768E}" dt="2024-10-11T14:59:20.166" v="7360"/>
          <ac:spMkLst>
            <pc:docMk/>
            <pc:sldMk cId="524270850" sldId="492"/>
            <ac:spMk id="64" creationId="{A10EAE38-0543-C999-C60A-72DCA761555A}"/>
          </ac:spMkLst>
        </pc:spChg>
        <pc:spChg chg="add mod">
          <ac:chgData name="Nicolo Tuccori" userId="0bed12c8-cf4c-419b-9b95-d7ea7ec556a8" providerId="ADAL" clId="{BEFEB447-86C7-EB45-AFD8-56805D5A768E}" dt="2024-10-11T15:09:51.301" v="7779" actId="1076"/>
          <ac:spMkLst>
            <pc:docMk/>
            <pc:sldMk cId="524270850" sldId="492"/>
            <ac:spMk id="65" creationId="{4EBC0D15-5B8F-B9EF-B80E-7BBE23D53394}"/>
          </ac:spMkLst>
        </pc:spChg>
        <pc:spChg chg="add mod">
          <ac:chgData name="Nicolo Tuccori" userId="0bed12c8-cf4c-419b-9b95-d7ea7ec556a8" providerId="ADAL" clId="{BEFEB447-86C7-EB45-AFD8-56805D5A768E}" dt="2024-10-11T15:09:51.301" v="7779" actId="1076"/>
          <ac:spMkLst>
            <pc:docMk/>
            <pc:sldMk cId="524270850" sldId="492"/>
            <ac:spMk id="66" creationId="{26D7ACE1-2FE8-B9F1-CC78-2BBC35D6178F}"/>
          </ac:spMkLst>
        </pc:spChg>
        <pc:spChg chg="add mod">
          <ac:chgData name="Nicolo Tuccori" userId="0bed12c8-cf4c-419b-9b95-d7ea7ec556a8" providerId="ADAL" clId="{BEFEB447-86C7-EB45-AFD8-56805D5A768E}" dt="2024-10-11T15:09:51.301" v="7779" actId="1076"/>
          <ac:spMkLst>
            <pc:docMk/>
            <pc:sldMk cId="524270850" sldId="492"/>
            <ac:spMk id="67" creationId="{64F31718-3749-2633-E649-3787345B9D3B}"/>
          </ac:spMkLst>
        </pc:spChg>
        <pc:spChg chg="del">
          <ac:chgData name="Nicolo Tuccori" userId="0bed12c8-cf4c-419b-9b95-d7ea7ec556a8" providerId="ADAL" clId="{BEFEB447-86C7-EB45-AFD8-56805D5A768E}" dt="2024-10-11T15:04:36.737" v="7632" actId="478"/>
          <ac:spMkLst>
            <pc:docMk/>
            <pc:sldMk cId="524270850" sldId="492"/>
            <ac:spMk id="68" creationId="{5E43FD3B-2445-A229-D617-61CFAABF5920}"/>
          </ac:spMkLst>
        </pc:spChg>
        <pc:spChg chg="add mod">
          <ac:chgData name="Nicolo Tuccori" userId="0bed12c8-cf4c-419b-9b95-d7ea7ec556a8" providerId="ADAL" clId="{BEFEB447-86C7-EB45-AFD8-56805D5A768E}" dt="2024-10-11T15:09:51.301" v="7779" actId="1076"/>
          <ac:spMkLst>
            <pc:docMk/>
            <pc:sldMk cId="524270850" sldId="492"/>
            <ac:spMk id="69" creationId="{14B4EDF0-603D-50BE-C112-A48713B06776}"/>
          </ac:spMkLst>
        </pc:spChg>
        <pc:spChg chg="add mod">
          <ac:chgData name="Nicolo Tuccori" userId="0bed12c8-cf4c-419b-9b95-d7ea7ec556a8" providerId="ADAL" clId="{BEFEB447-86C7-EB45-AFD8-56805D5A768E}" dt="2024-10-11T15:09:51.301" v="7779" actId="1076"/>
          <ac:spMkLst>
            <pc:docMk/>
            <pc:sldMk cId="524270850" sldId="492"/>
            <ac:spMk id="70" creationId="{F2F84E58-BFEE-4C4F-DCF9-A1A924ACCDE2}"/>
          </ac:spMkLst>
        </pc:spChg>
        <pc:spChg chg="add mod">
          <ac:chgData name="Nicolo Tuccori" userId="0bed12c8-cf4c-419b-9b95-d7ea7ec556a8" providerId="ADAL" clId="{BEFEB447-86C7-EB45-AFD8-56805D5A768E}" dt="2024-10-11T15:09:51.301" v="7779" actId="1076"/>
          <ac:spMkLst>
            <pc:docMk/>
            <pc:sldMk cId="524270850" sldId="492"/>
            <ac:spMk id="71" creationId="{1DF35915-7F31-05AD-2B0B-63A6B5BD1234}"/>
          </ac:spMkLst>
        </pc:spChg>
        <pc:spChg chg="add mod">
          <ac:chgData name="Nicolo Tuccori" userId="0bed12c8-cf4c-419b-9b95-d7ea7ec556a8" providerId="ADAL" clId="{BEFEB447-86C7-EB45-AFD8-56805D5A768E}" dt="2024-10-11T15:09:51.301" v="7779" actId="1076"/>
          <ac:spMkLst>
            <pc:docMk/>
            <pc:sldMk cId="524270850" sldId="492"/>
            <ac:spMk id="72" creationId="{54A0CD1E-D7A7-2277-AC70-A0C2F87FD9BE}"/>
          </ac:spMkLst>
        </pc:spChg>
        <pc:spChg chg="add mod">
          <ac:chgData name="Nicolo Tuccori" userId="0bed12c8-cf4c-419b-9b95-d7ea7ec556a8" providerId="ADAL" clId="{BEFEB447-86C7-EB45-AFD8-56805D5A768E}" dt="2024-10-11T15:09:51.301" v="7779" actId="1076"/>
          <ac:spMkLst>
            <pc:docMk/>
            <pc:sldMk cId="524270850" sldId="492"/>
            <ac:spMk id="73" creationId="{748E27C8-0ABE-3E2D-A6E1-885147CC091B}"/>
          </ac:spMkLst>
        </pc:spChg>
        <pc:spChg chg="add mod">
          <ac:chgData name="Nicolo Tuccori" userId="0bed12c8-cf4c-419b-9b95-d7ea7ec556a8" providerId="ADAL" clId="{BEFEB447-86C7-EB45-AFD8-56805D5A768E}" dt="2024-10-11T15:09:51.301" v="7779" actId="1076"/>
          <ac:spMkLst>
            <pc:docMk/>
            <pc:sldMk cId="524270850" sldId="492"/>
            <ac:spMk id="74" creationId="{6533612F-06D0-3F2D-B8EB-22F050B746E7}"/>
          </ac:spMkLst>
        </pc:spChg>
        <pc:spChg chg="add mod">
          <ac:chgData name="Nicolo Tuccori" userId="0bed12c8-cf4c-419b-9b95-d7ea7ec556a8" providerId="ADAL" clId="{BEFEB447-86C7-EB45-AFD8-56805D5A768E}" dt="2024-10-11T15:09:51.301" v="7779" actId="1076"/>
          <ac:spMkLst>
            <pc:docMk/>
            <pc:sldMk cId="524270850" sldId="492"/>
            <ac:spMk id="75" creationId="{F7DB648C-D22C-88BF-DAF3-CDB860F45F7F}"/>
          </ac:spMkLst>
        </pc:spChg>
        <pc:spChg chg="add mod">
          <ac:chgData name="Nicolo Tuccori" userId="0bed12c8-cf4c-419b-9b95-d7ea7ec556a8" providerId="ADAL" clId="{BEFEB447-86C7-EB45-AFD8-56805D5A768E}" dt="2024-10-11T15:09:51.301" v="7779" actId="1076"/>
          <ac:spMkLst>
            <pc:docMk/>
            <pc:sldMk cId="524270850" sldId="492"/>
            <ac:spMk id="78" creationId="{F8829A3F-B388-64C0-7AF6-BA6BEF53D027}"/>
          </ac:spMkLst>
        </pc:spChg>
        <pc:spChg chg="add mod">
          <ac:chgData name="Nicolo Tuccori" userId="0bed12c8-cf4c-419b-9b95-d7ea7ec556a8" providerId="ADAL" clId="{BEFEB447-86C7-EB45-AFD8-56805D5A768E}" dt="2024-10-15T06:16:43.965" v="9043" actId="20577"/>
          <ac:spMkLst>
            <pc:docMk/>
            <pc:sldMk cId="524270850" sldId="492"/>
            <ac:spMk id="79" creationId="{FC564B0E-4C54-9C91-EF9A-1920184B0033}"/>
          </ac:spMkLst>
        </pc:spChg>
        <pc:spChg chg="add mod">
          <ac:chgData name="Nicolo Tuccori" userId="0bed12c8-cf4c-419b-9b95-d7ea7ec556a8" providerId="ADAL" clId="{BEFEB447-86C7-EB45-AFD8-56805D5A768E}" dt="2024-10-11T15:09:51.301" v="7779" actId="1076"/>
          <ac:spMkLst>
            <pc:docMk/>
            <pc:sldMk cId="524270850" sldId="492"/>
            <ac:spMk id="80" creationId="{2266B56A-6819-56FE-87B1-2F86334391FE}"/>
          </ac:spMkLst>
        </pc:spChg>
        <pc:spChg chg="add mod">
          <ac:chgData name="Nicolo Tuccori" userId="0bed12c8-cf4c-419b-9b95-d7ea7ec556a8" providerId="ADAL" clId="{BEFEB447-86C7-EB45-AFD8-56805D5A768E}" dt="2024-10-11T15:09:51.301" v="7779" actId="1076"/>
          <ac:spMkLst>
            <pc:docMk/>
            <pc:sldMk cId="524270850" sldId="492"/>
            <ac:spMk id="81" creationId="{DB2BF4FB-E7DB-97EA-6E1E-FC82AB22E30F}"/>
          </ac:spMkLst>
        </pc:spChg>
        <pc:spChg chg="add mod">
          <ac:chgData name="Nicolo Tuccori" userId="0bed12c8-cf4c-419b-9b95-d7ea7ec556a8" providerId="ADAL" clId="{BEFEB447-86C7-EB45-AFD8-56805D5A768E}" dt="2024-10-11T15:09:51.301" v="7779" actId="1076"/>
          <ac:spMkLst>
            <pc:docMk/>
            <pc:sldMk cId="524270850" sldId="492"/>
            <ac:spMk id="82" creationId="{9F7613A3-F272-60D1-B20F-256C0D292E07}"/>
          </ac:spMkLst>
        </pc:spChg>
        <pc:spChg chg="add mod">
          <ac:chgData name="Nicolo Tuccori" userId="0bed12c8-cf4c-419b-9b95-d7ea7ec556a8" providerId="ADAL" clId="{BEFEB447-86C7-EB45-AFD8-56805D5A768E}" dt="2024-10-11T15:09:42.702" v="7778" actId="1076"/>
          <ac:spMkLst>
            <pc:docMk/>
            <pc:sldMk cId="524270850" sldId="492"/>
            <ac:spMk id="83" creationId="{C2F580A6-9C1C-B7D0-CCC2-B6CC6026CA6F}"/>
          </ac:spMkLst>
        </pc:spChg>
        <pc:spChg chg="add mod">
          <ac:chgData name="Nicolo Tuccori" userId="0bed12c8-cf4c-419b-9b95-d7ea7ec556a8" providerId="ADAL" clId="{BEFEB447-86C7-EB45-AFD8-56805D5A768E}" dt="2024-10-11T15:09:42.702" v="7778" actId="1076"/>
          <ac:spMkLst>
            <pc:docMk/>
            <pc:sldMk cId="524270850" sldId="492"/>
            <ac:spMk id="84" creationId="{43A82618-A769-1412-30C6-A3EEC591A961}"/>
          </ac:spMkLst>
        </pc:spChg>
        <pc:spChg chg="add mod">
          <ac:chgData name="Nicolo Tuccori" userId="0bed12c8-cf4c-419b-9b95-d7ea7ec556a8" providerId="ADAL" clId="{BEFEB447-86C7-EB45-AFD8-56805D5A768E}" dt="2024-10-11T15:09:42.702" v="7778" actId="1076"/>
          <ac:spMkLst>
            <pc:docMk/>
            <pc:sldMk cId="524270850" sldId="492"/>
            <ac:spMk id="85" creationId="{18F013A9-8DBD-484E-9258-7FD56F1A6E79}"/>
          </ac:spMkLst>
        </pc:spChg>
        <pc:spChg chg="add mod">
          <ac:chgData name="Nicolo Tuccori" userId="0bed12c8-cf4c-419b-9b95-d7ea7ec556a8" providerId="ADAL" clId="{BEFEB447-86C7-EB45-AFD8-56805D5A768E}" dt="2024-10-11T15:09:42.702" v="7778" actId="1076"/>
          <ac:spMkLst>
            <pc:docMk/>
            <pc:sldMk cId="524270850" sldId="492"/>
            <ac:spMk id="86" creationId="{6FCE2135-67DC-3287-951D-75BA53D8AC9B}"/>
          </ac:spMkLst>
        </pc:spChg>
        <pc:spChg chg="add mod">
          <ac:chgData name="Nicolo Tuccori" userId="0bed12c8-cf4c-419b-9b95-d7ea7ec556a8" providerId="ADAL" clId="{BEFEB447-86C7-EB45-AFD8-56805D5A768E}" dt="2024-10-11T15:09:42.702" v="7778" actId="1076"/>
          <ac:spMkLst>
            <pc:docMk/>
            <pc:sldMk cId="524270850" sldId="492"/>
            <ac:spMk id="87" creationId="{CE82EF6A-7B1B-74D5-F4E8-2FC62A553F9F}"/>
          </ac:spMkLst>
        </pc:spChg>
        <pc:spChg chg="add mod">
          <ac:chgData name="Nicolo Tuccori" userId="0bed12c8-cf4c-419b-9b95-d7ea7ec556a8" providerId="ADAL" clId="{BEFEB447-86C7-EB45-AFD8-56805D5A768E}" dt="2024-10-11T15:09:42.702" v="7778" actId="1076"/>
          <ac:spMkLst>
            <pc:docMk/>
            <pc:sldMk cId="524270850" sldId="492"/>
            <ac:spMk id="88" creationId="{D301BD54-FC02-4C6A-F8AF-39565BF9E5DD}"/>
          </ac:spMkLst>
        </pc:spChg>
        <pc:spChg chg="add mod">
          <ac:chgData name="Nicolo Tuccori" userId="0bed12c8-cf4c-419b-9b95-d7ea7ec556a8" providerId="ADAL" clId="{BEFEB447-86C7-EB45-AFD8-56805D5A768E}" dt="2024-10-11T15:09:42.702" v="7778" actId="1076"/>
          <ac:spMkLst>
            <pc:docMk/>
            <pc:sldMk cId="524270850" sldId="492"/>
            <ac:spMk id="89" creationId="{FD9425A9-7720-903F-88FE-D3ADCF26DD48}"/>
          </ac:spMkLst>
        </pc:spChg>
        <pc:spChg chg="add mod">
          <ac:chgData name="Nicolo Tuccori" userId="0bed12c8-cf4c-419b-9b95-d7ea7ec556a8" providerId="ADAL" clId="{BEFEB447-86C7-EB45-AFD8-56805D5A768E}" dt="2024-10-11T15:09:42.702" v="7778" actId="1076"/>
          <ac:spMkLst>
            <pc:docMk/>
            <pc:sldMk cId="524270850" sldId="492"/>
            <ac:spMk id="90" creationId="{82E2AF1B-0779-376F-B49D-05199F6F8EC8}"/>
          </ac:spMkLst>
        </pc:spChg>
        <pc:spChg chg="add mod">
          <ac:chgData name="Nicolo Tuccori" userId="0bed12c8-cf4c-419b-9b95-d7ea7ec556a8" providerId="ADAL" clId="{BEFEB447-86C7-EB45-AFD8-56805D5A768E}" dt="2024-10-11T15:09:42.702" v="7778" actId="1076"/>
          <ac:spMkLst>
            <pc:docMk/>
            <pc:sldMk cId="524270850" sldId="492"/>
            <ac:spMk id="91" creationId="{DCF8ECA4-3901-8E1E-1846-6E4C2FA51664}"/>
          </ac:spMkLst>
        </pc:spChg>
        <pc:spChg chg="add mod">
          <ac:chgData name="Nicolo Tuccori" userId="0bed12c8-cf4c-419b-9b95-d7ea7ec556a8" providerId="ADAL" clId="{BEFEB447-86C7-EB45-AFD8-56805D5A768E}" dt="2024-10-11T15:09:42.702" v="7778" actId="1076"/>
          <ac:spMkLst>
            <pc:docMk/>
            <pc:sldMk cId="524270850" sldId="492"/>
            <ac:spMk id="92" creationId="{D081E003-CBE4-8D54-7359-936CBBA8CB8D}"/>
          </ac:spMkLst>
        </pc:spChg>
        <pc:spChg chg="add mod">
          <ac:chgData name="Nicolo Tuccori" userId="0bed12c8-cf4c-419b-9b95-d7ea7ec556a8" providerId="ADAL" clId="{BEFEB447-86C7-EB45-AFD8-56805D5A768E}" dt="2024-10-11T15:09:42.702" v="7778" actId="1076"/>
          <ac:spMkLst>
            <pc:docMk/>
            <pc:sldMk cId="524270850" sldId="492"/>
            <ac:spMk id="93" creationId="{D1AE1B65-3995-EA9C-C555-AE62E4D1A1C2}"/>
          </ac:spMkLst>
        </pc:spChg>
        <pc:spChg chg="add mod">
          <ac:chgData name="Nicolo Tuccori" userId="0bed12c8-cf4c-419b-9b95-d7ea7ec556a8" providerId="ADAL" clId="{BEFEB447-86C7-EB45-AFD8-56805D5A768E}" dt="2024-10-11T15:09:42.702" v="7778" actId="1076"/>
          <ac:spMkLst>
            <pc:docMk/>
            <pc:sldMk cId="524270850" sldId="492"/>
            <ac:spMk id="94" creationId="{0F11015C-40B2-9355-EB0C-1067AA41879E}"/>
          </ac:spMkLst>
        </pc:spChg>
        <pc:spChg chg="add mod">
          <ac:chgData name="Nicolo Tuccori" userId="0bed12c8-cf4c-419b-9b95-d7ea7ec556a8" providerId="ADAL" clId="{BEFEB447-86C7-EB45-AFD8-56805D5A768E}" dt="2024-10-11T15:09:42.702" v="7778" actId="1076"/>
          <ac:spMkLst>
            <pc:docMk/>
            <pc:sldMk cId="524270850" sldId="492"/>
            <ac:spMk id="95" creationId="{5756EC4A-66DC-D478-6A4C-7577446BAA97}"/>
          </ac:spMkLst>
        </pc:spChg>
        <pc:spChg chg="add mod">
          <ac:chgData name="Nicolo Tuccori" userId="0bed12c8-cf4c-419b-9b95-d7ea7ec556a8" providerId="ADAL" clId="{BEFEB447-86C7-EB45-AFD8-56805D5A768E}" dt="2024-10-11T15:09:42.702" v="7778" actId="1076"/>
          <ac:spMkLst>
            <pc:docMk/>
            <pc:sldMk cId="524270850" sldId="492"/>
            <ac:spMk id="96" creationId="{2373ABE4-518D-6629-93DC-135D13DABE18}"/>
          </ac:spMkLst>
        </pc:spChg>
        <pc:spChg chg="add mod">
          <ac:chgData name="Nicolo Tuccori" userId="0bed12c8-cf4c-419b-9b95-d7ea7ec556a8" providerId="ADAL" clId="{BEFEB447-86C7-EB45-AFD8-56805D5A768E}" dt="2024-10-11T15:09:42.702" v="7778" actId="1076"/>
          <ac:spMkLst>
            <pc:docMk/>
            <pc:sldMk cId="524270850" sldId="492"/>
            <ac:spMk id="97" creationId="{DB55A966-16F6-CB99-245D-1452D35CB4CD}"/>
          </ac:spMkLst>
        </pc:spChg>
        <pc:spChg chg="add mod">
          <ac:chgData name="Nicolo Tuccori" userId="0bed12c8-cf4c-419b-9b95-d7ea7ec556a8" providerId="ADAL" clId="{BEFEB447-86C7-EB45-AFD8-56805D5A768E}" dt="2024-10-11T15:09:42.702" v="7778" actId="1076"/>
          <ac:spMkLst>
            <pc:docMk/>
            <pc:sldMk cId="524270850" sldId="492"/>
            <ac:spMk id="98" creationId="{A47B8754-3DA6-CFF0-EF12-80D30513463B}"/>
          </ac:spMkLst>
        </pc:spChg>
        <pc:spChg chg="add mod">
          <ac:chgData name="Nicolo Tuccori" userId="0bed12c8-cf4c-419b-9b95-d7ea7ec556a8" providerId="ADAL" clId="{BEFEB447-86C7-EB45-AFD8-56805D5A768E}" dt="2024-10-11T15:09:42.702" v="7778" actId="1076"/>
          <ac:spMkLst>
            <pc:docMk/>
            <pc:sldMk cId="524270850" sldId="492"/>
            <ac:spMk id="99" creationId="{001A9C18-9AA3-A9F7-966A-937F99A76CF1}"/>
          </ac:spMkLst>
        </pc:spChg>
        <pc:spChg chg="add mod">
          <ac:chgData name="Nicolo Tuccori" userId="0bed12c8-cf4c-419b-9b95-d7ea7ec556a8" providerId="ADAL" clId="{BEFEB447-86C7-EB45-AFD8-56805D5A768E}" dt="2024-10-11T15:09:42.702" v="7778" actId="1076"/>
          <ac:spMkLst>
            <pc:docMk/>
            <pc:sldMk cId="524270850" sldId="492"/>
            <ac:spMk id="100" creationId="{E950ACAF-6E60-FA2E-E03B-C89D60B703D3}"/>
          </ac:spMkLst>
        </pc:spChg>
        <pc:spChg chg="add mod">
          <ac:chgData name="Nicolo Tuccori" userId="0bed12c8-cf4c-419b-9b95-d7ea7ec556a8" providerId="ADAL" clId="{BEFEB447-86C7-EB45-AFD8-56805D5A768E}" dt="2024-10-11T15:09:42.702" v="7778" actId="1076"/>
          <ac:spMkLst>
            <pc:docMk/>
            <pc:sldMk cId="524270850" sldId="492"/>
            <ac:spMk id="101" creationId="{C183CB72-4A83-D240-AF06-1F206295FA6C}"/>
          </ac:spMkLst>
        </pc:spChg>
        <pc:spChg chg="add mod">
          <ac:chgData name="Nicolo Tuccori" userId="0bed12c8-cf4c-419b-9b95-d7ea7ec556a8" providerId="ADAL" clId="{BEFEB447-86C7-EB45-AFD8-56805D5A768E}" dt="2024-10-11T15:09:42.702" v="7778" actId="1076"/>
          <ac:spMkLst>
            <pc:docMk/>
            <pc:sldMk cId="524270850" sldId="492"/>
            <ac:spMk id="102" creationId="{7D8468CF-D74C-13B2-7B84-B2835B1EEB9A}"/>
          </ac:spMkLst>
        </pc:spChg>
        <pc:spChg chg="add mod">
          <ac:chgData name="Nicolo Tuccori" userId="0bed12c8-cf4c-419b-9b95-d7ea7ec556a8" providerId="ADAL" clId="{BEFEB447-86C7-EB45-AFD8-56805D5A768E}" dt="2024-10-11T15:09:42.702" v="7778" actId="1076"/>
          <ac:spMkLst>
            <pc:docMk/>
            <pc:sldMk cId="524270850" sldId="492"/>
            <ac:spMk id="103" creationId="{880D985E-EB05-C925-2DD7-A31FB141CAF2}"/>
          </ac:spMkLst>
        </pc:spChg>
        <pc:spChg chg="add mod">
          <ac:chgData name="Nicolo Tuccori" userId="0bed12c8-cf4c-419b-9b95-d7ea7ec556a8" providerId="ADAL" clId="{BEFEB447-86C7-EB45-AFD8-56805D5A768E}" dt="2024-10-11T15:09:42.702" v="7778" actId="1076"/>
          <ac:spMkLst>
            <pc:docMk/>
            <pc:sldMk cId="524270850" sldId="492"/>
            <ac:spMk id="104" creationId="{4AA61F05-2B64-0DBF-4D67-97E98D980097}"/>
          </ac:spMkLst>
        </pc:spChg>
        <pc:spChg chg="add mod">
          <ac:chgData name="Nicolo Tuccori" userId="0bed12c8-cf4c-419b-9b95-d7ea7ec556a8" providerId="ADAL" clId="{BEFEB447-86C7-EB45-AFD8-56805D5A768E}" dt="2024-10-11T15:09:42.702" v="7778" actId="1076"/>
          <ac:spMkLst>
            <pc:docMk/>
            <pc:sldMk cId="524270850" sldId="492"/>
            <ac:spMk id="105" creationId="{8637B7B5-B614-B913-1EA4-EF3BB96B25CC}"/>
          </ac:spMkLst>
        </pc:spChg>
        <pc:spChg chg="add mod">
          <ac:chgData name="Nicolo Tuccori" userId="0bed12c8-cf4c-419b-9b95-d7ea7ec556a8" providerId="ADAL" clId="{BEFEB447-86C7-EB45-AFD8-56805D5A768E}" dt="2024-10-15T06:16:46.942" v="9053" actId="20577"/>
          <ac:spMkLst>
            <pc:docMk/>
            <pc:sldMk cId="524270850" sldId="492"/>
            <ac:spMk id="106" creationId="{027BB5CB-F03F-FD43-7DED-48AAE059548C}"/>
          </ac:spMkLst>
        </pc:spChg>
        <pc:spChg chg="add mod">
          <ac:chgData name="Nicolo Tuccori" userId="0bed12c8-cf4c-419b-9b95-d7ea7ec556a8" providerId="ADAL" clId="{BEFEB447-86C7-EB45-AFD8-56805D5A768E}" dt="2024-10-11T15:09:42.702" v="7778" actId="1076"/>
          <ac:spMkLst>
            <pc:docMk/>
            <pc:sldMk cId="524270850" sldId="492"/>
            <ac:spMk id="107" creationId="{C2B89F13-E7BF-CF1A-C892-99DB444B2B88}"/>
          </ac:spMkLst>
        </pc:spChg>
        <pc:spChg chg="add mod">
          <ac:chgData name="Nicolo Tuccori" userId="0bed12c8-cf4c-419b-9b95-d7ea7ec556a8" providerId="ADAL" clId="{BEFEB447-86C7-EB45-AFD8-56805D5A768E}" dt="2024-10-11T15:09:42.702" v="7778" actId="1076"/>
          <ac:spMkLst>
            <pc:docMk/>
            <pc:sldMk cId="524270850" sldId="492"/>
            <ac:spMk id="108" creationId="{9879C97A-5B27-E92A-29CC-9843221458DA}"/>
          </ac:spMkLst>
        </pc:spChg>
        <pc:spChg chg="add mod">
          <ac:chgData name="Nicolo Tuccori" userId="0bed12c8-cf4c-419b-9b95-d7ea7ec556a8" providerId="ADAL" clId="{BEFEB447-86C7-EB45-AFD8-56805D5A768E}" dt="2024-10-11T15:09:42.702" v="7778" actId="1076"/>
          <ac:spMkLst>
            <pc:docMk/>
            <pc:sldMk cId="524270850" sldId="492"/>
            <ac:spMk id="109" creationId="{B8D9BC52-06FD-471B-B5F8-0498B9C73F34}"/>
          </ac:spMkLst>
        </pc:spChg>
        <pc:spChg chg="add del mod">
          <ac:chgData name="Nicolo Tuccori" userId="0bed12c8-cf4c-419b-9b95-d7ea7ec556a8" providerId="ADAL" clId="{BEFEB447-86C7-EB45-AFD8-56805D5A768E}" dt="2024-10-11T15:04:37.790" v="7633" actId="478"/>
          <ac:spMkLst>
            <pc:docMk/>
            <pc:sldMk cId="524270850" sldId="492"/>
            <ac:spMk id="111" creationId="{69182C27-7E3A-492B-FCD6-9B3153068743}"/>
          </ac:spMkLst>
        </pc:spChg>
        <pc:spChg chg="add mod">
          <ac:chgData name="Nicolo Tuccori" userId="0bed12c8-cf4c-419b-9b95-d7ea7ec556a8" providerId="ADAL" clId="{BEFEB447-86C7-EB45-AFD8-56805D5A768E}" dt="2024-10-15T06:16:26.234" v="9033" actId="1035"/>
          <ac:spMkLst>
            <pc:docMk/>
            <pc:sldMk cId="524270850" sldId="492"/>
            <ac:spMk id="112" creationId="{85A64C4E-80A6-B3FB-7A58-7ACF231C66FE}"/>
          </ac:spMkLst>
        </pc:spChg>
        <pc:spChg chg="add mod">
          <ac:chgData name="Nicolo Tuccori" userId="0bed12c8-cf4c-419b-9b95-d7ea7ec556a8" providerId="ADAL" clId="{BEFEB447-86C7-EB45-AFD8-56805D5A768E}" dt="2024-10-15T06:16:26.234" v="9033" actId="1035"/>
          <ac:spMkLst>
            <pc:docMk/>
            <pc:sldMk cId="524270850" sldId="492"/>
            <ac:spMk id="116" creationId="{50BB1A6D-A731-9B86-0D73-5B85E66E4E9B}"/>
          </ac:spMkLst>
        </pc:spChg>
        <pc:spChg chg="add mod">
          <ac:chgData name="Nicolo Tuccori" userId="0bed12c8-cf4c-419b-9b95-d7ea7ec556a8" providerId="ADAL" clId="{BEFEB447-86C7-EB45-AFD8-56805D5A768E}" dt="2024-10-15T06:16:26.234" v="9033" actId="1035"/>
          <ac:spMkLst>
            <pc:docMk/>
            <pc:sldMk cId="524270850" sldId="492"/>
            <ac:spMk id="121" creationId="{211595A8-1807-B8FE-D590-9650E4BACB31}"/>
          </ac:spMkLst>
        </pc:spChg>
        <pc:spChg chg="add mod">
          <ac:chgData name="Nicolo Tuccori" userId="0bed12c8-cf4c-419b-9b95-d7ea7ec556a8" providerId="ADAL" clId="{BEFEB447-86C7-EB45-AFD8-56805D5A768E}" dt="2024-10-11T15:13:54.794" v="7835"/>
          <ac:spMkLst>
            <pc:docMk/>
            <pc:sldMk cId="524270850" sldId="492"/>
            <ac:spMk id="122" creationId="{E6126376-EEA2-EB88-25A3-4F8E89314D5A}"/>
          </ac:spMkLst>
        </pc:spChg>
        <pc:spChg chg="add del mod">
          <ac:chgData name="Nicolo Tuccori" userId="0bed12c8-cf4c-419b-9b95-d7ea7ec556a8" providerId="ADAL" clId="{BEFEB447-86C7-EB45-AFD8-56805D5A768E}" dt="2024-10-15T06:12:09.262" v="8933" actId="478"/>
          <ac:spMkLst>
            <pc:docMk/>
            <pc:sldMk cId="524270850" sldId="492"/>
            <ac:spMk id="123" creationId="{95804176-3FF4-DE8A-2BD6-852C2AC83038}"/>
          </ac:spMkLst>
        </pc:spChg>
        <pc:spChg chg="add del mod">
          <ac:chgData name="Nicolo Tuccori" userId="0bed12c8-cf4c-419b-9b95-d7ea7ec556a8" providerId="ADAL" clId="{BEFEB447-86C7-EB45-AFD8-56805D5A768E}" dt="2024-10-15T06:12:09.262" v="8933" actId="478"/>
          <ac:spMkLst>
            <pc:docMk/>
            <pc:sldMk cId="524270850" sldId="492"/>
            <ac:spMk id="124" creationId="{3C886B64-214D-4C39-150F-A148CE5798D2}"/>
          </ac:spMkLst>
        </pc:spChg>
        <pc:cxnChg chg="add mod">
          <ac:chgData name="Nicolo Tuccori" userId="0bed12c8-cf4c-419b-9b95-d7ea7ec556a8" providerId="ADAL" clId="{BEFEB447-86C7-EB45-AFD8-56805D5A768E}" dt="2024-10-11T15:09:51.301" v="7779" actId="1076"/>
          <ac:cxnSpMkLst>
            <pc:docMk/>
            <pc:sldMk cId="524270850" sldId="492"/>
            <ac:cxnSpMk id="77" creationId="{8E786322-2331-94DC-E464-8A2936CE34D3}"/>
          </ac:cxnSpMkLst>
        </pc:cxnChg>
        <pc:cxnChg chg="add mod">
          <ac:chgData name="Nicolo Tuccori" userId="0bed12c8-cf4c-419b-9b95-d7ea7ec556a8" providerId="ADAL" clId="{BEFEB447-86C7-EB45-AFD8-56805D5A768E}" dt="2024-10-15T06:16:26.234" v="9033" actId="1035"/>
          <ac:cxnSpMkLst>
            <pc:docMk/>
            <pc:sldMk cId="524270850" sldId="492"/>
            <ac:cxnSpMk id="114" creationId="{84A6D509-358D-A8C0-14F8-78069D312949}"/>
          </ac:cxnSpMkLst>
        </pc:cxnChg>
        <pc:cxnChg chg="add mod">
          <ac:chgData name="Nicolo Tuccori" userId="0bed12c8-cf4c-419b-9b95-d7ea7ec556a8" providerId="ADAL" clId="{BEFEB447-86C7-EB45-AFD8-56805D5A768E}" dt="2024-10-15T06:16:26.234" v="9033" actId="1035"/>
          <ac:cxnSpMkLst>
            <pc:docMk/>
            <pc:sldMk cId="524270850" sldId="492"/>
            <ac:cxnSpMk id="117" creationId="{9BB4CA19-67E6-9982-5B3F-07239CCD7D22}"/>
          </ac:cxnSpMkLst>
        </pc:cxnChg>
      </pc:sldChg>
      <pc:sldChg chg="add del">
        <pc:chgData name="Nicolo Tuccori" userId="0bed12c8-cf4c-419b-9b95-d7ea7ec556a8" providerId="ADAL" clId="{BEFEB447-86C7-EB45-AFD8-56805D5A768E}" dt="2024-10-11T14:50:37.280" v="7187" actId="2696"/>
        <pc:sldMkLst>
          <pc:docMk/>
          <pc:sldMk cId="3792195210" sldId="492"/>
        </pc:sldMkLst>
      </pc:sldChg>
      <pc:sldChg chg="addSp delSp modSp add mod ord">
        <pc:chgData name="Nicolo Tuccori" userId="0bed12c8-cf4c-419b-9b95-d7ea7ec556a8" providerId="ADAL" clId="{BEFEB447-86C7-EB45-AFD8-56805D5A768E}" dt="2024-10-15T12:57:20.075" v="10761" actId="5793"/>
        <pc:sldMkLst>
          <pc:docMk/>
          <pc:sldMk cId="243482760" sldId="493"/>
        </pc:sldMkLst>
        <pc:spChg chg="add mod">
          <ac:chgData name="Nicolo Tuccori" userId="0bed12c8-cf4c-419b-9b95-d7ea7ec556a8" providerId="ADAL" clId="{BEFEB447-86C7-EB45-AFD8-56805D5A768E}" dt="2024-10-15T12:57:20.075" v="10761" actId="5793"/>
          <ac:spMkLst>
            <pc:docMk/>
            <pc:sldMk cId="243482760" sldId="493"/>
            <ac:spMk id="3" creationId="{71F3B25C-2F31-5A9A-E522-0B354F348492}"/>
          </ac:spMkLst>
        </pc:spChg>
        <pc:spChg chg="add del mod">
          <ac:chgData name="Nicolo Tuccori" userId="0bed12c8-cf4c-419b-9b95-d7ea7ec556a8" providerId="ADAL" clId="{BEFEB447-86C7-EB45-AFD8-56805D5A768E}" dt="2024-10-11T15:18:05.488" v="7846" actId="478"/>
          <ac:spMkLst>
            <pc:docMk/>
            <pc:sldMk cId="243482760" sldId="493"/>
            <ac:spMk id="3" creationId="{A174C11A-DCA8-DD0A-B06B-88B83E19490B}"/>
          </ac:spMkLst>
        </pc:spChg>
        <pc:spChg chg="add mod">
          <ac:chgData name="Nicolo Tuccori" userId="0bed12c8-cf4c-419b-9b95-d7ea7ec556a8" providerId="ADAL" clId="{BEFEB447-86C7-EB45-AFD8-56805D5A768E}" dt="2024-10-15T12:56:40.505" v="10758" actId="1076"/>
          <ac:spMkLst>
            <pc:docMk/>
            <pc:sldMk cId="243482760" sldId="493"/>
            <ac:spMk id="4" creationId="{138A8ED5-2C2F-1AE8-5543-801E2D99FAE1}"/>
          </ac:spMkLst>
        </pc:spChg>
        <pc:spChg chg="add del mod">
          <ac:chgData name="Nicolo Tuccori" userId="0bed12c8-cf4c-419b-9b95-d7ea7ec556a8" providerId="ADAL" clId="{BEFEB447-86C7-EB45-AFD8-56805D5A768E}" dt="2024-10-15T12:55:55.223" v="10749" actId="478"/>
          <ac:spMkLst>
            <pc:docMk/>
            <pc:sldMk cId="243482760" sldId="493"/>
            <ac:spMk id="5" creationId="{3B638F82-D629-D4EA-6004-6890A5CED6F6}"/>
          </ac:spMkLst>
        </pc:spChg>
        <pc:spChg chg="add mod">
          <ac:chgData name="Nicolo Tuccori" userId="0bed12c8-cf4c-419b-9b95-d7ea7ec556a8" providerId="ADAL" clId="{BEFEB447-86C7-EB45-AFD8-56805D5A768E}" dt="2024-10-15T12:56:20.959" v="10754" actId="1076"/>
          <ac:spMkLst>
            <pc:docMk/>
            <pc:sldMk cId="243482760" sldId="493"/>
            <ac:spMk id="6" creationId="{05EAB105-68F5-63D1-C3AF-7F82E9378692}"/>
          </ac:spMkLst>
        </pc:spChg>
        <pc:spChg chg="add mod">
          <ac:chgData name="Nicolo Tuccori" userId="0bed12c8-cf4c-419b-9b95-d7ea7ec556a8" providerId="ADAL" clId="{BEFEB447-86C7-EB45-AFD8-56805D5A768E}" dt="2024-10-15T12:56:27.053" v="10755" actId="1076"/>
          <ac:spMkLst>
            <pc:docMk/>
            <pc:sldMk cId="243482760" sldId="493"/>
            <ac:spMk id="7" creationId="{1DA7D836-B361-182B-EC0C-11E1580B1F99}"/>
          </ac:spMkLst>
        </pc:spChg>
        <pc:spChg chg="add mod">
          <ac:chgData name="Nicolo Tuccori" userId="0bed12c8-cf4c-419b-9b95-d7ea7ec556a8" providerId="ADAL" clId="{BEFEB447-86C7-EB45-AFD8-56805D5A768E}" dt="2024-10-15T12:56:27.053" v="10755" actId="1076"/>
          <ac:spMkLst>
            <pc:docMk/>
            <pc:sldMk cId="243482760" sldId="493"/>
            <ac:spMk id="8" creationId="{DC472ADA-960A-8ADC-DD64-BC54A11B031B}"/>
          </ac:spMkLst>
        </pc:spChg>
        <pc:spChg chg="add mod">
          <ac:chgData name="Nicolo Tuccori" userId="0bed12c8-cf4c-419b-9b95-d7ea7ec556a8" providerId="ADAL" clId="{BEFEB447-86C7-EB45-AFD8-56805D5A768E}" dt="2024-10-15T12:56:27.053" v="10755" actId="1076"/>
          <ac:spMkLst>
            <pc:docMk/>
            <pc:sldMk cId="243482760" sldId="493"/>
            <ac:spMk id="9" creationId="{318ACF4E-921D-3368-8EA3-D36A567D1B48}"/>
          </ac:spMkLst>
        </pc:spChg>
        <pc:spChg chg="add mod">
          <ac:chgData name="Nicolo Tuccori" userId="0bed12c8-cf4c-419b-9b95-d7ea7ec556a8" providerId="ADAL" clId="{BEFEB447-86C7-EB45-AFD8-56805D5A768E}" dt="2024-10-15T12:56:27.053" v="10755" actId="1076"/>
          <ac:spMkLst>
            <pc:docMk/>
            <pc:sldMk cId="243482760" sldId="493"/>
            <ac:spMk id="10" creationId="{39650E12-8F67-EB35-B1A4-233D0B9302B7}"/>
          </ac:spMkLst>
        </pc:spChg>
        <pc:spChg chg="add mod">
          <ac:chgData name="Nicolo Tuccori" userId="0bed12c8-cf4c-419b-9b95-d7ea7ec556a8" providerId="ADAL" clId="{BEFEB447-86C7-EB45-AFD8-56805D5A768E}" dt="2024-10-15T12:56:27.053" v="10755" actId="1076"/>
          <ac:spMkLst>
            <pc:docMk/>
            <pc:sldMk cId="243482760" sldId="493"/>
            <ac:spMk id="11" creationId="{8FFF9FE5-6F72-A70F-2BA5-827EB039AEB3}"/>
          </ac:spMkLst>
        </pc:spChg>
        <pc:spChg chg="add mod">
          <ac:chgData name="Nicolo Tuccori" userId="0bed12c8-cf4c-419b-9b95-d7ea7ec556a8" providerId="ADAL" clId="{BEFEB447-86C7-EB45-AFD8-56805D5A768E}" dt="2024-10-15T12:56:27.053" v="10755" actId="1076"/>
          <ac:spMkLst>
            <pc:docMk/>
            <pc:sldMk cId="243482760" sldId="493"/>
            <ac:spMk id="12" creationId="{3DBA21E9-7D44-E163-11E8-93A7B9D979CE}"/>
          </ac:spMkLst>
        </pc:spChg>
        <pc:spChg chg="add mod">
          <ac:chgData name="Nicolo Tuccori" userId="0bed12c8-cf4c-419b-9b95-d7ea7ec556a8" providerId="ADAL" clId="{BEFEB447-86C7-EB45-AFD8-56805D5A768E}" dt="2024-10-15T12:56:27.053" v="10755" actId="1076"/>
          <ac:spMkLst>
            <pc:docMk/>
            <pc:sldMk cId="243482760" sldId="493"/>
            <ac:spMk id="13" creationId="{16958379-EB74-6A77-B635-F2447C912F74}"/>
          </ac:spMkLst>
        </pc:spChg>
        <pc:spChg chg="add mod">
          <ac:chgData name="Nicolo Tuccori" userId="0bed12c8-cf4c-419b-9b95-d7ea7ec556a8" providerId="ADAL" clId="{BEFEB447-86C7-EB45-AFD8-56805D5A768E}" dt="2024-10-15T12:56:27.053" v="10755" actId="1076"/>
          <ac:spMkLst>
            <pc:docMk/>
            <pc:sldMk cId="243482760" sldId="493"/>
            <ac:spMk id="14" creationId="{1759A410-1BDB-2C29-59D4-80A2EE86C766}"/>
          </ac:spMkLst>
        </pc:spChg>
        <pc:spChg chg="add mod">
          <ac:chgData name="Nicolo Tuccori" userId="0bed12c8-cf4c-419b-9b95-d7ea7ec556a8" providerId="ADAL" clId="{BEFEB447-86C7-EB45-AFD8-56805D5A768E}" dt="2024-10-15T12:56:27.053" v="10755" actId="1076"/>
          <ac:spMkLst>
            <pc:docMk/>
            <pc:sldMk cId="243482760" sldId="493"/>
            <ac:spMk id="15" creationId="{9DEA64BF-5232-F615-58B2-F1224D02C5C4}"/>
          </ac:spMkLst>
        </pc:spChg>
        <pc:spChg chg="add mod">
          <ac:chgData name="Nicolo Tuccori" userId="0bed12c8-cf4c-419b-9b95-d7ea7ec556a8" providerId="ADAL" clId="{BEFEB447-86C7-EB45-AFD8-56805D5A768E}" dt="2024-10-15T12:56:27.053" v="10755" actId="1076"/>
          <ac:spMkLst>
            <pc:docMk/>
            <pc:sldMk cId="243482760" sldId="493"/>
            <ac:spMk id="16" creationId="{2B26814E-8173-8083-8EDC-567923965AE6}"/>
          </ac:spMkLst>
        </pc:spChg>
        <pc:spChg chg="add mod">
          <ac:chgData name="Nicolo Tuccori" userId="0bed12c8-cf4c-419b-9b95-d7ea7ec556a8" providerId="ADAL" clId="{BEFEB447-86C7-EB45-AFD8-56805D5A768E}" dt="2024-10-15T12:56:27.053" v="10755" actId="1076"/>
          <ac:spMkLst>
            <pc:docMk/>
            <pc:sldMk cId="243482760" sldId="493"/>
            <ac:spMk id="17" creationId="{DC8199FE-D83D-499D-5062-BA4CB01B7906}"/>
          </ac:spMkLst>
        </pc:spChg>
        <pc:spChg chg="add mod">
          <ac:chgData name="Nicolo Tuccori" userId="0bed12c8-cf4c-419b-9b95-d7ea7ec556a8" providerId="ADAL" clId="{BEFEB447-86C7-EB45-AFD8-56805D5A768E}" dt="2024-10-15T12:56:27.053" v="10755" actId="1076"/>
          <ac:spMkLst>
            <pc:docMk/>
            <pc:sldMk cId="243482760" sldId="493"/>
            <ac:spMk id="18" creationId="{EF72F665-BA9E-0A2B-ABE1-7FE283501217}"/>
          </ac:spMkLst>
        </pc:spChg>
        <pc:spChg chg="add mod">
          <ac:chgData name="Nicolo Tuccori" userId="0bed12c8-cf4c-419b-9b95-d7ea7ec556a8" providerId="ADAL" clId="{BEFEB447-86C7-EB45-AFD8-56805D5A768E}" dt="2024-10-15T12:56:27.053" v="10755" actId="1076"/>
          <ac:spMkLst>
            <pc:docMk/>
            <pc:sldMk cId="243482760" sldId="493"/>
            <ac:spMk id="19" creationId="{D8129061-6B44-B589-7DD1-6C3BB9422209}"/>
          </ac:spMkLst>
        </pc:spChg>
        <pc:spChg chg="add mod">
          <ac:chgData name="Nicolo Tuccori" userId="0bed12c8-cf4c-419b-9b95-d7ea7ec556a8" providerId="ADAL" clId="{BEFEB447-86C7-EB45-AFD8-56805D5A768E}" dt="2024-10-15T12:56:27.053" v="10755" actId="1076"/>
          <ac:spMkLst>
            <pc:docMk/>
            <pc:sldMk cId="243482760" sldId="493"/>
            <ac:spMk id="20" creationId="{E3E332C1-E865-F0DE-C6AB-421B83251C6E}"/>
          </ac:spMkLst>
        </pc:spChg>
        <pc:spChg chg="add mod">
          <ac:chgData name="Nicolo Tuccori" userId="0bed12c8-cf4c-419b-9b95-d7ea7ec556a8" providerId="ADAL" clId="{BEFEB447-86C7-EB45-AFD8-56805D5A768E}" dt="2024-10-15T12:56:27.053" v="10755" actId="1076"/>
          <ac:spMkLst>
            <pc:docMk/>
            <pc:sldMk cId="243482760" sldId="493"/>
            <ac:spMk id="21" creationId="{CFB54BD5-9013-02C8-1FC1-E12531EDCA9F}"/>
          </ac:spMkLst>
        </pc:spChg>
        <pc:spChg chg="add mod">
          <ac:chgData name="Nicolo Tuccori" userId="0bed12c8-cf4c-419b-9b95-d7ea7ec556a8" providerId="ADAL" clId="{BEFEB447-86C7-EB45-AFD8-56805D5A768E}" dt="2024-10-15T12:56:27.053" v="10755" actId="1076"/>
          <ac:spMkLst>
            <pc:docMk/>
            <pc:sldMk cId="243482760" sldId="493"/>
            <ac:spMk id="22" creationId="{3B2B2412-0E7F-4FB3-4641-EAF22D7A1D43}"/>
          </ac:spMkLst>
        </pc:spChg>
        <pc:spChg chg="add mod">
          <ac:chgData name="Nicolo Tuccori" userId="0bed12c8-cf4c-419b-9b95-d7ea7ec556a8" providerId="ADAL" clId="{BEFEB447-86C7-EB45-AFD8-56805D5A768E}" dt="2024-10-15T12:56:27.053" v="10755" actId="1076"/>
          <ac:spMkLst>
            <pc:docMk/>
            <pc:sldMk cId="243482760" sldId="493"/>
            <ac:spMk id="23" creationId="{621AD353-CA86-AE86-44F6-725F80ECE9E3}"/>
          </ac:spMkLst>
        </pc:spChg>
        <pc:spChg chg="add mod">
          <ac:chgData name="Nicolo Tuccori" userId="0bed12c8-cf4c-419b-9b95-d7ea7ec556a8" providerId="ADAL" clId="{BEFEB447-86C7-EB45-AFD8-56805D5A768E}" dt="2024-10-15T12:56:27.053" v="10755" actId="1076"/>
          <ac:spMkLst>
            <pc:docMk/>
            <pc:sldMk cId="243482760" sldId="493"/>
            <ac:spMk id="24" creationId="{373CA600-BB88-D724-B3FC-6F8D1D318604}"/>
          </ac:spMkLst>
        </pc:spChg>
        <pc:spChg chg="add mod">
          <ac:chgData name="Nicolo Tuccori" userId="0bed12c8-cf4c-419b-9b95-d7ea7ec556a8" providerId="ADAL" clId="{BEFEB447-86C7-EB45-AFD8-56805D5A768E}" dt="2024-10-15T12:56:27.053" v="10755" actId="1076"/>
          <ac:spMkLst>
            <pc:docMk/>
            <pc:sldMk cId="243482760" sldId="493"/>
            <ac:spMk id="25" creationId="{7AF387F3-3509-9094-DD5D-752A6E217F82}"/>
          </ac:spMkLst>
        </pc:spChg>
        <pc:spChg chg="add mod">
          <ac:chgData name="Nicolo Tuccori" userId="0bed12c8-cf4c-419b-9b95-d7ea7ec556a8" providerId="ADAL" clId="{BEFEB447-86C7-EB45-AFD8-56805D5A768E}" dt="2024-10-15T12:56:27.053" v="10755" actId="1076"/>
          <ac:spMkLst>
            <pc:docMk/>
            <pc:sldMk cId="243482760" sldId="493"/>
            <ac:spMk id="26" creationId="{2BA29FC8-8818-E66D-9C60-292DA37ABC75}"/>
          </ac:spMkLst>
        </pc:spChg>
        <pc:spChg chg="del">
          <ac:chgData name="Nicolo Tuccori" userId="0bed12c8-cf4c-419b-9b95-d7ea7ec556a8" providerId="ADAL" clId="{BEFEB447-86C7-EB45-AFD8-56805D5A768E}" dt="2024-10-11T15:18:03.117" v="7844" actId="478"/>
          <ac:spMkLst>
            <pc:docMk/>
            <pc:sldMk cId="243482760" sldId="493"/>
            <ac:spMk id="31" creationId="{15AEBC12-204E-1D1F-F139-A96173EBBE9D}"/>
          </ac:spMkLst>
        </pc:spChg>
        <pc:spChg chg="add mod">
          <ac:chgData name="Nicolo Tuccori" userId="0bed12c8-cf4c-419b-9b95-d7ea7ec556a8" providerId="ADAL" clId="{BEFEB447-86C7-EB45-AFD8-56805D5A768E}" dt="2024-10-15T12:56:27.053" v="10755" actId="1076"/>
          <ac:spMkLst>
            <pc:docMk/>
            <pc:sldMk cId="243482760" sldId="493"/>
            <ac:spMk id="31" creationId="{CA5A1D48-3CCF-61B3-D886-49DA60052B27}"/>
          </ac:spMkLst>
        </pc:spChg>
        <pc:spChg chg="add mod">
          <ac:chgData name="Nicolo Tuccori" userId="0bed12c8-cf4c-419b-9b95-d7ea7ec556a8" providerId="ADAL" clId="{BEFEB447-86C7-EB45-AFD8-56805D5A768E}" dt="2024-10-15T12:56:27.053" v="10755" actId="1076"/>
          <ac:spMkLst>
            <pc:docMk/>
            <pc:sldMk cId="243482760" sldId="493"/>
            <ac:spMk id="32" creationId="{5F32EBC6-9597-19E5-BBD3-452F75B06DB5}"/>
          </ac:spMkLst>
        </pc:spChg>
        <pc:spChg chg="del">
          <ac:chgData name="Nicolo Tuccori" userId="0bed12c8-cf4c-419b-9b95-d7ea7ec556a8" providerId="ADAL" clId="{BEFEB447-86C7-EB45-AFD8-56805D5A768E}" dt="2024-10-11T15:18:03.117" v="7844" actId="478"/>
          <ac:spMkLst>
            <pc:docMk/>
            <pc:sldMk cId="243482760" sldId="493"/>
            <ac:spMk id="32" creationId="{DE1117C7-F85B-B4DC-2F99-2E52790988AA}"/>
          </ac:spMkLst>
        </pc:spChg>
        <pc:spChg chg="add mod">
          <ac:chgData name="Nicolo Tuccori" userId="0bed12c8-cf4c-419b-9b95-d7ea7ec556a8" providerId="ADAL" clId="{BEFEB447-86C7-EB45-AFD8-56805D5A768E}" dt="2024-10-15T12:56:27.053" v="10755" actId="1076"/>
          <ac:spMkLst>
            <pc:docMk/>
            <pc:sldMk cId="243482760" sldId="493"/>
            <ac:spMk id="33" creationId="{94C52351-9E2A-7008-187B-B8BD93AFF979}"/>
          </ac:spMkLst>
        </pc:spChg>
        <pc:spChg chg="add mod">
          <ac:chgData name="Nicolo Tuccori" userId="0bed12c8-cf4c-419b-9b95-d7ea7ec556a8" providerId="ADAL" clId="{BEFEB447-86C7-EB45-AFD8-56805D5A768E}" dt="2024-10-15T12:56:27.053" v="10755" actId="1076"/>
          <ac:spMkLst>
            <pc:docMk/>
            <pc:sldMk cId="243482760" sldId="493"/>
            <ac:spMk id="34" creationId="{382F5C0E-21BD-B66A-CACF-2BDB0CB7FF25}"/>
          </ac:spMkLst>
        </pc:spChg>
        <pc:spChg chg="add mod">
          <ac:chgData name="Nicolo Tuccori" userId="0bed12c8-cf4c-419b-9b95-d7ea7ec556a8" providerId="ADAL" clId="{BEFEB447-86C7-EB45-AFD8-56805D5A768E}" dt="2024-10-15T12:56:27.053" v="10755" actId="1076"/>
          <ac:spMkLst>
            <pc:docMk/>
            <pc:sldMk cId="243482760" sldId="493"/>
            <ac:spMk id="35" creationId="{80648493-8EBD-471B-5185-C0B6B4DFDAE8}"/>
          </ac:spMkLst>
        </pc:spChg>
        <pc:spChg chg="add mod">
          <ac:chgData name="Nicolo Tuccori" userId="0bed12c8-cf4c-419b-9b95-d7ea7ec556a8" providerId="ADAL" clId="{BEFEB447-86C7-EB45-AFD8-56805D5A768E}" dt="2024-10-15T12:56:27.053" v="10755" actId="1076"/>
          <ac:spMkLst>
            <pc:docMk/>
            <pc:sldMk cId="243482760" sldId="493"/>
            <ac:spMk id="36" creationId="{4277F23D-8B43-C627-F88C-5632F822651D}"/>
          </ac:spMkLst>
        </pc:spChg>
        <pc:spChg chg="add mod">
          <ac:chgData name="Nicolo Tuccori" userId="0bed12c8-cf4c-419b-9b95-d7ea7ec556a8" providerId="ADAL" clId="{BEFEB447-86C7-EB45-AFD8-56805D5A768E}" dt="2024-10-15T12:56:27.053" v="10755" actId="1076"/>
          <ac:spMkLst>
            <pc:docMk/>
            <pc:sldMk cId="243482760" sldId="493"/>
            <ac:spMk id="37" creationId="{B0E4FA2D-908B-A28B-AAAE-43CA47B76BFE}"/>
          </ac:spMkLst>
        </pc:spChg>
        <pc:spChg chg="add mod">
          <ac:chgData name="Nicolo Tuccori" userId="0bed12c8-cf4c-419b-9b95-d7ea7ec556a8" providerId="ADAL" clId="{BEFEB447-86C7-EB45-AFD8-56805D5A768E}" dt="2024-10-15T12:56:27.053" v="10755" actId="1076"/>
          <ac:spMkLst>
            <pc:docMk/>
            <pc:sldMk cId="243482760" sldId="493"/>
            <ac:spMk id="38" creationId="{06B3A0A1-1203-BA8F-4305-2B52C9E99877}"/>
          </ac:spMkLst>
        </pc:spChg>
        <pc:spChg chg="add mod">
          <ac:chgData name="Nicolo Tuccori" userId="0bed12c8-cf4c-419b-9b95-d7ea7ec556a8" providerId="ADAL" clId="{BEFEB447-86C7-EB45-AFD8-56805D5A768E}" dt="2024-10-15T12:56:27.053" v="10755" actId="1076"/>
          <ac:spMkLst>
            <pc:docMk/>
            <pc:sldMk cId="243482760" sldId="493"/>
            <ac:spMk id="39" creationId="{07B112E5-A4A3-E894-3DC7-546ED6470A98}"/>
          </ac:spMkLst>
        </pc:spChg>
        <pc:spChg chg="add mod">
          <ac:chgData name="Nicolo Tuccori" userId="0bed12c8-cf4c-419b-9b95-d7ea7ec556a8" providerId="ADAL" clId="{BEFEB447-86C7-EB45-AFD8-56805D5A768E}" dt="2024-10-15T12:56:27.053" v="10755" actId="1076"/>
          <ac:spMkLst>
            <pc:docMk/>
            <pc:sldMk cId="243482760" sldId="493"/>
            <ac:spMk id="40" creationId="{759EB97D-96FC-A481-1B04-92601772AC1C}"/>
          </ac:spMkLst>
        </pc:spChg>
        <pc:spChg chg="add mod">
          <ac:chgData name="Nicolo Tuccori" userId="0bed12c8-cf4c-419b-9b95-d7ea7ec556a8" providerId="ADAL" clId="{BEFEB447-86C7-EB45-AFD8-56805D5A768E}" dt="2024-10-15T12:56:27.053" v="10755" actId="1076"/>
          <ac:spMkLst>
            <pc:docMk/>
            <pc:sldMk cId="243482760" sldId="493"/>
            <ac:spMk id="41" creationId="{59BB06E4-8D67-275B-2991-C6E63FB716C9}"/>
          </ac:spMkLst>
        </pc:spChg>
        <pc:spChg chg="add mod">
          <ac:chgData name="Nicolo Tuccori" userId="0bed12c8-cf4c-419b-9b95-d7ea7ec556a8" providerId="ADAL" clId="{BEFEB447-86C7-EB45-AFD8-56805D5A768E}" dt="2024-10-15T12:56:27.053" v="10755" actId="1076"/>
          <ac:spMkLst>
            <pc:docMk/>
            <pc:sldMk cId="243482760" sldId="493"/>
            <ac:spMk id="42" creationId="{039EAF87-446D-F498-7BEC-5AE5744A9EB7}"/>
          </ac:spMkLst>
        </pc:spChg>
        <pc:spChg chg="add mod">
          <ac:chgData name="Nicolo Tuccori" userId="0bed12c8-cf4c-419b-9b95-d7ea7ec556a8" providerId="ADAL" clId="{BEFEB447-86C7-EB45-AFD8-56805D5A768E}" dt="2024-10-15T12:56:27.053" v="10755" actId="1076"/>
          <ac:spMkLst>
            <pc:docMk/>
            <pc:sldMk cId="243482760" sldId="493"/>
            <ac:spMk id="44" creationId="{58378F04-ADE0-CCE7-143E-CD39C3B6D36E}"/>
          </ac:spMkLst>
        </pc:spChg>
        <pc:spChg chg="add mod">
          <ac:chgData name="Nicolo Tuccori" userId="0bed12c8-cf4c-419b-9b95-d7ea7ec556a8" providerId="ADAL" clId="{BEFEB447-86C7-EB45-AFD8-56805D5A768E}" dt="2024-10-15T12:56:20.959" v="10754" actId="1076"/>
          <ac:spMkLst>
            <pc:docMk/>
            <pc:sldMk cId="243482760" sldId="493"/>
            <ac:spMk id="45" creationId="{BF26BCA3-176B-DC53-605A-17A0837BAAD2}"/>
          </ac:spMkLst>
        </pc:spChg>
        <pc:spChg chg="add mod">
          <ac:chgData name="Nicolo Tuccori" userId="0bed12c8-cf4c-419b-9b95-d7ea7ec556a8" providerId="ADAL" clId="{BEFEB447-86C7-EB45-AFD8-56805D5A768E}" dt="2024-10-15T12:56:20.959" v="10754" actId="1076"/>
          <ac:spMkLst>
            <pc:docMk/>
            <pc:sldMk cId="243482760" sldId="493"/>
            <ac:spMk id="46" creationId="{6BBD1D55-C65F-FB3D-81FB-49851B954499}"/>
          </ac:spMkLst>
        </pc:spChg>
        <pc:spChg chg="add mod">
          <ac:chgData name="Nicolo Tuccori" userId="0bed12c8-cf4c-419b-9b95-d7ea7ec556a8" providerId="ADAL" clId="{BEFEB447-86C7-EB45-AFD8-56805D5A768E}" dt="2024-10-15T12:56:20.959" v="10754" actId="1076"/>
          <ac:spMkLst>
            <pc:docMk/>
            <pc:sldMk cId="243482760" sldId="493"/>
            <ac:spMk id="47" creationId="{BADD2CE1-4E1C-AD4D-1198-736BFF687675}"/>
          </ac:spMkLst>
        </pc:spChg>
        <pc:spChg chg="add mod">
          <ac:chgData name="Nicolo Tuccori" userId="0bed12c8-cf4c-419b-9b95-d7ea7ec556a8" providerId="ADAL" clId="{BEFEB447-86C7-EB45-AFD8-56805D5A768E}" dt="2024-10-15T12:56:20.959" v="10754" actId="1076"/>
          <ac:spMkLst>
            <pc:docMk/>
            <pc:sldMk cId="243482760" sldId="493"/>
            <ac:spMk id="48" creationId="{5B96D8BE-CDEC-7183-16AD-BDBE3BECD5C2}"/>
          </ac:spMkLst>
        </pc:spChg>
        <pc:spChg chg="add mod">
          <ac:chgData name="Nicolo Tuccori" userId="0bed12c8-cf4c-419b-9b95-d7ea7ec556a8" providerId="ADAL" clId="{BEFEB447-86C7-EB45-AFD8-56805D5A768E}" dt="2024-10-15T12:56:20.959" v="10754" actId="1076"/>
          <ac:spMkLst>
            <pc:docMk/>
            <pc:sldMk cId="243482760" sldId="493"/>
            <ac:spMk id="49" creationId="{32E6D37D-CDC1-4813-1F42-7DE459833A00}"/>
          </ac:spMkLst>
        </pc:spChg>
        <pc:spChg chg="add mod">
          <ac:chgData name="Nicolo Tuccori" userId="0bed12c8-cf4c-419b-9b95-d7ea7ec556a8" providerId="ADAL" clId="{BEFEB447-86C7-EB45-AFD8-56805D5A768E}" dt="2024-10-15T12:56:20.959" v="10754" actId="1076"/>
          <ac:spMkLst>
            <pc:docMk/>
            <pc:sldMk cId="243482760" sldId="493"/>
            <ac:spMk id="50" creationId="{58231627-EDD8-EE73-98AB-5606B49A1B05}"/>
          </ac:spMkLst>
        </pc:spChg>
        <pc:spChg chg="add mod">
          <ac:chgData name="Nicolo Tuccori" userId="0bed12c8-cf4c-419b-9b95-d7ea7ec556a8" providerId="ADAL" clId="{BEFEB447-86C7-EB45-AFD8-56805D5A768E}" dt="2024-10-15T12:56:20.959" v="10754" actId="1076"/>
          <ac:spMkLst>
            <pc:docMk/>
            <pc:sldMk cId="243482760" sldId="493"/>
            <ac:spMk id="51" creationId="{25694522-1BCA-05EF-9826-A895019DAFF3}"/>
          </ac:spMkLst>
        </pc:spChg>
        <pc:spChg chg="add mod">
          <ac:chgData name="Nicolo Tuccori" userId="0bed12c8-cf4c-419b-9b95-d7ea7ec556a8" providerId="ADAL" clId="{BEFEB447-86C7-EB45-AFD8-56805D5A768E}" dt="2024-10-15T12:56:20.959" v="10754" actId="1076"/>
          <ac:spMkLst>
            <pc:docMk/>
            <pc:sldMk cId="243482760" sldId="493"/>
            <ac:spMk id="52" creationId="{1C960293-7AF5-E8AB-E777-ECCF096999F7}"/>
          </ac:spMkLst>
        </pc:spChg>
        <pc:spChg chg="add mod">
          <ac:chgData name="Nicolo Tuccori" userId="0bed12c8-cf4c-419b-9b95-d7ea7ec556a8" providerId="ADAL" clId="{BEFEB447-86C7-EB45-AFD8-56805D5A768E}" dt="2024-10-15T12:56:20.959" v="10754" actId="1076"/>
          <ac:spMkLst>
            <pc:docMk/>
            <pc:sldMk cId="243482760" sldId="493"/>
            <ac:spMk id="53" creationId="{CC151A7B-5787-6A6B-D99E-80398509B985}"/>
          </ac:spMkLst>
        </pc:spChg>
        <pc:spChg chg="add mod">
          <ac:chgData name="Nicolo Tuccori" userId="0bed12c8-cf4c-419b-9b95-d7ea7ec556a8" providerId="ADAL" clId="{BEFEB447-86C7-EB45-AFD8-56805D5A768E}" dt="2024-10-15T12:56:20.959" v="10754" actId="1076"/>
          <ac:spMkLst>
            <pc:docMk/>
            <pc:sldMk cId="243482760" sldId="493"/>
            <ac:spMk id="54" creationId="{FF255B27-EBC5-514B-66A2-19CDFA5623FB}"/>
          </ac:spMkLst>
        </pc:spChg>
        <pc:spChg chg="add mod">
          <ac:chgData name="Nicolo Tuccori" userId="0bed12c8-cf4c-419b-9b95-d7ea7ec556a8" providerId="ADAL" clId="{BEFEB447-86C7-EB45-AFD8-56805D5A768E}" dt="2024-10-15T12:56:20.959" v="10754" actId="1076"/>
          <ac:spMkLst>
            <pc:docMk/>
            <pc:sldMk cId="243482760" sldId="493"/>
            <ac:spMk id="55" creationId="{A5D68202-9ED3-485C-E240-2EC546A83E6D}"/>
          </ac:spMkLst>
        </pc:spChg>
        <pc:spChg chg="add mod">
          <ac:chgData name="Nicolo Tuccori" userId="0bed12c8-cf4c-419b-9b95-d7ea7ec556a8" providerId="ADAL" clId="{BEFEB447-86C7-EB45-AFD8-56805D5A768E}" dt="2024-10-15T12:56:20.959" v="10754" actId="1076"/>
          <ac:spMkLst>
            <pc:docMk/>
            <pc:sldMk cId="243482760" sldId="493"/>
            <ac:spMk id="56" creationId="{8C30F2D9-AC40-306A-61BF-DC820B5DC259}"/>
          </ac:spMkLst>
        </pc:spChg>
        <pc:spChg chg="add mod">
          <ac:chgData name="Nicolo Tuccori" userId="0bed12c8-cf4c-419b-9b95-d7ea7ec556a8" providerId="ADAL" clId="{BEFEB447-86C7-EB45-AFD8-56805D5A768E}" dt="2024-10-15T12:56:20.959" v="10754" actId="1076"/>
          <ac:spMkLst>
            <pc:docMk/>
            <pc:sldMk cId="243482760" sldId="493"/>
            <ac:spMk id="57" creationId="{2245BF7B-D43A-D8E9-E93C-EE8B6721A4C5}"/>
          </ac:spMkLst>
        </pc:spChg>
        <pc:spChg chg="add mod">
          <ac:chgData name="Nicolo Tuccori" userId="0bed12c8-cf4c-419b-9b95-d7ea7ec556a8" providerId="ADAL" clId="{BEFEB447-86C7-EB45-AFD8-56805D5A768E}" dt="2024-10-15T12:56:20.959" v="10754" actId="1076"/>
          <ac:spMkLst>
            <pc:docMk/>
            <pc:sldMk cId="243482760" sldId="493"/>
            <ac:spMk id="58" creationId="{9B564386-4110-773B-5253-0AE52EC47003}"/>
          </ac:spMkLst>
        </pc:spChg>
        <pc:spChg chg="add mod">
          <ac:chgData name="Nicolo Tuccori" userId="0bed12c8-cf4c-419b-9b95-d7ea7ec556a8" providerId="ADAL" clId="{BEFEB447-86C7-EB45-AFD8-56805D5A768E}" dt="2024-10-15T12:56:20.959" v="10754" actId="1076"/>
          <ac:spMkLst>
            <pc:docMk/>
            <pc:sldMk cId="243482760" sldId="493"/>
            <ac:spMk id="59" creationId="{0D28BB5A-B2A3-EC7F-BBDB-5A6DD833E003}"/>
          </ac:spMkLst>
        </pc:spChg>
        <pc:spChg chg="add mod">
          <ac:chgData name="Nicolo Tuccori" userId="0bed12c8-cf4c-419b-9b95-d7ea7ec556a8" providerId="ADAL" clId="{BEFEB447-86C7-EB45-AFD8-56805D5A768E}" dt="2024-10-15T12:56:20.959" v="10754" actId="1076"/>
          <ac:spMkLst>
            <pc:docMk/>
            <pc:sldMk cId="243482760" sldId="493"/>
            <ac:spMk id="60" creationId="{0236A38B-1A54-C055-D89C-0AD3F9680213}"/>
          </ac:spMkLst>
        </pc:spChg>
        <pc:spChg chg="add mod">
          <ac:chgData name="Nicolo Tuccori" userId="0bed12c8-cf4c-419b-9b95-d7ea7ec556a8" providerId="ADAL" clId="{BEFEB447-86C7-EB45-AFD8-56805D5A768E}" dt="2024-10-15T12:56:20.959" v="10754" actId="1076"/>
          <ac:spMkLst>
            <pc:docMk/>
            <pc:sldMk cId="243482760" sldId="493"/>
            <ac:spMk id="61" creationId="{0E5B9585-EF72-55C6-3FBE-53821C815321}"/>
          </ac:spMkLst>
        </pc:spChg>
        <pc:cxnChg chg="add mod">
          <ac:chgData name="Nicolo Tuccori" userId="0bed12c8-cf4c-419b-9b95-d7ea7ec556a8" providerId="ADAL" clId="{BEFEB447-86C7-EB45-AFD8-56805D5A768E}" dt="2024-10-15T12:56:27.053" v="10755" actId="1076"/>
          <ac:cxnSpMkLst>
            <pc:docMk/>
            <pc:sldMk cId="243482760" sldId="493"/>
            <ac:cxnSpMk id="43" creationId="{EBEF7EC6-6020-8754-3D3A-14F09B02510B}"/>
          </ac:cxnSpMkLst>
        </pc:cxnChg>
      </pc:sldChg>
      <pc:sldChg chg="modSp new del mod">
        <pc:chgData name="Nicolo Tuccori" userId="0bed12c8-cf4c-419b-9b95-d7ea7ec556a8" providerId="ADAL" clId="{BEFEB447-86C7-EB45-AFD8-56805D5A768E}" dt="2024-10-15T08:08:53.792" v="9150" actId="2696"/>
        <pc:sldMkLst>
          <pc:docMk/>
          <pc:sldMk cId="2460142923" sldId="494"/>
        </pc:sldMkLst>
        <pc:spChg chg="mod">
          <ac:chgData name="Nicolo Tuccori" userId="0bed12c8-cf4c-419b-9b95-d7ea7ec556a8" providerId="ADAL" clId="{BEFEB447-86C7-EB45-AFD8-56805D5A768E}" dt="2024-10-15T05:48:47.617" v="7960" actId="20577"/>
          <ac:spMkLst>
            <pc:docMk/>
            <pc:sldMk cId="2460142923" sldId="494"/>
            <ac:spMk id="3" creationId="{A6C02A01-9EA2-EC32-6ECA-97E88BA82DDE}"/>
          </ac:spMkLst>
        </pc:spChg>
        <pc:spChg chg="mod">
          <ac:chgData name="Nicolo Tuccori" userId="0bed12c8-cf4c-419b-9b95-d7ea7ec556a8" providerId="ADAL" clId="{BEFEB447-86C7-EB45-AFD8-56805D5A768E}" dt="2024-10-15T05:57:49.729" v="8030" actId="27636"/>
          <ac:spMkLst>
            <pc:docMk/>
            <pc:sldMk cId="2460142923" sldId="494"/>
            <ac:spMk id="5" creationId="{24CE3DAB-D516-E889-3D09-C7D9284998F2}"/>
          </ac:spMkLst>
        </pc:spChg>
        <pc:spChg chg="mod">
          <ac:chgData name="Nicolo Tuccori" userId="0bed12c8-cf4c-419b-9b95-d7ea7ec556a8" providerId="ADAL" clId="{BEFEB447-86C7-EB45-AFD8-56805D5A768E}" dt="2024-10-15T05:57:49.731" v="8032" actId="27636"/>
          <ac:spMkLst>
            <pc:docMk/>
            <pc:sldMk cId="2460142923" sldId="494"/>
            <ac:spMk id="7" creationId="{32455A72-4E75-2DDE-6E0A-EE29D3E64504}"/>
          </ac:spMkLst>
        </pc:spChg>
        <pc:spChg chg="mod">
          <ac:chgData name="Nicolo Tuccori" userId="0bed12c8-cf4c-419b-9b95-d7ea7ec556a8" providerId="ADAL" clId="{BEFEB447-86C7-EB45-AFD8-56805D5A768E}" dt="2024-10-15T05:57:49.730" v="8031" actId="27636"/>
          <ac:spMkLst>
            <pc:docMk/>
            <pc:sldMk cId="2460142923" sldId="494"/>
            <ac:spMk id="9" creationId="{1CEC85D0-1045-28F8-C085-5C3D7803F9FD}"/>
          </ac:spMkLst>
        </pc:spChg>
      </pc:sldChg>
      <pc:sldChg chg="addSp delSp modSp new del mod chgLayout">
        <pc:chgData name="Nicolo Tuccori" userId="0bed12c8-cf4c-419b-9b95-d7ea7ec556a8" providerId="ADAL" clId="{BEFEB447-86C7-EB45-AFD8-56805D5A768E}" dt="2024-10-16T12:17:53.360" v="12358" actId="2696"/>
        <pc:sldMkLst>
          <pc:docMk/>
          <pc:sldMk cId="4072915779" sldId="495"/>
        </pc:sldMkLst>
        <pc:spChg chg="del mod ord">
          <ac:chgData name="Nicolo Tuccori" userId="0bed12c8-cf4c-419b-9b95-d7ea7ec556a8" providerId="ADAL" clId="{BEFEB447-86C7-EB45-AFD8-56805D5A768E}" dt="2024-10-15T05:58:55.778" v="8042" actId="700"/>
          <ac:spMkLst>
            <pc:docMk/>
            <pc:sldMk cId="4072915779" sldId="495"/>
            <ac:spMk id="2" creationId="{BE252457-0DBF-238F-FE5E-AE558D7189C7}"/>
          </ac:spMkLst>
        </pc:spChg>
        <pc:spChg chg="add mod ord">
          <ac:chgData name="Nicolo Tuccori" userId="0bed12c8-cf4c-419b-9b95-d7ea7ec556a8" providerId="ADAL" clId="{BEFEB447-86C7-EB45-AFD8-56805D5A768E}" dt="2024-10-15T05:58:55.778" v="8042" actId="700"/>
          <ac:spMkLst>
            <pc:docMk/>
            <pc:sldMk cId="4072915779" sldId="495"/>
            <ac:spMk id="3" creationId="{454EFD0A-26C1-2ABE-75EB-ECD0F563E051}"/>
          </ac:spMkLst>
        </pc:spChg>
        <pc:spChg chg="add mod ord">
          <ac:chgData name="Nicolo Tuccori" userId="0bed12c8-cf4c-419b-9b95-d7ea7ec556a8" providerId="ADAL" clId="{BEFEB447-86C7-EB45-AFD8-56805D5A768E}" dt="2024-10-15T05:59:08.642" v="8093" actId="20577"/>
          <ac:spMkLst>
            <pc:docMk/>
            <pc:sldMk cId="4072915779" sldId="495"/>
            <ac:spMk id="4" creationId="{108BB6D6-0B30-4C42-AF44-BAF95F26673C}"/>
          </ac:spMkLst>
        </pc:spChg>
        <pc:spChg chg="add del mod ord">
          <ac:chgData name="Nicolo Tuccori" userId="0bed12c8-cf4c-419b-9b95-d7ea7ec556a8" providerId="ADAL" clId="{BEFEB447-86C7-EB45-AFD8-56805D5A768E}" dt="2024-10-15T05:59:12.102" v="8094" actId="478"/>
          <ac:spMkLst>
            <pc:docMk/>
            <pc:sldMk cId="4072915779" sldId="495"/>
            <ac:spMk id="5" creationId="{279A3EF8-D148-909E-00E2-CD74EA77CBDE}"/>
          </ac:spMkLst>
        </pc:spChg>
        <pc:spChg chg="add mod ord">
          <ac:chgData name="Nicolo Tuccori" userId="0bed12c8-cf4c-419b-9b95-d7ea7ec556a8" providerId="ADAL" clId="{BEFEB447-86C7-EB45-AFD8-56805D5A768E}" dt="2024-10-15T05:59:26.503" v="8112" actId="20577"/>
          <ac:spMkLst>
            <pc:docMk/>
            <pc:sldMk cId="4072915779" sldId="495"/>
            <ac:spMk id="6" creationId="{6BCFFCAC-6B1C-AD9B-6C02-EF47F6A74F5F}"/>
          </ac:spMkLst>
        </pc:spChg>
        <pc:spChg chg="add del mod ord">
          <ac:chgData name="Nicolo Tuccori" userId="0bed12c8-cf4c-419b-9b95-d7ea7ec556a8" providerId="ADAL" clId="{BEFEB447-86C7-EB45-AFD8-56805D5A768E}" dt="2024-10-15T05:59:12.102" v="8094" actId="478"/>
          <ac:spMkLst>
            <pc:docMk/>
            <pc:sldMk cId="4072915779" sldId="495"/>
            <ac:spMk id="7" creationId="{BC9BC1F1-0403-1355-5D44-7BCD7325F119}"/>
          </ac:spMkLst>
        </pc:spChg>
        <pc:spChg chg="add del mod ord">
          <ac:chgData name="Nicolo Tuccori" userId="0bed12c8-cf4c-419b-9b95-d7ea7ec556a8" providerId="ADAL" clId="{BEFEB447-86C7-EB45-AFD8-56805D5A768E}" dt="2024-10-15T05:59:12.102" v="8094" actId="478"/>
          <ac:spMkLst>
            <pc:docMk/>
            <pc:sldMk cId="4072915779" sldId="495"/>
            <ac:spMk id="8" creationId="{83E2CE57-C965-AB95-B567-22BF3FCCDD18}"/>
          </ac:spMkLst>
        </pc:spChg>
        <pc:spChg chg="add del mod ord">
          <ac:chgData name="Nicolo Tuccori" userId="0bed12c8-cf4c-419b-9b95-d7ea7ec556a8" providerId="ADAL" clId="{BEFEB447-86C7-EB45-AFD8-56805D5A768E}" dt="2024-10-15T05:59:12.102" v="8094" actId="478"/>
          <ac:spMkLst>
            <pc:docMk/>
            <pc:sldMk cId="4072915779" sldId="495"/>
            <ac:spMk id="9" creationId="{2FBAC6FD-10CB-FF1C-FB90-AAA9B146B8E4}"/>
          </ac:spMkLst>
        </pc:spChg>
        <pc:spChg chg="add del mod ord">
          <ac:chgData name="Nicolo Tuccori" userId="0bed12c8-cf4c-419b-9b95-d7ea7ec556a8" providerId="ADAL" clId="{BEFEB447-86C7-EB45-AFD8-56805D5A768E}" dt="2024-10-15T05:59:12.102" v="8094" actId="478"/>
          <ac:spMkLst>
            <pc:docMk/>
            <pc:sldMk cId="4072915779" sldId="495"/>
            <ac:spMk id="10" creationId="{B142D1C3-503A-0642-536B-E17BF09FFCF9}"/>
          </ac:spMkLst>
        </pc:spChg>
        <pc:spChg chg="add del mod ord">
          <ac:chgData name="Nicolo Tuccori" userId="0bed12c8-cf4c-419b-9b95-d7ea7ec556a8" providerId="ADAL" clId="{BEFEB447-86C7-EB45-AFD8-56805D5A768E}" dt="2024-10-15T05:59:12.102" v="8094" actId="478"/>
          <ac:spMkLst>
            <pc:docMk/>
            <pc:sldMk cId="4072915779" sldId="495"/>
            <ac:spMk id="11" creationId="{8661804C-46C8-A789-C03F-CEAC65EB59C8}"/>
          </ac:spMkLst>
        </pc:spChg>
        <pc:spChg chg="add mod">
          <ac:chgData name="Nicolo Tuccori" userId="0bed12c8-cf4c-419b-9b95-d7ea7ec556a8" providerId="ADAL" clId="{BEFEB447-86C7-EB45-AFD8-56805D5A768E}" dt="2024-10-15T06:02:52.429" v="8302"/>
          <ac:spMkLst>
            <pc:docMk/>
            <pc:sldMk cId="4072915779" sldId="495"/>
            <ac:spMk id="12" creationId="{F852915A-7AED-FCF7-AC87-9E4264A11476}"/>
          </ac:spMkLst>
        </pc:spChg>
        <pc:spChg chg="add mod">
          <ac:chgData name="Nicolo Tuccori" userId="0bed12c8-cf4c-419b-9b95-d7ea7ec556a8" providerId="ADAL" clId="{BEFEB447-86C7-EB45-AFD8-56805D5A768E}" dt="2024-10-15T06:02:52.429" v="8302"/>
          <ac:spMkLst>
            <pc:docMk/>
            <pc:sldMk cId="4072915779" sldId="495"/>
            <ac:spMk id="13" creationId="{B38D9E1B-4750-090E-2725-52F158A5208C}"/>
          </ac:spMkLst>
        </pc:spChg>
        <pc:spChg chg="add mod">
          <ac:chgData name="Nicolo Tuccori" userId="0bed12c8-cf4c-419b-9b95-d7ea7ec556a8" providerId="ADAL" clId="{BEFEB447-86C7-EB45-AFD8-56805D5A768E}" dt="2024-10-15T06:02:52.429" v="8302"/>
          <ac:spMkLst>
            <pc:docMk/>
            <pc:sldMk cId="4072915779" sldId="495"/>
            <ac:spMk id="14" creationId="{BAF26B8D-595C-C011-5921-139C1E66C63F}"/>
          </ac:spMkLst>
        </pc:spChg>
      </pc:sldChg>
      <pc:sldChg chg="addSp delSp modSp new del mod ord modClrScheme chgLayout">
        <pc:chgData name="Nicolo Tuccori" userId="0bed12c8-cf4c-419b-9b95-d7ea7ec556a8" providerId="ADAL" clId="{BEFEB447-86C7-EB45-AFD8-56805D5A768E}" dt="2024-10-15T09:51:23.935" v="9949" actId="2696"/>
        <pc:sldMkLst>
          <pc:docMk/>
          <pc:sldMk cId="4188623587" sldId="496"/>
        </pc:sldMkLst>
        <pc:spChg chg="del mod ord">
          <ac:chgData name="Nicolo Tuccori" userId="0bed12c8-cf4c-419b-9b95-d7ea7ec556a8" providerId="ADAL" clId="{BEFEB447-86C7-EB45-AFD8-56805D5A768E}" dt="2024-10-15T06:01:11.376" v="8114" actId="700"/>
          <ac:spMkLst>
            <pc:docMk/>
            <pc:sldMk cId="4188623587" sldId="496"/>
            <ac:spMk id="2" creationId="{2F7B4CA5-4FCC-F7A1-2606-BF02D09405CE}"/>
          </ac:spMkLst>
        </pc:spChg>
        <pc:spChg chg="add del mod ord">
          <ac:chgData name="Nicolo Tuccori" userId="0bed12c8-cf4c-419b-9b95-d7ea7ec556a8" providerId="ADAL" clId="{BEFEB447-86C7-EB45-AFD8-56805D5A768E}" dt="2024-10-15T06:04:17.169" v="8304" actId="700"/>
          <ac:spMkLst>
            <pc:docMk/>
            <pc:sldMk cId="4188623587" sldId="496"/>
            <ac:spMk id="3" creationId="{01864371-A3AD-1FFF-DC89-C2CE08CA8FD0}"/>
          </ac:spMkLst>
        </pc:spChg>
        <pc:spChg chg="add mod ord">
          <ac:chgData name="Nicolo Tuccori" userId="0bed12c8-cf4c-419b-9b95-d7ea7ec556a8" providerId="ADAL" clId="{BEFEB447-86C7-EB45-AFD8-56805D5A768E}" dt="2024-10-15T06:04:27.159" v="8311" actId="1076"/>
          <ac:spMkLst>
            <pc:docMk/>
            <pc:sldMk cId="4188623587" sldId="496"/>
            <ac:spMk id="4" creationId="{747F5623-7CD1-09E6-1B0C-C2C12D6D9275}"/>
          </ac:spMkLst>
        </pc:spChg>
        <pc:spChg chg="add mod ord">
          <ac:chgData name="Nicolo Tuccori" userId="0bed12c8-cf4c-419b-9b95-d7ea7ec556a8" providerId="ADAL" clId="{BEFEB447-86C7-EB45-AFD8-56805D5A768E}" dt="2024-10-15T06:07:35.631" v="8662" actId="20577"/>
          <ac:spMkLst>
            <pc:docMk/>
            <pc:sldMk cId="4188623587" sldId="496"/>
            <ac:spMk id="5" creationId="{1429DFEC-3554-F8B7-4795-DAD2FE3EECE4}"/>
          </ac:spMkLst>
        </pc:spChg>
        <pc:spChg chg="add del mod ord">
          <ac:chgData name="Nicolo Tuccori" userId="0bed12c8-cf4c-419b-9b95-d7ea7ec556a8" providerId="ADAL" clId="{BEFEB447-86C7-EB45-AFD8-56805D5A768E}" dt="2024-10-15T06:02:26.719" v="8298" actId="478"/>
          <ac:spMkLst>
            <pc:docMk/>
            <pc:sldMk cId="4188623587" sldId="496"/>
            <ac:spMk id="6" creationId="{FAC35F6A-DEE1-1032-9152-F3587F60976F}"/>
          </ac:spMkLst>
        </pc:spChg>
        <pc:spChg chg="add del mod ord">
          <ac:chgData name="Nicolo Tuccori" userId="0bed12c8-cf4c-419b-9b95-d7ea7ec556a8" providerId="ADAL" clId="{BEFEB447-86C7-EB45-AFD8-56805D5A768E}" dt="2024-10-15T06:02:26.719" v="8298" actId="478"/>
          <ac:spMkLst>
            <pc:docMk/>
            <pc:sldMk cId="4188623587" sldId="496"/>
            <ac:spMk id="7" creationId="{EB205F81-D926-580A-5096-CC22C7B79FA1}"/>
          </ac:spMkLst>
        </pc:spChg>
        <pc:spChg chg="add del mod ord">
          <ac:chgData name="Nicolo Tuccori" userId="0bed12c8-cf4c-419b-9b95-d7ea7ec556a8" providerId="ADAL" clId="{BEFEB447-86C7-EB45-AFD8-56805D5A768E}" dt="2024-10-15T06:02:26.719" v="8298" actId="478"/>
          <ac:spMkLst>
            <pc:docMk/>
            <pc:sldMk cId="4188623587" sldId="496"/>
            <ac:spMk id="8" creationId="{5A8C19EB-8C75-8C68-E0A5-5B04E48BB681}"/>
          </ac:spMkLst>
        </pc:spChg>
        <pc:spChg chg="add del mod ord">
          <ac:chgData name="Nicolo Tuccori" userId="0bed12c8-cf4c-419b-9b95-d7ea7ec556a8" providerId="ADAL" clId="{BEFEB447-86C7-EB45-AFD8-56805D5A768E}" dt="2024-10-15T06:02:26.719" v="8298" actId="478"/>
          <ac:spMkLst>
            <pc:docMk/>
            <pc:sldMk cId="4188623587" sldId="496"/>
            <ac:spMk id="9" creationId="{379E06AC-5492-1E80-9289-04085B26561A}"/>
          </ac:spMkLst>
        </pc:spChg>
        <pc:spChg chg="add del mod ord">
          <ac:chgData name="Nicolo Tuccori" userId="0bed12c8-cf4c-419b-9b95-d7ea7ec556a8" providerId="ADAL" clId="{BEFEB447-86C7-EB45-AFD8-56805D5A768E}" dt="2024-10-15T06:02:26.719" v="8298" actId="478"/>
          <ac:spMkLst>
            <pc:docMk/>
            <pc:sldMk cId="4188623587" sldId="496"/>
            <ac:spMk id="10" creationId="{3D0F1EA8-7E83-4EE9-D54C-FB83DB143A72}"/>
          </ac:spMkLst>
        </pc:spChg>
        <pc:spChg chg="add del mod ord">
          <ac:chgData name="Nicolo Tuccori" userId="0bed12c8-cf4c-419b-9b95-d7ea7ec556a8" providerId="ADAL" clId="{BEFEB447-86C7-EB45-AFD8-56805D5A768E}" dt="2024-10-15T06:02:26.719" v="8298" actId="478"/>
          <ac:spMkLst>
            <pc:docMk/>
            <pc:sldMk cId="4188623587" sldId="496"/>
            <ac:spMk id="11" creationId="{D7423854-0BCB-6A09-E7A2-345CC116930A}"/>
          </ac:spMkLst>
        </pc:spChg>
        <pc:spChg chg="add mod ord">
          <ac:chgData name="Nicolo Tuccori" userId="0bed12c8-cf4c-419b-9b95-d7ea7ec556a8" providerId="ADAL" clId="{BEFEB447-86C7-EB45-AFD8-56805D5A768E}" dt="2024-10-15T06:04:17.169" v="8304" actId="700"/>
          <ac:spMkLst>
            <pc:docMk/>
            <pc:sldMk cId="4188623587" sldId="496"/>
            <ac:spMk id="12" creationId="{DE520D87-21F6-5039-8E67-1F1E28CAFEB5}"/>
          </ac:spMkLst>
        </pc:spChg>
        <pc:spChg chg="add mod ord">
          <ac:chgData name="Nicolo Tuccori" userId="0bed12c8-cf4c-419b-9b95-d7ea7ec556a8" providerId="ADAL" clId="{BEFEB447-86C7-EB45-AFD8-56805D5A768E}" dt="2024-10-15T06:04:17.169" v="8304" actId="700"/>
          <ac:spMkLst>
            <pc:docMk/>
            <pc:sldMk cId="4188623587" sldId="496"/>
            <ac:spMk id="13" creationId="{FF018548-20C3-62B7-8F36-93DD78C6F657}"/>
          </ac:spMkLst>
        </pc:spChg>
        <pc:spChg chg="add mod ord">
          <ac:chgData name="Nicolo Tuccori" userId="0bed12c8-cf4c-419b-9b95-d7ea7ec556a8" providerId="ADAL" clId="{BEFEB447-86C7-EB45-AFD8-56805D5A768E}" dt="2024-10-15T06:04:17.169" v="8304" actId="700"/>
          <ac:spMkLst>
            <pc:docMk/>
            <pc:sldMk cId="4188623587" sldId="496"/>
            <ac:spMk id="14" creationId="{D84EACE2-CE11-75F1-CF44-995706E55CD5}"/>
          </ac:spMkLst>
        </pc:spChg>
        <pc:spChg chg="add mod ord">
          <ac:chgData name="Nicolo Tuccori" userId="0bed12c8-cf4c-419b-9b95-d7ea7ec556a8" providerId="ADAL" clId="{BEFEB447-86C7-EB45-AFD8-56805D5A768E}" dt="2024-10-15T06:04:25.237" v="8310" actId="14100"/>
          <ac:spMkLst>
            <pc:docMk/>
            <pc:sldMk cId="4188623587" sldId="496"/>
            <ac:spMk id="15" creationId="{B38B4727-1CE2-45E4-8B82-0A69BC9433FD}"/>
          </ac:spMkLst>
        </pc:spChg>
        <pc:spChg chg="add del mod ord">
          <ac:chgData name="Nicolo Tuccori" userId="0bed12c8-cf4c-419b-9b95-d7ea7ec556a8" providerId="ADAL" clId="{BEFEB447-86C7-EB45-AFD8-56805D5A768E}" dt="2024-10-15T06:04:22.934" v="8309" actId="478"/>
          <ac:spMkLst>
            <pc:docMk/>
            <pc:sldMk cId="4188623587" sldId="496"/>
            <ac:spMk id="16" creationId="{F48AC5BA-E457-C4C9-4D45-C3A171E8416F}"/>
          </ac:spMkLst>
        </pc:spChg>
        <pc:spChg chg="add del mod ord">
          <ac:chgData name="Nicolo Tuccori" userId="0bed12c8-cf4c-419b-9b95-d7ea7ec556a8" providerId="ADAL" clId="{BEFEB447-86C7-EB45-AFD8-56805D5A768E}" dt="2024-10-15T06:04:22.934" v="8309" actId="478"/>
          <ac:spMkLst>
            <pc:docMk/>
            <pc:sldMk cId="4188623587" sldId="496"/>
            <ac:spMk id="17" creationId="{E5B6D46C-875A-5D62-7D3E-00FC9837BB9D}"/>
          </ac:spMkLst>
        </pc:spChg>
        <pc:spChg chg="add del mod ord">
          <ac:chgData name="Nicolo Tuccori" userId="0bed12c8-cf4c-419b-9b95-d7ea7ec556a8" providerId="ADAL" clId="{BEFEB447-86C7-EB45-AFD8-56805D5A768E}" dt="2024-10-15T06:04:21.154" v="8308" actId="478"/>
          <ac:spMkLst>
            <pc:docMk/>
            <pc:sldMk cId="4188623587" sldId="496"/>
            <ac:spMk id="18" creationId="{38858933-3EB1-15B7-FAA6-D1804B86752F}"/>
          </ac:spMkLst>
        </pc:spChg>
        <pc:spChg chg="add del mod ord">
          <ac:chgData name="Nicolo Tuccori" userId="0bed12c8-cf4c-419b-9b95-d7ea7ec556a8" providerId="ADAL" clId="{BEFEB447-86C7-EB45-AFD8-56805D5A768E}" dt="2024-10-15T06:04:21.154" v="8308" actId="478"/>
          <ac:spMkLst>
            <pc:docMk/>
            <pc:sldMk cId="4188623587" sldId="496"/>
            <ac:spMk id="19" creationId="{7BACE6C8-5A3D-519F-3672-C727B7E68EE8}"/>
          </ac:spMkLst>
        </pc:spChg>
        <pc:spChg chg="add del mod ord">
          <ac:chgData name="Nicolo Tuccori" userId="0bed12c8-cf4c-419b-9b95-d7ea7ec556a8" providerId="ADAL" clId="{BEFEB447-86C7-EB45-AFD8-56805D5A768E}" dt="2024-10-15T06:04:21.154" v="8308" actId="478"/>
          <ac:spMkLst>
            <pc:docMk/>
            <pc:sldMk cId="4188623587" sldId="496"/>
            <ac:spMk id="20" creationId="{75BD085D-5670-DB86-1B15-0A4C9055AC6C}"/>
          </ac:spMkLst>
        </pc:spChg>
        <pc:spChg chg="add del mod ord">
          <ac:chgData name="Nicolo Tuccori" userId="0bed12c8-cf4c-419b-9b95-d7ea7ec556a8" providerId="ADAL" clId="{BEFEB447-86C7-EB45-AFD8-56805D5A768E}" dt="2024-10-15T06:04:21.154" v="8308" actId="478"/>
          <ac:spMkLst>
            <pc:docMk/>
            <pc:sldMk cId="4188623587" sldId="496"/>
            <ac:spMk id="21" creationId="{9CBA3408-D42E-B392-D27B-D389636322B4}"/>
          </ac:spMkLst>
        </pc:spChg>
        <pc:spChg chg="add mod">
          <ac:chgData name="Nicolo Tuccori" userId="0bed12c8-cf4c-419b-9b95-d7ea7ec556a8" providerId="ADAL" clId="{BEFEB447-86C7-EB45-AFD8-56805D5A768E}" dt="2024-10-15T06:06:14.607" v="8463" actId="20577"/>
          <ac:spMkLst>
            <pc:docMk/>
            <pc:sldMk cId="4188623587" sldId="496"/>
            <ac:spMk id="22" creationId="{9F812A22-8510-EF65-8524-0739910B7C44}"/>
          </ac:spMkLst>
        </pc:spChg>
      </pc:sldChg>
      <pc:sldChg chg="addSp delSp modSp add mod ord">
        <pc:chgData name="Nicolo Tuccori" userId="0bed12c8-cf4c-419b-9b95-d7ea7ec556a8" providerId="ADAL" clId="{BEFEB447-86C7-EB45-AFD8-56805D5A768E}" dt="2024-10-16T09:43:31.352" v="11071" actId="14100"/>
        <pc:sldMkLst>
          <pc:docMk/>
          <pc:sldMk cId="4269426481" sldId="497"/>
        </pc:sldMkLst>
        <pc:spChg chg="add del mod">
          <ac:chgData name="Nicolo Tuccori" userId="0bed12c8-cf4c-419b-9b95-d7ea7ec556a8" providerId="ADAL" clId="{BEFEB447-86C7-EB45-AFD8-56805D5A768E}" dt="2024-10-15T09:38:23.506" v="9858" actId="478"/>
          <ac:spMkLst>
            <pc:docMk/>
            <pc:sldMk cId="4269426481" sldId="497"/>
            <ac:spMk id="3" creationId="{4556CE3C-B087-B62B-3BDB-F416C8A91839}"/>
          </ac:spMkLst>
        </pc:spChg>
        <pc:spChg chg="del mod">
          <ac:chgData name="Nicolo Tuccori" userId="0bed12c8-cf4c-419b-9b95-d7ea7ec556a8" providerId="ADAL" clId="{BEFEB447-86C7-EB45-AFD8-56805D5A768E}" dt="2024-10-15T09:38:22.114" v="9856" actId="478"/>
          <ac:spMkLst>
            <pc:docMk/>
            <pc:sldMk cId="4269426481" sldId="497"/>
            <ac:spMk id="4" creationId="{4A1120C8-DE07-C3C8-97FC-F95A54CDD333}"/>
          </ac:spMkLst>
        </pc:spChg>
        <pc:spChg chg="mod">
          <ac:chgData name="Nicolo Tuccori" userId="0bed12c8-cf4c-419b-9b95-d7ea7ec556a8" providerId="ADAL" clId="{BEFEB447-86C7-EB45-AFD8-56805D5A768E}" dt="2024-10-15T09:55:12.052" v="10024" actId="1076"/>
          <ac:spMkLst>
            <pc:docMk/>
            <pc:sldMk cId="4269426481" sldId="497"/>
            <ac:spMk id="5" creationId="{3B26320E-4A78-BC75-F9D9-8DE9FB9B094D}"/>
          </ac:spMkLst>
        </pc:spChg>
        <pc:spChg chg="del mod">
          <ac:chgData name="Nicolo Tuccori" userId="0bed12c8-cf4c-419b-9b95-d7ea7ec556a8" providerId="ADAL" clId="{BEFEB447-86C7-EB45-AFD8-56805D5A768E}" dt="2024-10-15T09:55:06.259" v="10021" actId="478"/>
          <ac:spMkLst>
            <pc:docMk/>
            <pc:sldMk cId="4269426481" sldId="497"/>
            <ac:spMk id="15" creationId="{B1DF6207-074D-03AE-8215-000B0D039F0F}"/>
          </ac:spMkLst>
        </pc:spChg>
        <pc:spChg chg="add del mod">
          <ac:chgData name="Nicolo Tuccori" userId="0bed12c8-cf4c-419b-9b95-d7ea7ec556a8" providerId="ADAL" clId="{BEFEB447-86C7-EB45-AFD8-56805D5A768E}" dt="2024-10-16T09:42:19.888" v="11067" actId="478"/>
          <ac:spMkLst>
            <pc:docMk/>
            <pc:sldMk cId="4269426481" sldId="497"/>
            <ac:spMk id="18" creationId="{341C7100-3A93-ECB4-CD1C-3071F74E86B2}"/>
          </ac:spMkLst>
        </pc:spChg>
        <pc:spChg chg="add del mod">
          <ac:chgData name="Nicolo Tuccori" userId="0bed12c8-cf4c-419b-9b95-d7ea7ec556a8" providerId="ADAL" clId="{BEFEB447-86C7-EB45-AFD8-56805D5A768E}" dt="2024-10-15T09:55:07.842" v="10022" actId="478"/>
          <ac:spMkLst>
            <pc:docMk/>
            <pc:sldMk cId="4269426481" sldId="497"/>
            <ac:spMk id="20" creationId="{AA13A0DF-E9C0-3CE7-C892-25E9B089F263}"/>
          </ac:spMkLst>
        </pc:spChg>
        <pc:spChg chg="add mod">
          <ac:chgData name="Nicolo Tuccori" userId="0bed12c8-cf4c-419b-9b95-d7ea7ec556a8" providerId="ADAL" clId="{BEFEB447-86C7-EB45-AFD8-56805D5A768E}" dt="2024-10-15T09:55:08.147" v="10023"/>
          <ac:spMkLst>
            <pc:docMk/>
            <pc:sldMk cId="4269426481" sldId="497"/>
            <ac:spMk id="21" creationId="{4EC26241-4496-E7D9-3813-826B4794440A}"/>
          </ac:spMkLst>
        </pc:spChg>
        <pc:spChg chg="del">
          <ac:chgData name="Nicolo Tuccori" userId="0bed12c8-cf4c-419b-9b95-d7ea7ec556a8" providerId="ADAL" clId="{BEFEB447-86C7-EB45-AFD8-56805D5A768E}" dt="2024-10-15T09:39:20.388" v="9880" actId="478"/>
          <ac:spMkLst>
            <pc:docMk/>
            <pc:sldMk cId="4269426481" sldId="497"/>
            <ac:spMk id="22" creationId="{920A251A-883D-8960-CF44-F6D049703109}"/>
          </ac:spMkLst>
        </pc:spChg>
        <pc:picChg chg="add">
          <ac:chgData name="Nicolo Tuccori" userId="0bed12c8-cf4c-419b-9b95-d7ea7ec556a8" providerId="ADAL" clId="{BEFEB447-86C7-EB45-AFD8-56805D5A768E}" dt="2024-10-16T09:39:27.672" v="11061"/>
          <ac:picMkLst>
            <pc:docMk/>
            <pc:sldMk cId="4269426481" sldId="497"/>
            <ac:picMk id="2" creationId="{DE3C7D85-93A3-B748-F322-1B9AD202B181}"/>
          </ac:picMkLst>
        </pc:picChg>
        <pc:picChg chg="add mod">
          <ac:chgData name="Nicolo Tuccori" userId="0bed12c8-cf4c-419b-9b95-d7ea7ec556a8" providerId="ADAL" clId="{BEFEB447-86C7-EB45-AFD8-56805D5A768E}" dt="2024-10-16T09:42:17.642" v="11066" actId="1076"/>
          <ac:picMkLst>
            <pc:docMk/>
            <pc:sldMk cId="4269426481" sldId="497"/>
            <ac:picMk id="3" creationId="{D6976702-A9B2-64F0-58E4-AE2C6870B77F}"/>
          </ac:picMkLst>
        </pc:picChg>
        <pc:picChg chg="add mod">
          <ac:chgData name="Nicolo Tuccori" userId="0bed12c8-cf4c-419b-9b95-d7ea7ec556a8" providerId="ADAL" clId="{BEFEB447-86C7-EB45-AFD8-56805D5A768E}" dt="2024-10-16T09:43:31.352" v="11071" actId="14100"/>
          <ac:picMkLst>
            <pc:docMk/>
            <pc:sldMk cId="4269426481" sldId="497"/>
            <ac:picMk id="4" creationId="{D4033690-F577-3CE3-47B2-2776D9D42A67}"/>
          </ac:picMkLst>
        </pc:picChg>
        <pc:picChg chg="add del mod">
          <ac:chgData name="Nicolo Tuccori" userId="0bed12c8-cf4c-419b-9b95-d7ea7ec556a8" providerId="ADAL" clId="{BEFEB447-86C7-EB45-AFD8-56805D5A768E}" dt="2024-10-15T09:41:25.527" v="9889" actId="478"/>
          <ac:picMkLst>
            <pc:docMk/>
            <pc:sldMk cId="4269426481" sldId="497"/>
            <ac:picMk id="7" creationId="{FB92A32E-7585-9E17-86B1-FDA8F52F0FB7}"/>
          </ac:picMkLst>
        </pc:picChg>
        <pc:picChg chg="add del mod">
          <ac:chgData name="Nicolo Tuccori" userId="0bed12c8-cf4c-419b-9b95-d7ea7ec556a8" providerId="ADAL" clId="{BEFEB447-86C7-EB45-AFD8-56805D5A768E}" dt="2024-10-16T09:42:15.507" v="11065" actId="478"/>
          <ac:picMkLst>
            <pc:docMk/>
            <pc:sldMk cId="4269426481" sldId="497"/>
            <ac:picMk id="9" creationId="{FA098CCC-DEB0-5ACE-5CEE-53A7BA33B978}"/>
          </ac:picMkLst>
        </pc:picChg>
        <pc:picChg chg="add del mod">
          <ac:chgData name="Nicolo Tuccori" userId="0bed12c8-cf4c-419b-9b95-d7ea7ec556a8" providerId="ADAL" clId="{BEFEB447-86C7-EB45-AFD8-56805D5A768E}" dt="2024-10-15T09:41:45.955" v="9893" actId="478"/>
          <ac:picMkLst>
            <pc:docMk/>
            <pc:sldMk cId="4269426481" sldId="497"/>
            <ac:picMk id="11" creationId="{C949B741-AB48-7C48-9532-F977AEDF2628}"/>
          </ac:picMkLst>
        </pc:picChg>
        <pc:picChg chg="add del mod">
          <ac:chgData name="Nicolo Tuccori" userId="0bed12c8-cf4c-419b-9b95-d7ea7ec556a8" providerId="ADAL" clId="{BEFEB447-86C7-EB45-AFD8-56805D5A768E}" dt="2024-10-16T09:43:22.790" v="11069" actId="478"/>
          <ac:picMkLst>
            <pc:docMk/>
            <pc:sldMk cId="4269426481" sldId="497"/>
            <ac:picMk id="17" creationId="{D39846B6-4D57-0177-54B6-26553DA69AE4}"/>
          </ac:picMkLst>
        </pc:picChg>
      </pc:sldChg>
      <pc:sldChg chg="addSp delSp modSp add del mod ord">
        <pc:chgData name="Nicolo Tuccori" userId="0bed12c8-cf4c-419b-9b95-d7ea7ec556a8" providerId="ADAL" clId="{BEFEB447-86C7-EB45-AFD8-56805D5A768E}" dt="2024-10-15T09:55:31.077" v="10028" actId="2696"/>
        <pc:sldMkLst>
          <pc:docMk/>
          <pc:sldMk cId="1368289962" sldId="498"/>
        </pc:sldMkLst>
        <pc:spChg chg="add mod">
          <ac:chgData name="Nicolo Tuccori" userId="0bed12c8-cf4c-419b-9b95-d7ea7ec556a8" providerId="ADAL" clId="{BEFEB447-86C7-EB45-AFD8-56805D5A768E}" dt="2024-10-15T06:09:03.698" v="8845" actId="20577"/>
          <ac:spMkLst>
            <pc:docMk/>
            <pc:sldMk cId="1368289962" sldId="498"/>
            <ac:spMk id="2" creationId="{607F1D10-53B3-9E03-2E22-8953EAE3CC6F}"/>
          </ac:spMkLst>
        </pc:spChg>
        <pc:spChg chg="mod">
          <ac:chgData name="Nicolo Tuccori" userId="0bed12c8-cf4c-419b-9b95-d7ea7ec556a8" providerId="ADAL" clId="{BEFEB447-86C7-EB45-AFD8-56805D5A768E}" dt="2024-10-15T08:05:19.571" v="9101" actId="27636"/>
          <ac:spMkLst>
            <pc:docMk/>
            <pc:sldMk cId="1368289962" sldId="498"/>
            <ac:spMk id="5" creationId="{A20C786A-B64A-0E29-FF46-59B639B6FF2C}"/>
          </ac:spMkLst>
        </pc:spChg>
        <pc:spChg chg="del">
          <ac:chgData name="Nicolo Tuccori" userId="0bed12c8-cf4c-419b-9b95-d7ea7ec556a8" providerId="ADAL" clId="{BEFEB447-86C7-EB45-AFD8-56805D5A768E}" dt="2024-10-15T06:08:55.480" v="8831" actId="478"/>
          <ac:spMkLst>
            <pc:docMk/>
            <pc:sldMk cId="1368289962" sldId="498"/>
            <ac:spMk id="22" creationId="{035A90F8-FCFF-D780-D7C6-B35154E2D3D6}"/>
          </ac:spMkLst>
        </pc:spChg>
      </pc:sldChg>
      <pc:sldChg chg="addSp delSp modSp new del mod">
        <pc:chgData name="Nicolo Tuccori" userId="0bed12c8-cf4c-419b-9b95-d7ea7ec556a8" providerId="ADAL" clId="{BEFEB447-86C7-EB45-AFD8-56805D5A768E}" dt="2024-10-15T08:44:31.551" v="9815" actId="2696"/>
        <pc:sldMkLst>
          <pc:docMk/>
          <pc:sldMk cId="4139462852" sldId="499"/>
        </pc:sldMkLst>
        <pc:spChg chg="mod">
          <ac:chgData name="Nicolo Tuccori" userId="0bed12c8-cf4c-419b-9b95-d7ea7ec556a8" providerId="ADAL" clId="{BEFEB447-86C7-EB45-AFD8-56805D5A768E}" dt="2024-10-15T08:34:04.460" v="9640" actId="20577"/>
          <ac:spMkLst>
            <pc:docMk/>
            <pc:sldMk cId="4139462852" sldId="499"/>
            <ac:spMk id="2" creationId="{AF49CBA3-78FD-E25A-D305-8090C5D8D297}"/>
          </ac:spMkLst>
        </pc:spChg>
        <pc:spChg chg="mod">
          <ac:chgData name="Nicolo Tuccori" userId="0bed12c8-cf4c-419b-9b95-d7ea7ec556a8" providerId="ADAL" clId="{BEFEB447-86C7-EB45-AFD8-56805D5A768E}" dt="2024-10-15T06:10:39.183" v="8932" actId="20577"/>
          <ac:spMkLst>
            <pc:docMk/>
            <pc:sldMk cId="4139462852" sldId="499"/>
            <ac:spMk id="3" creationId="{60D6168E-3564-7686-950A-54FB01B802DE}"/>
          </ac:spMkLst>
        </pc:spChg>
        <pc:spChg chg="mod">
          <ac:chgData name="Nicolo Tuccori" userId="0bed12c8-cf4c-419b-9b95-d7ea7ec556a8" providerId="ADAL" clId="{BEFEB447-86C7-EB45-AFD8-56805D5A768E}" dt="2024-10-15T06:16:12.957" v="9004" actId="27636"/>
          <ac:spMkLst>
            <pc:docMk/>
            <pc:sldMk cId="4139462852" sldId="499"/>
            <ac:spMk id="5" creationId="{7B484FDB-4B9F-2D3A-49A5-77AF8A2D7B5A}"/>
          </ac:spMkLst>
        </pc:spChg>
        <pc:spChg chg="mod">
          <ac:chgData name="Nicolo Tuccori" userId="0bed12c8-cf4c-419b-9b95-d7ea7ec556a8" providerId="ADAL" clId="{BEFEB447-86C7-EB45-AFD8-56805D5A768E}" dt="2024-10-15T06:16:12.957" v="9005" actId="27636"/>
          <ac:spMkLst>
            <pc:docMk/>
            <pc:sldMk cId="4139462852" sldId="499"/>
            <ac:spMk id="7" creationId="{9E7B6B94-167A-149B-16D0-37DF41F6C369}"/>
          </ac:spMkLst>
        </pc:spChg>
        <pc:spChg chg="mod">
          <ac:chgData name="Nicolo Tuccori" userId="0bed12c8-cf4c-419b-9b95-d7ea7ec556a8" providerId="ADAL" clId="{BEFEB447-86C7-EB45-AFD8-56805D5A768E}" dt="2024-10-15T06:16:12.956" v="9003" actId="27636"/>
          <ac:spMkLst>
            <pc:docMk/>
            <pc:sldMk cId="4139462852" sldId="499"/>
            <ac:spMk id="9" creationId="{28B5F37F-307E-DAD6-9809-4F6F0455A1E5}"/>
          </ac:spMkLst>
        </pc:spChg>
        <pc:picChg chg="add del mod">
          <ac:chgData name="Nicolo Tuccori" userId="0bed12c8-cf4c-419b-9b95-d7ea7ec556a8" providerId="ADAL" clId="{BEFEB447-86C7-EB45-AFD8-56805D5A768E}" dt="2024-10-15T08:34:32.561" v="9662" actId="21"/>
          <ac:picMkLst>
            <pc:docMk/>
            <pc:sldMk cId="4139462852" sldId="499"/>
            <ac:picMk id="14" creationId="{73F6D560-A06D-AA8A-306A-ECD4B8219424}"/>
          </ac:picMkLst>
        </pc:picChg>
      </pc:sldChg>
      <pc:sldChg chg="addSp delSp modSp new mod chgLayout">
        <pc:chgData name="Nicolo Tuccori" userId="0bed12c8-cf4c-419b-9b95-d7ea7ec556a8" providerId="ADAL" clId="{BEFEB447-86C7-EB45-AFD8-56805D5A768E}" dt="2024-10-15T12:49:22.405" v="10469"/>
        <pc:sldMkLst>
          <pc:docMk/>
          <pc:sldMk cId="2192527802" sldId="500"/>
        </pc:sldMkLst>
        <pc:spChg chg="del mod ord">
          <ac:chgData name="Nicolo Tuccori" userId="0bed12c8-cf4c-419b-9b95-d7ea7ec556a8" providerId="ADAL" clId="{BEFEB447-86C7-EB45-AFD8-56805D5A768E}" dt="2024-10-15T06:17:33.101" v="9055" actId="700"/>
          <ac:spMkLst>
            <pc:docMk/>
            <pc:sldMk cId="2192527802" sldId="500"/>
            <ac:spMk id="2" creationId="{5921BDCF-AE08-A142-E682-31158364AE96}"/>
          </ac:spMkLst>
        </pc:spChg>
        <pc:spChg chg="add mod ord">
          <ac:chgData name="Nicolo Tuccori" userId="0bed12c8-cf4c-419b-9b95-d7ea7ec556a8" providerId="ADAL" clId="{BEFEB447-86C7-EB45-AFD8-56805D5A768E}" dt="2024-10-15T12:48:05.985" v="10444" actId="403"/>
          <ac:spMkLst>
            <pc:docMk/>
            <pc:sldMk cId="2192527802" sldId="500"/>
            <ac:spMk id="3" creationId="{2F8097C8-D3BA-D443-9956-24CC267D78CE}"/>
          </ac:spMkLst>
        </pc:spChg>
        <pc:spChg chg="add mod">
          <ac:chgData name="Nicolo Tuccori" userId="0bed12c8-cf4c-419b-9b95-d7ea7ec556a8" providerId="ADAL" clId="{BEFEB447-86C7-EB45-AFD8-56805D5A768E}" dt="2024-10-15T12:19:10.055" v="10142" actId="1076"/>
          <ac:spMkLst>
            <pc:docMk/>
            <pc:sldMk cId="2192527802" sldId="500"/>
            <ac:spMk id="5" creationId="{91FAAAA0-D68C-79ED-B6FF-125918D7D984}"/>
          </ac:spMkLst>
        </pc:spChg>
        <pc:spChg chg="add del mod">
          <ac:chgData name="Nicolo Tuccori" userId="0bed12c8-cf4c-419b-9b95-d7ea7ec556a8" providerId="ADAL" clId="{BEFEB447-86C7-EB45-AFD8-56805D5A768E}" dt="2024-10-15T10:25:10.944" v="10061"/>
          <ac:spMkLst>
            <pc:docMk/>
            <pc:sldMk cId="2192527802" sldId="500"/>
            <ac:spMk id="6" creationId="{56C090C1-8A37-F199-676F-64911198CACF}"/>
          </ac:spMkLst>
        </pc:spChg>
        <pc:spChg chg="add del mod">
          <ac:chgData name="Nicolo Tuccori" userId="0bed12c8-cf4c-419b-9b95-d7ea7ec556a8" providerId="ADAL" clId="{BEFEB447-86C7-EB45-AFD8-56805D5A768E}" dt="2024-10-15T10:36:40.574" v="10116" actId="478"/>
          <ac:spMkLst>
            <pc:docMk/>
            <pc:sldMk cId="2192527802" sldId="500"/>
            <ac:spMk id="8" creationId="{E810F100-FC60-A511-48C8-0AC79929C607}"/>
          </ac:spMkLst>
        </pc:spChg>
        <pc:spChg chg="add del mod">
          <ac:chgData name="Nicolo Tuccori" userId="0bed12c8-cf4c-419b-9b95-d7ea7ec556a8" providerId="ADAL" clId="{BEFEB447-86C7-EB45-AFD8-56805D5A768E}" dt="2024-10-15T10:25:28.076" v="10070" actId="478"/>
          <ac:spMkLst>
            <pc:docMk/>
            <pc:sldMk cId="2192527802" sldId="500"/>
            <ac:spMk id="10" creationId="{9D5B6F2C-1003-5BE9-3E4C-389982832610}"/>
          </ac:spMkLst>
        </pc:spChg>
        <pc:spChg chg="add del mod">
          <ac:chgData name="Nicolo Tuccori" userId="0bed12c8-cf4c-419b-9b95-d7ea7ec556a8" providerId="ADAL" clId="{BEFEB447-86C7-EB45-AFD8-56805D5A768E}" dt="2024-10-15T10:25:10.945" v="10063"/>
          <ac:spMkLst>
            <pc:docMk/>
            <pc:sldMk cId="2192527802" sldId="500"/>
            <ac:spMk id="11" creationId="{EBEAF733-7F29-1F60-3566-A1FE73B8AB40}"/>
          </ac:spMkLst>
        </pc:spChg>
        <pc:spChg chg="add del mod">
          <ac:chgData name="Nicolo Tuccori" userId="0bed12c8-cf4c-419b-9b95-d7ea7ec556a8" providerId="ADAL" clId="{BEFEB447-86C7-EB45-AFD8-56805D5A768E}" dt="2024-10-15T10:25:17.038" v="10066" actId="21"/>
          <ac:spMkLst>
            <pc:docMk/>
            <pc:sldMk cId="2192527802" sldId="500"/>
            <ac:spMk id="13" creationId="{D17C9DFA-3B1D-AEE7-79F5-3AB8FB1E2A03}"/>
          </ac:spMkLst>
        </pc:spChg>
        <pc:spChg chg="add del mod">
          <ac:chgData name="Nicolo Tuccori" userId="0bed12c8-cf4c-419b-9b95-d7ea7ec556a8" providerId="ADAL" clId="{BEFEB447-86C7-EB45-AFD8-56805D5A768E}" dt="2024-10-15T10:36:31.716" v="10105" actId="22"/>
          <ac:spMkLst>
            <pc:docMk/>
            <pc:sldMk cId="2192527802" sldId="500"/>
            <ac:spMk id="15" creationId="{11F2C477-E556-2252-4913-79019590804E}"/>
          </ac:spMkLst>
        </pc:spChg>
        <pc:spChg chg="add del mod">
          <ac:chgData name="Nicolo Tuccori" userId="0bed12c8-cf4c-419b-9b95-d7ea7ec556a8" providerId="ADAL" clId="{BEFEB447-86C7-EB45-AFD8-56805D5A768E}" dt="2024-10-15T10:36:30.840" v="10103" actId="22"/>
          <ac:spMkLst>
            <pc:docMk/>
            <pc:sldMk cId="2192527802" sldId="500"/>
            <ac:spMk id="17" creationId="{635FDF27-B394-ACB1-E84D-D3C7771D8B18}"/>
          </ac:spMkLst>
        </pc:spChg>
        <pc:spChg chg="add mod">
          <ac:chgData name="Nicolo Tuccori" userId="0bed12c8-cf4c-419b-9b95-d7ea7ec556a8" providerId="ADAL" clId="{BEFEB447-86C7-EB45-AFD8-56805D5A768E}" dt="2024-10-15T12:20:55.659" v="10207" actId="1076"/>
          <ac:spMkLst>
            <pc:docMk/>
            <pc:sldMk cId="2192527802" sldId="500"/>
            <ac:spMk id="18" creationId="{DC1F24CD-7FD5-9DA5-52FC-621837B15E37}"/>
          </ac:spMkLst>
        </pc:spChg>
        <pc:spChg chg="add del mod">
          <ac:chgData name="Nicolo Tuccori" userId="0bed12c8-cf4c-419b-9b95-d7ea7ec556a8" providerId="ADAL" clId="{BEFEB447-86C7-EB45-AFD8-56805D5A768E}" dt="2024-10-15T12:48:17.768" v="10446" actId="478"/>
          <ac:spMkLst>
            <pc:docMk/>
            <pc:sldMk cId="2192527802" sldId="500"/>
            <ac:spMk id="20" creationId="{E40F5E79-9007-E796-E123-F35D2A673E38}"/>
          </ac:spMkLst>
        </pc:spChg>
        <pc:spChg chg="add del mod">
          <ac:chgData name="Nicolo Tuccori" userId="0bed12c8-cf4c-419b-9b95-d7ea7ec556a8" providerId="ADAL" clId="{BEFEB447-86C7-EB45-AFD8-56805D5A768E}" dt="2024-10-15T12:25:30.271" v="10228"/>
          <ac:spMkLst>
            <pc:docMk/>
            <pc:sldMk cId="2192527802" sldId="500"/>
            <ac:spMk id="22" creationId="{0A33D5B4-DC64-A3E1-36C6-9BCD17B768CF}"/>
          </ac:spMkLst>
        </pc:spChg>
        <pc:spChg chg="add del mod ord">
          <ac:chgData name="Nicolo Tuccori" userId="0bed12c8-cf4c-419b-9b95-d7ea7ec556a8" providerId="ADAL" clId="{BEFEB447-86C7-EB45-AFD8-56805D5A768E}" dt="2024-10-15T12:48:20.017" v="10447" actId="478"/>
          <ac:spMkLst>
            <pc:docMk/>
            <pc:sldMk cId="2192527802" sldId="500"/>
            <ac:spMk id="23" creationId="{228682EF-0F44-584E-4AEC-7E1B3682DE28}"/>
          </ac:spMkLst>
        </pc:spChg>
        <pc:spChg chg="add del mod ord">
          <ac:chgData name="Nicolo Tuccori" userId="0bed12c8-cf4c-419b-9b95-d7ea7ec556a8" providerId="ADAL" clId="{BEFEB447-86C7-EB45-AFD8-56805D5A768E}" dt="2024-10-15T12:48:20.017" v="10447" actId="478"/>
          <ac:spMkLst>
            <pc:docMk/>
            <pc:sldMk cId="2192527802" sldId="500"/>
            <ac:spMk id="24" creationId="{E463A84F-EF68-8EFB-B0E5-7C92E0BE1F5D}"/>
          </ac:spMkLst>
        </pc:spChg>
        <pc:spChg chg="add del mod ord">
          <ac:chgData name="Nicolo Tuccori" userId="0bed12c8-cf4c-419b-9b95-d7ea7ec556a8" providerId="ADAL" clId="{BEFEB447-86C7-EB45-AFD8-56805D5A768E}" dt="2024-10-15T12:48:20.017" v="10447" actId="478"/>
          <ac:spMkLst>
            <pc:docMk/>
            <pc:sldMk cId="2192527802" sldId="500"/>
            <ac:spMk id="25" creationId="{C140F310-2B7F-E45D-F8C3-3AE31342B628}"/>
          </ac:spMkLst>
        </pc:spChg>
        <pc:spChg chg="add del mod ord">
          <ac:chgData name="Nicolo Tuccori" userId="0bed12c8-cf4c-419b-9b95-d7ea7ec556a8" providerId="ADAL" clId="{BEFEB447-86C7-EB45-AFD8-56805D5A768E}" dt="2024-10-15T12:48:20.017" v="10447" actId="478"/>
          <ac:spMkLst>
            <pc:docMk/>
            <pc:sldMk cId="2192527802" sldId="500"/>
            <ac:spMk id="26" creationId="{18C3E7FD-3A02-2056-4790-3ECDA8927DCA}"/>
          </ac:spMkLst>
        </pc:spChg>
        <pc:spChg chg="add del mod ord">
          <ac:chgData name="Nicolo Tuccori" userId="0bed12c8-cf4c-419b-9b95-d7ea7ec556a8" providerId="ADAL" clId="{BEFEB447-86C7-EB45-AFD8-56805D5A768E}" dt="2024-10-15T12:48:20.017" v="10447" actId="478"/>
          <ac:spMkLst>
            <pc:docMk/>
            <pc:sldMk cId="2192527802" sldId="500"/>
            <ac:spMk id="27" creationId="{8D3034D6-BBEC-95CD-57BC-56704DD20097}"/>
          </ac:spMkLst>
        </pc:spChg>
        <pc:spChg chg="add del mod ord">
          <ac:chgData name="Nicolo Tuccori" userId="0bed12c8-cf4c-419b-9b95-d7ea7ec556a8" providerId="ADAL" clId="{BEFEB447-86C7-EB45-AFD8-56805D5A768E}" dt="2024-10-15T12:48:20.017" v="10447" actId="478"/>
          <ac:spMkLst>
            <pc:docMk/>
            <pc:sldMk cId="2192527802" sldId="500"/>
            <ac:spMk id="28" creationId="{9F753974-1A75-9400-4E32-3A40FA975E5F}"/>
          </ac:spMkLst>
        </pc:spChg>
        <pc:spChg chg="add mod">
          <ac:chgData name="Nicolo Tuccori" userId="0bed12c8-cf4c-419b-9b95-d7ea7ec556a8" providerId="ADAL" clId="{BEFEB447-86C7-EB45-AFD8-56805D5A768E}" dt="2024-10-15T12:49:22.405" v="10469"/>
          <ac:spMkLst>
            <pc:docMk/>
            <pc:sldMk cId="2192527802" sldId="500"/>
            <ac:spMk id="29" creationId="{465D9E26-EA1E-58F6-5A62-34474DDF9EFE}"/>
          </ac:spMkLst>
        </pc:spChg>
        <pc:spChg chg="add mod">
          <ac:chgData name="Nicolo Tuccori" userId="0bed12c8-cf4c-419b-9b95-d7ea7ec556a8" providerId="ADAL" clId="{BEFEB447-86C7-EB45-AFD8-56805D5A768E}" dt="2024-10-15T12:49:22.405" v="10469"/>
          <ac:spMkLst>
            <pc:docMk/>
            <pc:sldMk cId="2192527802" sldId="500"/>
            <ac:spMk id="30" creationId="{35D17A7D-C188-9CC7-651E-92300B7EBCE1}"/>
          </ac:spMkLst>
        </pc:spChg>
        <pc:spChg chg="add mod">
          <ac:chgData name="Nicolo Tuccori" userId="0bed12c8-cf4c-419b-9b95-d7ea7ec556a8" providerId="ADAL" clId="{BEFEB447-86C7-EB45-AFD8-56805D5A768E}" dt="2024-10-15T12:49:22.405" v="10469"/>
          <ac:spMkLst>
            <pc:docMk/>
            <pc:sldMk cId="2192527802" sldId="500"/>
            <ac:spMk id="31" creationId="{C88592C1-C745-E653-F34F-235902D3747D}"/>
          </ac:spMkLst>
        </pc:spChg>
        <pc:picChg chg="add del mod">
          <ac:chgData name="Nicolo Tuccori" userId="0bed12c8-cf4c-419b-9b95-d7ea7ec556a8" providerId="ADAL" clId="{BEFEB447-86C7-EB45-AFD8-56805D5A768E}" dt="2024-10-15T10:25:10.571" v="10059" actId="21"/>
          <ac:picMkLst>
            <pc:docMk/>
            <pc:sldMk cId="2192527802" sldId="500"/>
            <ac:picMk id="1026" creationId="{E46B27A3-34F7-3A06-258B-2C40C15BD4B4}"/>
          </ac:picMkLst>
        </pc:picChg>
        <pc:picChg chg="add mod">
          <ac:chgData name="Nicolo Tuccori" userId="0bed12c8-cf4c-419b-9b95-d7ea7ec556a8" providerId="ADAL" clId="{BEFEB447-86C7-EB45-AFD8-56805D5A768E}" dt="2024-10-15T12:19:45.951" v="10155" actId="1076"/>
          <ac:picMkLst>
            <pc:docMk/>
            <pc:sldMk cId="2192527802" sldId="500"/>
            <ac:picMk id="1028" creationId="{1265822C-0C0F-6651-7C87-305167854EF3}"/>
          </ac:picMkLst>
        </pc:picChg>
        <pc:picChg chg="add mod">
          <ac:chgData name="Nicolo Tuccori" userId="0bed12c8-cf4c-419b-9b95-d7ea7ec556a8" providerId="ADAL" clId="{BEFEB447-86C7-EB45-AFD8-56805D5A768E}" dt="2024-10-15T12:19:50.657" v="10157" actId="1076"/>
          <ac:picMkLst>
            <pc:docMk/>
            <pc:sldMk cId="2192527802" sldId="500"/>
            <ac:picMk id="1030" creationId="{0FDFEA31-4E9E-76C8-687F-6FA1F165CF95}"/>
          </ac:picMkLst>
        </pc:picChg>
        <pc:picChg chg="add mod">
          <ac:chgData name="Nicolo Tuccori" userId="0bed12c8-cf4c-419b-9b95-d7ea7ec556a8" providerId="ADAL" clId="{BEFEB447-86C7-EB45-AFD8-56805D5A768E}" dt="2024-10-15T12:21:02.649" v="10211" actId="1076"/>
          <ac:picMkLst>
            <pc:docMk/>
            <pc:sldMk cId="2192527802" sldId="500"/>
            <ac:picMk id="1032" creationId="{E208F1CD-DA53-7668-0026-D1C20160B4C0}"/>
          </ac:picMkLst>
        </pc:picChg>
        <pc:picChg chg="add mod">
          <ac:chgData name="Nicolo Tuccori" userId="0bed12c8-cf4c-419b-9b95-d7ea7ec556a8" providerId="ADAL" clId="{BEFEB447-86C7-EB45-AFD8-56805D5A768E}" dt="2024-10-15T12:21:09.403" v="10212" actId="1076"/>
          <ac:picMkLst>
            <pc:docMk/>
            <pc:sldMk cId="2192527802" sldId="500"/>
            <ac:picMk id="1034" creationId="{A701C34C-D24C-FC6A-F7C0-2998F11EAAE3}"/>
          </ac:picMkLst>
        </pc:picChg>
      </pc:sldChg>
      <pc:sldChg chg="addSp delSp modSp add mod chgLayout">
        <pc:chgData name="Nicolo Tuccori" userId="0bed12c8-cf4c-419b-9b95-d7ea7ec556a8" providerId="ADAL" clId="{BEFEB447-86C7-EB45-AFD8-56805D5A768E}" dt="2024-10-16T12:46:14.323" v="12566" actId="478"/>
        <pc:sldMkLst>
          <pc:docMk/>
          <pc:sldMk cId="2065183253" sldId="501"/>
        </pc:sldMkLst>
        <pc:spChg chg="mod ord">
          <ac:chgData name="Nicolo Tuccori" userId="0bed12c8-cf4c-419b-9b95-d7ea7ec556a8" providerId="ADAL" clId="{BEFEB447-86C7-EB45-AFD8-56805D5A768E}" dt="2024-10-15T12:48:34.765" v="10452" actId="403"/>
          <ac:spMkLst>
            <pc:docMk/>
            <pc:sldMk cId="2065183253" sldId="501"/>
            <ac:spMk id="3" creationId="{75FFA3FC-B706-FD79-2BC7-D61F5AAB721E}"/>
          </ac:spMkLst>
        </pc:spChg>
        <pc:spChg chg="add del mod">
          <ac:chgData name="Nicolo Tuccori" userId="0bed12c8-cf4c-419b-9b95-d7ea7ec556a8" providerId="ADAL" clId="{BEFEB447-86C7-EB45-AFD8-56805D5A768E}" dt="2024-10-15T12:29:44.439" v="10269" actId="478"/>
          <ac:spMkLst>
            <pc:docMk/>
            <pc:sldMk cId="2065183253" sldId="501"/>
            <ac:spMk id="4" creationId="{099C2560-2554-64B3-45A0-30D46F680241}"/>
          </ac:spMkLst>
        </pc:spChg>
        <pc:spChg chg="add mod">
          <ac:chgData name="Nicolo Tuccori" userId="0bed12c8-cf4c-419b-9b95-d7ea7ec556a8" providerId="ADAL" clId="{BEFEB447-86C7-EB45-AFD8-56805D5A768E}" dt="2024-10-15T12:48:52.010" v="10454" actId="1076"/>
          <ac:spMkLst>
            <pc:docMk/>
            <pc:sldMk cId="2065183253" sldId="501"/>
            <ac:spMk id="6" creationId="{A96602F8-966A-C3FF-1B6D-2F680E7CA13C}"/>
          </ac:spMkLst>
        </pc:spChg>
        <pc:spChg chg="add mod">
          <ac:chgData name="Nicolo Tuccori" userId="0bed12c8-cf4c-419b-9b95-d7ea7ec556a8" providerId="ADAL" clId="{BEFEB447-86C7-EB45-AFD8-56805D5A768E}" dt="2024-10-15T12:49:10.858" v="10467" actId="20577"/>
          <ac:spMkLst>
            <pc:docMk/>
            <pc:sldMk cId="2065183253" sldId="501"/>
            <ac:spMk id="9" creationId="{E9B4B842-C94F-57DA-C8C9-6C1C2A0A8CE4}"/>
          </ac:spMkLst>
        </pc:spChg>
        <pc:spChg chg="add mod">
          <ac:chgData name="Nicolo Tuccori" userId="0bed12c8-cf4c-419b-9b95-d7ea7ec556a8" providerId="ADAL" clId="{BEFEB447-86C7-EB45-AFD8-56805D5A768E}" dt="2024-10-15T12:46:15.379" v="10420" actId="207"/>
          <ac:spMkLst>
            <pc:docMk/>
            <pc:sldMk cId="2065183253" sldId="501"/>
            <ac:spMk id="17" creationId="{A16663C6-F06D-F477-F9E8-13B4C8C506C6}"/>
          </ac:spMkLst>
        </pc:spChg>
        <pc:spChg chg="add mod">
          <ac:chgData name="Nicolo Tuccori" userId="0bed12c8-cf4c-419b-9b95-d7ea7ec556a8" providerId="ADAL" clId="{BEFEB447-86C7-EB45-AFD8-56805D5A768E}" dt="2024-10-15T12:47:18.717" v="10429" actId="1076"/>
          <ac:spMkLst>
            <pc:docMk/>
            <pc:sldMk cId="2065183253" sldId="501"/>
            <ac:spMk id="22" creationId="{591B66F6-0517-202C-2C94-403135DE0E38}"/>
          </ac:spMkLst>
        </pc:spChg>
        <pc:spChg chg="add del mod ord">
          <ac:chgData name="Nicolo Tuccori" userId="0bed12c8-cf4c-419b-9b95-d7ea7ec556a8" providerId="ADAL" clId="{BEFEB447-86C7-EB45-AFD8-56805D5A768E}" dt="2024-10-15T12:48:46.531" v="10453" actId="478"/>
          <ac:spMkLst>
            <pc:docMk/>
            <pc:sldMk cId="2065183253" sldId="501"/>
            <ac:spMk id="23" creationId="{9AF564DB-6709-B7C1-5C14-C204FD826F71}"/>
          </ac:spMkLst>
        </pc:spChg>
        <pc:spChg chg="add del mod ord">
          <ac:chgData name="Nicolo Tuccori" userId="0bed12c8-cf4c-419b-9b95-d7ea7ec556a8" providerId="ADAL" clId="{BEFEB447-86C7-EB45-AFD8-56805D5A768E}" dt="2024-10-15T12:48:46.531" v="10453" actId="478"/>
          <ac:spMkLst>
            <pc:docMk/>
            <pc:sldMk cId="2065183253" sldId="501"/>
            <ac:spMk id="24" creationId="{A0E2EF3F-2BD9-44DC-8D15-500F151EE342}"/>
          </ac:spMkLst>
        </pc:spChg>
        <pc:spChg chg="add del mod ord">
          <ac:chgData name="Nicolo Tuccori" userId="0bed12c8-cf4c-419b-9b95-d7ea7ec556a8" providerId="ADAL" clId="{BEFEB447-86C7-EB45-AFD8-56805D5A768E}" dt="2024-10-15T12:48:46.531" v="10453" actId="478"/>
          <ac:spMkLst>
            <pc:docMk/>
            <pc:sldMk cId="2065183253" sldId="501"/>
            <ac:spMk id="25" creationId="{A8F48D38-EBAA-D9E3-4609-6E894EBF30E1}"/>
          </ac:spMkLst>
        </pc:spChg>
        <pc:spChg chg="add del mod ord">
          <ac:chgData name="Nicolo Tuccori" userId="0bed12c8-cf4c-419b-9b95-d7ea7ec556a8" providerId="ADAL" clId="{BEFEB447-86C7-EB45-AFD8-56805D5A768E}" dt="2024-10-15T12:48:46.531" v="10453" actId="478"/>
          <ac:spMkLst>
            <pc:docMk/>
            <pc:sldMk cId="2065183253" sldId="501"/>
            <ac:spMk id="26" creationId="{F61D93E4-33C5-A9FC-8631-D288206A2527}"/>
          </ac:spMkLst>
        </pc:spChg>
        <pc:spChg chg="add del mod ord">
          <ac:chgData name="Nicolo Tuccori" userId="0bed12c8-cf4c-419b-9b95-d7ea7ec556a8" providerId="ADAL" clId="{BEFEB447-86C7-EB45-AFD8-56805D5A768E}" dt="2024-10-15T12:48:46.531" v="10453" actId="478"/>
          <ac:spMkLst>
            <pc:docMk/>
            <pc:sldMk cId="2065183253" sldId="501"/>
            <ac:spMk id="27" creationId="{B51EB3A2-FB3D-7F8D-D53E-825929CB1E8F}"/>
          </ac:spMkLst>
        </pc:spChg>
        <pc:spChg chg="add del mod ord">
          <ac:chgData name="Nicolo Tuccori" userId="0bed12c8-cf4c-419b-9b95-d7ea7ec556a8" providerId="ADAL" clId="{BEFEB447-86C7-EB45-AFD8-56805D5A768E}" dt="2024-10-15T12:48:46.531" v="10453" actId="478"/>
          <ac:spMkLst>
            <pc:docMk/>
            <pc:sldMk cId="2065183253" sldId="501"/>
            <ac:spMk id="28" creationId="{237AF486-FA69-3006-6200-52472F575B17}"/>
          </ac:spMkLst>
        </pc:spChg>
        <pc:spChg chg="add mod">
          <ac:chgData name="Nicolo Tuccori" userId="0bed12c8-cf4c-419b-9b95-d7ea7ec556a8" providerId="ADAL" clId="{BEFEB447-86C7-EB45-AFD8-56805D5A768E}" dt="2024-10-15T12:49:22.405" v="10469"/>
          <ac:spMkLst>
            <pc:docMk/>
            <pc:sldMk cId="2065183253" sldId="501"/>
            <ac:spMk id="30" creationId="{AFBA4F38-66AB-1446-B488-53C2503E2352}"/>
          </ac:spMkLst>
        </pc:spChg>
        <pc:spChg chg="add mod">
          <ac:chgData name="Nicolo Tuccori" userId="0bed12c8-cf4c-419b-9b95-d7ea7ec556a8" providerId="ADAL" clId="{BEFEB447-86C7-EB45-AFD8-56805D5A768E}" dt="2024-10-15T12:49:22.405" v="10469"/>
          <ac:spMkLst>
            <pc:docMk/>
            <pc:sldMk cId="2065183253" sldId="501"/>
            <ac:spMk id="31" creationId="{80C4FF22-7FDE-FB00-A3FB-55F9E40D0870}"/>
          </ac:spMkLst>
        </pc:spChg>
        <pc:spChg chg="add mod">
          <ac:chgData name="Nicolo Tuccori" userId="0bed12c8-cf4c-419b-9b95-d7ea7ec556a8" providerId="ADAL" clId="{BEFEB447-86C7-EB45-AFD8-56805D5A768E}" dt="2024-10-15T12:49:22.405" v="10469"/>
          <ac:spMkLst>
            <pc:docMk/>
            <pc:sldMk cId="2065183253" sldId="501"/>
            <ac:spMk id="32" creationId="{99065776-3C27-5AC4-7675-9BABF8E2B050}"/>
          </ac:spMkLst>
        </pc:spChg>
        <pc:picChg chg="add mod">
          <ac:chgData name="Nicolo Tuccori" userId="0bed12c8-cf4c-419b-9b95-d7ea7ec556a8" providerId="ADAL" clId="{BEFEB447-86C7-EB45-AFD8-56805D5A768E}" dt="2024-10-15T12:49:12.845" v="10468" actId="1076"/>
          <ac:picMkLst>
            <pc:docMk/>
            <pc:sldMk cId="2065183253" sldId="501"/>
            <ac:picMk id="2" creationId="{C6B5EC6C-EF27-055C-5D43-9F8C2B32A99F}"/>
          </ac:picMkLst>
        </pc:picChg>
        <pc:picChg chg="add del mod modCrop">
          <ac:chgData name="Nicolo Tuccori" userId="0bed12c8-cf4c-419b-9b95-d7ea7ec556a8" providerId="ADAL" clId="{BEFEB447-86C7-EB45-AFD8-56805D5A768E}" dt="2024-10-16T12:46:14.323" v="12566" actId="478"/>
          <ac:picMkLst>
            <pc:docMk/>
            <pc:sldMk cId="2065183253" sldId="501"/>
            <ac:picMk id="4" creationId="{46E18011-56D2-E084-4881-85A5239485DF}"/>
          </ac:picMkLst>
        </pc:picChg>
        <pc:picChg chg="add del mod">
          <ac:chgData name="Nicolo Tuccori" userId="0bed12c8-cf4c-419b-9b95-d7ea7ec556a8" providerId="ADAL" clId="{BEFEB447-86C7-EB45-AFD8-56805D5A768E}" dt="2024-10-15T12:29:45.809" v="10270" actId="478"/>
          <ac:picMkLst>
            <pc:docMk/>
            <pc:sldMk cId="2065183253" sldId="501"/>
            <ac:picMk id="7" creationId="{FCA2FA99-0CF1-514C-99C8-70EF914DEF50}"/>
          </ac:picMkLst>
        </pc:picChg>
        <pc:picChg chg="add mod">
          <ac:chgData name="Nicolo Tuccori" userId="0bed12c8-cf4c-419b-9b95-d7ea7ec556a8" providerId="ADAL" clId="{BEFEB447-86C7-EB45-AFD8-56805D5A768E}" dt="2024-10-15T12:47:05.745" v="10427" actId="1076"/>
          <ac:picMkLst>
            <pc:docMk/>
            <pc:sldMk cId="2065183253" sldId="501"/>
            <ac:picMk id="2050" creationId="{70CC1C65-9692-6C59-C1A3-1414420A41D5}"/>
          </ac:picMkLst>
        </pc:picChg>
        <pc:cxnChg chg="add del mod">
          <ac:chgData name="Nicolo Tuccori" userId="0bed12c8-cf4c-419b-9b95-d7ea7ec556a8" providerId="ADAL" clId="{BEFEB447-86C7-EB45-AFD8-56805D5A768E}" dt="2024-10-15T12:31:27.371" v="10283" actId="21"/>
          <ac:cxnSpMkLst>
            <pc:docMk/>
            <pc:sldMk cId="2065183253" sldId="501"/>
            <ac:cxnSpMk id="11" creationId="{5746C3E0-0DF6-9BF0-1BE4-35E9CB648905}"/>
          </ac:cxnSpMkLst>
        </pc:cxnChg>
        <pc:cxnChg chg="add mod">
          <ac:chgData name="Nicolo Tuccori" userId="0bed12c8-cf4c-419b-9b95-d7ea7ec556a8" providerId="ADAL" clId="{BEFEB447-86C7-EB45-AFD8-56805D5A768E}" dt="2024-10-15T12:49:03.332" v="10458" actId="20577"/>
          <ac:cxnSpMkLst>
            <pc:docMk/>
            <pc:sldMk cId="2065183253" sldId="501"/>
            <ac:cxnSpMk id="13" creationId="{4ECB2947-BB73-5AE8-2EF9-392F74F2B3A1}"/>
          </ac:cxnSpMkLst>
        </pc:cxnChg>
      </pc:sldChg>
      <pc:sldChg chg="addSp modSp new del mod">
        <pc:chgData name="Nicolo Tuccori" userId="0bed12c8-cf4c-419b-9b95-d7ea7ec556a8" providerId="ADAL" clId="{BEFEB447-86C7-EB45-AFD8-56805D5A768E}" dt="2024-10-15T08:29:47.610" v="9546" actId="2696"/>
        <pc:sldMkLst>
          <pc:docMk/>
          <pc:sldMk cId="26134391" sldId="502"/>
        </pc:sldMkLst>
        <pc:spChg chg="mod">
          <ac:chgData name="Nicolo Tuccori" userId="0bed12c8-cf4c-419b-9b95-d7ea7ec556a8" providerId="ADAL" clId="{BEFEB447-86C7-EB45-AFD8-56805D5A768E}" dt="2024-10-15T08:06:59.849" v="9108" actId="27636"/>
          <ac:spMkLst>
            <pc:docMk/>
            <pc:sldMk cId="26134391" sldId="502"/>
            <ac:spMk id="3" creationId="{6CC93EE2-FBD2-3C66-65F0-28FD496D7AB6}"/>
          </ac:spMkLst>
        </pc:spChg>
        <pc:spChg chg="mod">
          <ac:chgData name="Nicolo Tuccori" userId="0bed12c8-cf4c-419b-9b95-d7ea7ec556a8" providerId="ADAL" clId="{BEFEB447-86C7-EB45-AFD8-56805D5A768E}" dt="2024-10-15T08:06:59.851" v="9111" actId="27636"/>
          <ac:spMkLst>
            <pc:docMk/>
            <pc:sldMk cId="26134391" sldId="502"/>
            <ac:spMk id="5" creationId="{3B2CA189-A372-5757-1F8B-7BF061512C6A}"/>
          </ac:spMkLst>
        </pc:spChg>
        <pc:spChg chg="mod">
          <ac:chgData name="Nicolo Tuccori" userId="0bed12c8-cf4c-419b-9b95-d7ea7ec556a8" providerId="ADAL" clId="{BEFEB447-86C7-EB45-AFD8-56805D5A768E}" dt="2024-10-15T08:06:59.850" v="9109" actId="27636"/>
          <ac:spMkLst>
            <pc:docMk/>
            <pc:sldMk cId="26134391" sldId="502"/>
            <ac:spMk id="7" creationId="{F1809E1A-DCF1-FE76-CDAC-6DA69D497738}"/>
          </ac:spMkLst>
        </pc:spChg>
        <pc:spChg chg="mod">
          <ac:chgData name="Nicolo Tuccori" userId="0bed12c8-cf4c-419b-9b95-d7ea7ec556a8" providerId="ADAL" clId="{BEFEB447-86C7-EB45-AFD8-56805D5A768E}" dt="2024-10-15T08:06:59.850" v="9110" actId="27636"/>
          <ac:spMkLst>
            <pc:docMk/>
            <pc:sldMk cId="26134391" sldId="502"/>
            <ac:spMk id="9" creationId="{CF8B709C-B656-74F0-65BE-3A36446A3DC0}"/>
          </ac:spMkLst>
        </pc:spChg>
        <pc:spChg chg="add mod">
          <ac:chgData name="Nicolo Tuccori" userId="0bed12c8-cf4c-419b-9b95-d7ea7ec556a8" providerId="ADAL" clId="{BEFEB447-86C7-EB45-AFD8-56805D5A768E}" dt="2024-10-15T08:06:57.811" v="9106" actId="1076"/>
          <ac:spMkLst>
            <pc:docMk/>
            <pc:sldMk cId="26134391" sldId="502"/>
            <ac:spMk id="15" creationId="{EC52B4DE-29F3-EC8A-DE4A-5C879134F0DD}"/>
          </ac:spMkLst>
        </pc:spChg>
      </pc:sldChg>
      <pc:sldChg chg="modSp add mod ord">
        <pc:chgData name="Nicolo Tuccori" userId="0bed12c8-cf4c-419b-9b95-d7ea7ec556a8" providerId="ADAL" clId="{BEFEB447-86C7-EB45-AFD8-56805D5A768E}" dt="2024-10-15T08:07:08.923" v="9147" actId="20577"/>
        <pc:sldMkLst>
          <pc:docMk/>
          <pc:sldMk cId="766936891" sldId="503"/>
        </pc:sldMkLst>
        <pc:spChg chg="mod">
          <ac:chgData name="Nicolo Tuccori" userId="0bed12c8-cf4c-419b-9b95-d7ea7ec556a8" providerId="ADAL" clId="{BEFEB447-86C7-EB45-AFD8-56805D5A768E}" dt="2024-10-15T08:07:08.923" v="9147" actId="20577"/>
          <ac:spMkLst>
            <pc:docMk/>
            <pc:sldMk cId="766936891" sldId="503"/>
            <ac:spMk id="12" creationId="{43CDFEF1-E3DE-84D4-EE6F-76C5AF349574}"/>
          </ac:spMkLst>
        </pc:spChg>
      </pc:sldChg>
      <pc:sldChg chg="delSp modSp add mod">
        <pc:chgData name="Nicolo Tuccori" userId="0bed12c8-cf4c-419b-9b95-d7ea7ec556a8" providerId="ADAL" clId="{BEFEB447-86C7-EB45-AFD8-56805D5A768E}" dt="2024-10-15T08:25:53.429" v="9530" actId="1076"/>
        <pc:sldMkLst>
          <pc:docMk/>
          <pc:sldMk cId="3174307152" sldId="504"/>
        </pc:sldMkLst>
        <pc:spChg chg="del">
          <ac:chgData name="Nicolo Tuccori" userId="0bed12c8-cf4c-419b-9b95-d7ea7ec556a8" providerId="ADAL" clId="{BEFEB447-86C7-EB45-AFD8-56805D5A768E}" dt="2024-10-15T08:21:30.937" v="9251" actId="478"/>
          <ac:spMkLst>
            <pc:docMk/>
            <pc:sldMk cId="3174307152" sldId="504"/>
            <ac:spMk id="12" creationId="{0D0256D7-23A2-1FD2-E0A9-02AA42E0AB82}"/>
          </ac:spMkLst>
        </pc:spChg>
        <pc:spChg chg="mod">
          <ac:chgData name="Nicolo Tuccori" userId="0bed12c8-cf4c-419b-9b95-d7ea7ec556a8" providerId="ADAL" clId="{BEFEB447-86C7-EB45-AFD8-56805D5A768E}" dt="2024-10-15T08:25:53.429" v="9530" actId="1076"/>
          <ac:spMkLst>
            <pc:docMk/>
            <pc:sldMk cId="3174307152" sldId="504"/>
            <ac:spMk id="15" creationId="{C897CBF1-1028-E64B-31FD-7BD54C6D6191}"/>
          </ac:spMkLst>
        </pc:spChg>
        <pc:spChg chg="mod">
          <ac:chgData name="Nicolo Tuccori" userId="0bed12c8-cf4c-419b-9b95-d7ea7ec556a8" providerId="ADAL" clId="{BEFEB447-86C7-EB45-AFD8-56805D5A768E}" dt="2024-10-15T08:21:28.710" v="9250" actId="20577"/>
          <ac:spMkLst>
            <pc:docMk/>
            <pc:sldMk cId="3174307152" sldId="504"/>
            <ac:spMk id="21" creationId="{C76F0A53-7D5D-ADD8-775B-F4C01A9BE501}"/>
          </ac:spMkLst>
        </pc:spChg>
        <pc:spChg chg="mod">
          <ac:chgData name="Nicolo Tuccori" userId="0bed12c8-cf4c-419b-9b95-d7ea7ec556a8" providerId="ADAL" clId="{BEFEB447-86C7-EB45-AFD8-56805D5A768E}" dt="2024-10-15T08:21:40.227" v="9281" actId="1036"/>
          <ac:spMkLst>
            <pc:docMk/>
            <pc:sldMk cId="3174307152" sldId="504"/>
            <ac:spMk id="22" creationId="{5893AB63-F9A5-2554-3A3B-B0FB6EDDC348}"/>
          </ac:spMkLst>
        </pc:spChg>
        <pc:picChg chg="mod">
          <ac:chgData name="Nicolo Tuccori" userId="0bed12c8-cf4c-419b-9b95-d7ea7ec556a8" providerId="ADAL" clId="{BEFEB447-86C7-EB45-AFD8-56805D5A768E}" dt="2024-10-15T08:21:47.082" v="9284" actId="1076"/>
          <ac:picMkLst>
            <pc:docMk/>
            <pc:sldMk cId="3174307152" sldId="504"/>
            <ac:picMk id="1026" creationId="{3B4B7944-7751-CA95-B8FE-7ACF8AF5C3FC}"/>
          </ac:picMkLst>
        </pc:picChg>
      </pc:sldChg>
      <pc:sldChg chg="add del">
        <pc:chgData name="Nicolo Tuccori" userId="0bed12c8-cf4c-419b-9b95-d7ea7ec556a8" providerId="ADAL" clId="{BEFEB447-86C7-EB45-AFD8-56805D5A768E}" dt="2024-10-15T08:22:08.283" v="9286" actId="2696"/>
        <pc:sldMkLst>
          <pc:docMk/>
          <pc:sldMk cId="1706321232" sldId="505"/>
        </pc:sldMkLst>
      </pc:sldChg>
      <pc:sldChg chg="delSp modSp add mod">
        <pc:chgData name="Nicolo Tuccori" userId="0bed12c8-cf4c-419b-9b95-d7ea7ec556a8" providerId="ADAL" clId="{BEFEB447-86C7-EB45-AFD8-56805D5A768E}" dt="2024-10-15T08:30:24.235" v="9559" actId="5793"/>
        <pc:sldMkLst>
          <pc:docMk/>
          <pc:sldMk cId="1057744780" sldId="506"/>
        </pc:sldMkLst>
        <pc:spChg chg="del">
          <ac:chgData name="Nicolo Tuccori" userId="0bed12c8-cf4c-419b-9b95-d7ea7ec556a8" providerId="ADAL" clId="{BEFEB447-86C7-EB45-AFD8-56805D5A768E}" dt="2024-10-15T08:26:49.654" v="9542" actId="478"/>
          <ac:spMkLst>
            <pc:docMk/>
            <pc:sldMk cId="1057744780" sldId="506"/>
            <ac:spMk id="15" creationId="{D47627BF-45C1-FC3C-88BE-573A4CF6ACC7}"/>
          </ac:spMkLst>
        </pc:spChg>
        <pc:spChg chg="mod">
          <ac:chgData name="Nicolo Tuccori" userId="0bed12c8-cf4c-419b-9b95-d7ea7ec556a8" providerId="ADAL" clId="{BEFEB447-86C7-EB45-AFD8-56805D5A768E}" dt="2024-10-15T08:30:24.235" v="9559" actId="5793"/>
          <ac:spMkLst>
            <pc:docMk/>
            <pc:sldMk cId="1057744780" sldId="506"/>
            <ac:spMk id="22" creationId="{34CA169A-1921-74F0-A6AD-4C394BD27482}"/>
          </ac:spMkLst>
        </pc:spChg>
        <pc:picChg chg="del">
          <ac:chgData name="Nicolo Tuccori" userId="0bed12c8-cf4c-419b-9b95-d7ea7ec556a8" providerId="ADAL" clId="{BEFEB447-86C7-EB45-AFD8-56805D5A768E}" dt="2024-10-15T08:22:15.814" v="9296" actId="478"/>
          <ac:picMkLst>
            <pc:docMk/>
            <pc:sldMk cId="1057744780" sldId="506"/>
            <ac:picMk id="1026" creationId="{BFCDE6BB-16D3-A118-30C9-81D3E6631FE6}"/>
          </ac:picMkLst>
        </pc:picChg>
      </pc:sldChg>
      <pc:sldChg chg="addSp delSp modSp add mod">
        <pc:chgData name="Nicolo Tuccori" userId="0bed12c8-cf4c-419b-9b95-d7ea7ec556a8" providerId="ADAL" clId="{BEFEB447-86C7-EB45-AFD8-56805D5A768E}" dt="2024-10-15T09:37:32.328" v="9829"/>
        <pc:sldMkLst>
          <pc:docMk/>
          <pc:sldMk cId="319132503" sldId="507"/>
        </pc:sldMkLst>
        <pc:spChg chg="add del mod">
          <ac:chgData name="Nicolo Tuccori" userId="0bed12c8-cf4c-419b-9b95-d7ea7ec556a8" providerId="ADAL" clId="{BEFEB447-86C7-EB45-AFD8-56805D5A768E}" dt="2024-10-15T08:37:42.163" v="9761" actId="478"/>
          <ac:spMkLst>
            <pc:docMk/>
            <pc:sldMk cId="319132503" sldId="507"/>
            <ac:spMk id="4" creationId="{FEA0188E-93E2-1438-0D80-85A54A0981E5}"/>
          </ac:spMkLst>
        </pc:spChg>
        <pc:spChg chg="del">
          <ac:chgData name="Nicolo Tuccori" userId="0bed12c8-cf4c-419b-9b95-d7ea7ec556a8" providerId="ADAL" clId="{BEFEB447-86C7-EB45-AFD8-56805D5A768E}" dt="2024-10-15T08:35:27.032" v="9681" actId="478"/>
          <ac:spMkLst>
            <pc:docMk/>
            <pc:sldMk cId="319132503" sldId="507"/>
            <ac:spMk id="5" creationId="{525285E1-ADA4-1471-1283-B683C64B90AD}"/>
          </ac:spMkLst>
        </pc:spChg>
        <pc:spChg chg="del">
          <ac:chgData name="Nicolo Tuccori" userId="0bed12c8-cf4c-419b-9b95-d7ea7ec556a8" providerId="ADAL" clId="{BEFEB447-86C7-EB45-AFD8-56805D5A768E}" dt="2024-10-15T08:34:30.233" v="9660" actId="478"/>
          <ac:spMkLst>
            <pc:docMk/>
            <pc:sldMk cId="319132503" sldId="507"/>
            <ac:spMk id="8" creationId="{5C0DA00F-3198-FDB6-2C70-E5222E697CF4}"/>
          </ac:spMkLst>
        </pc:spChg>
        <pc:spChg chg="add del mod">
          <ac:chgData name="Nicolo Tuccori" userId="0bed12c8-cf4c-419b-9b95-d7ea7ec556a8" providerId="ADAL" clId="{BEFEB447-86C7-EB45-AFD8-56805D5A768E}" dt="2024-10-15T08:41:13.836" v="9809"/>
          <ac:spMkLst>
            <pc:docMk/>
            <pc:sldMk cId="319132503" sldId="507"/>
            <ac:spMk id="11" creationId="{A92CF401-84F4-64E4-D273-543A6026C310}"/>
          </ac:spMkLst>
        </pc:spChg>
        <pc:spChg chg="del">
          <ac:chgData name="Nicolo Tuccori" userId="0bed12c8-cf4c-419b-9b95-d7ea7ec556a8" providerId="ADAL" clId="{BEFEB447-86C7-EB45-AFD8-56805D5A768E}" dt="2024-10-15T08:34:30.233" v="9660" actId="478"/>
          <ac:spMkLst>
            <pc:docMk/>
            <pc:sldMk cId="319132503" sldId="507"/>
            <ac:spMk id="12" creationId="{DA0E78B7-FEB2-58A2-3B75-756254C6AE77}"/>
          </ac:spMkLst>
        </pc:spChg>
        <pc:spChg chg="del">
          <ac:chgData name="Nicolo Tuccori" userId="0bed12c8-cf4c-419b-9b95-d7ea7ec556a8" providerId="ADAL" clId="{BEFEB447-86C7-EB45-AFD8-56805D5A768E}" dt="2024-10-15T08:34:30.233" v="9660" actId="478"/>
          <ac:spMkLst>
            <pc:docMk/>
            <pc:sldMk cId="319132503" sldId="507"/>
            <ac:spMk id="15" creationId="{A486BD06-BDD2-28F2-33D8-300BDE1E13AA}"/>
          </ac:spMkLst>
        </pc:spChg>
        <pc:spChg chg="mod">
          <ac:chgData name="Nicolo Tuccori" userId="0bed12c8-cf4c-419b-9b95-d7ea7ec556a8" providerId="ADAL" clId="{BEFEB447-86C7-EB45-AFD8-56805D5A768E}" dt="2024-10-15T08:34:25.548" v="9659" actId="27636"/>
          <ac:spMkLst>
            <pc:docMk/>
            <pc:sldMk cId="319132503" sldId="507"/>
            <ac:spMk id="16" creationId="{A1DF7250-819F-87D2-4AEB-A16124592941}"/>
          </ac:spMkLst>
        </pc:spChg>
        <pc:spChg chg="add mod">
          <ac:chgData name="Nicolo Tuccori" userId="0bed12c8-cf4c-419b-9b95-d7ea7ec556a8" providerId="ADAL" clId="{BEFEB447-86C7-EB45-AFD8-56805D5A768E}" dt="2024-10-15T09:37:03.518" v="9816" actId="1076"/>
          <ac:spMkLst>
            <pc:docMk/>
            <pc:sldMk cId="319132503" sldId="507"/>
            <ac:spMk id="17" creationId="{BB82F921-14F3-4C16-BB0C-5E7A97179DB3}"/>
          </ac:spMkLst>
        </pc:spChg>
        <pc:spChg chg="del mod">
          <ac:chgData name="Nicolo Tuccori" userId="0bed12c8-cf4c-419b-9b95-d7ea7ec556a8" providerId="ADAL" clId="{BEFEB447-86C7-EB45-AFD8-56805D5A768E}" dt="2024-10-15T08:35:20.933" v="9677" actId="478"/>
          <ac:spMkLst>
            <pc:docMk/>
            <pc:sldMk cId="319132503" sldId="507"/>
            <ac:spMk id="18" creationId="{7F447069-BE65-33B0-554A-4F2CB7062829}"/>
          </ac:spMkLst>
        </pc:spChg>
        <pc:spChg chg="add mod">
          <ac:chgData name="Nicolo Tuccori" userId="0bed12c8-cf4c-419b-9b95-d7ea7ec556a8" providerId="ADAL" clId="{BEFEB447-86C7-EB45-AFD8-56805D5A768E}" dt="2024-10-15T09:37:32.328" v="9829"/>
          <ac:spMkLst>
            <pc:docMk/>
            <pc:sldMk cId="319132503" sldId="507"/>
            <ac:spMk id="19" creationId="{513EEA77-88D0-AB1C-D0D6-D1E0B7EC2B05}"/>
          </ac:spMkLst>
        </pc:spChg>
        <pc:spChg chg="del mod">
          <ac:chgData name="Nicolo Tuccori" userId="0bed12c8-cf4c-419b-9b95-d7ea7ec556a8" providerId="ADAL" clId="{BEFEB447-86C7-EB45-AFD8-56805D5A768E}" dt="2024-10-15T08:41:29.530" v="9810" actId="478"/>
          <ac:spMkLst>
            <pc:docMk/>
            <pc:sldMk cId="319132503" sldId="507"/>
            <ac:spMk id="39" creationId="{51B2F28E-6C9A-EA8A-56E9-7908A53DA2E8}"/>
          </ac:spMkLst>
        </pc:spChg>
        <pc:picChg chg="add mod">
          <ac:chgData name="Nicolo Tuccori" userId="0bed12c8-cf4c-419b-9b95-d7ea7ec556a8" providerId="ADAL" clId="{BEFEB447-86C7-EB45-AFD8-56805D5A768E}" dt="2024-10-15T08:41:32.967" v="9811" actId="1076"/>
          <ac:picMkLst>
            <pc:docMk/>
            <pc:sldMk cId="319132503" sldId="507"/>
            <ac:picMk id="2" creationId="{390F6656-047F-D9AD-2CB8-54D66B21233D}"/>
          </ac:picMkLst>
        </pc:picChg>
        <pc:picChg chg="del">
          <ac:chgData name="Nicolo Tuccori" userId="0bed12c8-cf4c-419b-9b95-d7ea7ec556a8" providerId="ADAL" clId="{BEFEB447-86C7-EB45-AFD8-56805D5A768E}" dt="2024-10-15T08:34:30.233" v="9660" actId="478"/>
          <ac:picMkLst>
            <pc:docMk/>
            <pc:sldMk cId="319132503" sldId="507"/>
            <ac:picMk id="6" creationId="{8242A0AD-D55A-0E31-E4CB-95688CBF7957}"/>
          </ac:picMkLst>
        </pc:picChg>
        <pc:picChg chg="add mod">
          <ac:chgData name="Nicolo Tuccori" userId="0bed12c8-cf4c-419b-9b95-d7ea7ec556a8" providerId="ADAL" clId="{BEFEB447-86C7-EB45-AFD8-56805D5A768E}" dt="2024-10-15T08:41:34.785" v="9812" actId="1076"/>
          <ac:picMkLst>
            <pc:docMk/>
            <pc:sldMk cId="319132503" sldId="507"/>
            <ac:picMk id="9" creationId="{2A55A81A-EB6D-909E-31CB-5DF14C70FAED}"/>
          </ac:picMkLst>
        </pc:picChg>
      </pc:sldChg>
      <pc:sldChg chg="addSp delSp modSp add mod">
        <pc:chgData name="Nicolo Tuccori" userId="0bed12c8-cf4c-419b-9b95-d7ea7ec556a8" providerId="ADAL" clId="{BEFEB447-86C7-EB45-AFD8-56805D5A768E}" dt="2024-10-16T09:30:57.606" v="11058" actId="20577"/>
        <pc:sldMkLst>
          <pc:docMk/>
          <pc:sldMk cId="2464011997" sldId="508"/>
        </pc:sldMkLst>
        <pc:spChg chg="add mod">
          <ac:chgData name="Nicolo Tuccori" userId="0bed12c8-cf4c-419b-9b95-d7ea7ec556a8" providerId="ADAL" clId="{BEFEB447-86C7-EB45-AFD8-56805D5A768E}" dt="2024-10-15T09:55:00.668" v="10018"/>
          <ac:spMkLst>
            <pc:docMk/>
            <pc:sldMk cId="2464011997" sldId="508"/>
            <ac:spMk id="2" creationId="{47C8F292-4F84-E2A0-F5E7-F865FC48A388}"/>
          </ac:spMkLst>
        </pc:spChg>
        <pc:spChg chg="add del mod">
          <ac:chgData name="Nicolo Tuccori" userId="0bed12c8-cf4c-419b-9b95-d7ea7ec556a8" providerId="ADAL" clId="{BEFEB447-86C7-EB45-AFD8-56805D5A768E}" dt="2024-10-15T09:55:03.822" v="10020" actId="478"/>
          <ac:spMkLst>
            <pc:docMk/>
            <pc:sldMk cId="2464011997" sldId="508"/>
            <ac:spMk id="4" creationId="{23BEBA78-7668-4225-25CD-446B791720CB}"/>
          </ac:spMkLst>
        </pc:spChg>
        <pc:spChg chg="mod">
          <ac:chgData name="Nicolo Tuccori" userId="0bed12c8-cf4c-419b-9b95-d7ea7ec556a8" providerId="ADAL" clId="{BEFEB447-86C7-EB45-AFD8-56805D5A768E}" dt="2024-10-16T06:09:35.148" v="11004"/>
          <ac:spMkLst>
            <pc:docMk/>
            <pc:sldMk cId="2464011997" sldId="508"/>
            <ac:spMk id="5" creationId="{1F29185E-E979-276D-39A7-3E898A1BD4C7}"/>
          </ac:spMkLst>
        </pc:spChg>
        <pc:spChg chg="add mod">
          <ac:chgData name="Nicolo Tuccori" userId="0bed12c8-cf4c-419b-9b95-d7ea7ec556a8" providerId="ADAL" clId="{BEFEB447-86C7-EB45-AFD8-56805D5A768E}" dt="2024-10-16T09:30:51.449" v="11051" actId="1076"/>
          <ac:spMkLst>
            <pc:docMk/>
            <pc:sldMk cId="2464011997" sldId="508"/>
            <ac:spMk id="6" creationId="{5953E96B-A2A2-B7A8-7B53-C7A601D4C861}"/>
          </ac:spMkLst>
        </pc:spChg>
        <pc:spChg chg="add mod">
          <ac:chgData name="Nicolo Tuccori" userId="0bed12c8-cf4c-419b-9b95-d7ea7ec556a8" providerId="ADAL" clId="{BEFEB447-86C7-EB45-AFD8-56805D5A768E}" dt="2024-10-16T09:30:57.606" v="11058" actId="20577"/>
          <ac:spMkLst>
            <pc:docMk/>
            <pc:sldMk cId="2464011997" sldId="508"/>
            <ac:spMk id="7" creationId="{3B41B151-45FA-5789-8439-9DBC07988B4A}"/>
          </ac:spMkLst>
        </pc:spChg>
        <pc:spChg chg="del">
          <ac:chgData name="Nicolo Tuccori" userId="0bed12c8-cf4c-419b-9b95-d7ea7ec556a8" providerId="ADAL" clId="{BEFEB447-86C7-EB45-AFD8-56805D5A768E}" dt="2024-10-15T09:55:02.215" v="10019" actId="478"/>
          <ac:spMkLst>
            <pc:docMk/>
            <pc:sldMk cId="2464011997" sldId="508"/>
            <ac:spMk id="15" creationId="{3C0723C3-FC20-6F1A-7D7F-B5D42C74DB46}"/>
          </ac:spMkLst>
        </pc:spChg>
        <pc:spChg chg="del mod">
          <ac:chgData name="Nicolo Tuccori" userId="0bed12c8-cf4c-419b-9b95-d7ea7ec556a8" providerId="ADAL" clId="{BEFEB447-86C7-EB45-AFD8-56805D5A768E}" dt="2024-10-16T09:23:20.199" v="11030" actId="478"/>
          <ac:spMkLst>
            <pc:docMk/>
            <pc:sldMk cId="2464011997" sldId="508"/>
            <ac:spMk id="18" creationId="{8E6CC97A-4C46-4205-FCF1-8589E0AEA0E4}"/>
          </ac:spMkLst>
        </pc:spChg>
        <pc:picChg chg="add mod">
          <ac:chgData name="Nicolo Tuccori" userId="0bed12c8-cf4c-419b-9b95-d7ea7ec556a8" providerId="ADAL" clId="{BEFEB447-86C7-EB45-AFD8-56805D5A768E}" dt="2024-10-16T09:23:28.689" v="11033" actId="1076"/>
          <ac:picMkLst>
            <pc:docMk/>
            <pc:sldMk cId="2464011997" sldId="508"/>
            <ac:picMk id="3" creationId="{AA794C57-D539-A001-1DFF-9B3ED551FDB6}"/>
          </ac:picMkLst>
        </pc:picChg>
        <pc:picChg chg="add mod">
          <ac:chgData name="Nicolo Tuccori" userId="0bed12c8-cf4c-419b-9b95-d7ea7ec556a8" providerId="ADAL" clId="{BEFEB447-86C7-EB45-AFD8-56805D5A768E}" dt="2024-10-16T09:30:25.495" v="11037" actId="1076"/>
          <ac:picMkLst>
            <pc:docMk/>
            <pc:sldMk cId="2464011997" sldId="508"/>
            <ac:picMk id="4" creationId="{6E5AA5B0-E320-8361-E231-4502F2E16624}"/>
          </ac:picMkLst>
        </pc:picChg>
        <pc:picChg chg="del">
          <ac:chgData name="Nicolo Tuccori" userId="0bed12c8-cf4c-419b-9b95-d7ea7ec556a8" providerId="ADAL" clId="{BEFEB447-86C7-EB45-AFD8-56805D5A768E}" dt="2024-10-15T09:42:57.822" v="9917" actId="478"/>
          <ac:picMkLst>
            <pc:docMk/>
            <pc:sldMk cId="2464011997" sldId="508"/>
            <ac:picMk id="9" creationId="{AA43879F-D510-FDCB-2227-D63F529004CF}"/>
          </ac:picMkLst>
        </pc:picChg>
        <pc:picChg chg="del">
          <ac:chgData name="Nicolo Tuccori" userId="0bed12c8-cf4c-419b-9b95-d7ea7ec556a8" providerId="ADAL" clId="{BEFEB447-86C7-EB45-AFD8-56805D5A768E}" dt="2024-10-15T09:42:57.822" v="9917" actId="478"/>
          <ac:picMkLst>
            <pc:docMk/>
            <pc:sldMk cId="2464011997" sldId="508"/>
            <ac:picMk id="17" creationId="{464D61AB-1E42-8E76-4C43-7EED6E345952}"/>
          </ac:picMkLst>
        </pc:picChg>
      </pc:sldChg>
      <pc:sldChg chg="addSp delSp modSp add mod">
        <pc:chgData name="Nicolo Tuccori" userId="0bed12c8-cf4c-419b-9b95-d7ea7ec556a8" providerId="ADAL" clId="{BEFEB447-86C7-EB45-AFD8-56805D5A768E}" dt="2024-10-15T10:03:34.980" v="10043"/>
        <pc:sldMkLst>
          <pc:docMk/>
          <pc:sldMk cId="1016426594" sldId="509"/>
        </pc:sldMkLst>
        <pc:spChg chg="mod">
          <ac:chgData name="Nicolo Tuccori" userId="0bed12c8-cf4c-419b-9b95-d7ea7ec556a8" providerId="ADAL" clId="{BEFEB447-86C7-EB45-AFD8-56805D5A768E}" dt="2024-10-15T10:03:31.378" v="10041" actId="20577"/>
          <ac:spMkLst>
            <pc:docMk/>
            <pc:sldMk cId="1016426594" sldId="509"/>
            <ac:spMk id="5" creationId="{B16C5F8A-D2DD-FA56-4807-36DDD1423048}"/>
          </ac:spMkLst>
        </pc:spChg>
        <pc:spChg chg="add mod">
          <ac:chgData name="Nicolo Tuccori" userId="0bed12c8-cf4c-419b-9b95-d7ea7ec556a8" providerId="ADAL" clId="{BEFEB447-86C7-EB45-AFD8-56805D5A768E}" dt="2024-10-15T10:03:20.641" v="10031"/>
          <ac:spMkLst>
            <pc:docMk/>
            <pc:sldMk cId="1016426594" sldId="509"/>
            <ac:spMk id="6" creationId="{1B5A3BF5-47B4-04EE-7421-B361D6F241AB}"/>
          </ac:spMkLst>
        </pc:spChg>
        <pc:spChg chg="add del mod">
          <ac:chgData name="Nicolo Tuccori" userId="0bed12c8-cf4c-419b-9b95-d7ea7ec556a8" providerId="ADAL" clId="{BEFEB447-86C7-EB45-AFD8-56805D5A768E}" dt="2024-10-15T10:03:34.980" v="10043"/>
          <ac:spMkLst>
            <pc:docMk/>
            <pc:sldMk cId="1016426594" sldId="509"/>
            <ac:spMk id="7" creationId="{EE6F8355-C036-9577-5C9D-D020C79E50D4}"/>
          </ac:spMkLst>
        </pc:spChg>
        <pc:spChg chg="mod">
          <ac:chgData name="Nicolo Tuccori" userId="0bed12c8-cf4c-419b-9b95-d7ea7ec556a8" providerId="ADAL" clId="{BEFEB447-86C7-EB45-AFD8-56805D5A768E}" dt="2024-10-15T09:54:53.515" v="10016" actId="1076"/>
          <ac:spMkLst>
            <pc:docMk/>
            <pc:sldMk cId="1016426594" sldId="509"/>
            <ac:spMk id="15" creationId="{FE1569FB-F4C9-50FC-DB3A-FF64D4A7655E}"/>
          </ac:spMkLst>
        </pc:spChg>
        <pc:spChg chg="del">
          <ac:chgData name="Nicolo Tuccori" userId="0bed12c8-cf4c-419b-9b95-d7ea7ec556a8" providerId="ADAL" clId="{BEFEB447-86C7-EB45-AFD8-56805D5A768E}" dt="2024-10-15T09:53:45.105" v="9964" actId="478"/>
          <ac:spMkLst>
            <pc:docMk/>
            <pc:sldMk cId="1016426594" sldId="509"/>
            <ac:spMk id="18" creationId="{84B3DC56-9E85-5B6D-991F-8137216673A1}"/>
          </ac:spMkLst>
        </pc:spChg>
        <pc:picChg chg="add mod">
          <ac:chgData name="Nicolo Tuccori" userId="0bed12c8-cf4c-419b-9b95-d7ea7ec556a8" providerId="ADAL" clId="{BEFEB447-86C7-EB45-AFD8-56805D5A768E}" dt="2024-10-15T09:54:49.204" v="10015" actId="1076"/>
          <ac:picMkLst>
            <pc:docMk/>
            <pc:sldMk cId="1016426594" sldId="509"/>
            <ac:picMk id="2" creationId="{19D9C7C5-C581-DD0A-A262-2B44BEC88299}"/>
          </ac:picMkLst>
        </pc:picChg>
        <pc:picChg chg="add mod">
          <ac:chgData name="Nicolo Tuccori" userId="0bed12c8-cf4c-419b-9b95-d7ea7ec556a8" providerId="ADAL" clId="{BEFEB447-86C7-EB45-AFD8-56805D5A768E}" dt="2024-10-15T09:54:45.353" v="10014" actId="1076"/>
          <ac:picMkLst>
            <pc:docMk/>
            <pc:sldMk cId="1016426594" sldId="509"/>
            <ac:picMk id="4" creationId="{7F59DB58-718D-70A6-0859-442EA2CB6343}"/>
          </ac:picMkLst>
        </pc:picChg>
      </pc:sldChg>
      <pc:sldChg chg="addSp delSp modSp add del mod">
        <pc:chgData name="Nicolo Tuccori" userId="0bed12c8-cf4c-419b-9b95-d7ea7ec556a8" providerId="ADAL" clId="{BEFEB447-86C7-EB45-AFD8-56805D5A768E}" dt="2024-10-15T13:02:17.051" v="10816" actId="2890"/>
        <pc:sldMkLst>
          <pc:docMk/>
          <pc:sldMk cId="1709796479" sldId="510"/>
        </pc:sldMkLst>
        <pc:spChg chg="add del">
          <ac:chgData name="Nicolo Tuccori" userId="0bed12c8-cf4c-419b-9b95-d7ea7ec556a8" providerId="ADAL" clId="{BEFEB447-86C7-EB45-AFD8-56805D5A768E}" dt="2024-10-15T13:02:12.270" v="10804" actId="478"/>
          <ac:spMkLst>
            <pc:docMk/>
            <pc:sldMk cId="1709796479" sldId="510"/>
            <ac:spMk id="3" creationId="{A05D065A-C1B0-7373-F7B0-B84D68F18167}"/>
          </ac:spMkLst>
        </pc:spChg>
        <pc:spChg chg="add del">
          <ac:chgData name="Nicolo Tuccori" userId="0bed12c8-cf4c-419b-9b95-d7ea7ec556a8" providerId="ADAL" clId="{BEFEB447-86C7-EB45-AFD8-56805D5A768E}" dt="2024-10-15T13:02:12.270" v="10804" actId="478"/>
          <ac:spMkLst>
            <pc:docMk/>
            <pc:sldMk cId="1709796479" sldId="510"/>
            <ac:spMk id="7" creationId="{7E65ACDE-94CC-7629-DD0A-391ABD1A30AE}"/>
          </ac:spMkLst>
        </pc:spChg>
        <pc:spChg chg="add del">
          <ac:chgData name="Nicolo Tuccori" userId="0bed12c8-cf4c-419b-9b95-d7ea7ec556a8" providerId="ADAL" clId="{BEFEB447-86C7-EB45-AFD8-56805D5A768E}" dt="2024-10-15T13:02:12.270" v="10804" actId="478"/>
          <ac:spMkLst>
            <pc:docMk/>
            <pc:sldMk cId="1709796479" sldId="510"/>
            <ac:spMk id="9" creationId="{A3A368EB-1BC3-A5B9-6470-0D2BC87278BE}"/>
          </ac:spMkLst>
        </pc:spChg>
        <pc:spChg chg="add del mod">
          <ac:chgData name="Nicolo Tuccori" userId="0bed12c8-cf4c-419b-9b95-d7ea7ec556a8" providerId="ADAL" clId="{BEFEB447-86C7-EB45-AFD8-56805D5A768E}" dt="2024-10-15T13:02:12.270" v="10804" actId="478"/>
          <ac:spMkLst>
            <pc:docMk/>
            <pc:sldMk cId="1709796479" sldId="510"/>
            <ac:spMk id="11" creationId="{E277F6DB-D942-C150-6E2F-9D970F8DFAA6}"/>
          </ac:spMkLst>
        </pc:spChg>
        <pc:spChg chg="add del">
          <ac:chgData name="Nicolo Tuccori" userId="0bed12c8-cf4c-419b-9b95-d7ea7ec556a8" providerId="ADAL" clId="{BEFEB447-86C7-EB45-AFD8-56805D5A768E}" dt="2024-10-15T13:02:12.274" v="10805" actId="478"/>
          <ac:spMkLst>
            <pc:docMk/>
            <pc:sldMk cId="1709796479" sldId="510"/>
            <ac:spMk id="12" creationId="{2686365A-3F09-A02D-6D83-86D2F6F8A34C}"/>
          </ac:spMkLst>
        </pc:spChg>
        <pc:spChg chg="add del">
          <ac:chgData name="Nicolo Tuccori" userId="0bed12c8-cf4c-419b-9b95-d7ea7ec556a8" providerId="ADAL" clId="{BEFEB447-86C7-EB45-AFD8-56805D5A768E}" dt="2024-10-15T13:02:12.274" v="10805" actId="478"/>
          <ac:spMkLst>
            <pc:docMk/>
            <pc:sldMk cId="1709796479" sldId="510"/>
            <ac:spMk id="13" creationId="{5F4DFF8F-24AD-0CCB-A19E-2104D858F0A7}"/>
          </ac:spMkLst>
        </pc:spChg>
        <pc:spChg chg="add del">
          <ac:chgData name="Nicolo Tuccori" userId="0bed12c8-cf4c-419b-9b95-d7ea7ec556a8" providerId="ADAL" clId="{BEFEB447-86C7-EB45-AFD8-56805D5A768E}" dt="2024-10-15T13:02:12.274" v="10805" actId="478"/>
          <ac:spMkLst>
            <pc:docMk/>
            <pc:sldMk cId="1709796479" sldId="510"/>
            <ac:spMk id="14" creationId="{D9068C11-5FDA-C480-A155-9E46E9129F8F}"/>
          </ac:spMkLst>
        </pc:spChg>
        <pc:spChg chg="add del">
          <ac:chgData name="Nicolo Tuccori" userId="0bed12c8-cf4c-419b-9b95-d7ea7ec556a8" providerId="ADAL" clId="{BEFEB447-86C7-EB45-AFD8-56805D5A768E}" dt="2024-10-15T13:02:12.274" v="10805" actId="478"/>
          <ac:spMkLst>
            <pc:docMk/>
            <pc:sldMk cId="1709796479" sldId="510"/>
            <ac:spMk id="15" creationId="{EE34255E-36DE-7497-64FA-4AFDC2E96299}"/>
          </ac:spMkLst>
        </pc:spChg>
        <pc:spChg chg="add del">
          <ac:chgData name="Nicolo Tuccori" userId="0bed12c8-cf4c-419b-9b95-d7ea7ec556a8" providerId="ADAL" clId="{BEFEB447-86C7-EB45-AFD8-56805D5A768E}" dt="2024-10-15T13:02:12.274" v="10805" actId="478"/>
          <ac:spMkLst>
            <pc:docMk/>
            <pc:sldMk cId="1709796479" sldId="510"/>
            <ac:spMk id="16" creationId="{6CFEA8E7-452F-69B0-A7B3-ABA9FB7D1682}"/>
          </ac:spMkLst>
        </pc:spChg>
        <pc:spChg chg="add del">
          <ac:chgData name="Nicolo Tuccori" userId="0bed12c8-cf4c-419b-9b95-d7ea7ec556a8" providerId="ADAL" clId="{BEFEB447-86C7-EB45-AFD8-56805D5A768E}" dt="2024-10-15T13:02:12.274" v="10805" actId="478"/>
          <ac:spMkLst>
            <pc:docMk/>
            <pc:sldMk cId="1709796479" sldId="510"/>
            <ac:spMk id="17" creationId="{E2280031-21F0-2A8D-5C4B-228780495AA4}"/>
          </ac:spMkLst>
        </pc:spChg>
        <pc:spChg chg="add del">
          <ac:chgData name="Nicolo Tuccori" userId="0bed12c8-cf4c-419b-9b95-d7ea7ec556a8" providerId="ADAL" clId="{BEFEB447-86C7-EB45-AFD8-56805D5A768E}" dt="2024-10-15T13:02:12.274" v="10805" actId="478"/>
          <ac:spMkLst>
            <pc:docMk/>
            <pc:sldMk cId="1709796479" sldId="510"/>
            <ac:spMk id="18" creationId="{AB8F023B-FD65-7F95-2476-D73AC15B292A}"/>
          </ac:spMkLst>
        </pc:spChg>
        <pc:spChg chg="add del">
          <ac:chgData name="Nicolo Tuccori" userId="0bed12c8-cf4c-419b-9b95-d7ea7ec556a8" providerId="ADAL" clId="{BEFEB447-86C7-EB45-AFD8-56805D5A768E}" dt="2024-10-15T13:02:12.274" v="10805" actId="478"/>
          <ac:spMkLst>
            <pc:docMk/>
            <pc:sldMk cId="1709796479" sldId="510"/>
            <ac:spMk id="19" creationId="{B7F8BCE2-3F59-2E2E-58BE-22FA8ACE5757}"/>
          </ac:spMkLst>
        </pc:spChg>
        <pc:spChg chg="add del">
          <ac:chgData name="Nicolo Tuccori" userId="0bed12c8-cf4c-419b-9b95-d7ea7ec556a8" providerId="ADAL" clId="{BEFEB447-86C7-EB45-AFD8-56805D5A768E}" dt="2024-10-15T13:02:12.274" v="10805" actId="478"/>
          <ac:spMkLst>
            <pc:docMk/>
            <pc:sldMk cId="1709796479" sldId="510"/>
            <ac:spMk id="20" creationId="{05A56BEF-2DC6-6D63-E155-711CC6A31145}"/>
          </ac:spMkLst>
        </pc:spChg>
        <pc:spChg chg="add del">
          <ac:chgData name="Nicolo Tuccori" userId="0bed12c8-cf4c-419b-9b95-d7ea7ec556a8" providerId="ADAL" clId="{BEFEB447-86C7-EB45-AFD8-56805D5A768E}" dt="2024-10-15T13:02:12.274" v="10805" actId="478"/>
          <ac:spMkLst>
            <pc:docMk/>
            <pc:sldMk cId="1709796479" sldId="510"/>
            <ac:spMk id="21" creationId="{CC73FA4A-8FE1-DC9B-17B0-393B26395652}"/>
          </ac:spMkLst>
        </pc:spChg>
        <pc:spChg chg="add del">
          <ac:chgData name="Nicolo Tuccori" userId="0bed12c8-cf4c-419b-9b95-d7ea7ec556a8" providerId="ADAL" clId="{BEFEB447-86C7-EB45-AFD8-56805D5A768E}" dt="2024-10-15T13:02:12.274" v="10805" actId="478"/>
          <ac:spMkLst>
            <pc:docMk/>
            <pc:sldMk cId="1709796479" sldId="510"/>
            <ac:spMk id="22" creationId="{BF376905-A9DB-D672-9392-A789D248581C}"/>
          </ac:spMkLst>
        </pc:spChg>
        <pc:spChg chg="add del">
          <ac:chgData name="Nicolo Tuccori" userId="0bed12c8-cf4c-419b-9b95-d7ea7ec556a8" providerId="ADAL" clId="{BEFEB447-86C7-EB45-AFD8-56805D5A768E}" dt="2024-10-15T13:02:12.274" v="10805" actId="478"/>
          <ac:spMkLst>
            <pc:docMk/>
            <pc:sldMk cId="1709796479" sldId="510"/>
            <ac:spMk id="23" creationId="{F5D409A2-34D0-799B-DD37-46BEAC3603EC}"/>
          </ac:spMkLst>
        </pc:spChg>
        <pc:spChg chg="add del">
          <ac:chgData name="Nicolo Tuccori" userId="0bed12c8-cf4c-419b-9b95-d7ea7ec556a8" providerId="ADAL" clId="{BEFEB447-86C7-EB45-AFD8-56805D5A768E}" dt="2024-10-15T13:02:12.274" v="10805" actId="478"/>
          <ac:spMkLst>
            <pc:docMk/>
            <pc:sldMk cId="1709796479" sldId="510"/>
            <ac:spMk id="24" creationId="{04009D9C-D627-D98B-C62D-C8B9140E14A2}"/>
          </ac:spMkLst>
        </pc:spChg>
        <pc:spChg chg="add del">
          <ac:chgData name="Nicolo Tuccori" userId="0bed12c8-cf4c-419b-9b95-d7ea7ec556a8" providerId="ADAL" clId="{BEFEB447-86C7-EB45-AFD8-56805D5A768E}" dt="2024-10-15T13:02:12.274" v="10805" actId="478"/>
          <ac:spMkLst>
            <pc:docMk/>
            <pc:sldMk cId="1709796479" sldId="510"/>
            <ac:spMk id="25" creationId="{E7447C62-E8E9-87BD-0855-31717860F400}"/>
          </ac:spMkLst>
        </pc:spChg>
        <pc:spChg chg="add del">
          <ac:chgData name="Nicolo Tuccori" userId="0bed12c8-cf4c-419b-9b95-d7ea7ec556a8" providerId="ADAL" clId="{BEFEB447-86C7-EB45-AFD8-56805D5A768E}" dt="2024-10-15T13:02:12.274" v="10805" actId="478"/>
          <ac:spMkLst>
            <pc:docMk/>
            <pc:sldMk cId="1709796479" sldId="510"/>
            <ac:spMk id="26" creationId="{CCE79295-6ED0-2CEA-68CE-018881279148}"/>
          </ac:spMkLst>
        </pc:spChg>
        <pc:spChg chg="add del">
          <ac:chgData name="Nicolo Tuccori" userId="0bed12c8-cf4c-419b-9b95-d7ea7ec556a8" providerId="ADAL" clId="{BEFEB447-86C7-EB45-AFD8-56805D5A768E}" dt="2024-10-15T13:02:12.274" v="10805" actId="478"/>
          <ac:spMkLst>
            <pc:docMk/>
            <pc:sldMk cId="1709796479" sldId="510"/>
            <ac:spMk id="27" creationId="{E2D6CA03-EF28-2FED-DC0A-D6B2B263C980}"/>
          </ac:spMkLst>
        </pc:spChg>
        <pc:spChg chg="add del">
          <ac:chgData name="Nicolo Tuccori" userId="0bed12c8-cf4c-419b-9b95-d7ea7ec556a8" providerId="ADAL" clId="{BEFEB447-86C7-EB45-AFD8-56805D5A768E}" dt="2024-10-15T13:02:12.274" v="10805" actId="478"/>
          <ac:spMkLst>
            <pc:docMk/>
            <pc:sldMk cId="1709796479" sldId="510"/>
            <ac:spMk id="28" creationId="{F8A2DC01-387C-A6D7-B125-7B0EB65B7791}"/>
          </ac:spMkLst>
        </pc:spChg>
        <pc:spChg chg="add del">
          <ac:chgData name="Nicolo Tuccori" userId="0bed12c8-cf4c-419b-9b95-d7ea7ec556a8" providerId="ADAL" clId="{BEFEB447-86C7-EB45-AFD8-56805D5A768E}" dt="2024-10-15T13:02:12.274" v="10805" actId="478"/>
          <ac:spMkLst>
            <pc:docMk/>
            <pc:sldMk cId="1709796479" sldId="510"/>
            <ac:spMk id="29" creationId="{7B313B59-9407-6912-11CE-4810D1818207}"/>
          </ac:spMkLst>
        </pc:spChg>
        <pc:spChg chg="add del">
          <ac:chgData name="Nicolo Tuccori" userId="0bed12c8-cf4c-419b-9b95-d7ea7ec556a8" providerId="ADAL" clId="{BEFEB447-86C7-EB45-AFD8-56805D5A768E}" dt="2024-10-15T13:02:12.274" v="10805" actId="478"/>
          <ac:spMkLst>
            <pc:docMk/>
            <pc:sldMk cId="1709796479" sldId="510"/>
            <ac:spMk id="30" creationId="{48377115-A457-8DAE-8D6B-33B490D76624}"/>
          </ac:spMkLst>
        </pc:spChg>
        <pc:spChg chg="add del mod">
          <ac:chgData name="Nicolo Tuccori" userId="0bed12c8-cf4c-419b-9b95-d7ea7ec556a8" providerId="ADAL" clId="{BEFEB447-86C7-EB45-AFD8-56805D5A768E}" dt="2024-10-15T13:02:12.270" v="10804" actId="478"/>
          <ac:spMkLst>
            <pc:docMk/>
            <pc:sldMk cId="1709796479" sldId="510"/>
            <ac:spMk id="32" creationId="{EC155426-0482-DEDC-A94C-0B9184F7FF12}"/>
          </ac:spMkLst>
        </pc:spChg>
        <pc:spChg chg="add del mod">
          <ac:chgData name="Nicolo Tuccori" userId="0bed12c8-cf4c-419b-9b95-d7ea7ec556a8" providerId="ADAL" clId="{BEFEB447-86C7-EB45-AFD8-56805D5A768E}" dt="2024-10-15T13:02:12.270" v="10804" actId="478"/>
          <ac:spMkLst>
            <pc:docMk/>
            <pc:sldMk cId="1709796479" sldId="510"/>
            <ac:spMk id="34" creationId="{6D32E705-643D-F079-E3FE-3CE87F082CE5}"/>
          </ac:spMkLst>
        </pc:spChg>
        <pc:spChg chg="add del mod">
          <ac:chgData name="Nicolo Tuccori" userId="0bed12c8-cf4c-419b-9b95-d7ea7ec556a8" providerId="ADAL" clId="{BEFEB447-86C7-EB45-AFD8-56805D5A768E}" dt="2024-10-15T13:02:12.108" v="10802" actId="11529"/>
          <ac:spMkLst>
            <pc:docMk/>
            <pc:sldMk cId="1709796479" sldId="510"/>
            <ac:spMk id="35" creationId="{F74B97A7-CB81-95CF-F6B6-38C8CC808D90}"/>
          </ac:spMkLst>
        </pc:spChg>
        <pc:spChg chg="add del mod">
          <ac:chgData name="Nicolo Tuccori" userId="0bed12c8-cf4c-419b-9b95-d7ea7ec556a8" providerId="ADAL" clId="{BEFEB447-86C7-EB45-AFD8-56805D5A768E}" dt="2024-10-15T13:02:01.771" v="10795" actId="11529"/>
          <ac:spMkLst>
            <pc:docMk/>
            <pc:sldMk cId="1709796479" sldId="510"/>
            <ac:spMk id="36" creationId="{38559077-09A7-B731-A8E4-6DD19495E027}"/>
          </ac:spMkLst>
        </pc:spChg>
        <pc:spChg chg="add mod">
          <ac:chgData name="Nicolo Tuccori" userId="0bed12c8-cf4c-419b-9b95-d7ea7ec556a8" providerId="ADAL" clId="{BEFEB447-86C7-EB45-AFD8-56805D5A768E}" dt="2024-10-15T13:02:00.624" v="10793" actId="1076"/>
          <ac:spMkLst>
            <pc:docMk/>
            <pc:sldMk cId="1709796479" sldId="510"/>
            <ac:spMk id="37" creationId="{F897BEF0-2F72-858A-C4BE-CE6C32DE4A89}"/>
          </ac:spMkLst>
        </pc:spChg>
        <pc:spChg chg="add del">
          <ac:chgData name="Nicolo Tuccori" userId="0bed12c8-cf4c-419b-9b95-d7ea7ec556a8" providerId="ADAL" clId="{BEFEB447-86C7-EB45-AFD8-56805D5A768E}" dt="2024-10-15T13:02:12.274" v="10805" actId="478"/>
          <ac:spMkLst>
            <pc:docMk/>
            <pc:sldMk cId="1709796479" sldId="510"/>
            <ac:spMk id="41" creationId="{71641217-47DA-21B5-8578-9AD7C805FAF9}"/>
          </ac:spMkLst>
        </pc:spChg>
        <pc:spChg chg="add del">
          <ac:chgData name="Nicolo Tuccori" userId="0bed12c8-cf4c-419b-9b95-d7ea7ec556a8" providerId="ADAL" clId="{BEFEB447-86C7-EB45-AFD8-56805D5A768E}" dt="2024-10-15T13:02:12.274" v="10805" actId="478"/>
          <ac:spMkLst>
            <pc:docMk/>
            <pc:sldMk cId="1709796479" sldId="510"/>
            <ac:spMk id="42" creationId="{F07A5725-DE77-F9BE-0E59-BD946FFA26AC}"/>
          </ac:spMkLst>
        </pc:spChg>
        <pc:spChg chg="add del">
          <ac:chgData name="Nicolo Tuccori" userId="0bed12c8-cf4c-419b-9b95-d7ea7ec556a8" providerId="ADAL" clId="{BEFEB447-86C7-EB45-AFD8-56805D5A768E}" dt="2024-10-15T13:02:12.274" v="10805" actId="478"/>
          <ac:spMkLst>
            <pc:docMk/>
            <pc:sldMk cId="1709796479" sldId="510"/>
            <ac:spMk id="43" creationId="{4EA94D73-8770-CF06-7B31-DEEDFA3CE9FB}"/>
          </ac:spMkLst>
        </pc:spChg>
        <pc:spChg chg="add del">
          <ac:chgData name="Nicolo Tuccori" userId="0bed12c8-cf4c-419b-9b95-d7ea7ec556a8" providerId="ADAL" clId="{BEFEB447-86C7-EB45-AFD8-56805D5A768E}" dt="2024-10-15T13:02:12.274" v="10805" actId="478"/>
          <ac:spMkLst>
            <pc:docMk/>
            <pc:sldMk cId="1709796479" sldId="510"/>
            <ac:spMk id="44" creationId="{2966DCC5-D322-E024-62E9-7D950711A027}"/>
          </ac:spMkLst>
        </pc:spChg>
        <pc:spChg chg="add del">
          <ac:chgData name="Nicolo Tuccori" userId="0bed12c8-cf4c-419b-9b95-d7ea7ec556a8" providerId="ADAL" clId="{BEFEB447-86C7-EB45-AFD8-56805D5A768E}" dt="2024-10-15T13:02:12.274" v="10805" actId="478"/>
          <ac:spMkLst>
            <pc:docMk/>
            <pc:sldMk cId="1709796479" sldId="510"/>
            <ac:spMk id="45" creationId="{6449A24B-CB80-FF94-437E-C270F0247DA5}"/>
          </ac:spMkLst>
        </pc:spChg>
        <pc:spChg chg="add del">
          <ac:chgData name="Nicolo Tuccori" userId="0bed12c8-cf4c-419b-9b95-d7ea7ec556a8" providerId="ADAL" clId="{BEFEB447-86C7-EB45-AFD8-56805D5A768E}" dt="2024-10-15T13:02:12.274" v="10805" actId="478"/>
          <ac:spMkLst>
            <pc:docMk/>
            <pc:sldMk cId="1709796479" sldId="510"/>
            <ac:spMk id="46" creationId="{B236FA86-5076-7506-D8DF-5F3050C4B62F}"/>
          </ac:spMkLst>
        </pc:spChg>
        <pc:spChg chg="add del">
          <ac:chgData name="Nicolo Tuccori" userId="0bed12c8-cf4c-419b-9b95-d7ea7ec556a8" providerId="ADAL" clId="{BEFEB447-86C7-EB45-AFD8-56805D5A768E}" dt="2024-10-15T13:02:12.274" v="10805" actId="478"/>
          <ac:spMkLst>
            <pc:docMk/>
            <pc:sldMk cId="1709796479" sldId="510"/>
            <ac:spMk id="47" creationId="{D90A99E1-3FB1-48AD-2E93-E6485755D731}"/>
          </ac:spMkLst>
        </pc:spChg>
        <pc:spChg chg="add del">
          <ac:chgData name="Nicolo Tuccori" userId="0bed12c8-cf4c-419b-9b95-d7ea7ec556a8" providerId="ADAL" clId="{BEFEB447-86C7-EB45-AFD8-56805D5A768E}" dt="2024-10-15T13:02:12.274" v="10805" actId="478"/>
          <ac:spMkLst>
            <pc:docMk/>
            <pc:sldMk cId="1709796479" sldId="510"/>
            <ac:spMk id="48" creationId="{62B0F659-2701-6BF7-AA9D-3C37675D0B9B}"/>
          </ac:spMkLst>
        </pc:spChg>
        <pc:spChg chg="add del">
          <ac:chgData name="Nicolo Tuccori" userId="0bed12c8-cf4c-419b-9b95-d7ea7ec556a8" providerId="ADAL" clId="{BEFEB447-86C7-EB45-AFD8-56805D5A768E}" dt="2024-10-15T13:02:12.274" v="10805" actId="478"/>
          <ac:spMkLst>
            <pc:docMk/>
            <pc:sldMk cId="1709796479" sldId="510"/>
            <ac:spMk id="51" creationId="{A5F8B686-BCF0-23B6-05E5-61404EC3F629}"/>
          </ac:spMkLst>
        </pc:spChg>
        <pc:spChg chg="add del">
          <ac:chgData name="Nicolo Tuccori" userId="0bed12c8-cf4c-419b-9b95-d7ea7ec556a8" providerId="ADAL" clId="{BEFEB447-86C7-EB45-AFD8-56805D5A768E}" dt="2024-10-15T13:02:12.274" v="10805" actId="478"/>
          <ac:spMkLst>
            <pc:docMk/>
            <pc:sldMk cId="1709796479" sldId="510"/>
            <ac:spMk id="52" creationId="{A10F50E8-5D80-07C5-A79A-FDB85191FBC2}"/>
          </ac:spMkLst>
        </pc:spChg>
        <pc:spChg chg="add del">
          <ac:chgData name="Nicolo Tuccori" userId="0bed12c8-cf4c-419b-9b95-d7ea7ec556a8" providerId="ADAL" clId="{BEFEB447-86C7-EB45-AFD8-56805D5A768E}" dt="2024-10-15T13:02:12.274" v="10805" actId="478"/>
          <ac:spMkLst>
            <pc:docMk/>
            <pc:sldMk cId="1709796479" sldId="510"/>
            <ac:spMk id="53" creationId="{764F8463-AF82-9BFE-7AB0-37E7BC7A52C0}"/>
          </ac:spMkLst>
        </pc:spChg>
        <pc:spChg chg="add del">
          <ac:chgData name="Nicolo Tuccori" userId="0bed12c8-cf4c-419b-9b95-d7ea7ec556a8" providerId="ADAL" clId="{BEFEB447-86C7-EB45-AFD8-56805D5A768E}" dt="2024-10-15T13:02:12.274" v="10805" actId="478"/>
          <ac:spMkLst>
            <pc:docMk/>
            <pc:sldMk cId="1709796479" sldId="510"/>
            <ac:spMk id="54" creationId="{B483F9A8-6BA6-4DA1-BD97-1D43323446AB}"/>
          </ac:spMkLst>
        </pc:spChg>
        <pc:spChg chg="add del">
          <ac:chgData name="Nicolo Tuccori" userId="0bed12c8-cf4c-419b-9b95-d7ea7ec556a8" providerId="ADAL" clId="{BEFEB447-86C7-EB45-AFD8-56805D5A768E}" dt="2024-10-15T13:02:12.274" v="10805" actId="478"/>
          <ac:spMkLst>
            <pc:docMk/>
            <pc:sldMk cId="1709796479" sldId="510"/>
            <ac:spMk id="55" creationId="{ECD60165-FA12-2628-E361-EC20A8675348}"/>
          </ac:spMkLst>
        </pc:spChg>
        <pc:spChg chg="add del">
          <ac:chgData name="Nicolo Tuccori" userId="0bed12c8-cf4c-419b-9b95-d7ea7ec556a8" providerId="ADAL" clId="{BEFEB447-86C7-EB45-AFD8-56805D5A768E}" dt="2024-10-15T13:02:12.274" v="10805" actId="478"/>
          <ac:spMkLst>
            <pc:docMk/>
            <pc:sldMk cId="1709796479" sldId="510"/>
            <ac:spMk id="56" creationId="{6D3F9EE6-7EEB-A14A-B6FA-18090266936D}"/>
          </ac:spMkLst>
        </pc:spChg>
        <pc:spChg chg="add del">
          <ac:chgData name="Nicolo Tuccori" userId="0bed12c8-cf4c-419b-9b95-d7ea7ec556a8" providerId="ADAL" clId="{BEFEB447-86C7-EB45-AFD8-56805D5A768E}" dt="2024-10-15T13:02:12.274" v="10805" actId="478"/>
          <ac:spMkLst>
            <pc:docMk/>
            <pc:sldMk cId="1709796479" sldId="510"/>
            <ac:spMk id="57" creationId="{A47C594A-4114-C971-66F8-66A9B523BA04}"/>
          </ac:spMkLst>
        </pc:spChg>
        <pc:spChg chg="add del">
          <ac:chgData name="Nicolo Tuccori" userId="0bed12c8-cf4c-419b-9b95-d7ea7ec556a8" providerId="ADAL" clId="{BEFEB447-86C7-EB45-AFD8-56805D5A768E}" dt="2024-10-15T13:02:12.274" v="10805" actId="478"/>
          <ac:spMkLst>
            <pc:docMk/>
            <pc:sldMk cId="1709796479" sldId="510"/>
            <ac:spMk id="58" creationId="{C6049939-B320-554A-388C-8CE3C03C0BD1}"/>
          </ac:spMkLst>
        </pc:spChg>
        <pc:spChg chg="add del">
          <ac:chgData name="Nicolo Tuccori" userId="0bed12c8-cf4c-419b-9b95-d7ea7ec556a8" providerId="ADAL" clId="{BEFEB447-86C7-EB45-AFD8-56805D5A768E}" dt="2024-10-15T13:02:12.274" v="10805" actId="478"/>
          <ac:spMkLst>
            <pc:docMk/>
            <pc:sldMk cId="1709796479" sldId="510"/>
            <ac:spMk id="59" creationId="{6CA3BFA3-6DC6-6337-6ECC-FF709D7AC578}"/>
          </ac:spMkLst>
        </pc:spChg>
        <pc:spChg chg="add del">
          <ac:chgData name="Nicolo Tuccori" userId="0bed12c8-cf4c-419b-9b95-d7ea7ec556a8" providerId="ADAL" clId="{BEFEB447-86C7-EB45-AFD8-56805D5A768E}" dt="2024-10-15T13:02:12.274" v="10805" actId="478"/>
          <ac:spMkLst>
            <pc:docMk/>
            <pc:sldMk cId="1709796479" sldId="510"/>
            <ac:spMk id="60" creationId="{02098034-F256-C68D-F77D-8C7D60242660}"/>
          </ac:spMkLst>
        </pc:spChg>
        <pc:spChg chg="add del">
          <ac:chgData name="Nicolo Tuccori" userId="0bed12c8-cf4c-419b-9b95-d7ea7ec556a8" providerId="ADAL" clId="{BEFEB447-86C7-EB45-AFD8-56805D5A768E}" dt="2024-10-15T13:02:12.274" v="10805" actId="478"/>
          <ac:spMkLst>
            <pc:docMk/>
            <pc:sldMk cId="1709796479" sldId="510"/>
            <ac:spMk id="61" creationId="{A190DAA5-7CF0-D086-3D6F-A22E7B9A31E9}"/>
          </ac:spMkLst>
        </pc:spChg>
        <pc:spChg chg="add del">
          <ac:chgData name="Nicolo Tuccori" userId="0bed12c8-cf4c-419b-9b95-d7ea7ec556a8" providerId="ADAL" clId="{BEFEB447-86C7-EB45-AFD8-56805D5A768E}" dt="2024-10-15T13:02:12.274" v="10805" actId="478"/>
          <ac:spMkLst>
            <pc:docMk/>
            <pc:sldMk cId="1709796479" sldId="510"/>
            <ac:spMk id="62" creationId="{99A7BAEB-7ECA-7779-8381-5C115AB9D494}"/>
          </ac:spMkLst>
        </pc:spChg>
        <pc:spChg chg="add del">
          <ac:chgData name="Nicolo Tuccori" userId="0bed12c8-cf4c-419b-9b95-d7ea7ec556a8" providerId="ADAL" clId="{BEFEB447-86C7-EB45-AFD8-56805D5A768E}" dt="2024-10-15T13:02:12.274" v="10805" actId="478"/>
          <ac:spMkLst>
            <pc:docMk/>
            <pc:sldMk cId="1709796479" sldId="510"/>
            <ac:spMk id="63" creationId="{2777340A-473D-B985-58BE-95B5919B9FB6}"/>
          </ac:spMkLst>
        </pc:spChg>
        <pc:spChg chg="add del">
          <ac:chgData name="Nicolo Tuccori" userId="0bed12c8-cf4c-419b-9b95-d7ea7ec556a8" providerId="ADAL" clId="{BEFEB447-86C7-EB45-AFD8-56805D5A768E}" dt="2024-10-15T13:02:12.274" v="10805" actId="478"/>
          <ac:spMkLst>
            <pc:docMk/>
            <pc:sldMk cId="1709796479" sldId="510"/>
            <ac:spMk id="64" creationId="{817B0099-ED31-0A14-4EBA-133CDEE6D1FA}"/>
          </ac:spMkLst>
        </pc:spChg>
        <pc:cxnChg chg="add del mod">
          <ac:chgData name="Nicolo Tuccori" userId="0bed12c8-cf4c-419b-9b95-d7ea7ec556a8" providerId="ADAL" clId="{BEFEB447-86C7-EB45-AFD8-56805D5A768E}" dt="2024-10-15T13:02:12.274" v="10805" actId="478"/>
          <ac:cxnSpMkLst>
            <pc:docMk/>
            <pc:sldMk cId="1709796479" sldId="510"/>
            <ac:cxnSpMk id="10" creationId="{73A2D48B-9E6D-11BA-7882-0EBE0E9B253A}"/>
          </ac:cxnSpMkLst>
        </pc:cxnChg>
      </pc:sldChg>
      <pc:sldChg chg="add del">
        <pc:chgData name="Nicolo Tuccori" userId="0bed12c8-cf4c-419b-9b95-d7ea7ec556a8" providerId="ADAL" clId="{BEFEB447-86C7-EB45-AFD8-56805D5A768E}" dt="2024-10-15T13:11:37.724" v="10899" actId="2696"/>
        <pc:sldMkLst>
          <pc:docMk/>
          <pc:sldMk cId="1726754358" sldId="510"/>
        </pc:sldMkLst>
      </pc:sldChg>
      <pc:sldChg chg="new del">
        <pc:chgData name="Nicolo Tuccori" userId="0bed12c8-cf4c-419b-9b95-d7ea7ec556a8" providerId="ADAL" clId="{BEFEB447-86C7-EB45-AFD8-56805D5A768E}" dt="2024-10-15T12:47:42.135" v="10432" actId="680"/>
        <pc:sldMkLst>
          <pc:docMk/>
          <pc:sldMk cId="2281502093" sldId="510"/>
        </pc:sldMkLst>
      </pc:sldChg>
      <pc:sldChg chg="addSp delSp modSp add mod">
        <pc:chgData name="Nicolo Tuccori" userId="0bed12c8-cf4c-419b-9b95-d7ea7ec556a8" providerId="ADAL" clId="{BEFEB447-86C7-EB45-AFD8-56805D5A768E}" dt="2024-10-15T13:21:15.881" v="10921" actId="1076"/>
        <pc:sldMkLst>
          <pc:docMk/>
          <pc:sldMk cId="2293656595" sldId="511"/>
        </pc:sldMkLst>
        <pc:spChg chg="mod">
          <ac:chgData name="Nicolo Tuccori" userId="0bed12c8-cf4c-419b-9b95-d7ea7ec556a8" providerId="ADAL" clId="{BEFEB447-86C7-EB45-AFD8-56805D5A768E}" dt="2024-10-15T13:11:29.897" v="10898"/>
          <ac:spMkLst>
            <pc:docMk/>
            <pc:sldMk cId="2293656595" sldId="511"/>
            <ac:spMk id="2" creationId="{487DF21E-4D58-5393-C09F-945223FDDD14}"/>
          </ac:spMkLst>
        </pc:spChg>
        <pc:spChg chg="mod">
          <ac:chgData name="Nicolo Tuccori" userId="0bed12c8-cf4c-419b-9b95-d7ea7ec556a8" providerId="ADAL" clId="{BEFEB447-86C7-EB45-AFD8-56805D5A768E}" dt="2024-10-15T13:20:36.443" v="10914" actId="1076"/>
          <ac:spMkLst>
            <pc:docMk/>
            <pc:sldMk cId="2293656595" sldId="511"/>
            <ac:spMk id="9" creationId="{A0CDA26F-EEF9-2FB8-E69E-8F5739E21742}"/>
          </ac:spMkLst>
        </pc:spChg>
        <pc:graphicFrameChg chg="add del mod modGraphic">
          <ac:chgData name="Nicolo Tuccori" userId="0bed12c8-cf4c-419b-9b95-d7ea7ec556a8" providerId="ADAL" clId="{BEFEB447-86C7-EB45-AFD8-56805D5A768E}" dt="2024-10-15T13:11:13.691" v="10889" actId="20577"/>
          <ac:graphicFrameMkLst>
            <pc:docMk/>
            <pc:sldMk cId="2293656595" sldId="511"/>
            <ac:graphicFrameMk id="4" creationId="{4A4DC169-7196-C9E2-4DE5-B5FD90D87281}"/>
          </ac:graphicFrameMkLst>
        </pc:graphicFrameChg>
        <pc:graphicFrameChg chg="del">
          <ac:chgData name="Nicolo Tuccori" userId="0bed12c8-cf4c-419b-9b95-d7ea7ec556a8" providerId="ADAL" clId="{BEFEB447-86C7-EB45-AFD8-56805D5A768E}" dt="2024-10-15T13:11:09.826" v="10882" actId="478"/>
          <ac:graphicFrameMkLst>
            <pc:docMk/>
            <pc:sldMk cId="2293656595" sldId="511"/>
            <ac:graphicFrameMk id="11" creationId="{BBB6DE34-39CA-36A1-21C8-CB3DD82D4954}"/>
          </ac:graphicFrameMkLst>
        </pc:graphicFrameChg>
        <pc:picChg chg="add mod">
          <ac:chgData name="Nicolo Tuccori" userId="0bed12c8-cf4c-419b-9b95-d7ea7ec556a8" providerId="ADAL" clId="{BEFEB447-86C7-EB45-AFD8-56805D5A768E}" dt="2024-10-15T13:20:41.139" v="10917" actId="1076"/>
          <ac:picMkLst>
            <pc:docMk/>
            <pc:sldMk cId="2293656595" sldId="511"/>
            <ac:picMk id="3074" creationId="{EA5341E2-6C71-27E2-DE83-33A18FD64854}"/>
          </ac:picMkLst>
        </pc:picChg>
        <pc:picChg chg="add">
          <ac:chgData name="Nicolo Tuccori" userId="0bed12c8-cf4c-419b-9b95-d7ea7ec556a8" providerId="ADAL" clId="{BEFEB447-86C7-EB45-AFD8-56805D5A768E}" dt="2024-10-15T13:21:07.898" v="10918"/>
          <ac:picMkLst>
            <pc:docMk/>
            <pc:sldMk cId="2293656595" sldId="511"/>
            <ac:picMk id="3076" creationId="{2B7C948A-893A-98C8-AE13-E7E83DA00F65}"/>
          </ac:picMkLst>
        </pc:picChg>
        <pc:picChg chg="add mod">
          <ac:chgData name="Nicolo Tuccori" userId="0bed12c8-cf4c-419b-9b95-d7ea7ec556a8" providerId="ADAL" clId="{BEFEB447-86C7-EB45-AFD8-56805D5A768E}" dt="2024-10-15T13:21:15.881" v="10921" actId="1076"/>
          <ac:picMkLst>
            <pc:docMk/>
            <pc:sldMk cId="2293656595" sldId="511"/>
            <ac:picMk id="3078" creationId="{17B5A8CA-2C53-2828-FC4D-3B3987DCD1A4}"/>
          </ac:picMkLst>
        </pc:picChg>
        <pc:picChg chg="del">
          <ac:chgData name="Nicolo Tuccori" userId="0bed12c8-cf4c-419b-9b95-d7ea7ec556a8" providerId="ADAL" clId="{BEFEB447-86C7-EB45-AFD8-56805D5A768E}" dt="2024-10-15T13:11:17.800" v="10890" actId="478"/>
          <ac:picMkLst>
            <pc:docMk/>
            <pc:sldMk cId="2293656595" sldId="511"/>
            <ac:picMk id="6148" creationId="{27412FD2-FE60-198B-2F3F-54C3A66CF526}"/>
          </ac:picMkLst>
        </pc:picChg>
      </pc:sldChg>
      <pc:sldChg chg="modSp add mod ord">
        <pc:chgData name="Nicolo Tuccori" userId="0bed12c8-cf4c-419b-9b95-d7ea7ec556a8" providerId="ADAL" clId="{BEFEB447-86C7-EB45-AFD8-56805D5A768E}" dt="2024-10-16T10:38:04.838" v="12175" actId="14100"/>
        <pc:sldMkLst>
          <pc:docMk/>
          <pc:sldMk cId="2468243388" sldId="512"/>
        </pc:sldMkLst>
        <pc:spChg chg="mod">
          <ac:chgData name="Nicolo Tuccori" userId="0bed12c8-cf4c-419b-9b95-d7ea7ec556a8" providerId="ADAL" clId="{BEFEB447-86C7-EB45-AFD8-56805D5A768E}" dt="2024-10-16T10:26:16.877" v="12050" actId="20577"/>
          <ac:spMkLst>
            <pc:docMk/>
            <pc:sldMk cId="2468243388" sldId="512"/>
            <ac:spMk id="2" creationId="{45C197EE-0744-1845-57BA-36925D752CB2}"/>
          </ac:spMkLst>
        </pc:spChg>
        <pc:spChg chg="mod">
          <ac:chgData name="Nicolo Tuccori" userId="0bed12c8-cf4c-419b-9b95-d7ea7ec556a8" providerId="ADAL" clId="{BEFEB447-86C7-EB45-AFD8-56805D5A768E}" dt="2024-10-16T10:38:04.838" v="12175" actId="14100"/>
          <ac:spMkLst>
            <pc:docMk/>
            <pc:sldMk cId="2468243388" sldId="512"/>
            <ac:spMk id="3" creationId="{FED6C072-C324-9C87-222E-B2A057B4F837}"/>
          </ac:spMkLst>
        </pc:spChg>
        <pc:spChg chg="mod">
          <ac:chgData name="Nicolo Tuccori" userId="0bed12c8-cf4c-419b-9b95-d7ea7ec556a8" providerId="ADAL" clId="{BEFEB447-86C7-EB45-AFD8-56805D5A768E}" dt="2024-10-16T10:26:09.329" v="12042" actId="1076"/>
          <ac:spMkLst>
            <pc:docMk/>
            <pc:sldMk cId="2468243388" sldId="512"/>
            <ac:spMk id="31" creationId="{17CE71DA-04E1-0E02-71F3-388A4B203498}"/>
          </ac:spMkLst>
        </pc:spChg>
        <pc:spChg chg="mod">
          <ac:chgData name="Nicolo Tuccori" userId="0bed12c8-cf4c-419b-9b95-d7ea7ec556a8" providerId="ADAL" clId="{BEFEB447-86C7-EB45-AFD8-56805D5A768E}" dt="2024-10-16T10:26:12.687" v="12043" actId="1076"/>
          <ac:spMkLst>
            <pc:docMk/>
            <pc:sldMk cId="2468243388" sldId="512"/>
            <ac:spMk id="32" creationId="{45FF5791-5697-4EE7-86E4-4C4B825927E9}"/>
          </ac:spMkLst>
        </pc:spChg>
      </pc:sldChg>
      <pc:sldChg chg="add del">
        <pc:chgData name="Nicolo Tuccori" userId="0bed12c8-cf4c-419b-9b95-d7ea7ec556a8" providerId="ADAL" clId="{BEFEB447-86C7-EB45-AFD8-56805D5A768E}" dt="2024-10-16T10:18:59.988" v="11503"/>
        <pc:sldMkLst>
          <pc:docMk/>
          <pc:sldMk cId="2504667384" sldId="512"/>
        </pc:sldMkLst>
      </pc:sldChg>
      <pc:sldChg chg="addSp delSp modSp add mod ord">
        <pc:chgData name="Nicolo Tuccori" userId="0bed12c8-cf4c-419b-9b95-d7ea7ec556a8" providerId="ADAL" clId="{BEFEB447-86C7-EB45-AFD8-56805D5A768E}" dt="2024-10-16T12:41:47.248" v="12554" actId="20577"/>
        <pc:sldMkLst>
          <pc:docMk/>
          <pc:sldMk cId="1504328152" sldId="513"/>
        </pc:sldMkLst>
        <pc:spChg chg="mod">
          <ac:chgData name="Nicolo Tuccori" userId="0bed12c8-cf4c-419b-9b95-d7ea7ec556a8" providerId="ADAL" clId="{BEFEB447-86C7-EB45-AFD8-56805D5A768E}" dt="2024-10-16T12:41:47.248" v="12554" actId="20577"/>
          <ac:spMkLst>
            <pc:docMk/>
            <pc:sldMk cId="1504328152" sldId="513"/>
            <ac:spMk id="5" creationId="{FFA64257-9789-FC87-F568-598E76C22716}"/>
          </ac:spMkLst>
        </pc:spChg>
        <pc:spChg chg="mod">
          <ac:chgData name="Nicolo Tuccori" userId="0bed12c8-cf4c-419b-9b95-d7ea7ec556a8" providerId="ADAL" clId="{BEFEB447-86C7-EB45-AFD8-56805D5A768E}" dt="2024-10-16T12:17:49.571" v="12355" actId="20577"/>
          <ac:spMkLst>
            <pc:docMk/>
            <pc:sldMk cId="1504328152" sldId="513"/>
            <ac:spMk id="21" creationId="{CE50A45B-2C30-75FE-7018-84DBC40ADAC1}"/>
          </ac:spMkLst>
        </pc:spChg>
        <pc:picChg chg="add mod">
          <ac:chgData name="Nicolo Tuccori" userId="0bed12c8-cf4c-419b-9b95-d7ea7ec556a8" providerId="ADAL" clId="{BEFEB447-86C7-EB45-AFD8-56805D5A768E}" dt="2024-10-16T12:41:35.445" v="12553" actId="1076"/>
          <ac:picMkLst>
            <pc:docMk/>
            <pc:sldMk cId="1504328152" sldId="513"/>
            <ac:picMk id="2" creationId="{011FEF8F-3B98-902B-EBD5-17D8BF62B54A}"/>
          </ac:picMkLst>
        </pc:picChg>
        <pc:picChg chg="del">
          <ac:chgData name="Nicolo Tuccori" userId="0bed12c8-cf4c-419b-9b95-d7ea7ec556a8" providerId="ADAL" clId="{BEFEB447-86C7-EB45-AFD8-56805D5A768E}" dt="2024-10-16T12:17:51.993" v="12357" actId="478"/>
          <ac:picMkLst>
            <pc:docMk/>
            <pc:sldMk cId="1504328152" sldId="513"/>
            <ac:picMk id="3" creationId="{C15D039F-BFCC-4C8E-F327-47A10B925356}"/>
          </ac:picMkLst>
        </pc:picChg>
        <pc:picChg chg="del">
          <ac:chgData name="Nicolo Tuccori" userId="0bed12c8-cf4c-419b-9b95-d7ea7ec556a8" providerId="ADAL" clId="{BEFEB447-86C7-EB45-AFD8-56805D5A768E}" dt="2024-10-16T12:17:50.985" v="12356" actId="478"/>
          <ac:picMkLst>
            <pc:docMk/>
            <pc:sldMk cId="1504328152" sldId="513"/>
            <ac:picMk id="4" creationId="{8994519C-7053-0701-90CE-6A7CAD833066}"/>
          </ac:picMkLst>
        </pc:picChg>
      </pc:sldChg>
    </pc:docChg>
  </pc:docChgLst>
  <pc:docChgLst>
    <pc:chgData name="Nicolo Tuccori" userId="0bed12c8-cf4c-419b-9b95-d7ea7ec556a8" providerId="ADAL" clId="{31439910-1F28-4441-841A-865135E9F0C3}"/>
    <pc:docChg chg="undo custSel addSld delSld modSld sldOrd">
      <pc:chgData name="Nicolo Tuccori" userId="0bed12c8-cf4c-419b-9b95-d7ea7ec556a8" providerId="ADAL" clId="{31439910-1F28-4441-841A-865135E9F0C3}" dt="2024-02-05T18:54:40.718" v="2911" actId="14100"/>
      <pc:docMkLst>
        <pc:docMk/>
      </pc:docMkLst>
      <pc:sldChg chg="modSp mod">
        <pc:chgData name="Nicolo Tuccori" userId="0bed12c8-cf4c-419b-9b95-d7ea7ec556a8" providerId="ADAL" clId="{31439910-1F28-4441-841A-865135E9F0C3}" dt="2024-01-19T13:29:06.418" v="2745" actId="20577"/>
        <pc:sldMkLst>
          <pc:docMk/>
          <pc:sldMk cId="2436493926" sldId="276"/>
        </pc:sldMkLst>
        <pc:spChg chg="mod">
          <ac:chgData name="Nicolo Tuccori" userId="0bed12c8-cf4c-419b-9b95-d7ea7ec556a8" providerId="ADAL" clId="{31439910-1F28-4441-841A-865135E9F0C3}" dt="2024-01-19T13:29:06.418" v="2745" actId="20577"/>
          <ac:spMkLst>
            <pc:docMk/>
            <pc:sldMk cId="2436493926" sldId="276"/>
            <ac:spMk id="10" creationId="{788BB696-D48C-1352-9021-EFEB172E5D47}"/>
          </ac:spMkLst>
        </pc:spChg>
      </pc:sldChg>
      <pc:sldChg chg="addSp delSp modSp mod">
        <pc:chgData name="Nicolo Tuccori" userId="0bed12c8-cf4c-419b-9b95-d7ea7ec556a8" providerId="ADAL" clId="{31439910-1F28-4441-841A-865135E9F0C3}" dt="2024-01-18T15:21:21.439" v="33" actId="1076"/>
        <pc:sldMkLst>
          <pc:docMk/>
          <pc:sldMk cId="31485380" sldId="346"/>
        </pc:sldMkLst>
        <pc:picChg chg="mod">
          <ac:chgData name="Nicolo Tuccori" userId="0bed12c8-cf4c-419b-9b95-d7ea7ec556a8" providerId="ADAL" clId="{31439910-1F28-4441-841A-865135E9F0C3}" dt="2024-01-18T15:21:18.222" v="31" actId="1076"/>
          <ac:picMkLst>
            <pc:docMk/>
            <pc:sldMk cId="31485380" sldId="346"/>
            <ac:picMk id="2" creationId="{C85F1262-5F2D-2272-40C4-225D949BE8FD}"/>
          </ac:picMkLst>
        </pc:picChg>
        <pc:picChg chg="add mod modCrop">
          <ac:chgData name="Nicolo Tuccori" userId="0bed12c8-cf4c-419b-9b95-d7ea7ec556a8" providerId="ADAL" clId="{31439910-1F28-4441-841A-865135E9F0C3}" dt="2024-01-18T15:21:21.439" v="33" actId="1076"/>
          <ac:picMkLst>
            <pc:docMk/>
            <pc:sldMk cId="31485380" sldId="346"/>
            <ac:picMk id="4" creationId="{AD2C6B6A-000E-7B45-7335-45A0130F28B8}"/>
          </ac:picMkLst>
        </pc:picChg>
        <pc:picChg chg="del">
          <ac:chgData name="Nicolo Tuccori" userId="0bed12c8-cf4c-419b-9b95-d7ea7ec556a8" providerId="ADAL" clId="{31439910-1F28-4441-841A-865135E9F0C3}" dt="2024-01-18T15:20:59.688" v="22" actId="478"/>
          <ac:picMkLst>
            <pc:docMk/>
            <pc:sldMk cId="31485380" sldId="346"/>
            <ac:picMk id="5" creationId="{C4FE2590-EF46-D83A-F643-791A097848B2}"/>
          </ac:picMkLst>
        </pc:picChg>
      </pc:sldChg>
      <pc:sldChg chg="addSp modSp mod">
        <pc:chgData name="Nicolo Tuccori" userId="0bed12c8-cf4c-419b-9b95-d7ea7ec556a8" providerId="ADAL" clId="{31439910-1F28-4441-841A-865135E9F0C3}" dt="2024-01-19T13:37:10.792" v="2824" actId="14100"/>
        <pc:sldMkLst>
          <pc:docMk/>
          <pc:sldMk cId="850747759" sldId="359"/>
        </pc:sldMkLst>
        <pc:spChg chg="add mod">
          <ac:chgData name="Nicolo Tuccori" userId="0bed12c8-cf4c-419b-9b95-d7ea7ec556a8" providerId="ADAL" clId="{31439910-1F28-4441-841A-865135E9F0C3}" dt="2024-01-19T13:37:10.792" v="2824" actId="14100"/>
          <ac:spMkLst>
            <pc:docMk/>
            <pc:sldMk cId="850747759" sldId="359"/>
            <ac:spMk id="4" creationId="{C49DCC12-AECF-11DF-FF59-F04421C7C445}"/>
          </ac:spMkLst>
        </pc:spChg>
        <pc:spChg chg="mod">
          <ac:chgData name="Nicolo Tuccori" userId="0bed12c8-cf4c-419b-9b95-d7ea7ec556a8" providerId="ADAL" clId="{31439910-1F28-4441-841A-865135E9F0C3}" dt="2024-01-18T15:23:08.437" v="75" actId="20577"/>
          <ac:spMkLst>
            <pc:docMk/>
            <pc:sldMk cId="850747759" sldId="359"/>
            <ac:spMk id="6" creationId="{D07C14A4-CF35-230F-AB0A-AAB65B81F04F}"/>
          </ac:spMkLst>
        </pc:spChg>
      </pc:sldChg>
      <pc:sldChg chg="addSp delSp modSp mod ord">
        <pc:chgData name="Nicolo Tuccori" userId="0bed12c8-cf4c-419b-9b95-d7ea7ec556a8" providerId="ADAL" clId="{31439910-1F28-4441-841A-865135E9F0C3}" dt="2024-02-05T18:54:40.718" v="2911" actId="14100"/>
        <pc:sldMkLst>
          <pc:docMk/>
          <pc:sldMk cId="1999998279" sldId="368"/>
        </pc:sldMkLst>
        <pc:spChg chg="add mod">
          <ac:chgData name="Nicolo Tuccori" userId="0bed12c8-cf4c-419b-9b95-d7ea7ec556a8" providerId="ADAL" clId="{31439910-1F28-4441-841A-865135E9F0C3}" dt="2024-01-18T17:08:54.755" v="2413" actId="20577"/>
          <ac:spMkLst>
            <pc:docMk/>
            <pc:sldMk cId="1999998279" sldId="368"/>
            <ac:spMk id="7" creationId="{16E2133E-75C3-FE4B-329C-F391B03E3EA7}"/>
          </ac:spMkLst>
        </pc:spChg>
        <pc:spChg chg="mod">
          <ac:chgData name="Nicolo Tuccori" userId="0bed12c8-cf4c-419b-9b95-d7ea7ec556a8" providerId="ADAL" clId="{31439910-1F28-4441-841A-865135E9F0C3}" dt="2024-02-05T18:54:30.740" v="2909" actId="14100"/>
          <ac:spMkLst>
            <pc:docMk/>
            <pc:sldMk cId="1999998279" sldId="368"/>
            <ac:spMk id="8" creationId="{EBEC30CA-330B-8125-EFA3-511863BEB427}"/>
          </ac:spMkLst>
        </pc:spChg>
        <pc:spChg chg="mod">
          <ac:chgData name="Nicolo Tuccori" userId="0bed12c8-cf4c-419b-9b95-d7ea7ec556a8" providerId="ADAL" clId="{31439910-1F28-4441-841A-865135E9F0C3}" dt="2024-01-18T17:07:19.867" v="2373" actId="1076"/>
          <ac:spMkLst>
            <pc:docMk/>
            <pc:sldMk cId="1999998279" sldId="368"/>
            <ac:spMk id="9" creationId="{2FDCC303-C346-5DC9-FFFD-862A785A849F}"/>
          </ac:spMkLst>
        </pc:spChg>
        <pc:spChg chg="add del mod">
          <ac:chgData name="Nicolo Tuccori" userId="0bed12c8-cf4c-419b-9b95-d7ea7ec556a8" providerId="ADAL" clId="{31439910-1F28-4441-841A-865135E9F0C3}" dt="2024-01-18T17:07:16.826" v="2372" actId="478"/>
          <ac:spMkLst>
            <pc:docMk/>
            <pc:sldMk cId="1999998279" sldId="368"/>
            <ac:spMk id="11" creationId="{53225C4F-5E69-5798-82C4-728A0A2B7422}"/>
          </ac:spMkLst>
        </pc:spChg>
        <pc:spChg chg="mod">
          <ac:chgData name="Nicolo Tuccori" userId="0bed12c8-cf4c-419b-9b95-d7ea7ec556a8" providerId="ADAL" clId="{31439910-1F28-4441-841A-865135E9F0C3}" dt="2024-02-02T15:54:19.705" v="2890" actId="1076"/>
          <ac:spMkLst>
            <pc:docMk/>
            <pc:sldMk cId="1999998279" sldId="368"/>
            <ac:spMk id="14" creationId="{34FB2B60-61D7-38AB-F4F4-4F4095700E54}"/>
          </ac:spMkLst>
        </pc:spChg>
        <pc:spChg chg="mod">
          <ac:chgData name="Nicolo Tuccori" userId="0bed12c8-cf4c-419b-9b95-d7ea7ec556a8" providerId="ADAL" clId="{31439910-1F28-4441-841A-865135E9F0C3}" dt="2024-02-05T18:54:18.906" v="2906" actId="14100"/>
          <ac:spMkLst>
            <pc:docMk/>
            <pc:sldMk cId="1999998279" sldId="368"/>
            <ac:spMk id="18" creationId="{DD4C37B3-4E10-0D60-851F-7D8581907F19}"/>
          </ac:spMkLst>
        </pc:spChg>
        <pc:spChg chg="mod">
          <ac:chgData name="Nicolo Tuccori" userId="0bed12c8-cf4c-419b-9b95-d7ea7ec556a8" providerId="ADAL" clId="{31439910-1F28-4441-841A-865135E9F0C3}" dt="2024-02-05T17:01:42.143" v="2900" actId="20577"/>
          <ac:spMkLst>
            <pc:docMk/>
            <pc:sldMk cId="1999998279" sldId="368"/>
            <ac:spMk id="19" creationId="{8F672DAD-DA4A-83CD-2B9C-FBE963C40994}"/>
          </ac:spMkLst>
        </pc:spChg>
        <pc:spChg chg="mod">
          <ac:chgData name="Nicolo Tuccori" userId="0bed12c8-cf4c-419b-9b95-d7ea7ec556a8" providerId="ADAL" clId="{31439910-1F28-4441-841A-865135E9F0C3}" dt="2024-02-05T18:54:40.718" v="2911" actId="14100"/>
          <ac:spMkLst>
            <pc:docMk/>
            <pc:sldMk cId="1999998279" sldId="368"/>
            <ac:spMk id="21" creationId="{86BC6896-BB93-ADB0-7F46-66A7BB52C002}"/>
          </ac:spMkLst>
        </pc:spChg>
        <pc:spChg chg="mod">
          <ac:chgData name="Nicolo Tuccori" userId="0bed12c8-cf4c-419b-9b95-d7ea7ec556a8" providerId="ADAL" clId="{31439910-1F28-4441-841A-865135E9F0C3}" dt="2024-02-05T17:01:14.248" v="2896" actId="20577"/>
          <ac:spMkLst>
            <pc:docMk/>
            <pc:sldMk cId="1999998279" sldId="368"/>
            <ac:spMk id="24" creationId="{FA9F4FB7-4EF6-C754-C56C-BEEACB83F8F1}"/>
          </ac:spMkLst>
        </pc:spChg>
        <pc:picChg chg="add mod">
          <ac:chgData name="Nicolo Tuccori" userId="0bed12c8-cf4c-419b-9b95-d7ea7ec556a8" providerId="ADAL" clId="{31439910-1F28-4441-841A-865135E9F0C3}" dt="2024-02-05T18:54:14.008" v="2905" actId="14100"/>
          <ac:picMkLst>
            <pc:docMk/>
            <pc:sldMk cId="1999998279" sldId="368"/>
            <ac:picMk id="13" creationId="{AA02E655-AE8E-920A-B594-6B9DD744D530}"/>
          </ac:picMkLst>
        </pc:picChg>
        <pc:picChg chg="add del mod">
          <ac:chgData name="Nicolo Tuccori" userId="0bed12c8-cf4c-419b-9b95-d7ea7ec556a8" providerId="ADAL" clId="{31439910-1F28-4441-841A-865135E9F0C3}" dt="2024-02-05T18:40:33.905" v="2902" actId="478"/>
          <ac:picMkLst>
            <pc:docMk/>
            <pc:sldMk cId="1999998279" sldId="368"/>
            <ac:picMk id="17" creationId="{43FF23C9-A151-EF1E-11D8-9F9778096351}"/>
          </ac:picMkLst>
        </pc:picChg>
        <pc:picChg chg="del">
          <ac:chgData name="Nicolo Tuccori" userId="0bed12c8-cf4c-419b-9b95-d7ea7ec556a8" providerId="ADAL" clId="{31439910-1F28-4441-841A-865135E9F0C3}" dt="2024-01-18T17:07:40.060" v="2377" actId="478"/>
          <ac:picMkLst>
            <pc:docMk/>
            <pc:sldMk cId="1999998279" sldId="368"/>
            <ac:picMk id="32" creationId="{665FD1BD-E1E7-46A0-79E0-4468F18FEA27}"/>
          </ac:picMkLst>
        </pc:picChg>
        <pc:cxnChg chg="mod">
          <ac:chgData name="Nicolo Tuccori" userId="0bed12c8-cf4c-419b-9b95-d7ea7ec556a8" providerId="ADAL" clId="{31439910-1F28-4441-841A-865135E9F0C3}" dt="2024-01-18T17:07:23.881" v="2374" actId="14100"/>
          <ac:cxnSpMkLst>
            <pc:docMk/>
            <pc:sldMk cId="1999998279" sldId="368"/>
            <ac:cxnSpMk id="22" creationId="{71EA9332-CF05-2A1C-126A-FA53963ADA20}"/>
          </ac:cxnSpMkLst>
        </pc:cxnChg>
      </pc:sldChg>
      <pc:sldChg chg="del">
        <pc:chgData name="Nicolo Tuccori" userId="0bed12c8-cf4c-419b-9b95-d7ea7ec556a8" providerId="ADAL" clId="{31439910-1F28-4441-841A-865135E9F0C3}" dt="2024-01-18T09:29:57.738" v="0" actId="2696"/>
        <pc:sldMkLst>
          <pc:docMk/>
          <pc:sldMk cId="2390134209" sldId="374"/>
        </pc:sldMkLst>
      </pc:sldChg>
      <pc:sldChg chg="modSp mod">
        <pc:chgData name="Nicolo Tuccori" userId="0bed12c8-cf4c-419b-9b95-d7ea7ec556a8" providerId="ADAL" clId="{31439910-1F28-4441-841A-865135E9F0C3}" dt="2024-01-18T16:49:19.411" v="1104" actId="1076"/>
        <pc:sldMkLst>
          <pc:docMk/>
          <pc:sldMk cId="3494213228" sldId="385"/>
        </pc:sldMkLst>
        <pc:spChg chg="mod">
          <ac:chgData name="Nicolo Tuccori" userId="0bed12c8-cf4c-419b-9b95-d7ea7ec556a8" providerId="ADAL" clId="{31439910-1F28-4441-841A-865135E9F0C3}" dt="2024-01-18T16:49:15.092" v="1103" actId="1076"/>
          <ac:spMkLst>
            <pc:docMk/>
            <pc:sldMk cId="3494213228" sldId="385"/>
            <ac:spMk id="2" creationId="{216815C6-3AD0-46E6-A74A-1967BD91AF50}"/>
          </ac:spMkLst>
        </pc:spChg>
        <pc:spChg chg="mod">
          <ac:chgData name="Nicolo Tuccori" userId="0bed12c8-cf4c-419b-9b95-d7ea7ec556a8" providerId="ADAL" clId="{31439910-1F28-4441-841A-865135E9F0C3}" dt="2024-01-18T16:49:19.411" v="1104" actId="1076"/>
          <ac:spMkLst>
            <pc:docMk/>
            <pc:sldMk cId="3494213228" sldId="385"/>
            <ac:spMk id="3" creationId="{1901B20D-4C28-4DA3-ABBD-718C22A5E58B}"/>
          </ac:spMkLst>
        </pc:spChg>
      </pc:sldChg>
      <pc:sldChg chg="del">
        <pc:chgData name="Nicolo Tuccori" userId="0bed12c8-cf4c-419b-9b95-d7ea7ec556a8" providerId="ADAL" clId="{31439910-1F28-4441-841A-865135E9F0C3}" dt="2024-01-18T09:29:57.738" v="0" actId="2696"/>
        <pc:sldMkLst>
          <pc:docMk/>
          <pc:sldMk cId="1049074461" sldId="386"/>
        </pc:sldMkLst>
      </pc:sldChg>
      <pc:sldChg chg="addSp delSp modSp mod">
        <pc:chgData name="Nicolo Tuccori" userId="0bed12c8-cf4c-419b-9b95-d7ea7ec556a8" providerId="ADAL" clId="{31439910-1F28-4441-841A-865135E9F0C3}" dt="2024-01-19T13:37:33.107" v="2859" actId="20577"/>
        <pc:sldMkLst>
          <pc:docMk/>
          <pc:sldMk cId="898785145" sldId="387"/>
        </pc:sldMkLst>
        <pc:spChg chg="add mod">
          <ac:chgData name="Nicolo Tuccori" userId="0bed12c8-cf4c-419b-9b95-d7ea7ec556a8" providerId="ADAL" clId="{31439910-1F28-4441-841A-865135E9F0C3}" dt="2024-01-19T13:37:33.107" v="2859" actId="20577"/>
          <ac:spMkLst>
            <pc:docMk/>
            <pc:sldMk cId="898785145" sldId="387"/>
            <ac:spMk id="7" creationId="{0EDBB5E1-96E3-8705-5AC7-92B54E134CBA}"/>
          </ac:spMkLst>
        </pc:spChg>
        <pc:spChg chg="mod">
          <ac:chgData name="Nicolo Tuccori" userId="0bed12c8-cf4c-419b-9b95-d7ea7ec556a8" providerId="ADAL" clId="{31439910-1F28-4441-841A-865135E9F0C3}" dt="2024-01-18T15:21:58.615" v="63" actId="20577"/>
          <ac:spMkLst>
            <pc:docMk/>
            <pc:sldMk cId="898785145" sldId="387"/>
            <ac:spMk id="9" creationId="{79C6E585-6382-5E9F-35BD-9893A1738F0A}"/>
          </ac:spMkLst>
        </pc:spChg>
        <pc:spChg chg="del">
          <ac:chgData name="Nicolo Tuccori" userId="0bed12c8-cf4c-419b-9b95-d7ea7ec556a8" providerId="ADAL" clId="{31439910-1F28-4441-841A-865135E9F0C3}" dt="2024-01-18T15:22:02.483" v="66" actId="478"/>
          <ac:spMkLst>
            <pc:docMk/>
            <pc:sldMk cId="898785145" sldId="387"/>
            <ac:spMk id="13" creationId="{56EA8684-E055-9539-21E0-223BCB399AEE}"/>
          </ac:spMkLst>
        </pc:spChg>
        <pc:spChg chg="del">
          <ac:chgData name="Nicolo Tuccori" userId="0bed12c8-cf4c-419b-9b95-d7ea7ec556a8" providerId="ADAL" clId="{31439910-1F28-4441-841A-865135E9F0C3}" dt="2024-01-18T15:22:01.987" v="65" actId="478"/>
          <ac:spMkLst>
            <pc:docMk/>
            <pc:sldMk cId="898785145" sldId="387"/>
            <ac:spMk id="14" creationId="{C3B66B15-58B5-DE71-C9FD-488DF62E58FB}"/>
          </ac:spMkLst>
        </pc:spChg>
        <pc:spChg chg="del">
          <ac:chgData name="Nicolo Tuccori" userId="0bed12c8-cf4c-419b-9b95-d7ea7ec556a8" providerId="ADAL" clId="{31439910-1F28-4441-841A-865135E9F0C3}" dt="2024-01-18T15:22:04.157" v="67" actId="478"/>
          <ac:spMkLst>
            <pc:docMk/>
            <pc:sldMk cId="898785145" sldId="387"/>
            <ac:spMk id="16" creationId="{E1501DAF-0D2D-D89E-F156-E9775A7FFCCF}"/>
          </ac:spMkLst>
        </pc:spChg>
        <pc:spChg chg="del">
          <ac:chgData name="Nicolo Tuccori" userId="0bed12c8-cf4c-419b-9b95-d7ea7ec556a8" providerId="ADAL" clId="{31439910-1F28-4441-841A-865135E9F0C3}" dt="2024-01-18T15:22:01.307" v="64" actId="478"/>
          <ac:spMkLst>
            <pc:docMk/>
            <pc:sldMk cId="898785145" sldId="387"/>
            <ac:spMk id="22" creationId="{8D68801B-B282-9B81-4236-3E77A1AB665C}"/>
          </ac:spMkLst>
        </pc:spChg>
      </pc:sldChg>
      <pc:sldChg chg="del">
        <pc:chgData name="Nicolo Tuccori" userId="0bed12c8-cf4c-419b-9b95-d7ea7ec556a8" providerId="ADAL" clId="{31439910-1F28-4441-841A-865135E9F0C3}" dt="2024-01-18T17:20:49.642" v="2488" actId="2696"/>
        <pc:sldMkLst>
          <pc:docMk/>
          <pc:sldMk cId="2023724943" sldId="388"/>
        </pc:sldMkLst>
      </pc:sldChg>
      <pc:sldChg chg="del">
        <pc:chgData name="Nicolo Tuccori" userId="0bed12c8-cf4c-419b-9b95-d7ea7ec556a8" providerId="ADAL" clId="{31439910-1F28-4441-841A-865135E9F0C3}" dt="2024-01-18T17:21:02.223" v="2489" actId="2696"/>
        <pc:sldMkLst>
          <pc:docMk/>
          <pc:sldMk cId="2836263614" sldId="389"/>
        </pc:sldMkLst>
      </pc:sldChg>
      <pc:sldChg chg="add del">
        <pc:chgData name="Nicolo Tuccori" userId="0bed12c8-cf4c-419b-9b95-d7ea7ec556a8" providerId="ADAL" clId="{31439910-1F28-4441-841A-865135E9F0C3}" dt="2024-01-19T11:55:39.026" v="2643" actId="2696"/>
        <pc:sldMkLst>
          <pc:docMk/>
          <pc:sldMk cId="4082399465" sldId="390"/>
        </pc:sldMkLst>
      </pc:sldChg>
      <pc:sldChg chg="del">
        <pc:chgData name="Nicolo Tuccori" userId="0bed12c8-cf4c-419b-9b95-d7ea7ec556a8" providerId="ADAL" clId="{31439910-1F28-4441-841A-865135E9F0C3}" dt="2024-01-18T17:20:35.777" v="2487" actId="2696"/>
        <pc:sldMkLst>
          <pc:docMk/>
          <pc:sldMk cId="245599528" sldId="391"/>
        </pc:sldMkLst>
      </pc:sldChg>
      <pc:sldChg chg="del">
        <pc:chgData name="Nicolo Tuccori" userId="0bed12c8-cf4c-419b-9b95-d7ea7ec556a8" providerId="ADAL" clId="{31439910-1F28-4441-841A-865135E9F0C3}" dt="2024-01-18T17:20:35.777" v="2487" actId="2696"/>
        <pc:sldMkLst>
          <pc:docMk/>
          <pc:sldMk cId="1103836422" sldId="392"/>
        </pc:sldMkLst>
      </pc:sldChg>
      <pc:sldChg chg="del">
        <pc:chgData name="Nicolo Tuccori" userId="0bed12c8-cf4c-419b-9b95-d7ea7ec556a8" providerId="ADAL" clId="{31439910-1F28-4441-841A-865135E9F0C3}" dt="2024-01-18T17:20:35.777" v="2487" actId="2696"/>
        <pc:sldMkLst>
          <pc:docMk/>
          <pc:sldMk cId="2914396259" sldId="393"/>
        </pc:sldMkLst>
      </pc:sldChg>
      <pc:sldChg chg="del">
        <pc:chgData name="Nicolo Tuccori" userId="0bed12c8-cf4c-419b-9b95-d7ea7ec556a8" providerId="ADAL" clId="{31439910-1F28-4441-841A-865135E9F0C3}" dt="2024-01-18T17:20:35.777" v="2487" actId="2696"/>
        <pc:sldMkLst>
          <pc:docMk/>
          <pc:sldMk cId="3822444715" sldId="394"/>
        </pc:sldMkLst>
      </pc:sldChg>
      <pc:sldChg chg="del">
        <pc:chgData name="Nicolo Tuccori" userId="0bed12c8-cf4c-419b-9b95-d7ea7ec556a8" providerId="ADAL" clId="{31439910-1F28-4441-841A-865135E9F0C3}" dt="2024-01-19T11:55:39.025" v="2642" actId="2696"/>
        <pc:sldMkLst>
          <pc:docMk/>
          <pc:sldMk cId="1682783531" sldId="395"/>
        </pc:sldMkLst>
      </pc:sldChg>
      <pc:sldChg chg="del">
        <pc:chgData name="Nicolo Tuccori" userId="0bed12c8-cf4c-419b-9b95-d7ea7ec556a8" providerId="ADAL" clId="{31439910-1F28-4441-841A-865135E9F0C3}" dt="2024-01-18T17:20:49.642" v="2488" actId="2696"/>
        <pc:sldMkLst>
          <pc:docMk/>
          <pc:sldMk cId="2421087555" sldId="396"/>
        </pc:sldMkLst>
      </pc:sldChg>
      <pc:sldChg chg="del">
        <pc:chgData name="Nicolo Tuccori" userId="0bed12c8-cf4c-419b-9b95-d7ea7ec556a8" providerId="ADAL" clId="{31439910-1F28-4441-841A-865135E9F0C3}" dt="2024-01-18T17:21:13.362" v="2490" actId="2696"/>
        <pc:sldMkLst>
          <pc:docMk/>
          <pc:sldMk cId="443057372" sldId="397"/>
        </pc:sldMkLst>
      </pc:sldChg>
      <pc:sldChg chg="addSp delSp modSp new mod modClrScheme chgLayout">
        <pc:chgData name="Nicolo Tuccori" userId="0bed12c8-cf4c-419b-9b95-d7ea7ec556a8" providerId="ADAL" clId="{31439910-1F28-4441-841A-865135E9F0C3}" dt="2024-01-18T17:02:15.803" v="2150" actId="404"/>
        <pc:sldMkLst>
          <pc:docMk/>
          <pc:sldMk cId="1308183631" sldId="398"/>
        </pc:sldMkLst>
        <pc:spChg chg="del mod ord">
          <ac:chgData name="Nicolo Tuccori" userId="0bed12c8-cf4c-419b-9b95-d7ea7ec556a8" providerId="ADAL" clId="{31439910-1F28-4441-841A-865135E9F0C3}" dt="2024-01-18T15:26:38.955" v="174" actId="700"/>
          <ac:spMkLst>
            <pc:docMk/>
            <pc:sldMk cId="1308183631" sldId="398"/>
            <ac:spMk id="2" creationId="{4C75C324-6D93-B633-0282-40B3018E38FA}"/>
          </ac:spMkLst>
        </pc:spChg>
        <pc:spChg chg="del mod ord">
          <ac:chgData name="Nicolo Tuccori" userId="0bed12c8-cf4c-419b-9b95-d7ea7ec556a8" providerId="ADAL" clId="{31439910-1F28-4441-841A-865135E9F0C3}" dt="2024-01-18T15:26:38.955" v="174" actId="700"/>
          <ac:spMkLst>
            <pc:docMk/>
            <pc:sldMk cId="1308183631" sldId="398"/>
            <ac:spMk id="3" creationId="{8A358725-7036-7103-B932-AC2109C9EFBF}"/>
          </ac:spMkLst>
        </pc:spChg>
        <pc:spChg chg="del mod ord">
          <ac:chgData name="Nicolo Tuccori" userId="0bed12c8-cf4c-419b-9b95-d7ea7ec556a8" providerId="ADAL" clId="{31439910-1F28-4441-841A-865135E9F0C3}" dt="2024-01-18T15:26:38.955" v="174" actId="700"/>
          <ac:spMkLst>
            <pc:docMk/>
            <pc:sldMk cId="1308183631" sldId="398"/>
            <ac:spMk id="4" creationId="{09736C47-3014-F0D5-DF31-32B922B17622}"/>
          </ac:spMkLst>
        </pc:spChg>
        <pc:spChg chg="del mod ord">
          <ac:chgData name="Nicolo Tuccori" userId="0bed12c8-cf4c-419b-9b95-d7ea7ec556a8" providerId="ADAL" clId="{31439910-1F28-4441-841A-865135E9F0C3}" dt="2024-01-18T15:26:38.955" v="174" actId="700"/>
          <ac:spMkLst>
            <pc:docMk/>
            <pc:sldMk cId="1308183631" sldId="398"/>
            <ac:spMk id="5" creationId="{B0DDA8EB-D2D7-FE9B-0F87-F6F7085C69CB}"/>
          </ac:spMkLst>
        </pc:spChg>
        <pc:spChg chg="del mod ord">
          <ac:chgData name="Nicolo Tuccori" userId="0bed12c8-cf4c-419b-9b95-d7ea7ec556a8" providerId="ADAL" clId="{31439910-1F28-4441-841A-865135E9F0C3}" dt="2024-01-18T15:26:38.955" v="174" actId="700"/>
          <ac:spMkLst>
            <pc:docMk/>
            <pc:sldMk cId="1308183631" sldId="398"/>
            <ac:spMk id="6" creationId="{87AC1194-2711-67F1-F0E8-FD6E2C213A7E}"/>
          </ac:spMkLst>
        </pc:spChg>
        <pc:spChg chg="del mod ord">
          <ac:chgData name="Nicolo Tuccori" userId="0bed12c8-cf4c-419b-9b95-d7ea7ec556a8" providerId="ADAL" clId="{31439910-1F28-4441-841A-865135E9F0C3}" dt="2024-01-18T15:26:38.955" v="174" actId="700"/>
          <ac:spMkLst>
            <pc:docMk/>
            <pc:sldMk cId="1308183631" sldId="398"/>
            <ac:spMk id="7" creationId="{B948D386-8A1B-CF36-8883-B5FA5562E9FE}"/>
          </ac:spMkLst>
        </pc:spChg>
        <pc:spChg chg="del mod ord">
          <ac:chgData name="Nicolo Tuccori" userId="0bed12c8-cf4c-419b-9b95-d7ea7ec556a8" providerId="ADAL" clId="{31439910-1F28-4441-841A-865135E9F0C3}" dt="2024-01-18T15:26:38.955" v="174" actId="700"/>
          <ac:spMkLst>
            <pc:docMk/>
            <pc:sldMk cId="1308183631" sldId="398"/>
            <ac:spMk id="8" creationId="{49B4BD6B-2D69-F2A9-B162-5FA5F323BF19}"/>
          </ac:spMkLst>
        </pc:spChg>
        <pc:spChg chg="mod ord">
          <ac:chgData name="Nicolo Tuccori" userId="0bed12c8-cf4c-419b-9b95-d7ea7ec556a8" providerId="ADAL" clId="{31439910-1F28-4441-841A-865135E9F0C3}" dt="2024-01-18T15:26:38.955" v="174" actId="700"/>
          <ac:spMkLst>
            <pc:docMk/>
            <pc:sldMk cId="1308183631" sldId="398"/>
            <ac:spMk id="9" creationId="{8A6FA2D2-54C7-03B4-FEC9-D6F7334D1F23}"/>
          </ac:spMkLst>
        </pc:spChg>
        <pc:spChg chg="mod ord">
          <ac:chgData name="Nicolo Tuccori" userId="0bed12c8-cf4c-419b-9b95-d7ea7ec556a8" providerId="ADAL" clId="{31439910-1F28-4441-841A-865135E9F0C3}" dt="2024-01-18T15:26:38.955" v="174" actId="700"/>
          <ac:spMkLst>
            <pc:docMk/>
            <pc:sldMk cId="1308183631" sldId="398"/>
            <ac:spMk id="10" creationId="{94B5D8E0-B300-2A26-2F6F-AC8CE6DD57E2}"/>
          </ac:spMkLst>
        </pc:spChg>
        <pc:spChg chg="mod ord">
          <ac:chgData name="Nicolo Tuccori" userId="0bed12c8-cf4c-419b-9b95-d7ea7ec556a8" providerId="ADAL" clId="{31439910-1F28-4441-841A-865135E9F0C3}" dt="2024-01-18T15:26:38.955" v="174" actId="700"/>
          <ac:spMkLst>
            <pc:docMk/>
            <pc:sldMk cId="1308183631" sldId="398"/>
            <ac:spMk id="11" creationId="{C921B223-D58C-2720-590D-82EEFB7C1587}"/>
          </ac:spMkLst>
        </pc:spChg>
        <pc:spChg chg="add mod ord">
          <ac:chgData name="Nicolo Tuccori" userId="0bed12c8-cf4c-419b-9b95-d7ea7ec556a8" providerId="ADAL" clId="{31439910-1F28-4441-841A-865135E9F0C3}" dt="2024-01-18T15:29:45.048" v="205" actId="208"/>
          <ac:spMkLst>
            <pc:docMk/>
            <pc:sldMk cId="1308183631" sldId="398"/>
            <ac:spMk id="12" creationId="{ED6B3A56-AA3A-06BE-5F2A-0FF31D037299}"/>
          </ac:spMkLst>
        </pc:spChg>
        <pc:spChg chg="add mod ord">
          <ac:chgData name="Nicolo Tuccori" userId="0bed12c8-cf4c-419b-9b95-d7ea7ec556a8" providerId="ADAL" clId="{31439910-1F28-4441-841A-865135E9F0C3}" dt="2024-01-18T17:02:15.803" v="2150" actId="404"/>
          <ac:spMkLst>
            <pc:docMk/>
            <pc:sldMk cId="1308183631" sldId="398"/>
            <ac:spMk id="13" creationId="{F8EFCAA3-9CFE-40BE-37B8-79F17AD71C52}"/>
          </ac:spMkLst>
        </pc:spChg>
        <pc:spChg chg="add del mod ord">
          <ac:chgData name="Nicolo Tuccori" userId="0bed12c8-cf4c-419b-9b95-d7ea7ec556a8" providerId="ADAL" clId="{31439910-1F28-4441-841A-865135E9F0C3}" dt="2024-01-18T15:30:14.882" v="227" actId="478"/>
          <ac:spMkLst>
            <pc:docMk/>
            <pc:sldMk cId="1308183631" sldId="398"/>
            <ac:spMk id="14" creationId="{159029CA-FC75-D659-C060-F14C1738C8D1}"/>
          </ac:spMkLst>
        </pc:spChg>
        <pc:spChg chg="add del mod ord">
          <ac:chgData name="Nicolo Tuccori" userId="0bed12c8-cf4c-419b-9b95-d7ea7ec556a8" providerId="ADAL" clId="{31439910-1F28-4441-841A-865135E9F0C3}" dt="2024-01-18T15:30:14.882" v="227" actId="478"/>
          <ac:spMkLst>
            <pc:docMk/>
            <pc:sldMk cId="1308183631" sldId="398"/>
            <ac:spMk id="15" creationId="{0A41E514-7B48-E5D2-C001-759CEA02B43A}"/>
          </ac:spMkLst>
        </pc:spChg>
        <pc:spChg chg="add del mod ord">
          <ac:chgData name="Nicolo Tuccori" userId="0bed12c8-cf4c-419b-9b95-d7ea7ec556a8" providerId="ADAL" clId="{31439910-1F28-4441-841A-865135E9F0C3}" dt="2024-01-18T15:30:14.882" v="227" actId="478"/>
          <ac:spMkLst>
            <pc:docMk/>
            <pc:sldMk cId="1308183631" sldId="398"/>
            <ac:spMk id="16" creationId="{FCB13DC8-3B31-84E9-2695-40193F41E2AE}"/>
          </ac:spMkLst>
        </pc:spChg>
        <pc:spChg chg="add del mod ord">
          <ac:chgData name="Nicolo Tuccori" userId="0bed12c8-cf4c-419b-9b95-d7ea7ec556a8" providerId="ADAL" clId="{31439910-1F28-4441-841A-865135E9F0C3}" dt="2024-01-18T15:30:14.882" v="227" actId="478"/>
          <ac:spMkLst>
            <pc:docMk/>
            <pc:sldMk cId="1308183631" sldId="398"/>
            <ac:spMk id="17" creationId="{369375B8-6CD6-A071-542E-2298B562D472}"/>
          </ac:spMkLst>
        </pc:spChg>
        <pc:spChg chg="add del mod ord">
          <ac:chgData name="Nicolo Tuccori" userId="0bed12c8-cf4c-419b-9b95-d7ea7ec556a8" providerId="ADAL" clId="{31439910-1F28-4441-841A-865135E9F0C3}" dt="2024-01-18T15:30:14.882" v="227" actId="478"/>
          <ac:spMkLst>
            <pc:docMk/>
            <pc:sldMk cId="1308183631" sldId="398"/>
            <ac:spMk id="18" creationId="{8B435F45-7574-EA62-5647-6FED52FC952D}"/>
          </ac:spMkLst>
        </pc:spChg>
        <pc:spChg chg="add del mod ord">
          <ac:chgData name="Nicolo Tuccori" userId="0bed12c8-cf4c-419b-9b95-d7ea7ec556a8" providerId="ADAL" clId="{31439910-1F28-4441-841A-865135E9F0C3}" dt="2024-01-18T15:30:14.882" v="227" actId="478"/>
          <ac:spMkLst>
            <pc:docMk/>
            <pc:sldMk cId="1308183631" sldId="398"/>
            <ac:spMk id="19" creationId="{7BCB2F23-FF7F-62A9-E79A-064D3D4FCF7D}"/>
          </ac:spMkLst>
        </pc:spChg>
        <pc:spChg chg="add del mod ord">
          <ac:chgData name="Nicolo Tuccori" userId="0bed12c8-cf4c-419b-9b95-d7ea7ec556a8" providerId="ADAL" clId="{31439910-1F28-4441-841A-865135E9F0C3}" dt="2024-01-18T15:30:14.882" v="227" actId="478"/>
          <ac:spMkLst>
            <pc:docMk/>
            <pc:sldMk cId="1308183631" sldId="398"/>
            <ac:spMk id="20" creationId="{B7072813-9FE8-CDA1-6C6B-2CC01765EB3B}"/>
          </ac:spMkLst>
        </pc:spChg>
        <pc:spChg chg="add mod">
          <ac:chgData name="Nicolo Tuccori" userId="0bed12c8-cf4c-419b-9b95-d7ea7ec556a8" providerId="ADAL" clId="{31439910-1F28-4441-841A-865135E9F0C3}" dt="2024-01-18T17:00:17.736" v="1968" actId="20577"/>
          <ac:spMkLst>
            <pc:docMk/>
            <pc:sldMk cId="1308183631" sldId="398"/>
            <ac:spMk id="22" creationId="{94B48800-7720-AD60-245C-051AFAD06297}"/>
          </ac:spMkLst>
        </pc:spChg>
        <pc:picChg chg="add mod">
          <ac:chgData name="Nicolo Tuccori" userId="0bed12c8-cf4c-419b-9b95-d7ea7ec556a8" providerId="ADAL" clId="{31439910-1F28-4441-841A-865135E9F0C3}" dt="2024-01-18T16:47:03.451" v="1057" actId="1076"/>
          <ac:picMkLst>
            <pc:docMk/>
            <pc:sldMk cId="1308183631" sldId="398"/>
            <ac:picMk id="21" creationId="{0FEF1072-B838-06B3-29A6-ECC6255EA8B3}"/>
          </ac:picMkLst>
        </pc:picChg>
      </pc:sldChg>
      <pc:sldChg chg="addSp delSp modSp add mod">
        <pc:chgData name="Nicolo Tuccori" userId="0bed12c8-cf4c-419b-9b95-d7ea7ec556a8" providerId="ADAL" clId="{31439910-1F28-4441-841A-865135E9F0C3}" dt="2024-01-19T13:20:45.339" v="2735" actId="1076"/>
        <pc:sldMkLst>
          <pc:docMk/>
          <pc:sldMk cId="3152952609" sldId="399"/>
        </pc:sldMkLst>
        <pc:spChg chg="add del mod">
          <ac:chgData name="Nicolo Tuccori" userId="0bed12c8-cf4c-419b-9b95-d7ea7ec556a8" providerId="ADAL" clId="{31439910-1F28-4441-841A-865135E9F0C3}" dt="2024-01-19T13:17:00.413" v="2717" actId="478"/>
          <ac:spMkLst>
            <pc:docMk/>
            <pc:sldMk cId="3152952609" sldId="399"/>
            <ac:spMk id="4" creationId="{0EC124D6-EC4C-5FE0-010D-BA300276566A}"/>
          </ac:spMkLst>
        </pc:spChg>
        <pc:spChg chg="del mod">
          <ac:chgData name="Nicolo Tuccori" userId="0bed12c8-cf4c-419b-9b95-d7ea7ec556a8" providerId="ADAL" clId="{31439910-1F28-4441-841A-865135E9F0C3}" dt="2024-01-19T13:16:19.063" v="2714" actId="478"/>
          <ac:spMkLst>
            <pc:docMk/>
            <pc:sldMk cId="3152952609" sldId="399"/>
            <ac:spMk id="13" creationId="{F8EFCAA3-9CFE-40BE-37B8-79F17AD71C52}"/>
          </ac:spMkLst>
        </pc:spChg>
        <pc:spChg chg="mod">
          <ac:chgData name="Nicolo Tuccori" userId="0bed12c8-cf4c-419b-9b95-d7ea7ec556a8" providerId="ADAL" clId="{31439910-1F28-4441-841A-865135E9F0C3}" dt="2024-01-18T16:46:55.821" v="1056"/>
          <ac:spMkLst>
            <pc:docMk/>
            <pc:sldMk cId="3152952609" sldId="399"/>
            <ac:spMk id="22" creationId="{94B48800-7720-AD60-245C-051AFAD06297}"/>
          </ac:spMkLst>
        </pc:spChg>
        <pc:picChg chg="add del mod">
          <ac:chgData name="Nicolo Tuccori" userId="0bed12c8-cf4c-419b-9b95-d7ea7ec556a8" providerId="ADAL" clId="{31439910-1F28-4441-841A-865135E9F0C3}" dt="2024-01-19T13:15:35.484" v="2708" actId="478"/>
          <ac:picMkLst>
            <pc:docMk/>
            <pc:sldMk cId="3152952609" sldId="399"/>
            <ac:picMk id="2" creationId="{42D62CCF-D30D-2FE2-647F-83B6EE8618BE}"/>
          </ac:picMkLst>
        </pc:picChg>
        <pc:picChg chg="add del">
          <ac:chgData name="Nicolo Tuccori" userId="0bed12c8-cf4c-419b-9b95-d7ea7ec556a8" providerId="ADAL" clId="{31439910-1F28-4441-841A-865135E9F0C3}" dt="2024-01-19T13:16:05.859" v="2712"/>
          <ac:picMkLst>
            <pc:docMk/>
            <pc:sldMk cId="3152952609" sldId="399"/>
            <ac:picMk id="3" creationId="{D28CE6C6-6480-4C0E-88E4-190F54CDE4D1}"/>
          </ac:picMkLst>
        </pc:picChg>
        <pc:picChg chg="add mod">
          <ac:chgData name="Nicolo Tuccori" userId="0bed12c8-cf4c-419b-9b95-d7ea7ec556a8" providerId="ADAL" clId="{31439910-1F28-4441-841A-865135E9F0C3}" dt="2024-01-19T13:17:15.606" v="2721" actId="1076"/>
          <ac:picMkLst>
            <pc:docMk/>
            <pc:sldMk cId="3152952609" sldId="399"/>
            <ac:picMk id="5" creationId="{C3C566E5-3850-7053-14C9-6F9E44059EC8}"/>
          </ac:picMkLst>
        </pc:picChg>
        <pc:picChg chg="add mod">
          <ac:chgData name="Nicolo Tuccori" userId="0bed12c8-cf4c-419b-9b95-d7ea7ec556a8" providerId="ADAL" clId="{31439910-1F28-4441-841A-865135E9F0C3}" dt="2024-01-19T13:18:19.302" v="2725" actId="1076"/>
          <ac:picMkLst>
            <pc:docMk/>
            <pc:sldMk cId="3152952609" sldId="399"/>
            <ac:picMk id="6" creationId="{1445CD07-A609-9699-C741-E0EB88283C2E}"/>
          </ac:picMkLst>
        </pc:picChg>
        <pc:picChg chg="add mod">
          <ac:chgData name="Nicolo Tuccori" userId="0bed12c8-cf4c-419b-9b95-d7ea7ec556a8" providerId="ADAL" clId="{31439910-1F28-4441-841A-865135E9F0C3}" dt="2024-01-19T13:20:15.045" v="2731" actId="1076"/>
          <ac:picMkLst>
            <pc:docMk/>
            <pc:sldMk cId="3152952609" sldId="399"/>
            <ac:picMk id="7" creationId="{E5ECCACB-04A3-8721-824A-7E476EE39834}"/>
          </ac:picMkLst>
        </pc:picChg>
        <pc:picChg chg="add mod">
          <ac:chgData name="Nicolo Tuccori" userId="0bed12c8-cf4c-419b-9b95-d7ea7ec556a8" providerId="ADAL" clId="{31439910-1F28-4441-841A-865135E9F0C3}" dt="2024-01-19T13:20:45.339" v="2735" actId="1076"/>
          <ac:picMkLst>
            <pc:docMk/>
            <pc:sldMk cId="3152952609" sldId="399"/>
            <ac:picMk id="8" creationId="{6C4A967E-8171-0F62-FD99-53D8218C36BD}"/>
          </ac:picMkLst>
        </pc:picChg>
        <pc:picChg chg="del">
          <ac:chgData name="Nicolo Tuccori" userId="0bed12c8-cf4c-419b-9b95-d7ea7ec556a8" providerId="ADAL" clId="{31439910-1F28-4441-841A-865135E9F0C3}" dt="2024-01-18T16:36:18.156" v="471" actId="478"/>
          <ac:picMkLst>
            <pc:docMk/>
            <pc:sldMk cId="3152952609" sldId="399"/>
            <ac:picMk id="21" creationId="{0FEF1072-B838-06B3-29A6-ECC6255EA8B3}"/>
          </ac:picMkLst>
        </pc:picChg>
        <pc:picChg chg="add del">
          <ac:chgData name="Nicolo Tuccori" userId="0bed12c8-cf4c-419b-9b95-d7ea7ec556a8" providerId="ADAL" clId="{31439910-1F28-4441-841A-865135E9F0C3}" dt="2024-01-19T13:15:39.174" v="2710"/>
          <ac:picMkLst>
            <pc:docMk/>
            <pc:sldMk cId="3152952609" sldId="399"/>
            <ac:picMk id="1025" creationId="{30430C26-B039-85DB-E40C-87E954E0F0A4}"/>
          </ac:picMkLst>
        </pc:picChg>
        <pc:picChg chg="add del mod">
          <ac:chgData name="Nicolo Tuccori" userId="0bed12c8-cf4c-419b-9b95-d7ea7ec556a8" providerId="ADAL" clId="{31439910-1F28-4441-841A-865135E9F0C3}" dt="2024-01-19T13:17:22.423" v="2722" actId="478"/>
          <ac:picMkLst>
            <pc:docMk/>
            <pc:sldMk cId="3152952609" sldId="399"/>
            <ac:picMk id="1026" creationId="{9512105E-F91D-0D62-153F-184F8208C81E}"/>
          </ac:picMkLst>
        </pc:picChg>
        <pc:picChg chg="add del">
          <ac:chgData name="Nicolo Tuccori" userId="0bed12c8-cf4c-419b-9b95-d7ea7ec556a8" providerId="ADAL" clId="{31439910-1F28-4441-841A-865135E9F0C3}" dt="2024-01-19T13:16:19.063" v="2714" actId="478"/>
          <ac:picMkLst>
            <pc:docMk/>
            <pc:sldMk cId="3152952609" sldId="399"/>
            <ac:picMk id="1027" creationId="{C7E35A95-F682-3903-EF6B-80BB991782A2}"/>
          </ac:picMkLst>
        </pc:picChg>
        <pc:picChg chg="add del mod">
          <ac:chgData name="Nicolo Tuccori" userId="0bed12c8-cf4c-419b-9b95-d7ea7ec556a8" providerId="ADAL" clId="{31439910-1F28-4441-841A-865135E9F0C3}" dt="2024-01-19T13:20:39.636" v="2732" actId="478"/>
          <ac:picMkLst>
            <pc:docMk/>
            <pc:sldMk cId="3152952609" sldId="399"/>
            <ac:picMk id="1028" creationId="{8F5C65E2-88B0-AD0A-48CE-108362580B39}"/>
          </ac:picMkLst>
        </pc:picChg>
        <pc:picChg chg="add del mod">
          <ac:chgData name="Nicolo Tuccori" userId="0bed12c8-cf4c-419b-9b95-d7ea7ec556a8" providerId="ADAL" clId="{31439910-1F28-4441-841A-865135E9F0C3}" dt="2024-01-19T13:20:01.023" v="2726" actId="478"/>
          <ac:picMkLst>
            <pc:docMk/>
            <pc:sldMk cId="3152952609" sldId="399"/>
            <ac:picMk id="1030" creationId="{42EDD98B-A7CA-FF68-C6CB-2EA7A5C3A280}"/>
          </ac:picMkLst>
        </pc:picChg>
      </pc:sldChg>
      <pc:sldChg chg="addSp delSp modSp add mod">
        <pc:chgData name="Nicolo Tuccori" userId="0bed12c8-cf4c-419b-9b95-d7ea7ec556a8" providerId="ADAL" clId="{31439910-1F28-4441-841A-865135E9F0C3}" dt="2024-01-18T17:02:33.995" v="2171" actId="20577"/>
        <pc:sldMkLst>
          <pc:docMk/>
          <pc:sldMk cId="4208072626" sldId="400"/>
        </pc:sldMkLst>
        <pc:spChg chg="add mod">
          <ac:chgData name="Nicolo Tuccori" userId="0bed12c8-cf4c-419b-9b95-d7ea7ec556a8" providerId="ADAL" clId="{31439910-1F28-4441-841A-865135E9F0C3}" dt="2024-01-18T16:58:28.213" v="1883" actId="20577"/>
          <ac:spMkLst>
            <pc:docMk/>
            <pc:sldMk cId="4208072626" sldId="400"/>
            <ac:spMk id="4" creationId="{637BFCB4-BAB0-A333-7479-93853D7BC79F}"/>
          </ac:spMkLst>
        </pc:spChg>
        <pc:spChg chg="add mod">
          <ac:chgData name="Nicolo Tuccori" userId="0bed12c8-cf4c-419b-9b95-d7ea7ec556a8" providerId="ADAL" clId="{31439910-1F28-4441-841A-865135E9F0C3}" dt="2024-01-18T16:56:18.216" v="1702" actId="207"/>
          <ac:spMkLst>
            <pc:docMk/>
            <pc:sldMk cId="4208072626" sldId="400"/>
            <ac:spMk id="5" creationId="{238FCCAA-6C41-65B5-FD8A-78E9F84587A5}"/>
          </ac:spMkLst>
        </pc:spChg>
        <pc:spChg chg="add mod">
          <ac:chgData name="Nicolo Tuccori" userId="0bed12c8-cf4c-419b-9b95-d7ea7ec556a8" providerId="ADAL" clId="{31439910-1F28-4441-841A-865135E9F0C3}" dt="2024-01-18T16:56:34.774" v="1713" actId="1076"/>
          <ac:spMkLst>
            <pc:docMk/>
            <pc:sldMk cId="4208072626" sldId="400"/>
            <ac:spMk id="6" creationId="{22E77415-D489-919A-0A8A-512725508AC4}"/>
          </ac:spMkLst>
        </pc:spChg>
        <pc:spChg chg="add mod">
          <ac:chgData name="Nicolo Tuccori" userId="0bed12c8-cf4c-419b-9b95-d7ea7ec556a8" providerId="ADAL" clId="{31439910-1F28-4441-841A-865135E9F0C3}" dt="2024-01-18T17:02:33.995" v="2171" actId="20577"/>
          <ac:spMkLst>
            <pc:docMk/>
            <pc:sldMk cId="4208072626" sldId="400"/>
            <ac:spMk id="8" creationId="{5E622FB5-80D7-0CC8-4407-E3CE8625F2DB}"/>
          </ac:spMkLst>
        </pc:spChg>
        <pc:spChg chg="mod">
          <ac:chgData name="Nicolo Tuccori" userId="0bed12c8-cf4c-419b-9b95-d7ea7ec556a8" providerId="ADAL" clId="{31439910-1F28-4441-841A-865135E9F0C3}" dt="2024-01-18T16:47:40.667" v="1074" actId="20577"/>
          <ac:spMkLst>
            <pc:docMk/>
            <pc:sldMk cId="4208072626" sldId="400"/>
            <ac:spMk id="12" creationId="{ED6B3A56-AA3A-06BE-5F2A-0FF31D037299}"/>
          </ac:spMkLst>
        </pc:spChg>
        <pc:spChg chg="mod">
          <ac:chgData name="Nicolo Tuccori" userId="0bed12c8-cf4c-419b-9b95-d7ea7ec556a8" providerId="ADAL" clId="{31439910-1F28-4441-841A-865135E9F0C3}" dt="2024-01-18T16:47:51.742" v="1082" actId="27636"/>
          <ac:spMkLst>
            <pc:docMk/>
            <pc:sldMk cId="4208072626" sldId="400"/>
            <ac:spMk id="13" creationId="{F8EFCAA3-9CFE-40BE-37B8-79F17AD71C52}"/>
          </ac:spMkLst>
        </pc:spChg>
        <pc:spChg chg="del mod">
          <ac:chgData name="Nicolo Tuccori" userId="0bed12c8-cf4c-419b-9b95-d7ea7ec556a8" providerId="ADAL" clId="{31439910-1F28-4441-841A-865135E9F0C3}" dt="2024-01-18T16:47:54.449" v="1084" actId="478"/>
          <ac:spMkLst>
            <pc:docMk/>
            <pc:sldMk cId="4208072626" sldId="400"/>
            <ac:spMk id="22" creationId="{94B48800-7720-AD60-245C-051AFAD06297}"/>
          </ac:spMkLst>
        </pc:spChg>
        <pc:picChg chg="del">
          <ac:chgData name="Nicolo Tuccori" userId="0bed12c8-cf4c-419b-9b95-d7ea7ec556a8" providerId="ADAL" clId="{31439910-1F28-4441-841A-865135E9F0C3}" dt="2024-01-18T16:41:58.743" v="680" actId="478"/>
          <ac:picMkLst>
            <pc:docMk/>
            <pc:sldMk cId="4208072626" sldId="400"/>
            <ac:picMk id="2" creationId="{42D62CCF-D30D-2FE2-647F-83B6EE8618BE}"/>
          </ac:picMkLst>
        </pc:picChg>
        <pc:picChg chg="add mod">
          <ac:chgData name="Nicolo Tuccori" userId="0bed12c8-cf4c-419b-9b95-d7ea7ec556a8" providerId="ADAL" clId="{31439910-1F28-4441-841A-865135E9F0C3}" dt="2024-01-18T16:56:36.868" v="1714" actId="1076"/>
          <ac:picMkLst>
            <pc:docMk/>
            <pc:sldMk cId="4208072626" sldId="400"/>
            <ac:picMk id="3" creationId="{37EC23E4-8010-5618-4CD6-8EECE45093A4}"/>
          </ac:picMkLst>
        </pc:picChg>
        <pc:picChg chg="add mod">
          <ac:chgData name="Nicolo Tuccori" userId="0bed12c8-cf4c-419b-9b95-d7ea7ec556a8" providerId="ADAL" clId="{31439910-1F28-4441-841A-865135E9F0C3}" dt="2024-01-18T16:57:09.382" v="1716" actId="1076"/>
          <ac:picMkLst>
            <pc:docMk/>
            <pc:sldMk cId="4208072626" sldId="400"/>
            <ac:picMk id="7" creationId="{85665969-3A29-F5AD-31D8-68526572A403}"/>
          </ac:picMkLst>
        </pc:picChg>
        <pc:picChg chg="del mod">
          <ac:chgData name="Nicolo Tuccori" userId="0bed12c8-cf4c-419b-9b95-d7ea7ec556a8" providerId="ADAL" clId="{31439910-1F28-4441-841A-865135E9F0C3}" dt="2024-01-18T16:41:59.679" v="682" actId="478"/>
          <ac:picMkLst>
            <pc:docMk/>
            <pc:sldMk cId="4208072626" sldId="400"/>
            <ac:picMk id="1026" creationId="{9512105E-F91D-0D62-153F-184F8208C81E}"/>
          </ac:picMkLst>
        </pc:picChg>
        <pc:picChg chg="del">
          <ac:chgData name="Nicolo Tuccori" userId="0bed12c8-cf4c-419b-9b95-d7ea7ec556a8" providerId="ADAL" clId="{31439910-1F28-4441-841A-865135E9F0C3}" dt="2024-01-18T16:42:00.787" v="684" actId="478"/>
          <ac:picMkLst>
            <pc:docMk/>
            <pc:sldMk cId="4208072626" sldId="400"/>
            <ac:picMk id="1028" creationId="{8F5C65E2-88B0-AD0A-48CE-108362580B39}"/>
          </ac:picMkLst>
        </pc:picChg>
        <pc:picChg chg="del">
          <ac:chgData name="Nicolo Tuccori" userId="0bed12c8-cf4c-419b-9b95-d7ea7ec556a8" providerId="ADAL" clId="{31439910-1F28-4441-841A-865135E9F0C3}" dt="2024-01-18T16:42:00.276" v="683" actId="478"/>
          <ac:picMkLst>
            <pc:docMk/>
            <pc:sldMk cId="4208072626" sldId="400"/>
            <ac:picMk id="1030" creationId="{42EDD98B-A7CA-FF68-C6CB-2EA7A5C3A280}"/>
          </ac:picMkLst>
        </pc:picChg>
        <pc:picChg chg="add del mod">
          <ac:chgData name="Nicolo Tuccori" userId="0bed12c8-cf4c-419b-9b95-d7ea7ec556a8" providerId="ADAL" clId="{31439910-1F28-4441-841A-865135E9F0C3}" dt="2024-01-18T16:47:53.562" v="1083" actId="478"/>
          <ac:picMkLst>
            <pc:docMk/>
            <pc:sldMk cId="4208072626" sldId="400"/>
            <ac:picMk id="3074" creationId="{E5EE9F22-7604-4CCD-CFCC-76D3BEC42AFF}"/>
          </ac:picMkLst>
        </pc:picChg>
      </pc:sldChg>
      <pc:sldChg chg="modSp add del mod">
        <pc:chgData name="Nicolo Tuccori" userId="0bed12c8-cf4c-419b-9b95-d7ea7ec556a8" providerId="ADAL" clId="{31439910-1F28-4441-841A-865135E9F0C3}" dt="2024-01-18T17:03:38.079" v="2184" actId="2696"/>
        <pc:sldMkLst>
          <pc:docMk/>
          <pc:sldMk cId="3311841568" sldId="401"/>
        </pc:sldMkLst>
        <pc:spChg chg="mod">
          <ac:chgData name="Nicolo Tuccori" userId="0bed12c8-cf4c-419b-9b95-d7ea7ec556a8" providerId="ADAL" clId="{31439910-1F28-4441-841A-865135E9F0C3}" dt="2024-01-18T17:03:24.337" v="2181" actId="20577"/>
          <ac:spMkLst>
            <pc:docMk/>
            <pc:sldMk cId="3311841568" sldId="401"/>
            <ac:spMk id="13" creationId="{F8EFCAA3-9CFE-40BE-37B8-79F17AD71C52}"/>
          </ac:spMkLst>
        </pc:spChg>
      </pc:sldChg>
      <pc:sldChg chg="addSp delSp modSp add mod ord">
        <pc:chgData name="Nicolo Tuccori" userId="0bed12c8-cf4c-419b-9b95-d7ea7ec556a8" providerId="ADAL" clId="{31439910-1F28-4441-841A-865135E9F0C3}" dt="2024-01-19T13:35:00.010" v="2760" actId="20577"/>
        <pc:sldMkLst>
          <pc:docMk/>
          <pc:sldMk cId="3045373450" sldId="402"/>
        </pc:sldMkLst>
        <pc:spChg chg="add mod">
          <ac:chgData name="Nicolo Tuccori" userId="0bed12c8-cf4c-419b-9b95-d7ea7ec556a8" providerId="ADAL" clId="{31439910-1F28-4441-841A-865135E9F0C3}" dt="2024-01-18T17:06:33.725" v="2342" actId="1076"/>
          <ac:spMkLst>
            <pc:docMk/>
            <pc:sldMk cId="3045373450" sldId="402"/>
            <ac:spMk id="2" creationId="{7F7FD481-B813-30AD-0CED-6753FEF1DB84}"/>
          </ac:spMkLst>
        </pc:spChg>
        <pc:spChg chg="mod">
          <ac:chgData name="Nicolo Tuccori" userId="0bed12c8-cf4c-419b-9b95-d7ea7ec556a8" providerId="ADAL" clId="{31439910-1F28-4441-841A-865135E9F0C3}" dt="2024-01-18T17:03:56.642" v="2228" actId="20577"/>
          <ac:spMkLst>
            <pc:docMk/>
            <pc:sldMk cId="3045373450" sldId="402"/>
            <ac:spMk id="13" creationId="{F8EFCAA3-9CFE-40BE-37B8-79F17AD71C52}"/>
          </ac:spMkLst>
        </pc:spChg>
        <pc:spChg chg="mod">
          <ac:chgData name="Nicolo Tuccori" userId="0bed12c8-cf4c-419b-9b95-d7ea7ec556a8" providerId="ADAL" clId="{31439910-1F28-4441-841A-865135E9F0C3}" dt="2024-01-19T13:35:00.010" v="2760" actId="20577"/>
          <ac:spMkLst>
            <pc:docMk/>
            <pc:sldMk cId="3045373450" sldId="402"/>
            <ac:spMk id="22" creationId="{94B48800-7720-AD60-245C-051AFAD06297}"/>
          </ac:spMkLst>
        </pc:spChg>
        <pc:picChg chg="del">
          <ac:chgData name="Nicolo Tuccori" userId="0bed12c8-cf4c-419b-9b95-d7ea7ec556a8" providerId="ADAL" clId="{31439910-1F28-4441-841A-865135E9F0C3}" dt="2024-01-18T17:03:58.694" v="2229" actId="478"/>
          <ac:picMkLst>
            <pc:docMk/>
            <pc:sldMk cId="3045373450" sldId="402"/>
            <ac:picMk id="21" creationId="{0FEF1072-B838-06B3-29A6-ECC6255EA8B3}"/>
          </ac:picMkLst>
        </pc:picChg>
        <pc:picChg chg="add mod">
          <ac:chgData name="Nicolo Tuccori" userId="0bed12c8-cf4c-419b-9b95-d7ea7ec556a8" providerId="ADAL" clId="{31439910-1F28-4441-841A-865135E9F0C3}" dt="2024-01-18T17:06:03.284" v="2332" actId="1076"/>
          <ac:picMkLst>
            <pc:docMk/>
            <pc:sldMk cId="3045373450" sldId="402"/>
            <ac:picMk id="5122" creationId="{2136C752-ADAA-1C35-00C9-D45A0000F192}"/>
          </ac:picMkLst>
        </pc:picChg>
      </pc:sldChg>
      <pc:sldChg chg="addSp delSp modSp add mod">
        <pc:chgData name="Nicolo Tuccori" userId="0bed12c8-cf4c-419b-9b95-d7ea7ec556a8" providerId="ADAL" clId="{31439910-1F28-4441-841A-865135E9F0C3}" dt="2024-01-18T17:14:33.057" v="2459" actId="1076"/>
        <pc:sldMkLst>
          <pc:docMk/>
          <pc:sldMk cId="745689219" sldId="403"/>
        </pc:sldMkLst>
        <pc:spChg chg="del">
          <ac:chgData name="Nicolo Tuccori" userId="0bed12c8-cf4c-419b-9b95-d7ea7ec556a8" providerId="ADAL" clId="{31439910-1F28-4441-841A-865135E9F0C3}" dt="2024-01-18T17:09:07.487" v="2427" actId="478"/>
          <ac:spMkLst>
            <pc:docMk/>
            <pc:sldMk cId="745689219" sldId="403"/>
            <ac:spMk id="4" creationId="{637BFCB4-BAB0-A333-7479-93853D7BC79F}"/>
          </ac:spMkLst>
        </pc:spChg>
        <pc:spChg chg="del">
          <ac:chgData name="Nicolo Tuccori" userId="0bed12c8-cf4c-419b-9b95-d7ea7ec556a8" providerId="ADAL" clId="{31439910-1F28-4441-841A-865135E9F0C3}" dt="2024-01-18T17:09:13.954" v="2428" actId="478"/>
          <ac:spMkLst>
            <pc:docMk/>
            <pc:sldMk cId="745689219" sldId="403"/>
            <ac:spMk id="5" creationId="{238FCCAA-6C41-65B5-FD8A-78E9F84587A5}"/>
          </ac:spMkLst>
        </pc:spChg>
        <pc:spChg chg="del">
          <ac:chgData name="Nicolo Tuccori" userId="0bed12c8-cf4c-419b-9b95-d7ea7ec556a8" providerId="ADAL" clId="{31439910-1F28-4441-841A-865135E9F0C3}" dt="2024-01-18T17:09:13.954" v="2428" actId="478"/>
          <ac:spMkLst>
            <pc:docMk/>
            <pc:sldMk cId="745689219" sldId="403"/>
            <ac:spMk id="6" creationId="{22E77415-D489-919A-0A8A-512725508AC4}"/>
          </ac:spMkLst>
        </pc:spChg>
        <pc:spChg chg="del">
          <ac:chgData name="Nicolo Tuccori" userId="0bed12c8-cf4c-419b-9b95-d7ea7ec556a8" providerId="ADAL" clId="{31439910-1F28-4441-841A-865135E9F0C3}" dt="2024-01-18T17:09:13.954" v="2428" actId="478"/>
          <ac:spMkLst>
            <pc:docMk/>
            <pc:sldMk cId="745689219" sldId="403"/>
            <ac:spMk id="8" creationId="{5E622FB5-80D7-0CC8-4407-E3CE8625F2DB}"/>
          </ac:spMkLst>
        </pc:spChg>
        <pc:spChg chg="mod">
          <ac:chgData name="Nicolo Tuccori" userId="0bed12c8-cf4c-419b-9b95-d7ea7ec556a8" providerId="ADAL" clId="{31439910-1F28-4441-841A-865135E9F0C3}" dt="2024-01-18T17:09:04.579" v="2426" actId="20577"/>
          <ac:spMkLst>
            <pc:docMk/>
            <pc:sldMk cId="745689219" sldId="403"/>
            <ac:spMk id="12" creationId="{ED6B3A56-AA3A-06BE-5F2A-0FF31D037299}"/>
          </ac:spMkLst>
        </pc:spChg>
        <pc:spChg chg="del">
          <ac:chgData name="Nicolo Tuccori" userId="0bed12c8-cf4c-419b-9b95-d7ea7ec556a8" providerId="ADAL" clId="{31439910-1F28-4441-841A-865135E9F0C3}" dt="2024-01-18T17:10:23.226" v="2429" actId="478"/>
          <ac:spMkLst>
            <pc:docMk/>
            <pc:sldMk cId="745689219" sldId="403"/>
            <ac:spMk id="13" creationId="{F8EFCAA3-9CFE-40BE-37B8-79F17AD71C52}"/>
          </ac:spMkLst>
        </pc:spChg>
        <pc:spChg chg="add del mod">
          <ac:chgData name="Nicolo Tuccori" userId="0bed12c8-cf4c-419b-9b95-d7ea7ec556a8" providerId="ADAL" clId="{31439910-1F28-4441-841A-865135E9F0C3}" dt="2024-01-18T17:10:25.483" v="2431" actId="478"/>
          <ac:spMkLst>
            <pc:docMk/>
            <pc:sldMk cId="745689219" sldId="403"/>
            <ac:spMk id="14" creationId="{15EE694C-D2B4-D245-8F60-62E2D0EE2E90}"/>
          </ac:spMkLst>
        </pc:spChg>
        <pc:picChg chg="del">
          <ac:chgData name="Nicolo Tuccori" userId="0bed12c8-cf4c-419b-9b95-d7ea7ec556a8" providerId="ADAL" clId="{31439910-1F28-4441-841A-865135E9F0C3}" dt="2024-01-18T17:09:13.954" v="2428" actId="478"/>
          <ac:picMkLst>
            <pc:docMk/>
            <pc:sldMk cId="745689219" sldId="403"/>
            <ac:picMk id="3" creationId="{37EC23E4-8010-5618-4CD6-8EECE45093A4}"/>
          </ac:picMkLst>
        </pc:picChg>
        <pc:picChg chg="del">
          <ac:chgData name="Nicolo Tuccori" userId="0bed12c8-cf4c-419b-9b95-d7ea7ec556a8" providerId="ADAL" clId="{31439910-1F28-4441-841A-865135E9F0C3}" dt="2024-01-18T17:09:13.954" v="2428" actId="478"/>
          <ac:picMkLst>
            <pc:docMk/>
            <pc:sldMk cId="745689219" sldId="403"/>
            <ac:picMk id="7" creationId="{85665969-3A29-F5AD-31D8-68526572A403}"/>
          </ac:picMkLst>
        </pc:picChg>
        <pc:picChg chg="add mod modCrop">
          <ac:chgData name="Nicolo Tuccori" userId="0bed12c8-cf4c-419b-9b95-d7ea7ec556a8" providerId="ADAL" clId="{31439910-1F28-4441-841A-865135E9F0C3}" dt="2024-01-18T17:11:06.513" v="2444" actId="1076"/>
          <ac:picMkLst>
            <pc:docMk/>
            <pc:sldMk cId="745689219" sldId="403"/>
            <ac:picMk id="15" creationId="{A2599093-0592-BDF7-1F02-6D155C642BC9}"/>
          </ac:picMkLst>
        </pc:picChg>
        <pc:picChg chg="add mod modCrop">
          <ac:chgData name="Nicolo Tuccori" userId="0bed12c8-cf4c-419b-9b95-d7ea7ec556a8" providerId="ADAL" clId="{31439910-1F28-4441-841A-865135E9F0C3}" dt="2024-01-18T17:11:08.847" v="2445" actId="1076"/>
          <ac:picMkLst>
            <pc:docMk/>
            <pc:sldMk cId="745689219" sldId="403"/>
            <ac:picMk id="16" creationId="{3F354DBD-E78D-8112-8205-0A6FDA6C8F8F}"/>
          </ac:picMkLst>
        </pc:picChg>
        <pc:picChg chg="add mod">
          <ac:chgData name="Nicolo Tuccori" userId="0bed12c8-cf4c-419b-9b95-d7ea7ec556a8" providerId="ADAL" clId="{31439910-1F28-4441-841A-865135E9F0C3}" dt="2024-01-18T17:11:17.514" v="2448" actId="1076"/>
          <ac:picMkLst>
            <pc:docMk/>
            <pc:sldMk cId="745689219" sldId="403"/>
            <ac:picMk id="17" creationId="{4261AEF4-AAB0-BB87-3C39-9A3D9BD347BB}"/>
          </ac:picMkLst>
        </pc:picChg>
        <pc:picChg chg="add del mod">
          <ac:chgData name="Nicolo Tuccori" userId="0bed12c8-cf4c-419b-9b95-d7ea7ec556a8" providerId="ADAL" clId="{31439910-1F28-4441-841A-865135E9F0C3}" dt="2024-01-18T17:11:24.400" v="2452"/>
          <ac:picMkLst>
            <pc:docMk/>
            <pc:sldMk cId="745689219" sldId="403"/>
            <ac:picMk id="18" creationId="{C0A616E0-1C4C-AC1F-38AB-E27CA23E713E}"/>
          </ac:picMkLst>
        </pc:picChg>
        <pc:picChg chg="add mod">
          <ac:chgData name="Nicolo Tuccori" userId="0bed12c8-cf4c-419b-9b95-d7ea7ec556a8" providerId="ADAL" clId="{31439910-1F28-4441-841A-865135E9F0C3}" dt="2024-01-18T17:11:35.408" v="2456" actId="14100"/>
          <ac:picMkLst>
            <pc:docMk/>
            <pc:sldMk cId="745689219" sldId="403"/>
            <ac:picMk id="19" creationId="{51F3A8FC-DB25-AC75-D901-146A1EC82D55}"/>
          </ac:picMkLst>
        </pc:picChg>
        <pc:picChg chg="add mod">
          <ac:chgData name="Nicolo Tuccori" userId="0bed12c8-cf4c-419b-9b95-d7ea7ec556a8" providerId="ADAL" clId="{31439910-1F28-4441-841A-865135E9F0C3}" dt="2024-01-18T17:14:33.057" v="2459" actId="1076"/>
          <ac:picMkLst>
            <pc:docMk/>
            <pc:sldMk cId="745689219" sldId="403"/>
            <ac:picMk id="20" creationId="{D927ADDD-CF32-3B97-F0A9-6D3FA5B37A17}"/>
          </ac:picMkLst>
        </pc:picChg>
      </pc:sldChg>
      <pc:sldChg chg="addSp modSp add mod">
        <pc:chgData name="Nicolo Tuccori" userId="0bed12c8-cf4c-419b-9b95-d7ea7ec556a8" providerId="ADAL" clId="{31439910-1F28-4441-841A-865135E9F0C3}" dt="2024-01-18T17:18:59.970" v="2474" actId="14100"/>
        <pc:sldMkLst>
          <pc:docMk/>
          <pc:sldMk cId="271936200" sldId="404"/>
        </pc:sldMkLst>
        <pc:picChg chg="add mod modCrop">
          <ac:chgData name="Nicolo Tuccori" userId="0bed12c8-cf4c-419b-9b95-d7ea7ec556a8" providerId="ADAL" clId="{31439910-1F28-4441-841A-865135E9F0C3}" dt="2024-01-18T17:15:18.314" v="2466" actId="14100"/>
          <ac:picMkLst>
            <pc:docMk/>
            <pc:sldMk cId="271936200" sldId="404"/>
            <ac:picMk id="2" creationId="{D7A1982F-10F3-E292-FC91-5C4984630547}"/>
          </ac:picMkLst>
        </pc:picChg>
        <pc:picChg chg="add mod modCrop">
          <ac:chgData name="Nicolo Tuccori" userId="0bed12c8-cf4c-419b-9b95-d7ea7ec556a8" providerId="ADAL" clId="{31439910-1F28-4441-841A-865135E9F0C3}" dt="2024-01-18T17:16:10.602" v="2470" actId="14100"/>
          <ac:picMkLst>
            <pc:docMk/>
            <pc:sldMk cId="271936200" sldId="404"/>
            <ac:picMk id="3" creationId="{07DBF4DC-7CCC-0D12-15C5-943B5ACACC77}"/>
          </ac:picMkLst>
        </pc:picChg>
        <pc:picChg chg="add mod">
          <ac:chgData name="Nicolo Tuccori" userId="0bed12c8-cf4c-419b-9b95-d7ea7ec556a8" providerId="ADAL" clId="{31439910-1F28-4441-841A-865135E9F0C3}" dt="2024-01-18T17:18:59.970" v="2474" actId="14100"/>
          <ac:picMkLst>
            <pc:docMk/>
            <pc:sldMk cId="271936200" sldId="404"/>
            <ac:picMk id="4" creationId="{082727D3-A81A-7A06-AA6D-8BE69AF670F3}"/>
          </ac:picMkLst>
        </pc:picChg>
      </pc:sldChg>
      <pc:sldChg chg="addSp delSp modSp add mod ord">
        <pc:chgData name="Nicolo Tuccori" userId="0bed12c8-cf4c-419b-9b95-d7ea7ec556a8" providerId="ADAL" clId="{31439910-1F28-4441-841A-865135E9F0C3}" dt="2024-01-19T15:24:25.877" v="2881" actId="1076"/>
        <pc:sldMkLst>
          <pc:docMk/>
          <pc:sldMk cId="2995862986" sldId="405"/>
        </pc:sldMkLst>
        <pc:spChg chg="mod">
          <ac:chgData name="Nicolo Tuccori" userId="0bed12c8-cf4c-419b-9b95-d7ea7ec556a8" providerId="ADAL" clId="{31439910-1F28-4441-841A-865135E9F0C3}" dt="2024-01-19T15:23:35.434" v="2875" actId="27636"/>
          <ac:spMkLst>
            <pc:docMk/>
            <pc:sldMk cId="2995862986" sldId="405"/>
            <ac:spMk id="13" creationId="{F8EFCAA3-9CFE-40BE-37B8-79F17AD71C52}"/>
          </ac:spMkLst>
        </pc:spChg>
        <pc:spChg chg="del mod">
          <ac:chgData name="Nicolo Tuccori" userId="0bed12c8-cf4c-419b-9b95-d7ea7ec556a8" providerId="ADAL" clId="{31439910-1F28-4441-841A-865135E9F0C3}" dt="2024-01-19T15:23:27.514" v="2864" actId="478"/>
          <ac:spMkLst>
            <pc:docMk/>
            <pc:sldMk cId="2995862986" sldId="405"/>
            <ac:spMk id="22" creationId="{94B48800-7720-AD60-245C-051AFAD06297}"/>
          </ac:spMkLst>
        </pc:spChg>
        <pc:picChg chg="add mod">
          <ac:chgData name="Nicolo Tuccori" userId="0bed12c8-cf4c-419b-9b95-d7ea7ec556a8" providerId="ADAL" clId="{31439910-1F28-4441-841A-865135E9F0C3}" dt="2024-01-19T15:24:25.877" v="2881" actId="1076"/>
          <ac:picMkLst>
            <pc:docMk/>
            <pc:sldMk cId="2995862986" sldId="405"/>
            <ac:picMk id="2" creationId="{2F68D2AF-E742-E110-0AA2-FD3390505730}"/>
          </ac:picMkLst>
        </pc:picChg>
        <pc:picChg chg="del">
          <ac:chgData name="Nicolo Tuccori" userId="0bed12c8-cf4c-419b-9b95-d7ea7ec556a8" providerId="ADAL" clId="{31439910-1F28-4441-841A-865135E9F0C3}" dt="2024-01-19T15:23:23.105" v="2861" actId="478"/>
          <ac:picMkLst>
            <pc:docMk/>
            <pc:sldMk cId="2995862986" sldId="405"/>
            <ac:picMk id="21" creationId="{0FEF1072-B838-06B3-29A6-ECC6255EA8B3}"/>
          </ac:picMkLst>
        </pc:picChg>
      </pc:sldChg>
    </pc:docChg>
  </pc:docChgLst>
  <pc:docChgLst>
    <pc:chgData name="Nicolo Tuccori" userId="0bed12c8-cf4c-419b-9b95-d7ea7ec556a8" providerId="ADAL" clId="{939A26E8-08C6-3042-8204-F266011B5343}"/>
    <pc:docChg chg="undo redo custSel addSld delSld modSld sldOrd">
      <pc:chgData name="Nicolo Tuccori" userId="0bed12c8-cf4c-419b-9b95-d7ea7ec556a8" providerId="ADAL" clId="{939A26E8-08C6-3042-8204-F266011B5343}" dt="2024-10-31T17:42:48.212" v="15503" actId="1038"/>
      <pc:docMkLst>
        <pc:docMk/>
      </pc:docMkLst>
      <pc:sldChg chg="addSp delSp modSp mod">
        <pc:chgData name="Nicolo Tuccori" userId="0bed12c8-cf4c-419b-9b95-d7ea7ec556a8" providerId="ADAL" clId="{939A26E8-08C6-3042-8204-F266011B5343}" dt="2024-10-25T10:04:39.610" v="12952" actId="27636"/>
        <pc:sldMkLst>
          <pc:docMk/>
          <pc:sldMk cId="2436493926" sldId="276"/>
        </pc:sldMkLst>
        <pc:spChg chg="mod">
          <ac:chgData name="Nicolo Tuccori" userId="0bed12c8-cf4c-419b-9b95-d7ea7ec556a8" providerId="ADAL" clId="{939A26E8-08C6-3042-8204-F266011B5343}" dt="2024-10-23T12:23:40.719" v="6883" actId="1076"/>
          <ac:spMkLst>
            <pc:docMk/>
            <pc:sldMk cId="2436493926" sldId="276"/>
            <ac:spMk id="2" creationId="{BCCAEE93-8585-46D4-A7EC-F184E317CB2E}"/>
          </ac:spMkLst>
        </pc:spChg>
        <pc:spChg chg="mod">
          <ac:chgData name="Nicolo Tuccori" userId="0bed12c8-cf4c-419b-9b95-d7ea7ec556a8" providerId="ADAL" clId="{939A26E8-08C6-3042-8204-F266011B5343}" dt="2024-10-25T10:04:39.610" v="12952" actId="27636"/>
          <ac:spMkLst>
            <pc:docMk/>
            <pc:sldMk cId="2436493926" sldId="276"/>
            <ac:spMk id="3" creationId="{24AFFC60-19C3-4901-93F7-7AAF4C09F8C6}"/>
          </ac:spMkLst>
        </pc:spChg>
        <pc:spChg chg="mod">
          <ac:chgData name="Nicolo Tuccori" userId="0bed12c8-cf4c-419b-9b95-d7ea7ec556a8" providerId="ADAL" clId="{939A26E8-08C6-3042-8204-F266011B5343}" dt="2024-10-23T11:18:32.416" v="6558" actId="1076"/>
          <ac:spMkLst>
            <pc:docMk/>
            <pc:sldMk cId="2436493926" sldId="276"/>
            <ac:spMk id="8" creationId="{1F96C101-D3C9-C283-1A46-F4F78EC8B67E}"/>
          </ac:spMkLst>
        </pc:spChg>
        <pc:spChg chg="mod">
          <ac:chgData name="Nicolo Tuccori" userId="0bed12c8-cf4c-419b-9b95-d7ea7ec556a8" providerId="ADAL" clId="{939A26E8-08C6-3042-8204-F266011B5343}" dt="2024-10-23T11:21:57.295" v="6620" actId="20577"/>
          <ac:spMkLst>
            <pc:docMk/>
            <pc:sldMk cId="2436493926" sldId="276"/>
            <ac:spMk id="10" creationId="{788BB696-D48C-1352-9021-EFEB172E5D47}"/>
          </ac:spMkLst>
        </pc:spChg>
        <pc:spChg chg="add mod">
          <ac:chgData name="Nicolo Tuccori" userId="0bed12c8-cf4c-419b-9b95-d7ea7ec556a8" providerId="ADAL" clId="{939A26E8-08C6-3042-8204-F266011B5343}" dt="2024-10-23T11:08:30.315" v="6440" actId="2085"/>
          <ac:spMkLst>
            <pc:docMk/>
            <pc:sldMk cId="2436493926" sldId="276"/>
            <ac:spMk id="11" creationId="{3988E4BC-981C-6D1F-9BF3-89C9F235B5EB}"/>
          </ac:spMkLst>
        </pc:spChg>
        <pc:spChg chg="add del mod">
          <ac:chgData name="Nicolo Tuccori" userId="0bed12c8-cf4c-419b-9b95-d7ea7ec556a8" providerId="ADAL" clId="{939A26E8-08C6-3042-8204-F266011B5343}" dt="2024-10-23T12:24:42.097" v="6889" actId="478"/>
          <ac:spMkLst>
            <pc:docMk/>
            <pc:sldMk cId="2436493926" sldId="276"/>
            <ac:spMk id="16" creationId="{A8EB2E6F-162E-C4CC-88A0-05F8C723A59E}"/>
          </ac:spMkLst>
        </pc:spChg>
        <pc:spChg chg="add del mod">
          <ac:chgData name="Nicolo Tuccori" userId="0bed12c8-cf4c-419b-9b95-d7ea7ec556a8" providerId="ADAL" clId="{939A26E8-08C6-3042-8204-F266011B5343}" dt="2024-10-23T12:23:18.455" v="6868" actId="478"/>
          <ac:spMkLst>
            <pc:docMk/>
            <pc:sldMk cId="2436493926" sldId="276"/>
            <ac:spMk id="17" creationId="{79709DA3-6552-DA73-F478-CB45591289F0}"/>
          </ac:spMkLst>
        </pc:spChg>
        <pc:picChg chg="add mod">
          <ac:chgData name="Nicolo Tuccori" userId="0bed12c8-cf4c-419b-9b95-d7ea7ec556a8" providerId="ADAL" clId="{939A26E8-08C6-3042-8204-F266011B5343}" dt="2024-10-23T11:08:35.636" v="6442" actId="1036"/>
          <ac:picMkLst>
            <pc:docMk/>
            <pc:sldMk cId="2436493926" sldId="276"/>
            <ac:picMk id="4" creationId="{EE7DA20E-4D7D-54E1-1953-B1A10314C7F9}"/>
          </ac:picMkLst>
        </pc:picChg>
        <pc:picChg chg="add mod">
          <ac:chgData name="Nicolo Tuccori" userId="0bed12c8-cf4c-419b-9b95-d7ea7ec556a8" providerId="ADAL" clId="{939A26E8-08C6-3042-8204-F266011B5343}" dt="2024-10-23T11:08:35.636" v="6442" actId="1036"/>
          <ac:picMkLst>
            <pc:docMk/>
            <pc:sldMk cId="2436493926" sldId="276"/>
            <ac:picMk id="5" creationId="{7268467A-B4BC-63B5-F1E9-9F10E443E99C}"/>
          </ac:picMkLst>
        </pc:picChg>
        <pc:picChg chg="add mod">
          <ac:chgData name="Nicolo Tuccori" userId="0bed12c8-cf4c-419b-9b95-d7ea7ec556a8" providerId="ADAL" clId="{939A26E8-08C6-3042-8204-F266011B5343}" dt="2024-10-23T09:21:36.861" v="5031" actId="14100"/>
          <ac:picMkLst>
            <pc:docMk/>
            <pc:sldMk cId="2436493926" sldId="276"/>
            <ac:picMk id="6" creationId="{A7ACF8C1-22DA-EFBC-7E8E-F88DF0750D39}"/>
          </ac:picMkLst>
        </pc:picChg>
        <pc:picChg chg="add del mod">
          <ac:chgData name="Nicolo Tuccori" userId="0bed12c8-cf4c-419b-9b95-d7ea7ec556a8" providerId="ADAL" clId="{939A26E8-08C6-3042-8204-F266011B5343}" dt="2024-10-23T12:00:10.649" v="6671" actId="478"/>
          <ac:picMkLst>
            <pc:docMk/>
            <pc:sldMk cId="2436493926" sldId="276"/>
            <ac:picMk id="12" creationId="{A42220D4-D90D-8736-BE1B-7D467A217009}"/>
          </ac:picMkLst>
        </pc:picChg>
        <pc:picChg chg="add mod">
          <ac:chgData name="Nicolo Tuccori" userId="0bed12c8-cf4c-419b-9b95-d7ea7ec556a8" providerId="ADAL" clId="{939A26E8-08C6-3042-8204-F266011B5343}" dt="2024-10-25T10:04:19.914" v="12924" actId="1076"/>
          <ac:picMkLst>
            <pc:docMk/>
            <pc:sldMk cId="2436493926" sldId="276"/>
            <ac:picMk id="13" creationId="{E8C9B63F-9252-FF7B-FC1E-E6CD6ACE734E}"/>
          </ac:picMkLst>
        </pc:picChg>
        <pc:picChg chg="add del mod">
          <ac:chgData name="Nicolo Tuccori" userId="0bed12c8-cf4c-419b-9b95-d7ea7ec556a8" providerId="ADAL" clId="{939A26E8-08C6-3042-8204-F266011B5343}" dt="2024-10-23T12:01:10.556" v="6682" actId="478"/>
          <ac:picMkLst>
            <pc:docMk/>
            <pc:sldMk cId="2436493926" sldId="276"/>
            <ac:picMk id="14" creationId="{D1577705-12F4-D666-36FA-6C990F1D21D5}"/>
          </ac:picMkLst>
        </pc:picChg>
        <pc:picChg chg="add mod">
          <ac:chgData name="Nicolo Tuccori" userId="0bed12c8-cf4c-419b-9b95-d7ea7ec556a8" providerId="ADAL" clId="{939A26E8-08C6-3042-8204-F266011B5343}" dt="2024-10-23T12:05:58.072" v="6769" actId="1076"/>
          <ac:picMkLst>
            <pc:docMk/>
            <pc:sldMk cId="2436493926" sldId="276"/>
            <ac:picMk id="15" creationId="{1E63C063-8BEF-B12D-7D28-F2C0E506D45B}"/>
          </ac:picMkLst>
        </pc:picChg>
      </pc:sldChg>
      <pc:sldChg chg="addSp delSp modSp add mod ord modClrScheme chgLayout modNotes modNotesTx">
        <pc:chgData name="Nicolo Tuccori" userId="0bed12c8-cf4c-419b-9b95-d7ea7ec556a8" providerId="ADAL" clId="{939A26E8-08C6-3042-8204-F266011B5343}" dt="2024-10-29T17:17:05.846" v="14803" actId="20577"/>
        <pc:sldMkLst>
          <pc:docMk/>
          <pc:sldMk cId="2243494996" sldId="277"/>
        </pc:sldMkLst>
        <pc:spChg chg="mod ord">
          <ac:chgData name="Nicolo Tuccori" userId="0bed12c8-cf4c-419b-9b95-d7ea7ec556a8" providerId="ADAL" clId="{939A26E8-08C6-3042-8204-F266011B5343}" dt="2024-10-18T14:30:55.013" v="1362" actId="57"/>
          <ac:spMkLst>
            <pc:docMk/>
            <pc:sldMk cId="2243494996" sldId="277"/>
            <ac:spMk id="2" creationId="{6719F29B-F233-48AF-8261-F33A4E079E3E}"/>
          </ac:spMkLst>
        </pc:spChg>
        <pc:spChg chg="mod ord">
          <ac:chgData name="Nicolo Tuccori" userId="0bed12c8-cf4c-419b-9b95-d7ea7ec556a8" providerId="ADAL" clId="{939A26E8-08C6-3042-8204-F266011B5343}" dt="2024-10-16T15:47:34.224" v="89" actId="700"/>
          <ac:spMkLst>
            <pc:docMk/>
            <pc:sldMk cId="2243494996" sldId="277"/>
            <ac:spMk id="4" creationId="{328F602C-7F98-4C02-99D4-ED65E00D66A4}"/>
          </ac:spMkLst>
        </pc:spChg>
        <pc:spChg chg="mod ord">
          <ac:chgData name="Nicolo Tuccori" userId="0bed12c8-cf4c-419b-9b95-d7ea7ec556a8" providerId="ADAL" clId="{939A26E8-08C6-3042-8204-F266011B5343}" dt="2024-10-18T14:31:13.529" v="1370" actId="122"/>
          <ac:spMkLst>
            <pc:docMk/>
            <pc:sldMk cId="2243494996" sldId="277"/>
            <ac:spMk id="5" creationId="{AF29EA23-F34E-486A-B8B2-0C3019266975}"/>
          </ac:spMkLst>
        </pc:spChg>
        <pc:spChg chg="mod ord">
          <ac:chgData name="Nicolo Tuccori" userId="0bed12c8-cf4c-419b-9b95-d7ea7ec556a8" providerId="ADAL" clId="{939A26E8-08C6-3042-8204-F266011B5343}" dt="2024-10-16T15:47:34.224" v="89" actId="700"/>
          <ac:spMkLst>
            <pc:docMk/>
            <pc:sldMk cId="2243494996" sldId="277"/>
            <ac:spMk id="6" creationId="{B69DF042-37C5-4E09-AA4C-AA66649C9533}"/>
          </ac:spMkLst>
        </pc:spChg>
        <pc:spChg chg="add del mod">
          <ac:chgData name="Nicolo Tuccori" userId="0bed12c8-cf4c-419b-9b95-d7ea7ec556a8" providerId="ADAL" clId="{939A26E8-08C6-3042-8204-F266011B5343}" dt="2024-10-18T14:27:29.811" v="1343" actId="21"/>
          <ac:spMkLst>
            <pc:docMk/>
            <pc:sldMk cId="2243494996" sldId="277"/>
            <ac:spMk id="7" creationId="{AFF26C8A-3CB1-5DE9-5EB8-4C4DCA706B8F}"/>
          </ac:spMkLst>
        </pc:spChg>
        <pc:spChg chg="del mod">
          <ac:chgData name="Nicolo Tuccori" userId="0bed12c8-cf4c-419b-9b95-d7ea7ec556a8" providerId="ADAL" clId="{939A26E8-08C6-3042-8204-F266011B5343}" dt="2024-10-16T15:47:37.371" v="95" actId="478"/>
          <ac:spMkLst>
            <pc:docMk/>
            <pc:sldMk cId="2243494996" sldId="277"/>
            <ac:spMk id="8" creationId="{5F4FAA1E-AD58-47F8-827A-55AF4B076DD2}"/>
          </ac:spMkLst>
        </pc:spChg>
        <pc:spChg chg="add mod">
          <ac:chgData name="Nicolo Tuccori" userId="0bed12c8-cf4c-419b-9b95-d7ea7ec556a8" providerId="ADAL" clId="{939A26E8-08C6-3042-8204-F266011B5343}" dt="2024-10-25T11:31:16.233" v="12979" actId="5793"/>
          <ac:spMkLst>
            <pc:docMk/>
            <pc:sldMk cId="2243494996" sldId="277"/>
            <ac:spMk id="10" creationId="{D6BD0085-CE2E-6C54-D6FF-A0C2B4C38972}"/>
          </ac:spMkLst>
        </pc:spChg>
        <pc:spChg chg="add del">
          <ac:chgData name="Nicolo Tuccori" userId="0bed12c8-cf4c-419b-9b95-d7ea7ec556a8" providerId="ADAL" clId="{939A26E8-08C6-3042-8204-F266011B5343}" dt="2024-10-18T14:40:14.025" v="1399" actId="478"/>
          <ac:spMkLst>
            <pc:docMk/>
            <pc:sldMk cId="2243494996" sldId="277"/>
            <ac:spMk id="17" creationId="{2397B305-F2AD-BBA7-7A5B-A7F09A42D3DC}"/>
          </ac:spMkLst>
        </pc:spChg>
        <pc:spChg chg="add del mod">
          <ac:chgData name="Nicolo Tuccori" userId="0bed12c8-cf4c-419b-9b95-d7ea7ec556a8" providerId="ADAL" clId="{939A26E8-08C6-3042-8204-F266011B5343}" dt="2024-10-18T14:42:01.551" v="1423" actId="478"/>
          <ac:spMkLst>
            <pc:docMk/>
            <pc:sldMk cId="2243494996" sldId="277"/>
            <ac:spMk id="18" creationId="{03617E49-F956-712E-59D6-D38E35506812}"/>
          </ac:spMkLst>
        </pc:spChg>
        <pc:spChg chg="add del mod ord">
          <ac:chgData name="Nicolo Tuccori" userId="0bed12c8-cf4c-419b-9b95-d7ea7ec556a8" providerId="ADAL" clId="{939A26E8-08C6-3042-8204-F266011B5343}" dt="2024-10-16T15:47:37.371" v="95" actId="478"/>
          <ac:spMkLst>
            <pc:docMk/>
            <pc:sldMk cId="2243494996" sldId="277"/>
            <ac:spMk id="19" creationId="{0131A5D0-CA8C-9B87-05E3-ACF5DF44DE14}"/>
          </ac:spMkLst>
        </pc:spChg>
        <pc:spChg chg="add del mod ord">
          <ac:chgData name="Nicolo Tuccori" userId="0bed12c8-cf4c-419b-9b95-d7ea7ec556a8" providerId="ADAL" clId="{939A26E8-08C6-3042-8204-F266011B5343}" dt="2024-10-16T15:47:37.371" v="95" actId="478"/>
          <ac:spMkLst>
            <pc:docMk/>
            <pc:sldMk cId="2243494996" sldId="277"/>
            <ac:spMk id="20" creationId="{37B119E5-C8FF-9DC6-09C2-2C85BE1EE964}"/>
          </ac:spMkLst>
        </pc:spChg>
        <pc:spChg chg="add del mod">
          <ac:chgData name="Nicolo Tuccori" userId="0bed12c8-cf4c-419b-9b95-d7ea7ec556a8" providerId="ADAL" clId="{939A26E8-08C6-3042-8204-F266011B5343}" dt="2024-10-18T14:42:01.551" v="1423" actId="478"/>
          <ac:spMkLst>
            <pc:docMk/>
            <pc:sldMk cId="2243494996" sldId="277"/>
            <ac:spMk id="20" creationId="{EB72B1A4-541D-9DA4-964A-415909267763}"/>
          </ac:spMkLst>
        </pc:spChg>
        <pc:spChg chg="add mod">
          <ac:chgData name="Nicolo Tuccori" userId="0bed12c8-cf4c-419b-9b95-d7ea7ec556a8" providerId="ADAL" clId="{939A26E8-08C6-3042-8204-F266011B5343}" dt="2024-10-18T14:40:42.421" v="1406"/>
          <ac:spMkLst>
            <pc:docMk/>
            <pc:sldMk cId="2243494996" sldId="277"/>
            <ac:spMk id="21" creationId="{0C47D34A-425C-3F92-F8DA-DB6B829A531B}"/>
          </ac:spMkLst>
        </pc:spChg>
        <pc:spChg chg="add del mod ord">
          <ac:chgData name="Nicolo Tuccori" userId="0bed12c8-cf4c-419b-9b95-d7ea7ec556a8" providerId="ADAL" clId="{939A26E8-08C6-3042-8204-F266011B5343}" dt="2024-10-16T15:47:37.371" v="95" actId="478"/>
          <ac:spMkLst>
            <pc:docMk/>
            <pc:sldMk cId="2243494996" sldId="277"/>
            <ac:spMk id="21" creationId="{33CA37C3-4A5D-1865-C126-E5E1E60919F6}"/>
          </ac:spMkLst>
        </pc:spChg>
        <pc:spChg chg="add del mod">
          <ac:chgData name="Nicolo Tuccori" userId="0bed12c8-cf4c-419b-9b95-d7ea7ec556a8" providerId="ADAL" clId="{939A26E8-08C6-3042-8204-F266011B5343}" dt="2024-10-18T14:42:01.551" v="1423" actId="478"/>
          <ac:spMkLst>
            <pc:docMk/>
            <pc:sldMk cId="2243494996" sldId="277"/>
            <ac:spMk id="22" creationId="{2A4C1725-1A4E-1723-D5D8-7818F2E05A33}"/>
          </ac:spMkLst>
        </pc:spChg>
        <pc:spChg chg="add del mod ord">
          <ac:chgData name="Nicolo Tuccori" userId="0bed12c8-cf4c-419b-9b95-d7ea7ec556a8" providerId="ADAL" clId="{939A26E8-08C6-3042-8204-F266011B5343}" dt="2024-10-16T15:47:37.371" v="95" actId="478"/>
          <ac:spMkLst>
            <pc:docMk/>
            <pc:sldMk cId="2243494996" sldId="277"/>
            <ac:spMk id="22" creationId="{AE34D804-7644-2137-00C2-2B643862CB12}"/>
          </ac:spMkLst>
        </pc:spChg>
        <pc:spChg chg="add del mod ord">
          <ac:chgData name="Nicolo Tuccori" userId="0bed12c8-cf4c-419b-9b95-d7ea7ec556a8" providerId="ADAL" clId="{939A26E8-08C6-3042-8204-F266011B5343}" dt="2024-10-16T15:47:37.371" v="95" actId="478"/>
          <ac:spMkLst>
            <pc:docMk/>
            <pc:sldMk cId="2243494996" sldId="277"/>
            <ac:spMk id="23" creationId="{66F18730-B636-78A7-7F21-31BE2748C39F}"/>
          </ac:spMkLst>
        </pc:spChg>
        <pc:spChg chg="add del mod">
          <ac:chgData name="Nicolo Tuccori" userId="0bed12c8-cf4c-419b-9b95-d7ea7ec556a8" providerId="ADAL" clId="{939A26E8-08C6-3042-8204-F266011B5343}" dt="2024-10-18T14:42:01.551" v="1423" actId="478"/>
          <ac:spMkLst>
            <pc:docMk/>
            <pc:sldMk cId="2243494996" sldId="277"/>
            <ac:spMk id="23" creationId="{6FB86E89-C5AC-4F1B-0767-B11600AF01C7}"/>
          </ac:spMkLst>
        </pc:spChg>
        <pc:spChg chg="add del mod ord">
          <ac:chgData name="Nicolo Tuccori" userId="0bed12c8-cf4c-419b-9b95-d7ea7ec556a8" providerId="ADAL" clId="{939A26E8-08C6-3042-8204-F266011B5343}" dt="2024-10-16T15:47:37.371" v="95" actId="478"/>
          <ac:spMkLst>
            <pc:docMk/>
            <pc:sldMk cId="2243494996" sldId="277"/>
            <ac:spMk id="24" creationId="{112BCF81-7ED1-4339-3EDD-E3C972C7F6FA}"/>
          </ac:spMkLst>
        </pc:spChg>
        <pc:spChg chg="add mod">
          <ac:chgData name="Nicolo Tuccori" userId="0bed12c8-cf4c-419b-9b95-d7ea7ec556a8" providerId="ADAL" clId="{939A26E8-08C6-3042-8204-F266011B5343}" dt="2024-10-18T14:41:02.702" v="1412" actId="688"/>
          <ac:spMkLst>
            <pc:docMk/>
            <pc:sldMk cId="2243494996" sldId="277"/>
            <ac:spMk id="24" creationId="{A62D83CC-A875-8113-34DA-64B9F327F68A}"/>
          </ac:spMkLst>
        </pc:spChg>
        <pc:spChg chg="add mod">
          <ac:chgData name="Nicolo Tuccori" userId="0bed12c8-cf4c-419b-9b95-d7ea7ec556a8" providerId="ADAL" clId="{939A26E8-08C6-3042-8204-F266011B5343}" dt="2024-10-18T14:41:02.702" v="1412" actId="688"/>
          <ac:spMkLst>
            <pc:docMk/>
            <pc:sldMk cId="2243494996" sldId="277"/>
            <ac:spMk id="25" creationId="{108BA126-9FB0-9C2B-F3F6-CF4C97F4F40A}"/>
          </ac:spMkLst>
        </pc:spChg>
        <pc:spChg chg="add del mod">
          <ac:chgData name="Nicolo Tuccori" userId="0bed12c8-cf4c-419b-9b95-d7ea7ec556a8" providerId="ADAL" clId="{939A26E8-08C6-3042-8204-F266011B5343}" dt="2024-10-18T14:42:01.551" v="1423" actId="478"/>
          <ac:spMkLst>
            <pc:docMk/>
            <pc:sldMk cId="2243494996" sldId="277"/>
            <ac:spMk id="26" creationId="{53E0692A-0A18-7097-66B1-088DF2628700}"/>
          </ac:spMkLst>
        </pc:spChg>
        <pc:spChg chg="add del mod ord">
          <ac:chgData name="Nicolo Tuccori" userId="0bed12c8-cf4c-419b-9b95-d7ea7ec556a8" providerId="ADAL" clId="{939A26E8-08C6-3042-8204-F266011B5343}" dt="2024-10-16T15:47:37.371" v="95" actId="478"/>
          <ac:spMkLst>
            <pc:docMk/>
            <pc:sldMk cId="2243494996" sldId="277"/>
            <ac:spMk id="26" creationId="{AF510B04-1306-209F-E6F5-6D4DDDB27C4E}"/>
          </ac:spMkLst>
        </pc:spChg>
        <pc:spChg chg="add del mod">
          <ac:chgData name="Nicolo Tuccori" userId="0bed12c8-cf4c-419b-9b95-d7ea7ec556a8" providerId="ADAL" clId="{939A26E8-08C6-3042-8204-F266011B5343}" dt="2024-10-18T14:42:01.551" v="1423" actId="478"/>
          <ac:spMkLst>
            <pc:docMk/>
            <pc:sldMk cId="2243494996" sldId="277"/>
            <ac:spMk id="27" creationId="{E9034313-4649-680C-F40C-6CA1F4581BC0}"/>
          </ac:spMkLst>
        </pc:spChg>
        <pc:spChg chg="add del mod">
          <ac:chgData name="Nicolo Tuccori" userId="0bed12c8-cf4c-419b-9b95-d7ea7ec556a8" providerId="ADAL" clId="{939A26E8-08C6-3042-8204-F266011B5343}" dt="2024-10-18T14:42:01.551" v="1423" actId="478"/>
          <ac:spMkLst>
            <pc:docMk/>
            <pc:sldMk cId="2243494996" sldId="277"/>
            <ac:spMk id="28" creationId="{A7F98448-5BA5-98F1-5528-E3E96C2A5F50}"/>
          </ac:spMkLst>
        </pc:spChg>
        <pc:spChg chg="add del mod ord">
          <ac:chgData name="Nicolo Tuccori" userId="0bed12c8-cf4c-419b-9b95-d7ea7ec556a8" providerId="ADAL" clId="{939A26E8-08C6-3042-8204-F266011B5343}" dt="2024-10-16T15:47:37.371" v="95" actId="478"/>
          <ac:spMkLst>
            <pc:docMk/>
            <pc:sldMk cId="2243494996" sldId="277"/>
            <ac:spMk id="28" creationId="{D07F07EA-1057-66E9-93F5-76CA837ABDBF}"/>
          </ac:spMkLst>
        </pc:spChg>
        <pc:spChg chg="add del mod">
          <ac:chgData name="Nicolo Tuccori" userId="0bed12c8-cf4c-419b-9b95-d7ea7ec556a8" providerId="ADAL" clId="{939A26E8-08C6-3042-8204-F266011B5343}" dt="2024-10-18T14:42:01.551" v="1423" actId="478"/>
          <ac:spMkLst>
            <pc:docMk/>
            <pc:sldMk cId="2243494996" sldId="277"/>
            <ac:spMk id="29" creationId="{E80E93D1-6C7A-C18E-4BA3-F609EBD1A552}"/>
          </ac:spMkLst>
        </pc:spChg>
        <pc:spChg chg="del">
          <ac:chgData name="Nicolo Tuccori" userId="0bed12c8-cf4c-419b-9b95-d7ea7ec556a8" providerId="ADAL" clId="{939A26E8-08C6-3042-8204-F266011B5343}" dt="2024-10-16T15:41:56.719" v="62" actId="478"/>
          <ac:spMkLst>
            <pc:docMk/>
            <pc:sldMk cId="2243494996" sldId="277"/>
            <ac:spMk id="29" creationId="{FB764491-633F-AA3E-0ED1-52C07FB7E71F}"/>
          </ac:spMkLst>
        </pc:spChg>
        <pc:spChg chg="add del mod">
          <ac:chgData name="Nicolo Tuccori" userId="0bed12c8-cf4c-419b-9b95-d7ea7ec556a8" providerId="ADAL" clId="{939A26E8-08C6-3042-8204-F266011B5343}" dt="2024-10-18T14:39:46.235" v="1396" actId="478"/>
          <ac:spMkLst>
            <pc:docMk/>
            <pc:sldMk cId="2243494996" sldId="277"/>
            <ac:spMk id="30" creationId="{94160EFC-E6D1-ACD1-B94E-4E764CBF298E}"/>
          </ac:spMkLst>
        </pc:spChg>
        <pc:spChg chg="add del mod">
          <ac:chgData name="Nicolo Tuccori" userId="0bed12c8-cf4c-419b-9b95-d7ea7ec556a8" providerId="ADAL" clId="{939A26E8-08C6-3042-8204-F266011B5343}" dt="2024-10-18T14:42:23.141" v="1429" actId="478"/>
          <ac:spMkLst>
            <pc:docMk/>
            <pc:sldMk cId="2243494996" sldId="277"/>
            <ac:spMk id="31" creationId="{0D8622FD-609A-7CFF-1BC2-D82633B06CDE}"/>
          </ac:spMkLst>
        </pc:spChg>
        <pc:spChg chg="del">
          <ac:chgData name="Nicolo Tuccori" userId="0bed12c8-cf4c-419b-9b95-d7ea7ec556a8" providerId="ADAL" clId="{939A26E8-08C6-3042-8204-F266011B5343}" dt="2024-10-16T15:42:16.276" v="73" actId="478"/>
          <ac:spMkLst>
            <pc:docMk/>
            <pc:sldMk cId="2243494996" sldId="277"/>
            <ac:spMk id="31" creationId="{A239F77C-7E55-F0F8-A969-0F18BF47A148}"/>
          </ac:spMkLst>
        </pc:spChg>
        <pc:spChg chg="add del mod">
          <ac:chgData name="Nicolo Tuccori" userId="0bed12c8-cf4c-419b-9b95-d7ea7ec556a8" providerId="ADAL" clId="{939A26E8-08C6-3042-8204-F266011B5343}" dt="2024-10-18T14:35:04.328" v="1374" actId="478"/>
          <ac:spMkLst>
            <pc:docMk/>
            <pc:sldMk cId="2243494996" sldId="277"/>
            <ac:spMk id="32" creationId="{BCFF1865-64D4-6002-6BDA-217A69816CE3}"/>
          </ac:spMkLst>
        </pc:spChg>
        <pc:spChg chg="add mod">
          <ac:chgData name="Nicolo Tuccori" userId="0bed12c8-cf4c-419b-9b95-d7ea7ec556a8" providerId="ADAL" clId="{939A26E8-08C6-3042-8204-F266011B5343}" dt="2024-10-22T08:53:08.853" v="1600" actId="339"/>
          <ac:spMkLst>
            <pc:docMk/>
            <pc:sldMk cId="2243494996" sldId="277"/>
            <ac:spMk id="33" creationId="{23CCEF65-939D-8587-670A-C475A7CA012F}"/>
          </ac:spMkLst>
        </pc:spChg>
        <pc:spChg chg="del">
          <ac:chgData name="Nicolo Tuccori" userId="0bed12c8-cf4c-419b-9b95-d7ea7ec556a8" providerId="ADAL" clId="{939A26E8-08C6-3042-8204-F266011B5343}" dt="2024-10-16T15:42:16.276" v="73" actId="478"/>
          <ac:spMkLst>
            <pc:docMk/>
            <pc:sldMk cId="2243494996" sldId="277"/>
            <ac:spMk id="33" creationId="{E3C6694E-0D28-AE21-6EEE-854E5A5792D0}"/>
          </ac:spMkLst>
        </pc:spChg>
        <pc:spChg chg="add mod">
          <ac:chgData name="Nicolo Tuccori" userId="0bed12c8-cf4c-419b-9b95-d7ea7ec556a8" providerId="ADAL" clId="{939A26E8-08C6-3042-8204-F266011B5343}" dt="2024-10-22T08:53:08.853" v="1600" actId="339"/>
          <ac:spMkLst>
            <pc:docMk/>
            <pc:sldMk cId="2243494996" sldId="277"/>
            <ac:spMk id="34" creationId="{E745DF83-5744-1B6C-7070-F5920629BC62}"/>
          </ac:spMkLst>
        </pc:spChg>
        <pc:spChg chg="del">
          <ac:chgData name="Nicolo Tuccori" userId="0bed12c8-cf4c-419b-9b95-d7ea7ec556a8" providerId="ADAL" clId="{939A26E8-08C6-3042-8204-F266011B5343}" dt="2024-10-16T15:42:16.276" v="73" actId="478"/>
          <ac:spMkLst>
            <pc:docMk/>
            <pc:sldMk cId="2243494996" sldId="277"/>
            <ac:spMk id="35" creationId="{AD48FCD9-00F3-6B13-6473-5DC95D714644}"/>
          </ac:spMkLst>
        </pc:spChg>
        <pc:spChg chg="add mod">
          <ac:chgData name="Nicolo Tuccori" userId="0bed12c8-cf4c-419b-9b95-d7ea7ec556a8" providerId="ADAL" clId="{939A26E8-08C6-3042-8204-F266011B5343}" dt="2024-10-22T08:53:08.853" v="1600" actId="339"/>
          <ac:spMkLst>
            <pc:docMk/>
            <pc:sldMk cId="2243494996" sldId="277"/>
            <ac:spMk id="35" creationId="{CEBAAA74-54B2-1645-D2E3-35647A506A5E}"/>
          </ac:spMkLst>
        </pc:spChg>
        <pc:spChg chg="mod">
          <ac:chgData name="Nicolo Tuccori" userId="0bed12c8-cf4c-419b-9b95-d7ea7ec556a8" providerId="ADAL" clId="{939A26E8-08C6-3042-8204-F266011B5343}" dt="2024-10-23T15:34:51.408" v="6903" actId="1076"/>
          <ac:spMkLst>
            <pc:docMk/>
            <pc:sldMk cId="2243494996" sldId="277"/>
            <ac:spMk id="36" creationId="{5DCA6457-3F59-25DF-9E2C-1366EA37DEF8}"/>
          </ac:spMkLst>
        </pc:spChg>
        <pc:spChg chg="mod">
          <ac:chgData name="Nicolo Tuccori" userId="0bed12c8-cf4c-419b-9b95-d7ea7ec556a8" providerId="ADAL" clId="{939A26E8-08C6-3042-8204-F266011B5343}" dt="2024-10-22T15:13:33.815" v="3976" actId="1076"/>
          <ac:spMkLst>
            <pc:docMk/>
            <pc:sldMk cId="2243494996" sldId="277"/>
            <ac:spMk id="38" creationId="{02E4F6A7-5120-9082-938A-94A357FF836F}"/>
          </ac:spMkLst>
        </pc:spChg>
        <pc:spChg chg="add mod">
          <ac:chgData name="Nicolo Tuccori" userId="0bed12c8-cf4c-419b-9b95-d7ea7ec556a8" providerId="ADAL" clId="{939A26E8-08C6-3042-8204-F266011B5343}" dt="2024-10-22T08:53:08.853" v="1600" actId="339"/>
          <ac:spMkLst>
            <pc:docMk/>
            <pc:sldMk cId="2243494996" sldId="277"/>
            <ac:spMk id="40" creationId="{F19815D0-63B7-A19A-E06E-E12C29B4E8FB}"/>
          </ac:spMkLst>
        </pc:spChg>
        <pc:spChg chg="add mod">
          <ac:chgData name="Nicolo Tuccori" userId="0bed12c8-cf4c-419b-9b95-d7ea7ec556a8" providerId="ADAL" clId="{939A26E8-08C6-3042-8204-F266011B5343}" dt="2024-10-18T14:54:16.963" v="1517" actId="1076"/>
          <ac:spMkLst>
            <pc:docMk/>
            <pc:sldMk cId="2243494996" sldId="277"/>
            <ac:spMk id="41" creationId="{E1F4EB8B-DC09-7351-C78D-46DF3E211D28}"/>
          </ac:spMkLst>
        </pc:spChg>
        <pc:spChg chg="add mod">
          <ac:chgData name="Nicolo Tuccori" userId="0bed12c8-cf4c-419b-9b95-d7ea7ec556a8" providerId="ADAL" clId="{939A26E8-08C6-3042-8204-F266011B5343}" dt="2024-10-25T15:32:09.187" v="14629" actId="1076"/>
          <ac:spMkLst>
            <pc:docMk/>
            <pc:sldMk cId="2243494996" sldId="277"/>
            <ac:spMk id="42" creationId="{E14E92D3-4970-CAE9-E003-44A0D941430D}"/>
          </ac:spMkLst>
        </pc:spChg>
        <pc:spChg chg="add mod">
          <ac:chgData name="Nicolo Tuccori" userId="0bed12c8-cf4c-419b-9b95-d7ea7ec556a8" providerId="ADAL" clId="{939A26E8-08C6-3042-8204-F266011B5343}" dt="2024-10-18T14:54:16.963" v="1517" actId="1076"/>
          <ac:spMkLst>
            <pc:docMk/>
            <pc:sldMk cId="2243494996" sldId="277"/>
            <ac:spMk id="43" creationId="{51598606-FCF5-FAC4-4FC3-AFFAA9D35539}"/>
          </ac:spMkLst>
        </pc:spChg>
        <pc:spChg chg="add mod">
          <ac:chgData name="Nicolo Tuccori" userId="0bed12c8-cf4c-419b-9b95-d7ea7ec556a8" providerId="ADAL" clId="{939A26E8-08C6-3042-8204-F266011B5343}" dt="2024-10-18T14:54:16.963" v="1517" actId="1076"/>
          <ac:spMkLst>
            <pc:docMk/>
            <pc:sldMk cId="2243494996" sldId="277"/>
            <ac:spMk id="44" creationId="{1449EB3D-8AB6-FD00-31E5-A7321EC20797}"/>
          </ac:spMkLst>
        </pc:spChg>
        <pc:spChg chg="add mod">
          <ac:chgData name="Nicolo Tuccori" userId="0bed12c8-cf4c-419b-9b95-d7ea7ec556a8" providerId="ADAL" clId="{939A26E8-08C6-3042-8204-F266011B5343}" dt="2024-10-18T14:54:16.963" v="1517" actId="1076"/>
          <ac:spMkLst>
            <pc:docMk/>
            <pc:sldMk cId="2243494996" sldId="277"/>
            <ac:spMk id="45" creationId="{C04263E8-A240-03D3-0275-CD156182DD42}"/>
          </ac:spMkLst>
        </pc:spChg>
        <pc:spChg chg="add mod">
          <ac:chgData name="Nicolo Tuccori" userId="0bed12c8-cf4c-419b-9b95-d7ea7ec556a8" providerId="ADAL" clId="{939A26E8-08C6-3042-8204-F266011B5343}" dt="2024-10-22T08:53:31.519" v="1601" actId="167"/>
          <ac:spMkLst>
            <pc:docMk/>
            <pc:sldMk cId="2243494996" sldId="277"/>
            <ac:spMk id="46" creationId="{FF63297A-8269-0E93-3A61-BA95F5F3C766}"/>
          </ac:spMkLst>
        </pc:spChg>
        <pc:spChg chg="add mod">
          <ac:chgData name="Nicolo Tuccori" userId="0bed12c8-cf4c-419b-9b95-d7ea7ec556a8" providerId="ADAL" clId="{939A26E8-08C6-3042-8204-F266011B5343}" dt="2024-10-22T08:53:31.519" v="1601" actId="167"/>
          <ac:spMkLst>
            <pc:docMk/>
            <pc:sldMk cId="2243494996" sldId="277"/>
            <ac:spMk id="47" creationId="{DBDFDC71-D138-C84F-1FCC-9474E7CEC90E}"/>
          </ac:spMkLst>
        </pc:spChg>
        <pc:spChg chg="add mod">
          <ac:chgData name="Nicolo Tuccori" userId="0bed12c8-cf4c-419b-9b95-d7ea7ec556a8" providerId="ADAL" clId="{939A26E8-08C6-3042-8204-F266011B5343}" dt="2024-10-22T08:53:31.519" v="1601" actId="167"/>
          <ac:spMkLst>
            <pc:docMk/>
            <pc:sldMk cId="2243494996" sldId="277"/>
            <ac:spMk id="48" creationId="{0317D8C8-FD19-6A62-1B25-8DBCE27C69DE}"/>
          </ac:spMkLst>
        </pc:spChg>
        <pc:spChg chg="add mod">
          <ac:chgData name="Nicolo Tuccori" userId="0bed12c8-cf4c-419b-9b95-d7ea7ec556a8" providerId="ADAL" clId="{939A26E8-08C6-3042-8204-F266011B5343}" dt="2024-10-22T08:53:31.519" v="1601" actId="167"/>
          <ac:spMkLst>
            <pc:docMk/>
            <pc:sldMk cId="2243494996" sldId="277"/>
            <ac:spMk id="49" creationId="{39BF40F5-E7DF-2B36-2227-849691824806}"/>
          </ac:spMkLst>
        </pc:spChg>
        <pc:graphicFrameChg chg="add mod">
          <ac:chgData name="Nicolo Tuccori" userId="0bed12c8-cf4c-419b-9b95-d7ea7ec556a8" providerId="ADAL" clId="{939A26E8-08C6-3042-8204-F266011B5343}" dt="2024-10-22T09:04:46.661" v="1750" actId="21"/>
          <ac:graphicFrameMkLst>
            <pc:docMk/>
            <pc:sldMk cId="2243494996" sldId="277"/>
            <ac:graphicFrameMk id="3" creationId="{886D4FEB-BFB4-B10B-1622-B9058D267BDE}"/>
          </ac:graphicFrameMkLst>
        </pc:graphicFrameChg>
        <pc:graphicFrameChg chg="add del mod modGraphic">
          <ac:chgData name="Nicolo Tuccori" userId="0bed12c8-cf4c-419b-9b95-d7ea7ec556a8" providerId="ADAL" clId="{939A26E8-08C6-3042-8204-F266011B5343}" dt="2024-10-18T14:38:42.688" v="1383" actId="478"/>
          <ac:graphicFrameMkLst>
            <pc:docMk/>
            <pc:sldMk cId="2243494996" sldId="277"/>
            <ac:graphicFrameMk id="15" creationId="{B978C634-21A9-A4AB-A337-5B95EF5DC9AC}"/>
          </ac:graphicFrameMkLst>
        </pc:graphicFrameChg>
        <pc:graphicFrameChg chg="add del mod modGraphic">
          <ac:chgData name="Nicolo Tuccori" userId="0bed12c8-cf4c-419b-9b95-d7ea7ec556a8" providerId="ADAL" clId="{939A26E8-08C6-3042-8204-F266011B5343}" dt="2024-10-18T14:39:09.058" v="1391" actId="478"/>
          <ac:graphicFrameMkLst>
            <pc:docMk/>
            <pc:sldMk cId="2243494996" sldId="277"/>
            <ac:graphicFrameMk id="16" creationId="{C3FAA76E-9111-0C44-F4A1-6F7FBEA1DA91}"/>
          </ac:graphicFrameMkLst>
        </pc:graphicFrameChg>
        <pc:picChg chg="add del mod">
          <ac:chgData name="Nicolo Tuccori" userId="0bed12c8-cf4c-419b-9b95-d7ea7ec556a8" providerId="ADAL" clId="{939A26E8-08C6-3042-8204-F266011B5343}" dt="2024-10-16T15:41:49.651" v="48" actId="478"/>
          <ac:picMkLst>
            <pc:docMk/>
            <pc:sldMk cId="2243494996" sldId="277"/>
            <ac:picMk id="3" creationId="{27064CAF-B9E8-0F36-BDD3-45F0972099DB}"/>
          </ac:picMkLst>
        </pc:picChg>
        <pc:picChg chg="add del mod">
          <ac:chgData name="Nicolo Tuccori" userId="0bed12c8-cf4c-419b-9b95-d7ea7ec556a8" providerId="ADAL" clId="{939A26E8-08C6-3042-8204-F266011B5343}" dt="2024-10-18T14:27:29.811" v="1343" actId="21"/>
          <ac:picMkLst>
            <pc:docMk/>
            <pc:sldMk cId="2243494996" sldId="277"/>
            <ac:picMk id="3" creationId="{4A6F6411-B6CB-13F1-C123-28A07E038EFB}"/>
          </ac:picMkLst>
        </pc:picChg>
        <pc:picChg chg="add del mod">
          <ac:chgData name="Nicolo Tuccori" userId="0bed12c8-cf4c-419b-9b95-d7ea7ec556a8" providerId="ADAL" clId="{939A26E8-08C6-3042-8204-F266011B5343}" dt="2024-10-16T14:43:22.445" v="30" actId="478"/>
          <ac:picMkLst>
            <pc:docMk/>
            <pc:sldMk cId="2243494996" sldId="277"/>
            <ac:picMk id="7" creationId="{1A62C1C1-A390-75FF-2D77-3D47D62D70AF}"/>
          </ac:picMkLst>
        </pc:picChg>
        <pc:picChg chg="add mod">
          <ac:chgData name="Nicolo Tuccori" userId="0bed12c8-cf4c-419b-9b95-d7ea7ec556a8" providerId="ADAL" clId="{939A26E8-08C6-3042-8204-F266011B5343}" dt="2024-10-25T15:33:07.323" v="14633" actId="1076"/>
          <ac:picMkLst>
            <pc:docMk/>
            <pc:sldMk cId="2243494996" sldId="277"/>
            <ac:picMk id="8" creationId="{E638F8BD-7125-EC92-7BAC-E1FE1D783C47}"/>
          </ac:picMkLst>
        </pc:picChg>
        <pc:picChg chg="add mod">
          <ac:chgData name="Nicolo Tuccori" userId="0bed12c8-cf4c-419b-9b95-d7ea7ec556a8" providerId="ADAL" clId="{939A26E8-08C6-3042-8204-F266011B5343}" dt="2024-10-16T15:28:56.616" v="34"/>
          <ac:picMkLst>
            <pc:docMk/>
            <pc:sldMk cId="2243494996" sldId="277"/>
            <ac:picMk id="9" creationId="{93052D32-2569-B7D2-7A0B-488E1D52D78B}"/>
          </ac:picMkLst>
        </pc:picChg>
        <pc:picChg chg="add del mod">
          <ac:chgData name="Nicolo Tuccori" userId="0bed12c8-cf4c-419b-9b95-d7ea7ec556a8" providerId="ADAL" clId="{939A26E8-08C6-3042-8204-F266011B5343}" dt="2024-10-16T15:29:20.756" v="37" actId="478"/>
          <ac:picMkLst>
            <pc:docMk/>
            <pc:sldMk cId="2243494996" sldId="277"/>
            <ac:picMk id="10" creationId="{E6732FA4-CF80-6B8E-2D25-04BEA53BD302}"/>
          </ac:picMkLst>
        </pc:picChg>
        <pc:picChg chg="add mod">
          <ac:chgData name="Nicolo Tuccori" userId="0bed12c8-cf4c-419b-9b95-d7ea7ec556a8" providerId="ADAL" clId="{939A26E8-08C6-3042-8204-F266011B5343}" dt="2024-10-25T15:33:09.987" v="14634" actId="1076"/>
          <ac:picMkLst>
            <pc:docMk/>
            <pc:sldMk cId="2243494996" sldId="277"/>
            <ac:picMk id="11" creationId="{5FA195A0-D6CE-87A2-7911-6CBB095CBDFF}"/>
          </ac:picMkLst>
        </pc:picChg>
        <pc:picChg chg="add del mod">
          <ac:chgData name="Nicolo Tuccori" userId="0bed12c8-cf4c-419b-9b95-d7ea7ec556a8" providerId="ADAL" clId="{939A26E8-08C6-3042-8204-F266011B5343}" dt="2024-10-16T15:30:22.662" v="40" actId="478"/>
          <ac:picMkLst>
            <pc:docMk/>
            <pc:sldMk cId="2243494996" sldId="277"/>
            <ac:picMk id="11" creationId="{ADB6B074-9F87-BA8C-0792-E55BD130CF35}"/>
          </ac:picMkLst>
        </pc:picChg>
        <pc:picChg chg="add mod">
          <ac:chgData name="Nicolo Tuccori" userId="0bed12c8-cf4c-419b-9b95-d7ea7ec556a8" providerId="ADAL" clId="{939A26E8-08C6-3042-8204-F266011B5343}" dt="2024-10-16T15:39:03.487" v="43" actId="1076"/>
          <ac:picMkLst>
            <pc:docMk/>
            <pc:sldMk cId="2243494996" sldId="277"/>
            <ac:picMk id="12" creationId="{A9177197-DCE6-5514-6567-AAA02E397491}"/>
          </ac:picMkLst>
        </pc:picChg>
        <pc:picChg chg="add del mod">
          <ac:chgData name="Nicolo Tuccori" userId="0bed12c8-cf4c-419b-9b95-d7ea7ec556a8" providerId="ADAL" clId="{939A26E8-08C6-3042-8204-F266011B5343}" dt="2024-10-18T14:42:00.307" v="1422" actId="478"/>
          <ac:picMkLst>
            <pc:docMk/>
            <pc:sldMk cId="2243494996" sldId="277"/>
            <ac:picMk id="14" creationId="{3681A826-5377-3030-AA65-13578D581262}"/>
          </ac:picMkLst>
        </pc:picChg>
        <pc:picChg chg="add del mod">
          <ac:chgData name="Nicolo Tuccori" userId="0bed12c8-cf4c-419b-9b95-d7ea7ec556a8" providerId="ADAL" clId="{939A26E8-08C6-3042-8204-F266011B5343}" dt="2024-10-16T15:47:14.577" v="81" actId="478"/>
          <ac:picMkLst>
            <pc:docMk/>
            <pc:sldMk cId="2243494996" sldId="277"/>
            <ac:picMk id="16" creationId="{31BD2A16-7244-DE8D-7282-1F2B34842D10}"/>
          </ac:picMkLst>
        </pc:picChg>
        <pc:picChg chg="add del mod">
          <ac:chgData name="Nicolo Tuccori" userId="0bed12c8-cf4c-419b-9b95-d7ea7ec556a8" providerId="ADAL" clId="{939A26E8-08C6-3042-8204-F266011B5343}" dt="2024-10-16T15:58:38.713" v="267" actId="478"/>
          <ac:picMkLst>
            <pc:docMk/>
            <pc:sldMk cId="2243494996" sldId="277"/>
            <ac:picMk id="18" creationId="{36BA62E8-92EE-286D-FDBA-A06B2CF8C10E}"/>
          </ac:picMkLst>
        </pc:picChg>
        <pc:picChg chg="add mod">
          <ac:chgData name="Nicolo Tuccori" userId="0bed12c8-cf4c-419b-9b95-d7ea7ec556a8" providerId="ADAL" clId="{939A26E8-08C6-3042-8204-F266011B5343}" dt="2024-10-18T14:40:32.816" v="1403"/>
          <ac:picMkLst>
            <pc:docMk/>
            <pc:sldMk cId="2243494996" sldId="277"/>
            <ac:picMk id="19" creationId="{75A74EB2-BFDB-68F6-716A-9F8F2E7FBF87}"/>
          </ac:picMkLst>
        </pc:picChg>
        <pc:picChg chg="del">
          <ac:chgData name="Nicolo Tuccori" userId="0bed12c8-cf4c-419b-9b95-d7ea7ec556a8" providerId="ADAL" clId="{939A26E8-08C6-3042-8204-F266011B5343}" dt="2024-10-16T15:42:13.879" v="72" actId="478"/>
          <ac:picMkLst>
            <pc:docMk/>
            <pc:sldMk cId="2243494996" sldId="277"/>
            <ac:picMk id="25" creationId="{1FBB9177-13DF-4AE7-A441-15F5DCCBCF37}"/>
          </ac:picMkLst>
        </pc:picChg>
        <pc:picChg chg="del">
          <ac:chgData name="Nicolo Tuccori" userId="0bed12c8-cf4c-419b-9b95-d7ea7ec556a8" providerId="ADAL" clId="{939A26E8-08C6-3042-8204-F266011B5343}" dt="2024-10-16T15:41:56.719" v="62" actId="478"/>
          <ac:picMkLst>
            <pc:docMk/>
            <pc:sldMk cId="2243494996" sldId="277"/>
            <ac:picMk id="27" creationId="{544CC5A2-E98C-21CE-658B-2DB848E1E509}"/>
          </ac:picMkLst>
        </pc:picChg>
        <pc:picChg chg="add mod">
          <ac:chgData name="Nicolo Tuccori" userId="0bed12c8-cf4c-419b-9b95-d7ea7ec556a8" providerId="ADAL" clId="{939A26E8-08C6-3042-8204-F266011B5343}" dt="2024-10-22T08:52:52.922" v="1596" actId="167"/>
          <ac:picMkLst>
            <pc:docMk/>
            <pc:sldMk cId="2243494996" sldId="277"/>
            <ac:picMk id="37" creationId="{37C36514-A167-910D-F122-AF452AFD784C}"/>
          </ac:picMkLst>
        </pc:picChg>
        <pc:picChg chg="add del mod">
          <ac:chgData name="Nicolo Tuccori" userId="0bed12c8-cf4c-419b-9b95-d7ea7ec556a8" providerId="ADAL" clId="{939A26E8-08C6-3042-8204-F266011B5343}" dt="2024-10-18T14:39:34.066" v="1392" actId="478"/>
          <ac:picMkLst>
            <pc:docMk/>
            <pc:sldMk cId="2243494996" sldId="277"/>
            <ac:picMk id="39" creationId="{FDAB3965-D3BD-5D59-7783-9F7C451FC45F}"/>
          </ac:picMkLst>
        </pc:picChg>
        <pc:picChg chg="add mod">
          <ac:chgData name="Nicolo Tuccori" userId="0bed12c8-cf4c-419b-9b95-d7ea7ec556a8" providerId="ADAL" clId="{939A26E8-08C6-3042-8204-F266011B5343}" dt="2024-10-16T16:00:32.998" v="287" actId="1076"/>
          <ac:picMkLst>
            <pc:docMk/>
            <pc:sldMk cId="2243494996" sldId="277"/>
            <ac:picMk id="40" creationId="{46E8F4F7-C6FB-F70F-0235-7375FA6F4DD9}"/>
          </ac:picMkLst>
        </pc:picChg>
        <pc:cxnChg chg="add">
          <ac:chgData name="Nicolo Tuccori" userId="0bed12c8-cf4c-419b-9b95-d7ea7ec556a8" providerId="ADAL" clId="{939A26E8-08C6-3042-8204-F266011B5343}" dt="2024-10-18T14:34:55.433" v="1373" actId="11529"/>
          <ac:cxnSpMkLst>
            <pc:docMk/>
            <pc:sldMk cId="2243494996" sldId="277"/>
            <ac:cxnSpMk id="13" creationId="{61159F46-50E8-F4D0-278A-5D672DCE80DF}"/>
          </ac:cxnSpMkLst>
        </pc:cxnChg>
      </pc:sldChg>
      <pc:sldChg chg="addSp delSp modSp add del mod modNotesTx">
        <pc:chgData name="Nicolo Tuccori" userId="0bed12c8-cf4c-419b-9b95-d7ea7ec556a8" providerId="ADAL" clId="{939A26E8-08C6-3042-8204-F266011B5343}" dt="2024-10-23T11:03:17.863" v="6285" actId="2696"/>
        <pc:sldMkLst>
          <pc:docMk/>
          <pc:sldMk cId="3314679905" sldId="316"/>
        </pc:sldMkLst>
        <pc:spChg chg="mod">
          <ac:chgData name="Nicolo Tuccori" userId="0bed12c8-cf4c-419b-9b95-d7ea7ec556a8" providerId="ADAL" clId="{939A26E8-08C6-3042-8204-F266011B5343}" dt="2024-10-23T09:13:37.079" v="4967" actId="1076"/>
          <ac:spMkLst>
            <pc:docMk/>
            <pc:sldMk cId="3314679905" sldId="316"/>
            <ac:spMk id="2" creationId="{D59770FD-DF51-52B1-B9A7-3E692D1BDFE1}"/>
          </ac:spMkLst>
        </pc:spChg>
        <pc:spChg chg="mod">
          <ac:chgData name="Nicolo Tuccori" userId="0bed12c8-cf4c-419b-9b95-d7ea7ec556a8" providerId="ADAL" clId="{939A26E8-08C6-3042-8204-F266011B5343}" dt="2024-10-16T13:46:26.125" v="0"/>
          <ac:spMkLst>
            <pc:docMk/>
            <pc:sldMk cId="3314679905" sldId="316"/>
            <ac:spMk id="4" creationId="{C0B62349-8D61-20A7-D49B-8A8D25D8CFA3}"/>
          </ac:spMkLst>
        </pc:spChg>
        <pc:spChg chg="mod">
          <ac:chgData name="Nicolo Tuccori" userId="0bed12c8-cf4c-419b-9b95-d7ea7ec556a8" providerId="ADAL" clId="{939A26E8-08C6-3042-8204-F266011B5343}" dt="2024-10-16T13:46:26.125" v="0"/>
          <ac:spMkLst>
            <pc:docMk/>
            <pc:sldMk cId="3314679905" sldId="316"/>
            <ac:spMk id="5" creationId="{BD96F98E-78D7-9CCB-41A7-BDF65FDAA53A}"/>
          </ac:spMkLst>
        </pc:spChg>
        <pc:spChg chg="mod">
          <ac:chgData name="Nicolo Tuccori" userId="0bed12c8-cf4c-419b-9b95-d7ea7ec556a8" providerId="ADAL" clId="{939A26E8-08C6-3042-8204-F266011B5343}" dt="2024-10-16T13:46:26.125" v="0"/>
          <ac:spMkLst>
            <pc:docMk/>
            <pc:sldMk cId="3314679905" sldId="316"/>
            <ac:spMk id="6" creationId="{61485F5E-C458-871C-0FC8-1EBF6320CA7F}"/>
          </ac:spMkLst>
        </pc:spChg>
        <pc:spChg chg="mod">
          <ac:chgData name="Nicolo Tuccori" userId="0bed12c8-cf4c-419b-9b95-d7ea7ec556a8" providerId="ADAL" clId="{939A26E8-08C6-3042-8204-F266011B5343}" dt="2024-10-23T09:13:54.663" v="5001" actId="1035"/>
          <ac:spMkLst>
            <pc:docMk/>
            <pc:sldMk cId="3314679905" sldId="316"/>
            <ac:spMk id="8" creationId="{9BE32847-9E00-6429-C036-A17DE5416337}"/>
          </ac:spMkLst>
        </pc:spChg>
        <pc:spChg chg="add del mod">
          <ac:chgData name="Nicolo Tuccori" userId="0bed12c8-cf4c-419b-9b95-d7ea7ec556a8" providerId="ADAL" clId="{939A26E8-08C6-3042-8204-F266011B5343}" dt="2024-10-23T09:52:40.163" v="5352" actId="20577"/>
          <ac:spMkLst>
            <pc:docMk/>
            <pc:sldMk cId="3314679905" sldId="316"/>
            <ac:spMk id="9" creationId="{3E611125-B24A-20A0-498E-194681F6FE8F}"/>
          </ac:spMkLst>
        </pc:spChg>
        <pc:spChg chg="add del mod">
          <ac:chgData name="Nicolo Tuccori" userId="0bed12c8-cf4c-419b-9b95-d7ea7ec556a8" providerId="ADAL" clId="{939A26E8-08C6-3042-8204-F266011B5343}" dt="2024-10-18T14:21:16.932" v="1288" actId="478"/>
          <ac:spMkLst>
            <pc:docMk/>
            <pc:sldMk cId="3314679905" sldId="316"/>
            <ac:spMk id="10" creationId="{C0B1515E-DE4D-DA84-FEAE-86DB1FE3F709}"/>
          </ac:spMkLst>
        </pc:spChg>
        <pc:spChg chg="mod">
          <ac:chgData name="Nicolo Tuccori" userId="0bed12c8-cf4c-419b-9b95-d7ea7ec556a8" providerId="ADAL" clId="{939A26E8-08C6-3042-8204-F266011B5343}" dt="2024-10-23T09:13:50.479" v="4990" actId="1035"/>
          <ac:spMkLst>
            <pc:docMk/>
            <pc:sldMk cId="3314679905" sldId="316"/>
            <ac:spMk id="12" creationId="{368F8729-AE70-E2D0-F48E-A6148BBA96A8}"/>
          </ac:spMkLst>
        </pc:spChg>
        <pc:spChg chg="mod">
          <ac:chgData name="Nicolo Tuccori" userId="0bed12c8-cf4c-419b-9b95-d7ea7ec556a8" providerId="ADAL" clId="{939A26E8-08C6-3042-8204-F266011B5343}" dt="2024-10-23T09:53:12.985" v="5366" actId="20577"/>
          <ac:spMkLst>
            <pc:docMk/>
            <pc:sldMk cId="3314679905" sldId="316"/>
            <ac:spMk id="13" creationId="{E8A677EE-ABC7-1B59-7C9E-57509A105A08}"/>
          </ac:spMkLst>
        </pc:spChg>
        <pc:spChg chg="add mod">
          <ac:chgData name="Nicolo Tuccori" userId="0bed12c8-cf4c-419b-9b95-d7ea7ec556a8" providerId="ADAL" clId="{939A26E8-08C6-3042-8204-F266011B5343}" dt="2024-10-18T14:22:36.463" v="1329" actId="1076"/>
          <ac:spMkLst>
            <pc:docMk/>
            <pc:sldMk cId="3314679905" sldId="316"/>
            <ac:spMk id="14" creationId="{EF12003F-639C-FA87-FE29-BA924BB52C7C}"/>
          </ac:spMkLst>
        </pc:spChg>
        <pc:spChg chg="mod">
          <ac:chgData name="Nicolo Tuccori" userId="0bed12c8-cf4c-419b-9b95-d7ea7ec556a8" providerId="ADAL" clId="{939A26E8-08C6-3042-8204-F266011B5343}" dt="2024-10-23T09:53:04.316" v="5358" actId="20577"/>
          <ac:spMkLst>
            <pc:docMk/>
            <pc:sldMk cId="3314679905" sldId="316"/>
            <ac:spMk id="17" creationId="{99989907-4493-DE5B-50CC-2BAF6DEFB373}"/>
          </ac:spMkLst>
        </pc:spChg>
        <pc:spChg chg="add del mod">
          <ac:chgData name="Nicolo Tuccori" userId="0bed12c8-cf4c-419b-9b95-d7ea7ec556a8" providerId="ADAL" clId="{939A26E8-08C6-3042-8204-F266011B5343}" dt="2024-10-22T15:19:49.650" v="3985" actId="478"/>
          <ac:spMkLst>
            <pc:docMk/>
            <pc:sldMk cId="3314679905" sldId="316"/>
            <ac:spMk id="19" creationId="{5B5AFA25-F694-A3CB-F941-D88485705AF8}"/>
          </ac:spMkLst>
        </pc:spChg>
        <pc:picChg chg="add mod">
          <ac:chgData name="Nicolo Tuccori" userId="0bed12c8-cf4c-419b-9b95-d7ea7ec556a8" providerId="ADAL" clId="{939A26E8-08C6-3042-8204-F266011B5343}" dt="2024-10-18T14:22:39.881" v="1333" actId="1076"/>
          <ac:picMkLst>
            <pc:docMk/>
            <pc:sldMk cId="3314679905" sldId="316"/>
            <ac:picMk id="11" creationId="{F5D1E45D-79FC-B622-E31F-4EED308DE5D9}"/>
          </ac:picMkLst>
        </pc:picChg>
        <pc:picChg chg="add del mod">
          <ac:chgData name="Nicolo Tuccori" userId="0bed12c8-cf4c-419b-9b95-d7ea7ec556a8" providerId="ADAL" clId="{939A26E8-08C6-3042-8204-F266011B5343}" dt="2024-10-18T14:27:25.893" v="1342" actId="478"/>
          <ac:picMkLst>
            <pc:docMk/>
            <pc:sldMk cId="3314679905" sldId="316"/>
            <ac:picMk id="15" creationId="{AFB6E9DE-701E-3871-6897-B06DCD9CAD65}"/>
          </ac:picMkLst>
        </pc:picChg>
        <pc:picChg chg="add mod">
          <ac:chgData name="Nicolo Tuccori" userId="0bed12c8-cf4c-419b-9b95-d7ea7ec556a8" providerId="ADAL" clId="{939A26E8-08C6-3042-8204-F266011B5343}" dt="2024-10-18T14:27:50.784" v="1349" actId="1076"/>
          <ac:picMkLst>
            <pc:docMk/>
            <pc:sldMk cId="3314679905" sldId="316"/>
            <ac:picMk id="18" creationId="{085140B4-0CA9-EB98-F9B1-8E29967196BC}"/>
          </ac:picMkLst>
        </pc:picChg>
      </pc:sldChg>
      <pc:sldChg chg="addSp modSp mod">
        <pc:chgData name="Nicolo Tuccori" userId="0bed12c8-cf4c-419b-9b95-d7ea7ec556a8" providerId="ADAL" clId="{939A26E8-08C6-3042-8204-F266011B5343}" dt="2024-10-31T17:42:48.212" v="15503" actId="1038"/>
        <pc:sldMkLst>
          <pc:docMk/>
          <pc:sldMk cId="3494213228" sldId="385"/>
        </pc:sldMkLst>
        <pc:spChg chg="mod">
          <ac:chgData name="Nicolo Tuccori" userId="0bed12c8-cf4c-419b-9b95-d7ea7ec556a8" providerId="ADAL" clId="{939A26E8-08C6-3042-8204-F266011B5343}" dt="2024-10-25T13:29:13.276" v="14280" actId="20577"/>
          <ac:spMkLst>
            <pc:docMk/>
            <pc:sldMk cId="3494213228" sldId="385"/>
            <ac:spMk id="2" creationId="{216815C6-3AD0-46E6-A74A-1967BD91AF50}"/>
          </ac:spMkLst>
        </pc:spChg>
        <pc:spChg chg="mod">
          <ac:chgData name="Nicolo Tuccori" userId="0bed12c8-cf4c-419b-9b95-d7ea7ec556a8" providerId="ADAL" clId="{939A26E8-08C6-3042-8204-F266011B5343}" dt="2024-10-31T17:42:48.212" v="15503" actId="1038"/>
          <ac:spMkLst>
            <pc:docMk/>
            <pc:sldMk cId="3494213228" sldId="385"/>
            <ac:spMk id="3" creationId="{1901B20D-4C28-4DA3-ABBD-718C22A5E58B}"/>
          </ac:spMkLst>
        </pc:spChg>
        <pc:picChg chg="add mod">
          <ac:chgData name="Nicolo Tuccori" userId="0bed12c8-cf4c-419b-9b95-d7ea7ec556a8" providerId="ADAL" clId="{939A26E8-08C6-3042-8204-F266011B5343}" dt="2024-10-18T13:50:00.822" v="1049" actId="1076"/>
          <ac:picMkLst>
            <pc:docMk/>
            <pc:sldMk cId="3494213228" sldId="385"/>
            <ac:picMk id="5" creationId="{43873C20-C2C2-C576-5FE9-9C57C4F01E09}"/>
          </ac:picMkLst>
        </pc:picChg>
      </pc:sldChg>
      <pc:sldChg chg="del">
        <pc:chgData name="Nicolo Tuccori" userId="0bed12c8-cf4c-419b-9b95-d7ea7ec556a8" providerId="ADAL" clId="{939A26E8-08C6-3042-8204-F266011B5343}" dt="2024-10-16T13:46:41.533" v="1" actId="2696"/>
        <pc:sldMkLst>
          <pc:docMk/>
          <pc:sldMk cId="898785145" sldId="387"/>
        </pc:sldMkLst>
      </pc:sldChg>
      <pc:sldChg chg="del">
        <pc:chgData name="Nicolo Tuccori" userId="0bed12c8-cf4c-419b-9b95-d7ea7ec556a8" providerId="ADAL" clId="{939A26E8-08C6-3042-8204-F266011B5343}" dt="2024-10-18T12:14:41.481" v="927" actId="2696"/>
        <pc:sldMkLst>
          <pc:docMk/>
          <pc:sldMk cId="2630725935" sldId="389"/>
        </pc:sldMkLst>
      </pc:sldChg>
      <pc:sldChg chg="del ord">
        <pc:chgData name="Nicolo Tuccori" userId="0bed12c8-cf4c-419b-9b95-d7ea7ec556a8" providerId="ADAL" clId="{939A26E8-08C6-3042-8204-F266011B5343}" dt="2024-10-25T12:08:30.815" v="14153" actId="2696"/>
        <pc:sldMkLst>
          <pc:docMk/>
          <pc:sldMk cId="1127060597" sldId="398"/>
        </pc:sldMkLst>
      </pc:sldChg>
      <pc:sldChg chg="del ord">
        <pc:chgData name="Nicolo Tuccori" userId="0bed12c8-cf4c-419b-9b95-d7ea7ec556a8" providerId="ADAL" clId="{939A26E8-08C6-3042-8204-F266011B5343}" dt="2024-10-25T15:31:15.478" v="14623" actId="2696"/>
        <pc:sldMkLst>
          <pc:docMk/>
          <pc:sldMk cId="3495877261" sldId="399"/>
        </pc:sldMkLst>
      </pc:sldChg>
      <pc:sldChg chg="del ord">
        <pc:chgData name="Nicolo Tuccori" userId="0bed12c8-cf4c-419b-9b95-d7ea7ec556a8" providerId="ADAL" clId="{939A26E8-08C6-3042-8204-F266011B5343}" dt="2024-10-25T12:08:58.758" v="14155" actId="2696"/>
        <pc:sldMkLst>
          <pc:docMk/>
          <pc:sldMk cId="2735579378" sldId="405"/>
        </pc:sldMkLst>
      </pc:sldChg>
      <pc:sldChg chg="del ord">
        <pc:chgData name="Nicolo Tuccori" userId="0bed12c8-cf4c-419b-9b95-d7ea7ec556a8" providerId="ADAL" clId="{939A26E8-08C6-3042-8204-F266011B5343}" dt="2024-10-25T15:31:16.812" v="14625" actId="2696"/>
        <pc:sldMkLst>
          <pc:docMk/>
          <pc:sldMk cId="691717649" sldId="406"/>
        </pc:sldMkLst>
      </pc:sldChg>
      <pc:sldChg chg="del ord">
        <pc:chgData name="Nicolo Tuccori" userId="0bed12c8-cf4c-419b-9b95-d7ea7ec556a8" providerId="ADAL" clId="{939A26E8-08C6-3042-8204-F266011B5343}" dt="2024-10-25T15:31:16.292" v="14624" actId="2696"/>
        <pc:sldMkLst>
          <pc:docMk/>
          <pc:sldMk cId="610481285" sldId="410"/>
        </pc:sldMkLst>
      </pc:sldChg>
      <pc:sldChg chg="add del">
        <pc:chgData name="Nicolo Tuccori" userId="0bed12c8-cf4c-419b-9b95-d7ea7ec556a8" providerId="ADAL" clId="{939A26E8-08C6-3042-8204-F266011B5343}" dt="2024-10-18T12:14:10.544" v="923" actId="2696"/>
        <pc:sldMkLst>
          <pc:docMk/>
          <pc:sldMk cId="467207179" sldId="424"/>
        </pc:sldMkLst>
      </pc:sldChg>
      <pc:sldChg chg="addSp delSp modSp del mod chgLayout">
        <pc:chgData name="Nicolo Tuccori" userId="0bed12c8-cf4c-419b-9b95-d7ea7ec556a8" providerId="ADAL" clId="{939A26E8-08C6-3042-8204-F266011B5343}" dt="2024-10-18T08:02:58.196" v="624" actId="2696"/>
        <pc:sldMkLst>
          <pc:docMk/>
          <pc:sldMk cId="2730460603" sldId="426"/>
        </pc:sldMkLst>
        <pc:spChg chg="mod ord">
          <ac:chgData name="Nicolo Tuccori" userId="0bed12c8-cf4c-419b-9b95-d7ea7ec556a8" providerId="ADAL" clId="{939A26E8-08C6-3042-8204-F266011B5343}" dt="2024-10-18T07:38:16.695" v="382" actId="700"/>
          <ac:spMkLst>
            <pc:docMk/>
            <pc:sldMk cId="2730460603" sldId="426"/>
            <ac:spMk id="2" creationId="{13F62225-80DB-665D-6898-003C567C3097}"/>
          </ac:spMkLst>
        </pc:spChg>
        <pc:spChg chg="add del mod ord">
          <ac:chgData name="Nicolo Tuccori" userId="0bed12c8-cf4c-419b-9b95-d7ea7ec556a8" providerId="ADAL" clId="{939A26E8-08C6-3042-8204-F266011B5343}" dt="2024-10-18T07:38:16.695" v="382" actId="700"/>
          <ac:spMkLst>
            <pc:docMk/>
            <pc:sldMk cId="2730460603" sldId="426"/>
            <ac:spMk id="7" creationId="{EEDABA17-3AE5-13AD-1C12-CF3AD121D302}"/>
          </ac:spMkLst>
        </pc:spChg>
        <pc:spChg chg="mod ord">
          <ac:chgData name="Nicolo Tuccori" userId="0bed12c8-cf4c-419b-9b95-d7ea7ec556a8" providerId="ADAL" clId="{939A26E8-08C6-3042-8204-F266011B5343}" dt="2024-10-18T07:38:16.695" v="382" actId="700"/>
          <ac:spMkLst>
            <pc:docMk/>
            <pc:sldMk cId="2730460603" sldId="426"/>
            <ac:spMk id="11" creationId="{0B75F594-198A-D04F-0967-286D7A51D3A6}"/>
          </ac:spMkLst>
        </pc:spChg>
        <pc:spChg chg="mod ord">
          <ac:chgData name="Nicolo Tuccori" userId="0bed12c8-cf4c-419b-9b95-d7ea7ec556a8" providerId="ADAL" clId="{939A26E8-08C6-3042-8204-F266011B5343}" dt="2024-10-18T07:38:16.695" v="382" actId="700"/>
          <ac:spMkLst>
            <pc:docMk/>
            <pc:sldMk cId="2730460603" sldId="426"/>
            <ac:spMk id="12" creationId="{17E415AE-BC01-38EE-6A43-0335B8B9A2BF}"/>
          </ac:spMkLst>
        </pc:spChg>
        <pc:spChg chg="mod ord">
          <ac:chgData name="Nicolo Tuccori" userId="0bed12c8-cf4c-419b-9b95-d7ea7ec556a8" providerId="ADAL" clId="{939A26E8-08C6-3042-8204-F266011B5343}" dt="2024-10-18T07:38:16.695" v="382" actId="700"/>
          <ac:spMkLst>
            <pc:docMk/>
            <pc:sldMk cId="2730460603" sldId="426"/>
            <ac:spMk id="13" creationId="{363AAB4E-BA84-26B1-C21B-8CF06D933A3F}"/>
          </ac:spMkLst>
        </pc:spChg>
        <pc:spChg chg="del">
          <ac:chgData name="Nicolo Tuccori" userId="0bed12c8-cf4c-419b-9b95-d7ea7ec556a8" providerId="ADAL" clId="{939A26E8-08C6-3042-8204-F266011B5343}" dt="2024-10-18T07:37:59.041" v="380" actId="478"/>
          <ac:spMkLst>
            <pc:docMk/>
            <pc:sldMk cId="2730460603" sldId="426"/>
            <ac:spMk id="15" creationId="{F4ADD41C-DCCF-05EE-8CF2-15394F591D82}"/>
          </ac:spMkLst>
        </pc:spChg>
        <pc:spChg chg="add del mod ord">
          <ac:chgData name="Nicolo Tuccori" userId="0bed12c8-cf4c-419b-9b95-d7ea7ec556a8" providerId="ADAL" clId="{939A26E8-08C6-3042-8204-F266011B5343}" dt="2024-10-18T07:38:16.695" v="382" actId="700"/>
          <ac:spMkLst>
            <pc:docMk/>
            <pc:sldMk cId="2730460603" sldId="426"/>
            <ac:spMk id="19" creationId="{924FD652-5DF8-9ABD-FBD9-1FD125E56FBD}"/>
          </ac:spMkLst>
        </pc:spChg>
        <pc:spChg chg="add del mod ord">
          <ac:chgData name="Nicolo Tuccori" userId="0bed12c8-cf4c-419b-9b95-d7ea7ec556a8" providerId="ADAL" clId="{939A26E8-08C6-3042-8204-F266011B5343}" dt="2024-10-18T07:38:16.695" v="382" actId="700"/>
          <ac:spMkLst>
            <pc:docMk/>
            <pc:sldMk cId="2730460603" sldId="426"/>
            <ac:spMk id="20" creationId="{08228C2A-B746-8148-9040-EF277CE28F09}"/>
          </ac:spMkLst>
        </pc:spChg>
        <pc:spChg chg="add del mod ord">
          <ac:chgData name="Nicolo Tuccori" userId="0bed12c8-cf4c-419b-9b95-d7ea7ec556a8" providerId="ADAL" clId="{939A26E8-08C6-3042-8204-F266011B5343}" dt="2024-10-18T07:38:16.695" v="382" actId="700"/>
          <ac:spMkLst>
            <pc:docMk/>
            <pc:sldMk cId="2730460603" sldId="426"/>
            <ac:spMk id="21" creationId="{597336BA-8F25-445E-4D35-0E34CFF405B8}"/>
          </ac:spMkLst>
        </pc:spChg>
        <pc:spChg chg="add del mod ord">
          <ac:chgData name="Nicolo Tuccori" userId="0bed12c8-cf4c-419b-9b95-d7ea7ec556a8" providerId="ADAL" clId="{939A26E8-08C6-3042-8204-F266011B5343}" dt="2024-10-18T07:38:16.695" v="382" actId="700"/>
          <ac:spMkLst>
            <pc:docMk/>
            <pc:sldMk cId="2730460603" sldId="426"/>
            <ac:spMk id="22" creationId="{28714F85-7E6F-3BB0-51B3-592B6BEEC321}"/>
          </ac:spMkLst>
        </pc:spChg>
        <pc:spChg chg="add del mod ord">
          <ac:chgData name="Nicolo Tuccori" userId="0bed12c8-cf4c-419b-9b95-d7ea7ec556a8" providerId="ADAL" clId="{939A26E8-08C6-3042-8204-F266011B5343}" dt="2024-10-18T07:38:16.695" v="382" actId="700"/>
          <ac:spMkLst>
            <pc:docMk/>
            <pc:sldMk cId="2730460603" sldId="426"/>
            <ac:spMk id="23" creationId="{0823CEE6-A238-BBA6-3F7B-49F78ABBD5E5}"/>
          </ac:spMkLst>
        </pc:spChg>
      </pc:sldChg>
      <pc:sldChg chg="addSp delSp modSp del mod ord">
        <pc:chgData name="Nicolo Tuccori" userId="0bed12c8-cf4c-419b-9b95-d7ea7ec556a8" providerId="ADAL" clId="{939A26E8-08C6-3042-8204-F266011B5343}" dt="2024-10-25T12:07:55.187" v="14149" actId="2696"/>
        <pc:sldMkLst>
          <pc:docMk/>
          <pc:sldMk cId="2574553700" sldId="437"/>
        </pc:sldMkLst>
        <pc:spChg chg="add mod">
          <ac:chgData name="Nicolo Tuccori" userId="0bed12c8-cf4c-419b-9b95-d7ea7ec556a8" providerId="ADAL" clId="{939A26E8-08C6-3042-8204-F266011B5343}" dt="2024-10-22T14:59:14.069" v="3825"/>
          <ac:spMkLst>
            <pc:docMk/>
            <pc:sldMk cId="2574553700" sldId="437"/>
            <ac:spMk id="3" creationId="{705AB8C8-B668-35E2-0959-DA0D5DAD26DB}"/>
          </ac:spMkLst>
        </pc:spChg>
        <pc:spChg chg="add mod">
          <ac:chgData name="Nicolo Tuccori" userId="0bed12c8-cf4c-419b-9b95-d7ea7ec556a8" providerId="ADAL" clId="{939A26E8-08C6-3042-8204-F266011B5343}" dt="2024-10-22T14:59:14.069" v="3825"/>
          <ac:spMkLst>
            <pc:docMk/>
            <pc:sldMk cId="2574553700" sldId="437"/>
            <ac:spMk id="4" creationId="{CF4A8997-6272-BB73-B613-0F0487B5F5DA}"/>
          </ac:spMkLst>
        </pc:spChg>
        <pc:spChg chg="mod">
          <ac:chgData name="Nicolo Tuccori" userId="0bed12c8-cf4c-419b-9b95-d7ea7ec556a8" providerId="ADAL" clId="{939A26E8-08C6-3042-8204-F266011B5343}" dt="2024-10-22T15:15:22.444" v="3982" actId="20577"/>
          <ac:spMkLst>
            <pc:docMk/>
            <pc:sldMk cId="2574553700" sldId="437"/>
            <ac:spMk id="8" creationId="{000ADC1C-A7D0-7CEA-EF3B-30D463857A81}"/>
          </ac:spMkLst>
        </pc:spChg>
        <pc:spChg chg="mod">
          <ac:chgData name="Nicolo Tuccori" userId="0bed12c8-cf4c-419b-9b95-d7ea7ec556a8" providerId="ADAL" clId="{939A26E8-08C6-3042-8204-F266011B5343}" dt="2024-10-23T15:36:01.426" v="6909" actId="14100"/>
          <ac:spMkLst>
            <pc:docMk/>
            <pc:sldMk cId="2574553700" sldId="437"/>
            <ac:spMk id="12" creationId="{634608B2-53A5-FA25-FA26-1DF01ABCA3E7}"/>
          </ac:spMkLst>
        </pc:spChg>
        <pc:spChg chg="mod">
          <ac:chgData name="Nicolo Tuccori" userId="0bed12c8-cf4c-419b-9b95-d7ea7ec556a8" providerId="ADAL" clId="{939A26E8-08C6-3042-8204-F266011B5343}" dt="2024-10-23T15:35:58.967" v="6908" actId="14100"/>
          <ac:spMkLst>
            <pc:docMk/>
            <pc:sldMk cId="2574553700" sldId="437"/>
            <ac:spMk id="15" creationId="{ECA5DDC4-6A47-EE81-C91A-41F10BEB5E8D}"/>
          </ac:spMkLst>
        </pc:spChg>
        <pc:spChg chg="mod">
          <ac:chgData name="Nicolo Tuccori" userId="0bed12c8-cf4c-419b-9b95-d7ea7ec556a8" providerId="ADAL" clId="{939A26E8-08C6-3042-8204-F266011B5343}" dt="2024-10-25T11:44:08.557" v="13234" actId="1076"/>
          <ac:spMkLst>
            <pc:docMk/>
            <pc:sldMk cId="2574553700" sldId="437"/>
            <ac:spMk id="18" creationId="{47A063F6-E1F0-115D-5874-30C3D1FEC407}"/>
          </ac:spMkLst>
        </pc:spChg>
        <pc:spChg chg="add mod">
          <ac:chgData name="Nicolo Tuccori" userId="0bed12c8-cf4c-419b-9b95-d7ea7ec556a8" providerId="ADAL" clId="{939A26E8-08C6-3042-8204-F266011B5343}" dt="2024-10-22T15:05:42.263" v="3862" actId="167"/>
          <ac:spMkLst>
            <pc:docMk/>
            <pc:sldMk cId="2574553700" sldId="437"/>
            <ac:spMk id="19" creationId="{FD2A769C-4CFC-9338-3C34-39EE8D89D7A5}"/>
          </ac:spMkLst>
        </pc:spChg>
        <pc:spChg chg="add mod">
          <ac:chgData name="Nicolo Tuccori" userId="0bed12c8-cf4c-419b-9b95-d7ea7ec556a8" providerId="ADAL" clId="{939A26E8-08C6-3042-8204-F266011B5343}" dt="2024-10-22T15:05:22.214" v="3858" actId="14100"/>
          <ac:spMkLst>
            <pc:docMk/>
            <pc:sldMk cId="2574553700" sldId="437"/>
            <ac:spMk id="20" creationId="{A5BD9A6F-E34B-B02F-91A0-88AEFAFB5808}"/>
          </ac:spMkLst>
        </pc:spChg>
        <pc:spChg chg="add mod">
          <ac:chgData name="Nicolo Tuccori" userId="0bed12c8-cf4c-419b-9b95-d7ea7ec556a8" providerId="ADAL" clId="{939A26E8-08C6-3042-8204-F266011B5343}" dt="2024-10-22T15:09:52.355" v="3945" actId="207"/>
          <ac:spMkLst>
            <pc:docMk/>
            <pc:sldMk cId="2574553700" sldId="437"/>
            <ac:spMk id="21" creationId="{D65F20F0-D603-3C89-8FA6-E90B8FE9F717}"/>
          </ac:spMkLst>
        </pc:spChg>
        <pc:spChg chg="add mod">
          <ac:chgData name="Nicolo Tuccori" userId="0bed12c8-cf4c-419b-9b95-d7ea7ec556a8" providerId="ADAL" clId="{939A26E8-08C6-3042-8204-F266011B5343}" dt="2024-10-22T15:08:57.921" v="3932" actId="1035"/>
          <ac:spMkLst>
            <pc:docMk/>
            <pc:sldMk cId="2574553700" sldId="437"/>
            <ac:spMk id="26" creationId="{1DD29420-F72F-C292-142D-501E7E303C81}"/>
          </ac:spMkLst>
        </pc:spChg>
        <pc:spChg chg="mod">
          <ac:chgData name="Nicolo Tuccori" userId="0bed12c8-cf4c-419b-9b95-d7ea7ec556a8" providerId="ADAL" clId="{939A26E8-08C6-3042-8204-F266011B5343}" dt="2024-10-23T11:19:09.771" v="6559" actId="1076"/>
          <ac:spMkLst>
            <pc:docMk/>
            <pc:sldMk cId="2574553700" sldId="437"/>
            <ac:spMk id="39" creationId="{A6A671AC-44CF-69BE-B3EC-C53786BC4C3B}"/>
          </ac:spMkLst>
        </pc:spChg>
        <pc:picChg chg="add del mod">
          <ac:chgData name="Nicolo Tuccori" userId="0bed12c8-cf4c-419b-9b95-d7ea7ec556a8" providerId="ADAL" clId="{939A26E8-08C6-3042-8204-F266011B5343}" dt="2024-10-22T15:04:07.874" v="3843" actId="478"/>
          <ac:picMkLst>
            <pc:docMk/>
            <pc:sldMk cId="2574553700" sldId="437"/>
            <ac:picMk id="2" creationId="{AABFB3C6-8C8D-7753-4DC6-E1BC57B91E03}"/>
          </ac:picMkLst>
        </pc:picChg>
        <pc:picChg chg="del">
          <ac:chgData name="Nicolo Tuccori" userId="0bed12c8-cf4c-419b-9b95-d7ea7ec556a8" providerId="ADAL" clId="{939A26E8-08C6-3042-8204-F266011B5343}" dt="2024-10-22T14:59:08.230" v="3823" actId="478"/>
          <ac:picMkLst>
            <pc:docMk/>
            <pc:sldMk cId="2574553700" sldId="437"/>
            <ac:picMk id="6" creationId="{A250B348-B203-BA14-01F1-35555DD35E80}"/>
          </ac:picMkLst>
        </pc:picChg>
        <pc:picChg chg="add mod">
          <ac:chgData name="Nicolo Tuccori" userId="0bed12c8-cf4c-419b-9b95-d7ea7ec556a8" providerId="ADAL" clId="{939A26E8-08C6-3042-8204-F266011B5343}" dt="2024-10-22T14:59:14.069" v="3825"/>
          <ac:picMkLst>
            <pc:docMk/>
            <pc:sldMk cId="2574553700" sldId="437"/>
            <ac:picMk id="10" creationId="{04258EB0-6283-565A-2275-28816EEDFCD0}"/>
          </ac:picMkLst>
        </pc:picChg>
        <pc:picChg chg="add mod">
          <ac:chgData name="Nicolo Tuccori" userId="0bed12c8-cf4c-419b-9b95-d7ea7ec556a8" providerId="ADAL" clId="{939A26E8-08C6-3042-8204-F266011B5343}" dt="2024-10-22T15:03:49.214" v="3837"/>
          <ac:picMkLst>
            <pc:docMk/>
            <pc:sldMk cId="2574553700" sldId="437"/>
            <ac:picMk id="11" creationId="{8E243065-2A73-700F-5ADD-CB388ACCA5E2}"/>
          </ac:picMkLst>
        </pc:picChg>
        <pc:picChg chg="add mod">
          <ac:chgData name="Nicolo Tuccori" userId="0bed12c8-cf4c-419b-9b95-d7ea7ec556a8" providerId="ADAL" clId="{939A26E8-08C6-3042-8204-F266011B5343}" dt="2024-10-22T15:08:40.709" v="3891" actId="167"/>
          <ac:picMkLst>
            <pc:docMk/>
            <pc:sldMk cId="2574553700" sldId="437"/>
            <ac:picMk id="17" creationId="{B2B7C0AA-34D9-86E0-3684-57D3E26BA863}"/>
          </ac:picMkLst>
        </pc:picChg>
        <pc:cxnChg chg="add mod">
          <ac:chgData name="Nicolo Tuccori" userId="0bed12c8-cf4c-419b-9b95-d7ea7ec556a8" providerId="ADAL" clId="{939A26E8-08C6-3042-8204-F266011B5343}" dt="2024-10-22T14:59:14.069" v="3825"/>
          <ac:cxnSpMkLst>
            <pc:docMk/>
            <pc:sldMk cId="2574553700" sldId="437"/>
            <ac:cxnSpMk id="9" creationId="{8C1686B7-7B3F-66D3-4CAE-001A36A6E6CE}"/>
          </ac:cxnSpMkLst>
        </pc:cxnChg>
        <pc:cxnChg chg="add mod">
          <ac:chgData name="Nicolo Tuccori" userId="0bed12c8-cf4c-419b-9b95-d7ea7ec556a8" providerId="ADAL" clId="{939A26E8-08C6-3042-8204-F266011B5343}" dt="2024-10-22T15:08:36.981" v="3890" actId="167"/>
          <ac:cxnSpMkLst>
            <pc:docMk/>
            <pc:sldMk cId="2574553700" sldId="437"/>
            <ac:cxnSpMk id="23" creationId="{BCD8D19A-7633-CD62-E0EE-ACA4912662D5}"/>
          </ac:cxnSpMkLst>
        </pc:cxnChg>
      </pc:sldChg>
      <pc:sldChg chg="del ord">
        <pc:chgData name="Nicolo Tuccori" userId="0bed12c8-cf4c-419b-9b95-d7ea7ec556a8" providerId="ADAL" clId="{939A26E8-08C6-3042-8204-F266011B5343}" dt="2024-10-25T12:14:00.075" v="14232" actId="2696"/>
        <pc:sldMkLst>
          <pc:docMk/>
          <pc:sldMk cId="2515459178" sldId="439"/>
        </pc:sldMkLst>
      </pc:sldChg>
      <pc:sldChg chg="del">
        <pc:chgData name="Nicolo Tuccori" userId="0bed12c8-cf4c-419b-9b95-d7ea7ec556a8" providerId="ADAL" clId="{939A26E8-08C6-3042-8204-F266011B5343}" dt="2024-10-18T12:14:10.550" v="924" actId="2696"/>
        <pc:sldMkLst>
          <pc:docMk/>
          <pc:sldMk cId="3365805759" sldId="440"/>
        </pc:sldMkLst>
      </pc:sldChg>
      <pc:sldChg chg="del">
        <pc:chgData name="Nicolo Tuccori" userId="0bed12c8-cf4c-419b-9b95-d7ea7ec556a8" providerId="ADAL" clId="{939A26E8-08C6-3042-8204-F266011B5343}" dt="2024-10-22T15:11:29.255" v="3951" actId="2696"/>
        <pc:sldMkLst>
          <pc:docMk/>
          <pc:sldMk cId="2021453710" sldId="441"/>
        </pc:sldMkLst>
      </pc:sldChg>
      <pc:sldChg chg="addSp delSp modSp mod ord">
        <pc:chgData name="Nicolo Tuccori" userId="0bed12c8-cf4c-419b-9b95-d7ea7ec556a8" providerId="ADAL" clId="{939A26E8-08C6-3042-8204-F266011B5343}" dt="2024-10-25T11:32:15.750" v="13011" actId="14734"/>
        <pc:sldMkLst>
          <pc:docMk/>
          <pc:sldMk cId="678333025" sldId="448"/>
        </pc:sldMkLst>
        <pc:spChg chg="del">
          <ac:chgData name="Nicolo Tuccori" userId="0bed12c8-cf4c-419b-9b95-d7ea7ec556a8" providerId="ADAL" clId="{939A26E8-08C6-3042-8204-F266011B5343}" dt="2024-10-18T13:39:32.505" v="1015" actId="478"/>
          <ac:spMkLst>
            <pc:docMk/>
            <pc:sldMk cId="678333025" sldId="448"/>
            <ac:spMk id="2" creationId="{77439549-C78A-4A32-5939-83A0CC60DF05}"/>
          </ac:spMkLst>
        </pc:spChg>
        <pc:spChg chg="del">
          <ac:chgData name="Nicolo Tuccori" userId="0bed12c8-cf4c-419b-9b95-d7ea7ec556a8" providerId="ADAL" clId="{939A26E8-08C6-3042-8204-F266011B5343}" dt="2024-10-18T13:39:38.363" v="1017" actId="478"/>
          <ac:spMkLst>
            <pc:docMk/>
            <pc:sldMk cId="678333025" sldId="448"/>
            <ac:spMk id="3" creationId="{09F52BB2-38DF-A8BD-65F7-670FE840E541}"/>
          </ac:spMkLst>
        </pc:spChg>
        <pc:spChg chg="mod">
          <ac:chgData name="Nicolo Tuccori" userId="0bed12c8-cf4c-419b-9b95-d7ea7ec556a8" providerId="ADAL" clId="{939A26E8-08C6-3042-8204-F266011B5343}" dt="2024-10-23T11:50:27.284" v="6641" actId="1038"/>
          <ac:spMkLst>
            <pc:docMk/>
            <pc:sldMk cId="678333025" sldId="448"/>
            <ac:spMk id="9" creationId="{F4E99712-182F-4FAC-3167-1C7F6208B708}"/>
          </ac:spMkLst>
        </pc:spChg>
        <pc:spChg chg="mod">
          <ac:chgData name="Nicolo Tuccori" userId="0bed12c8-cf4c-419b-9b95-d7ea7ec556a8" providerId="ADAL" clId="{939A26E8-08C6-3042-8204-F266011B5343}" dt="2024-10-23T09:16:03.335" v="5013" actId="20577"/>
          <ac:spMkLst>
            <pc:docMk/>
            <pc:sldMk cId="678333025" sldId="448"/>
            <ac:spMk id="14" creationId="{04E57568-26CD-2FDB-BD09-11200B6811F5}"/>
          </ac:spMkLst>
        </pc:spChg>
        <pc:spChg chg="add del mod">
          <ac:chgData name="Nicolo Tuccori" userId="0bed12c8-cf4c-419b-9b95-d7ea7ec556a8" providerId="ADAL" clId="{939A26E8-08C6-3042-8204-F266011B5343}" dt="2024-10-23T09:33:04.488" v="5209"/>
          <ac:spMkLst>
            <pc:docMk/>
            <pc:sldMk cId="678333025" sldId="448"/>
            <ac:spMk id="15" creationId="{EF2434B4-6DE8-7D8E-290E-42080D5A1843}"/>
          </ac:spMkLst>
        </pc:spChg>
        <pc:spChg chg="add mod">
          <ac:chgData name="Nicolo Tuccori" userId="0bed12c8-cf4c-419b-9b95-d7ea7ec556a8" providerId="ADAL" clId="{939A26E8-08C6-3042-8204-F266011B5343}" dt="2024-10-23T11:50:27.284" v="6641" actId="1038"/>
          <ac:spMkLst>
            <pc:docMk/>
            <pc:sldMk cId="678333025" sldId="448"/>
            <ac:spMk id="21" creationId="{CA05E547-80E6-AB14-F234-9F5491D5D6B2}"/>
          </ac:spMkLst>
        </pc:spChg>
        <pc:spChg chg="add mod">
          <ac:chgData name="Nicolo Tuccori" userId="0bed12c8-cf4c-419b-9b95-d7ea7ec556a8" providerId="ADAL" clId="{939A26E8-08C6-3042-8204-F266011B5343}" dt="2024-10-23T11:50:27.284" v="6641" actId="1038"/>
          <ac:spMkLst>
            <pc:docMk/>
            <pc:sldMk cId="678333025" sldId="448"/>
            <ac:spMk id="22" creationId="{49F3D201-3EB3-9AF1-03E8-AC6F269A4CAC}"/>
          </ac:spMkLst>
        </pc:spChg>
        <pc:spChg chg="add mod">
          <ac:chgData name="Nicolo Tuccori" userId="0bed12c8-cf4c-419b-9b95-d7ea7ec556a8" providerId="ADAL" clId="{939A26E8-08C6-3042-8204-F266011B5343}" dt="2024-10-23T11:50:27.284" v="6641" actId="1038"/>
          <ac:spMkLst>
            <pc:docMk/>
            <pc:sldMk cId="678333025" sldId="448"/>
            <ac:spMk id="24" creationId="{1E7D0ADD-8F7B-896B-42AA-11774F6CB433}"/>
          </ac:spMkLst>
        </pc:spChg>
        <pc:graphicFrameChg chg="add mod modGraphic">
          <ac:chgData name="Nicolo Tuccori" userId="0bed12c8-cf4c-419b-9b95-d7ea7ec556a8" providerId="ADAL" clId="{939A26E8-08C6-3042-8204-F266011B5343}" dt="2024-10-25T11:32:15.750" v="13011" actId="14734"/>
          <ac:graphicFrameMkLst>
            <pc:docMk/>
            <pc:sldMk cId="678333025" sldId="448"/>
            <ac:graphicFrameMk id="4" creationId="{F3273488-58EF-6D87-C2F7-C9784CBCBED7}"/>
          </ac:graphicFrameMkLst>
        </pc:graphicFrameChg>
        <pc:graphicFrameChg chg="del mod">
          <ac:chgData name="Nicolo Tuccori" userId="0bed12c8-cf4c-419b-9b95-d7ea7ec556a8" providerId="ADAL" clId="{939A26E8-08C6-3042-8204-F266011B5343}" dt="2024-10-22T15:25:48.260" v="4122" actId="478"/>
          <ac:graphicFrameMkLst>
            <pc:docMk/>
            <pc:sldMk cId="678333025" sldId="448"/>
            <ac:graphicFrameMk id="7" creationId="{2BE3AFD0-64FA-B2C4-A714-016A73F99B53}"/>
          </ac:graphicFrameMkLst>
        </pc:graphicFrameChg>
        <pc:picChg chg="add mod">
          <ac:chgData name="Nicolo Tuccori" userId="0bed12c8-cf4c-419b-9b95-d7ea7ec556a8" providerId="ADAL" clId="{939A26E8-08C6-3042-8204-F266011B5343}" dt="2024-10-22T15:22:24.308" v="4109" actId="1076"/>
          <ac:picMkLst>
            <pc:docMk/>
            <pc:sldMk cId="678333025" sldId="448"/>
            <ac:picMk id="2" creationId="{2ACB6FE6-7817-F17B-64A8-135B93D42735}"/>
          </ac:picMkLst>
        </pc:picChg>
        <pc:picChg chg="add mod">
          <ac:chgData name="Nicolo Tuccori" userId="0bed12c8-cf4c-419b-9b95-d7ea7ec556a8" providerId="ADAL" clId="{939A26E8-08C6-3042-8204-F266011B5343}" dt="2024-10-22T15:32:40.298" v="4257" actId="1076"/>
          <ac:picMkLst>
            <pc:docMk/>
            <pc:sldMk cId="678333025" sldId="448"/>
            <ac:picMk id="3" creationId="{4E35E045-DD25-312E-45F5-92E747607F77}"/>
          </ac:picMkLst>
        </pc:picChg>
        <pc:picChg chg="add del mod">
          <ac:chgData name="Nicolo Tuccori" userId="0bed12c8-cf4c-419b-9b95-d7ea7ec556a8" providerId="ADAL" clId="{939A26E8-08C6-3042-8204-F266011B5343}" dt="2024-10-23T09:36:27.186" v="5215" actId="478"/>
          <ac:picMkLst>
            <pc:docMk/>
            <pc:sldMk cId="678333025" sldId="448"/>
            <ac:picMk id="10" creationId="{8C94CF89-A7D0-A717-E83C-B3F91D64C553}"/>
          </ac:picMkLst>
        </pc:picChg>
        <pc:picChg chg="add mod">
          <ac:chgData name="Nicolo Tuccori" userId="0bed12c8-cf4c-419b-9b95-d7ea7ec556a8" providerId="ADAL" clId="{939A26E8-08C6-3042-8204-F266011B5343}" dt="2024-10-23T11:50:27.284" v="6641" actId="1038"/>
          <ac:picMkLst>
            <pc:docMk/>
            <pc:sldMk cId="678333025" sldId="448"/>
            <ac:picMk id="16" creationId="{4C5359B1-F0A2-8CF3-8E2C-CD4F10D93207}"/>
          </ac:picMkLst>
        </pc:picChg>
        <pc:picChg chg="add mod">
          <ac:chgData name="Nicolo Tuccori" userId="0bed12c8-cf4c-419b-9b95-d7ea7ec556a8" providerId="ADAL" clId="{939A26E8-08C6-3042-8204-F266011B5343}" dt="2024-10-22T15:32:56.877" v="4259" actId="1076"/>
          <ac:picMkLst>
            <pc:docMk/>
            <pc:sldMk cId="678333025" sldId="448"/>
            <ac:picMk id="18" creationId="{2690587B-2E32-7E8C-91C3-0F53C653971D}"/>
          </ac:picMkLst>
        </pc:picChg>
        <pc:picChg chg="add mod">
          <ac:chgData name="Nicolo Tuccori" userId="0bed12c8-cf4c-419b-9b95-d7ea7ec556a8" providerId="ADAL" clId="{939A26E8-08C6-3042-8204-F266011B5343}" dt="2024-10-23T11:50:27.284" v="6641" actId="1038"/>
          <ac:picMkLst>
            <pc:docMk/>
            <pc:sldMk cId="678333025" sldId="448"/>
            <ac:picMk id="23" creationId="{BF12C40B-2AFF-9EBC-BF6B-80BF5509F95C}"/>
          </ac:picMkLst>
        </pc:picChg>
        <pc:cxnChg chg="del">
          <ac:chgData name="Nicolo Tuccori" userId="0bed12c8-cf4c-419b-9b95-d7ea7ec556a8" providerId="ADAL" clId="{939A26E8-08C6-3042-8204-F266011B5343}" dt="2024-10-18T13:41:07.331" v="1018" actId="478"/>
          <ac:cxnSpMkLst>
            <pc:docMk/>
            <pc:sldMk cId="678333025" sldId="448"/>
            <ac:cxnSpMk id="4" creationId="{A5F32961-42AD-E529-155C-B527B0F7DE6F}"/>
          </ac:cxnSpMkLst>
        </pc:cxnChg>
        <pc:cxnChg chg="mod">
          <ac:chgData name="Nicolo Tuccori" userId="0bed12c8-cf4c-419b-9b95-d7ea7ec556a8" providerId="ADAL" clId="{939A26E8-08C6-3042-8204-F266011B5343}" dt="2024-10-22T15:27:44.323" v="4194" actId="14100"/>
          <ac:cxnSpMkLst>
            <pc:docMk/>
            <pc:sldMk cId="678333025" sldId="448"/>
            <ac:cxnSpMk id="5" creationId="{E6D2AFD2-7C63-4A82-0A76-4358772F9036}"/>
          </ac:cxnSpMkLst>
        </pc:cxnChg>
        <pc:cxnChg chg="mod">
          <ac:chgData name="Nicolo Tuccori" userId="0bed12c8-cf4c-419b-9b95-d7ea7ec556a8" providerId="ADAL" clId="{939A26E8-08C6-3042-8204-F266011B5343}" dt="2024-10-23T11:50:27.284" v="6641" actId="1038"/>
          <ac:cxnSpMkLst>
            <pc:docMk/>
            <pc:sldMk cId="678333025" sldId="448"/>
            <ac:cxnSpMk id="17" creationId="{E60EE1EC-F63C-46E7-59BE-948035A5696B}"/>
          </ac:cxnSpMkLst>
        </pc:cxnChg>
      </pc:sldChg>
      <pc:sldChg chg="addSp modSp del ord">
        <pc:chgData name="Nicolo Tuccori" userId="0bed12c8-cf4c-419b-9b95-d7ea7ec556a8" providerId="ADAL" clId="{939A26E8-08C6-3042-8204-F266011B5343}" dt="2024-10-22T15:35:43.424" v="4265" actId="2696"/>
        <pc:sldMkLst>
          <pc:docMk/>
          <pc:sldMk cId="2563053594" sldId="477"/>
        </pc:sldMkLst>
        <pc:spChg chg="add mod">
          <ac:chgData name="Nicolo Tuccori" userId="0bed12c8-cf4c-419b-9b95-d7ea7ec556a8" providerId="ADAL" clId="{939A26E8-08C6-3042-8204-F266011B5343}" dt="2024-10-18T07:40:23.971" v="411"/>
          <ac:spMkLst>
            <pc:docMk/>
            <pc:sldMk cId="2563053594" sldId="477"/>
            <ac:spMk id="4" creationId="{984F7B2C-E161-5E86-0273-783863619C41}"/>
          </ac:spMkLst>
        </pc:spChg>
        <pc:spChg chg="add mod">
          <ac:chgData name="Nicolo Tuccori" userId="0bed12c8-cf4c-419b-9b95-d7ea7ec556a8" providerId="ADAL" clId="{939A26E8-08C6-3042-8204-F266011B5343}" dt="2024-10-18T07:40:23.971" v="411"/>
          <ac:spMkLst>
            <pc:docMk/>
            <pc:sldMk cId="2563053594" sldId="477"/>
            <ac:spMk id="6" creationId="{D389A121-ED8E-0E4F-6D11-F7A97779F82A}"/>
          </ac:spMkLst>
        </pc:spChg>
      </pc:sldChg>
      <pc:sldChg chg="del ord">
        <pc:chgData name="Nicolo Tuccori" userId="0bed12c8-cf4c-419b-9b95-d7ea7ec556a8" providerId="ADAL" clId="{939A26E8-08C6-3042-8204-F266011B5343}" dt="2024-10-23T10:17:45.482" v="6040" actId="2696"/>
        <pc:sldMkLst>
          <pc:docMk/>
          <pc:sldMk cId="407422172" sldId="478"/>
        </pc:sldMkLst>
      </pc:sldChg>
      <pc:sldChg chg="addSp modSp mod ord">
        <pc:chgData name="Nicolo Tuccori" userId="0bed12c8-cf4c-419b-9b95-d7ea7ec556a8" providerId="ADAL" clId="{939A26E8-08C6-3042-8204-F266011B5343}" dt="2024-10-25T12:13:17.722" v="14229" actId="1076"/>
        <pc:sldMkLst>
          <pc:docMk/>
          <pc:sldMk cId="3606812543" sldId="483"/>
        </pc:sldMkLst>
        <pc:spChg chg="mod">
          <ac:chgData name="Nicolo Tuccori" userId="0bed12c8-cf4c-419b-9b95-d7ea7ec556a8" providerId="ADAL" clId="{939A26E8-08C6-3042-8204-F266011B5343}" dt="2024-10-25T12:12:04.100" v="14214" actId="208"/>
          <ac:spMkLst>
            <pc:docMk/>
            <pc:sldMk cId="3606812543" sldId="483"/>
            <ac:spMk id="3" creationId="{57C9BFD6-58EB-3C8F-E66D-3A6764D6701E}"/>
          </ac:spMkLst>
        </pc:spChg>
        <pc:spChg chg="mod">
          <ac:chgData name="Nicolo Tuccori" userId="0bed12c8-cf4c-419b-9b95-d7ea7ec556a8" providerId="ADAL" clId="{939A26E8-08C6-3042-8204-F266011B5343}" dt="2024-10-25T12:11:38.475" v="14205" actId="1076"/>
          <ac:spMkLst>
            <pc:docMk/>
            <pc:sldMk cId="3606812543" sldId="483"/>
            <ac:spMk id="5" creationId="{BE8232E8-514D-DA34-DA84-34C729AF60CD}"/>
          </ac:spMkLst>
        </pc:spChg>
        <pc:spChg chg="add mod">
          <ac:chgData name="Nicolo Tuccori" userId="0bed12c8-cf4c-419b-9b95-d7ea7ec556a8" providerId="ADAL" clId="{939A26E8-08C6-3042-8204-F266011B5343}" dt="2024-10-25T12:13:03.956" v="14226" actId="1076"/>
          <ac:spMkLst>
            <pc:docMk/>
            <pc:sldMk cId="3606812543" sldId="483"/>
            <ac:spMk id="9" creationId="{77AD7344-994F-F0FA-3768-D4F3429B94A5}"/>
          </ac:spMkLst>
        </pc:spChg>
        <pc:spChg chg="add mod">
          <ac:chgData name="Nicolo Tuccori" userId="0bed12c8-cf4c-419b-9b95-d7ea7ec556a8" providerId="ADAL" clId="{939A26E8-08C6-3042-8204-F266011B5343}" dt="2024-10-25T12:13:17.722" v="14229" actId="1076"/>
          <ac:spMkLst>
            <pc:docMk/>
            <pc:sldMk cId="3606812543" sldId="483"/>
            <ac:spMk id="10" creationId="{1C652BF7-9119-BDCC-CFE2-3E11290BE9C7}"/>
          </ac:spMkLst>
        </pc:spChg>
        <pc:picChg chg="add mod">
          <ac:chgData name="Nicolo Tuccori" userId="0bed12c8-cf4c-419b-9b95-d7ea7ec556a8" providerId="ADAL" clId="{939A26E8-08C6-3042-8204-F266011B5343}" dt="2024-10-25T12:12:22.343" v="14217" actId="1076"/>
          <ac:picMkLst>
            <pc:docMk/>
            <pc:sldMk cId="3606812543" sldId="483"/>
            <ac:picMk id="2" creationId="{1EB5D98A-8B1E-DC7C-62EE-3441AE4938B6}"/>
          </ac:picMkLst>
        </pc:picChg>
        <pc:picChg chg="add mod">
          <ac:chgData name="Nicolo Tuccori" userId="0bed12c8-cf4c-419b-9b95-d7ea7ec556a8" providerId="ADAL" clId="{939A26E8-08C6-3042-8204-F266011B5343}" dt="2024-10-25T12:13:06.370" v="14227" actId="1076"/>
          <ac:picMkLst>
            <pc:docMk/>
            <pc:sldMk cId="3606812543" sldId="483"/>
            <ac:picMk id="4" creationId="{A8885AED-470B-AC0E-B8B2-ACE7CDAA3A4D}"/>
          </ac:picMkLst>
        </pc:picChg>
        <pc:picChg chg="mod">
          <ac:chgData name="Nicolo Tuccori" userId="0bed12c8-cf4c-419b-9b95-d7ea7ec556a8" providerId="ADAL" clId="{939A26E8-08C6-3042-8204-F266011B5343}" dt="2024-10-25T12:12:48.918" v="14222" actId="1076"/>
          <ac:picMkLst>
            <pc:docMk/>
            <pc:sldMk cId="3606812543" sldId="483"/>
            <ac:picMk id="25" creationId="{44D3D8DC-84FE-A3E2-C141-66E07946BFDA}"/>
          </ac:picMkLst>
        </pc:picChg>
        <pc:picChg chg="mod">
          <ac:chgData name="Nicolo Tuccori" userId="0bed12c8-cf4c-419b-9b95-d7ea7ec556a8" providerId="ADAL" clId="{939A26E8-08C6-3042-8204-F266011B5343}" dt="2024-10-25T12:11:38.475" v="14205" actId="1076"/>
          <ac:picMkLst>
            <pc:docMk/>
            <pc:sldMk cId="3606812543" sldId="483"/>
            <ac:picMk id="26" creationId="{AB5C4EE1-9BC0-57FF-849E-16F73BE062BA}"/>
          </ac:picMkLst>
        </pc:picChg>
        <pc:picChg chg="add mod">
          <ac:chgData name="Nicolo Tuccori" userId="0bed12c8-cf4c-419b-9b95-d7ea7ec556a8" providerId="ADAL" clId="{939A26E8-08C6-3042-8204-F266011B5343}" dt="2024-10-25T12:12:08.773" v="14215" actId="1076"/>
          <ac:picMkLst>
            <pc:docMk/>
            <pc:sldMk cId="3606812543" sldId="483"/>
            <ac:picMk id="1026" creationId="{ACB70136-3263-82CE-94A7-25C0445F4D87}"/>
          </ac:picMkLst>
        </pc:picChg>
        <pc:cxnChg chg="mod">
          <ac:chgData name="Nicolo Tuccori" userId="0bed12c8-cf4c-419b-9b95-d7ea7ec556a8" providerId="ADAL" clId="{939A26E8-08C6-3042-8204-F266011B5343}" dt="2024-10-25T12:11:38.475" v="14205" actId="1076"/>
          <ac:cxnSpMkLst>
            <pc:docMk/>
            <pc:sldMk cId="3606812543" sldId="483"/>
            <ac:cxnSpMk id="6" creationId="{CFA0D75C-4F76-5E9A-C361-20D1F62F2BF1}"/>
          </ac:cxnSpMkLst>
        </pc:cxnChg>
      </pc:sldChg>
      <pc:sldChg chg="del">
        <pc:chgData name="Nicolo Tuccori" userId="0bed12c8-cf4c-419b-9b95-d7ea7ec556a8" providerId="ADAL" clId="{939A26E8-08C6-3042-8204-F266011B5343}" dt="2024-10-18T13:45:22.914" v="1028" actId="2696"/>
        <pc:sldMkLst>
          <pc:docMk/>
          <pc:sldMk cId="3529656291" sldId="485"/>
        </pc:sldMkLst>
      </pc:sldChg>
      <pc:sldChg chg="del ord">
        <pc:chgData name="Nicolo Tuccori" userId="0bed12c8-cf4c-419b-9b95-d7ea7ec556a8" providerId="ADAL" clId="{939A26E8-08C6-3042-8204-F266011B5343}" dt="2024-10-25T12:08:39.999" v="14154" actId="2696"/>
        <pc:sldMkLst>
          <pc:docMk/>
          <pc:sldMk cId="886510975" sldId="486"/>
        </pc:sldMkLst>
      </pc:sldChg>
      <pc:sldChg chg="del ord">
        <pc:chgData name="Nicolo Tuccori" userId="0bed12c8-cf4c-419b-9b95-d7ea7ec556a8" providerId="ADAL" clId="{939A26E8-08C6-3042-8204-F266011B5343}" dt="2024-10-25T12:13:52.433" v="14231" actId="2696"/>
        <pc:sldMkLst>
          <pc:docMk/>
          <pc:sldMk cId="854536901" sldId="487"/>
        </pc:sldMkLst>
      </pc:sldChg>
      <pc:sldChg chg="del ord">
        <pc:chgData name="Nicolo Tuccori" userId="0bed12c8-cf4c-419b-9b95-d7ea7ec556a8" providerId="ADAL" clId="{939A26E8-08C6-3042-8204-F266011B5343}" dt="2024-10-25T12:13:33.483" v="14230" actId="2696"/>
        <pc:sldMkLst>
          <pc:docMk/>
          <pc:sldMk cId="625244143" sldId="489"/>
        </pc:sldMkLst>
      </pc:sldChg>
      <pc:sldChg chg="del">
        <pc:chgData name="Nicolo Tuccori" userId="0bed12c8-cf4c-419b-9b95-d7ea7ec556a8" providerId="ADAL" clId="{939A26E8-08C6-3042-8204-F266011B5343}" dt="2024-10-18T12:14:30.031" v="925" actId="2696"/>
        <pc:sldMkLst>
          <pc:docMk/>
          <pc:sldMk cId="2734372999" sldId="491"/>
        </pc:sldMkLst>
      </pc:sldChg>
      <pc:sldChg chg="modSp del mod ord">
        <pc:chgData name="Nicolo Tuccori" userId="0bed12c8-cf4c-419b-9b95-d7ea7ec556a8" providerId="ADAL" clId="{939A26E8-08C6-3042-8204-F266011B5343}" dt="2024-10-25T12:14:09.728" v="14233" actId="2696"/>
        <pc:sldMkLst>
          <pc:docMk/>
          <pc:sldMk cId="524270850" sldId="492"/>
        </pc:sldMkLst>
        <pc:spChg chg="mod">
          <ac:chgData name="Nicolo Tuccori" userId="0bed12c8-cf4c-419b-9b95-d7ea7ec556a8" providerId="ADAL" clId="{939A26E8-08C6-3042-8204-F266011B5343}" dt="2024-10-25T12:09:49.145" v="14160"/>
          <ac:spMkLst>
            <pc:docMk/>
            <pc:sldMk cId="524270850" sldId="492"/>
            <ac:spMk id="29" creationId="{126E9629-6017-A097-B9E2-B31811DCB5CC}"/>
          </ac:spMkLst>
        </pc:spChg>
      </pc:sldChg>
      <pc:sldChg chg="del ord">
        <pc:chgData name="Nicolo Tuccori" userId="0bed12c8-cf4c-419b-9b95-d7ea7ec556a8" providerId="ADAL" clId="{939A26E8-08C6-3042-8204-F266011B5343}" dt="2024-10-25T12:09:54.735" v="14161" actId="2696"/>
        <pc:sldMkLst>
          <pc:docMk/>
          <pc:sldMk cId="243482760" sldId="493"/>
        </pc:sldMkLst>
      </pc:sldChg>
      <pc:sldChg chg="del ord">
        <pc:chgData name="Nicolo Tuccori" userId="0bed12c8-cf4c-419b-9b95-d7ea7ec556a8" providerId="ADAL" clId="{939A26E8-08C6-3042-8204-F266011B5343}" dt="2024-10-22T15:35:17.669" v="4262" actId="2696"/>
        <pc:sldMkLst>
          <pc:docMk/>
          <pc:sldMk cId="4269426481" sldId="497"/>
        </pc:sldMkLst>
      </pc:sldChg>
      <pc:sldChg chg="del">
        <pc:chgData name="Nicolo Tuccori" userId="0bed12c8-cf4c-419b-9b95-d7ea7ec556a8" providerId="ADAL" clId="{939A26E8-08C6-3042-8204-F266011B5343}" dt="2024-10-18T13:45:24.529" v="1029" actId="2696"/>
        <pc:sldMkLst>
          <pc:docMk/>
          <pc:sldMk cId="2192527802" sldId="500"/>
        </pc:sldMkLst>
      </pc:sldChg>
      <pc:sldChg chg="del ord">
        <pc:chgData name="Nicolo Tuccori" userId="0bed12c8-cf4c-419b-9b95-d7ea7ec556a8" providerId="ADAL" clId="{939A26E8-08C6-3042-8204-F266011B5343}" dt="2024-10-25T12:09:32.124" v="14157" actId="2696"/>
        <pc:sldMkLst>
          <pc:docMk/>
          <pc:sldMk cId="2065183253" sldId="501"/>
        </pc:sldMkLst>
      </pc:sldChg>
      <pc:sldChg chg="addSp modSp mod modNotesTx">
        <pc:chgData name="Nicolo Tuccori" userId="0bed12c8-cf4c-419b-9b95-d7ea7ec556a8" providerId="ADAL" clId="{939A26E8-08C6-3042-8204-F266011B5343}" dt="2024-10-29T17:26:31.664" v="15371" actId="20577"/>
        <pc:sldMkLst>
          <pc:docMk/>
          <pc:sldMk cId="766936891" sldId="503"/>
        </pc:sldMkLst>
        <pc:spChg chg="mod">
          <ac:chgData name="Nicolo Tuccori" userId="0bed12c8-cf4c-419b-9b95-d7ea7ec556a8" providerId="ADAL" clId="{939A26E8-08C6-3042-8204-F266011B5343}" dt="2024-10-23T09:56:00.170" v="5439" actId="20577"/>
          <ac:spMkLst>
            <pc:docMk/>
            <pc:sldMk cId="766936891" sldId="503"/>
            <ac:spMk id="12" creationId="{43CDFEF1-E3DE-84D4-EE6F-76C5AF349574}"/>
          </ac:spMkLst>
        </pc:spChg>
        <pc:picChg chg="add mod">
          <ac:chgData name="Nicolo Tuccori" userId="0bed12c8-cf4c-419b-9b95-d7ea7ec556a8" providerId="ADAL" clId="{939A26E8-08C6-3042-8204-F266011B5343}" dt="2024-10-23T10:27:14.986" v="6043" actId="1076"/>
          <ac:picMkLst>
            <pc:docMk/>
            <pc:sldMk cId="766936891" sldId="503"/>
            <ac:picMk id="2" creationId="{B68DCED7-F96D-626B-89DB-64919E538A26}"/>
          </ac:picMkLst>
        </pc:picChg>
      </pc:sldChg>
      <pc:sldChg chg="addSp delSp modSp mod modNotesTx">
        <pc:chgData name="Nicolo Tuccori" userId="0bed12c8-cf4c-419b-9b95-d7ea7ec556a8" providerId="ADAL" clId="{939A26E8-08C6-3042-8204-F266011B5343}" dt="2024-10-25T11:46:17.176" v="13417" actId="1076"/>
        <pc:sldMkLst>
          <pc:docMk/>
          <pc:sldMk cId="3174307152" sldId="504"/>
        </pc:sldMkLst>
        <pc:spChg chg="mod">
          <ac:chgData name="Nicolo Tuccori" userId="0bed12c8-cf4c-419b-9b95-d7ea7ec556a8" providerId="ADAL" clId="{939A26E8-08C6-3042-8204-F266011B5343}" dt="2024-10-22T14:41:24.574" v="3793" actId="21"/>
          <ac:spMkLst>
            <pc:docMk/>
            <pc:sldMk cId="3174307152" sldId="504"/>
            <ac:spMk id="2" creationId="{A26B8638-BE6D-3857-CB30-F5D9050B460D}"/>
          </ac:spMkLst>
        </pc:spChg>
        <pc:spChg chg="mod">
          <ac:chgData name="Nicolo Tuccori" userId="0bed12c8-cf4c-419b-9b95-d7ea7ec556a8" providerId="ADAL" clId="{939A26E8-08C6-3042-8204-F266011B5343}" dt="2024-10-22T14:40:54.514" v="3789" actId="1076"/>
          <ac:spMkLst>
            <pc:docMk/>
            <pc:sldMk cId="3174307152" sldId="504"/>
            <ac:spMk id="4" creationId="{D5163050-056D-F141-C3AB-E6CD29EF9BFA}"/>
          </ac:spMkLst>
        </pc:spChg>
        <pc:spChg chg="mod">
          <ac:chgData name="Nicolo Tuccori" userId="0bed12c8-cf4c-419b-9b95-d7ea7ec556a8" providerId="ADAL" clId="{939A26E8-08C6-3042-8204-F266011B5343}" dt="2024-10-22T14:40:54.514" v="3789" actId="1076"/>
          <ac:spMkLst>
            <pc:docMk/>
            <pc:sldMk cId="3174307152" sldId="504"/>
            <ac:spMk id="5" creationId="{630A1546-741A-7CDA-19D2-D7EF16D6F895}"/>
          </ac:spMkLst>
        </pc:spChg>
        <pc:spChg chg="mod">
          <ac:chgData name="Nicolo Tuccori" userId="0bed12c8-cf4c-419b-9b95-d7ea7ec556a8" providerId="ADAL" clId="{939A26E8-08C6-3042-8204-F266011B5343}" dt="2024-10-22T14:40:49.657" v="3786" actId="1076"/>
          <ac:spMkLst>
            <pc:docMk/>
            <pc:sldMk cId="3174307152" sldId="504"/>
            <ac:spMk id="8" creationId="{79EBF4DF-1F6F-C911-BCA6-D3F1B0306BBB}"/>
          </ac:spMkLst>
        </pc:spChg>
        <pc:spChg chg="add mod">
          <ac:chgData name="Nicolo Tuccori" userId="0bed12c8-cf4c-419b-9b95-d7ea7ec556a8" providerId="ADAL" clId="{939A26E8-08C6-3042-8204-F266011B5343}" dt="2024-10-22T14:43:18.991" v="3818" actId="14100"/>
          <ac:spMkLst>
            <pc:docMk/>
            <pc:sldMk cId="3174307152" sldId="504"/>
            <ac:spMk id="10" creationId="{F6165E96-22B0-3C1E-FC8C-8EEC648F928F}"/>
          </ac:spMkLst>
        </pc:spChg>
        <pc:spChg chg="add mod">
          <ac:chgData name="Nicolo Tuccori" userId="0bed12c8-cf4c-419b-9b95-d7ea7ec556a8" providerId="ADAL" clId="{939A26E8-08C6-3042-8204-F266011B5343}" dt="2024-10-22T14:43:06.327" v="3816" actId="1076"/>
          <ac:spMkLst>
            <pc:docMk/>
            <pc:sldMk cId="3174307152" sldId="504"/>
            <ac:spMk id="11" creationId="{7E40E42D-E609-8A50-DFAA-6054F29CB17E}"/>
          </ac:spMkLst>
        </pc:spChg>
        <pc:spChg chg="add mod">
          <ac:chgData name="Nicolo Tuccori" userId="0bed12c8-cf4c-419b-9b95-d7ea7ec556a8" providerId="ADAL" clId="{939A26E8-08C6-3042-8204-F266011B5343}" dt="2024-10-25T11:40:12.354" v="13076" actId="20577"/>
          <ac:spMkLst>
            <pc:docMk/>
            <pc:sldMk cId="3174307152" sldId="504"/>
            <ac:spMk id="15" creationId="{A09CE898-486C-41FB-123E-5058BE8A6533}"/>
          </ac:spMkLst>
        </pc:spChg>
        <pc:spChg chg="del">
          <ac:chgData name="Nicolo Tuccori" userId="0bed12c8-cf4c-419b-9b95-d7ea7ec556a8" providerId="ADAL" clId="{939A26E8-08C6-3042-8204-F266011B5343}" dt="2024-10-22T14:37:04.961" v="3735" actId="478"/>
          <ac:spMkLst>
            <pc:docMk/>
            <pc:sldMk cId="3174307152" sldId="504"/>
            <ac:spMk id="15" creationId="{C897CBF1-1028-E64B-31FD-7BD54C6D6191}"/>
          </ac:spMkLst>
        </pc:spChg>
        <pc:spChg chg="mod">
          <ac:chgData name="Nicolo Tuccori" userId="0bed12c8-cf4c-419b-9b95-d7ea7ec556a8" providerId="ADAL" clId="{939A26E8-08C6-3042-8204-F266011B5343}" dt="2024-10-25T11:40:04.594" v="13072" actId="1035"/>
          <ac:spMkLst>
            <pc:docMk/>
            <pc:sldMk cId="3174307152" sldId="504"/>
            <ac:spMk id="17" creationId="{5249B04E-3C97-A66C-4C84-7F54D2AE1898}"/>
          </ac:spMkLst>
        </pc:spChg>
        <pc:spChg chg="add mod">
          <ac:chgData name="Nicolo Tuccori" userId="0bed12c8-cf4c-419b-9b95-d7ea7ec556a8" providerId="ADAL" clId="{939A26E8-08C6-3042-8204-F266011B5343}" dt="2024-10-25T11:40:25.482" v="13083" actId="20577"/>
          <ac:spMkLst>
            <pc:docMk/>
            <pc:sldMk cId="3174307152" sldId="504"/>
            <ac:spMk id="19" creationId="{DAF5EEBC-6F0B-2FDE-5965-7B9F453237FE}"/>
          </ac:spMkLst>
        </pc:spChg>
        <pc:spChg chg="add del mod">
          <ac:chgData name="Nicolo Tuccori" userId="0bed12c8-cf4c-419b-9b95-d7ea7ec556a8" providerId="ADAL" clId="{939A26E8-08C6-3042-8204-F266011B5343}" dt="2024-10-25T11:44:12.833" v="13235" actId="478"/>
          <ac:spMkLst>
            <pc:docMk/>
            <pc:sldMk cId="3174307152" sldId="504"/>
            <ac:spMk id="20" creationId="{EAA4B48E-D2AD-7FE0-D152-75B9B74280A7}"/>
          </ac:spMkLst>
        </pc:spChg>
        <pc:spChg chg="del mod">
          <ac:chgData name="Nicolo Tuccori" userId="0bed12c8-cf4c-419b-9b95-d7ea7ec556a8" providerId="ADAL" clId="{939A26E8-08C6-3042-8204-F266011B5343}" dt="2024-10-22T15:15:08.635" v="3979" actId="478"/>
          <ac:spMkLst>
            <pc:docMk/>
            <pc:sldMk cId="3174307152" sldId="504"/>
            <ac:spMk id="21" creationId="{C76F0A53-7D5D-ADD8-775B-F4C01A9BE501}"/>
          </ac:spMkLst>
        </pc:spChg>
        <pc:spChg chg="mod">
          <ac:chgData name="Nicolo Tuccori" userId="0bed12c8-cf4c-419b-9b95-d7ea7ec556a8" providerId="ADAL" clId="{939A26E8-08C6-3042-8204-F266011B5343}" dt="2024-10-25T11:46:17.176" v="13417" actId="1076"/>
          <ac:spMkLst>
            <pc:docMk/>
            <pc:sldMk cId="3174307152" sldId="504"/>
            <ac:spMk id="22" creationId="{5893AB63-F9A5-2554-3A3B-B0FB6EDDC348}"/>
          </ac:spMkLst>
        </pc:spChg>
        <pc:spChg chg="add mod">
          <ac:chgData name="Nicolo Tuccori" userId="0bed12c8-cf4c-419b-9b95-d7ea7ec556a8" providerId="ADAL" clId="{939A26E8-08C6-3042-8204-F266011B5343}" dt="2024-10-25T11:46:05.708" v="13415" actId="20577"/>
          <ac:spMkLst>
            <pc:docMk/>
            <pc:sldMk cId="3174307152" sldId="504"/>
            <ac:spMk id="23" creationId="{549DB5B8-D007-AC26-FEBF-47B6279C2202}"/>
          </ac:spMkLst>
        </pc:spChg>
        <pc:spChg chg="add del mod">
          <ac:chgData name="Nicolo Tuccori" userId="0bed12c8-cf4c-419b-9b95-d7ea7ec556a8" providerId="ADAL" clId="{939A26E8-08C6-3042-8204-F266011B5343}" dt="2024-10-22T15:15:11.354" v="3981" actId="478"/>
          <ac:spMkLst>
            <pc:docMk/>
            <pc:sldMk cId="3174307152" sldId="504"/>
            <ac:spMk id="27" creationId="{BC74E00A-2BD2-6472-528E-50AF2658DBEA}"/>
          </ac:spMkLst>
        </pc:spChg>
        <pc:spChg chg="add mod">
          <ac:chgData name="Nicolo Tuccori" userId="0bed12c8-cf4c-419b-9b95-d7ea7ec556a8" providerId="ADAL" clId="{939A26E8-08C6-3042-8204-F266011B5343}" dt="2024-10-22T15:15:08.793" v="3980"/>
          <ac:spMkLst>
            <pc:docMk/>
            <pc:sldMk cId="3174307152" sldId="504"/>
            <ac:spMk id="28" creationId="{D93388E7-02D6-CC89-9212-17E9F4193C49}"/>
          </ac:spMkLst>
        </pc:spChg>
        <pc:picChg chg="add mod">
          <ac:chgData name="Nicolo Tuccori" userId="0bed12c8-cf4c-419b-9b95-d7ea7ec556a8" providerId="ADAL" clId="{939A26E8-08C6-3042-8204-F266011B5343}" dt="2024-10-22T14:40:47.617" v="3785" actId="1076"/>
          <ac:picMkLst>
            <pc:docMk/>
            <pc:sldMk cId="3174307152" sldId="504"/>
            <ac:picMk id="9" creationId="{72D2D0A8-5C86-67C9-FF97-FBB442A4985B}"/>
          </ac:picMkLst>
        </pc:picChg>
        <pc:picChg chg="add mod">
          <ac:chgData name="Nicolo Tuccori" userId="0bed12c8-cf4c-419b-9b95-d7ea7ec556a8" providerId="ADAL" clId="{939A26E8-08C6-3042-8204-F266011B5343}" dt="2024-10-22T14:43:06.327" v="3816" actId="1076"/>
          <ac:picMkLst>
            <pc:docMk/>
            <pc:sldMk cId="3174307152" sldId="504"/>
            <ac:picMk id="18" creationId="{1421E00C-B79E-636A-35A9-75EEBA0ABE0B}"/>
          </ac:picMkLst>
        </pc:picChg>
        <pc:picChg chg="add del">
          <ac:chgData name="Nicolo Tuccori" userId="0bed12c8-cf4c-419b-9b95-d7ea7ec556a8" providerId="ADAL" clId="{939A26E8-08C6-3042-8204-F266011B5343}" dt="2024-10-22T14:38:42.594" v="3750" actId="478"/>
          <ac:picMkLst>
            <pc:docMk/>
            <pc:sldMk cId="3174307152" sldId="504"/>
            <ac:picMk id="19" creationId="{9FE832BF-0A15-DAD1-DED8-985F6E4D45FF}"/>
          </ac:picMkLst>
        </pc:picChg>
        <pc:picChg chg="add del mod">
          <ac:chgData name="Nicolo Tuccori" userId="0bed12c8-cf4c-419b-9b95-d7ea7ec556a8" providerId="ADAL" clId="{939A26E8-08C6-3042-8204-F266011B5343}" dt="2024-10-22T14:59:06.066" v="3822" actId="21"/>
          <ac:picMkLst>
            <pc:docMk/>
            <pc:sldMk cId="3174307152" sldId="504"/>
            <ac:picMk id="25" creationId="{843C0B51-6532-840F-8349-C54004C49AE5}"/>
          </ac:picMkLst>
        </pc:picChg>
        <pc:picChg chg="del">
          <ac:chgData name="Nicolo Tuccori" userId="0bed12c8-cf4c-419b-9b95-d7ea7ec556a8" providerId="ADAL" clId="{939A26E8-08C6-3042-8204-F266011B5343}" dt="2024-10-22T14:37:04.961" v="3735" actId="478"/>
          <ac:picMkLst>
            <pc:docMk/>
            <pc:sldMk cId="3174307152" sldId="504"/>
            <ac:picMk id="1026" creationId="{3B4B7944-7751-CA95-B8FE-7ACF8AF5C3FC}"/>
          </ac:picMkLst>
        </pc:picChg>
        <pc:cxnChg chg="mod">
          <ac:chgData name="Nicolo Tuccori" userId="0bed12c8-cf4c-419b-9b95-d7ea7ec556a8" providerId="ADAL" clId="{939A26E8-08C6-3042-8204-F266011B5343}" dt="2024-10-22T14:40:54.514" v="3789" actId="1076"/>
          <ac:cxnSpMkLst>
            <pc:docMk/>
            <pc:sldMk cId="3174307152" sldId="504"/>
            <ac:cxnSpMk id="6" creationId="{A2C1051D-60AD-AA2E-A02C-63587571837D}"/>
          </ac:cxnSpMkLst>
        </pc:cxnChg>
        <pc:cxnChg chg="mod">
          <ac:chgData name="Nicolo Tuccori" userId="0bed12c8-cf4c-419b-9b95-d7ea7ec556a8" providerId="ADAL" clId="{939A26E8-08C6-3042-8204-F266011B5343}" dt="2024-10-22T14:40:54.514" v="3789" actId="1076"/>
          <ac:cxnSpMkLst>
            <pc:docMk/>
            <pc:sldMk cId="3174307152" sldId="504"/>
            <ac:cxnSpMk id="7" creationId="{CE58A4E4-7981-13C3-936A-4473B10671F4}"/>
          </ac:cxnSpMkLst>
        </pc:cxnChg>
        <pc:cxnChg chg="add mod">
          <ac:chgData name="Nicolo Tuccori" userId="0bed12c8-cf4c-419b-9b95-d7ea7ec556a8" providerId="ADAL" clId="{939A26E8-08C6-3042-8204-F266011B5343}" dt="2024-10-22T14:43:18.991" v="3818" actId="14100"/>
          <ac:cxnSpMkLst>
            <pc:docMk/>
            <pc:sldMk cId="3174307152" sldId="504"/>
            <ac:cxnSpMk id="12" creationId="{50617339-E9AC-90F2-19F8-9BF2C2F2E949}"/>
          </ac:cxnSpMkLst>
        </pc:cxnChg>
        <pc:cxnChg chg="mod">
          <ac:chgData name="Nicolo Tuccori" userId="0bed12c8-cf4c-419b-9b95-d7ea7ec556a8" providerId="ADAL" clId="{939A26E8-08C6-3042-8204-F266011B5343}" dt="2024-10-22T14:40:49.657" v="3786" actId="1076"/>
          <ac:cxnSpMkLst>
            <pc:docMk/>
            <pc:sldMk cId="3174307152" sldId="504"/>
            <ac:cxnSpMk id="13" creationId="{C9F46E4E-4C5B-8397-2C5E-F968F027B8F5}"/>
          </ac:cxnSpMkLst>
        </pc:cxnChg>
      </pc:sldChg>
      <pc:sldChg chg="del ord">
        <pc:chgData name="Nicolo Tuccori" userId="0bed12c8-cf4c-419b-9b95-d7ea7ec556a8" providerId="ADAL" clId="{939A26E8-08C6-3042-8204-F266011B5343}" dt="2024-10-25T12:09:10.290" v="14156" actId="2696"/>
        <pc:sldMkLst>
          <pc:docMk/>
          <pc:sldMk cId="1057744780" sldId="506"/>
        </pc:sldMkLst>
      </pc:sldChg>
      <pc:sldChg chg="del">
        <pc:chgData name="Nicolo Tuccori" userId="0bed12c8-cf4c-419b-9b95-d7ea7ec556a8" providerId="ADAL" clId="{939A26E8-08C6-3042-8204-F266011B5343}" dt="2024-10-18T12:14:42.233" v="928" actId="2696"/>
        <pc:sldMkLst>
          <pc:docMk/>
          <pc:sldMk cId="319132503" sldId="507"/>
        </pc:sldMkLst>
      </pc:sldChg>
      <pc:sldChg chg="del ord">
        <pc:chgData name="Nicolo Tuccori" userId="0bed12c8-cf4c-419b-9b95-d7ea7ec556a8" providerId="ADAL" clId="{939A26E8-08C6-3042-8204-F266011B5343}" dt="2024-10-22T15:11:29.255" v="3951" actId="2696"/>
        <pc:sldMkLst>
          <pc:docMk/>
          <pc:sldMk cId="2464011997" sldId="508"/>
        </pc:sldMkLst>
      </pc:sldChg>
      <pc:sldChg chg="del ord">
        <pc:chgData name="Nicolo Tuccori" userId="0bed12c8-cf4c-419b-9b95-d7ea7ec556a8" providerId="ADAL" clId="{939A26E8-08C6-3042-8204-F266011B5343}" dt="2024-10-22T15:35:18.495" v="4263" actId="2696"/>
        <pc:sldMkLst>
          <pc:docMk/>
          <pc:sldMk cId="1016426594" sldId="509"/>
        </pc:sldMkLst>
      </pc:sldChg>
      <pc:sldChg chg="addSp modSp del ord">
        <pc:chgData name="Nicolo Tuccori" userId="0bed12c8-cf4c-419b-9b95-d7ea7ec556a8" providerId="ADAL" clId="{939A26E8-08C6-3042-8204-F266011B5343}" dt="2024-10-22T15:35:44.477" v="4266" actId="2696"/>
        <pc:sldMkLst>
          <pc:docMk/>
          <pc:sldMk cId="2293656595" sldId="511"/>
        </pc:sldMkLst>
        <pc:spChg chg="add mod">
          <ac:chgData name="Nicolo Tuccori" userId="0bed12c8-cf4c-419b-9b95-d7ea7ec556a8" providerId="ADAL" clId="{939A26E8-08C6-3042-8204-F266011B5343}" dt="2024-10-18T07:40:23.971" v="411"/>
          <ac:spMkLst>
            <pc:docMk/>
            <pc:sldMk cId="2293656595" sldId="511"/>
            <ac:spMk id="6" creationId="{A00F65DD-271F-9076-7018-A81F82468ED0}"/>
          </ac:spMkLst>
        </pc:spChg>
        <pc:spChg chg="add mod">
          <ac:chgData name="Nicolo Tuccori" userId="0bed12c8-cf4c-419b-9b95-d7ea7ec556a8" providerId="ADAL" clId="{939A26E8-08C6-3042-8204-F266011B5343}" dt="2024-10-18T07:40:23.971" v="411"/>
          <ac:spMkLst>
            <pc:docMk/>
            <pc:sldMk cId="2293656595" sldId="511"/>
            <ac:spMk id="7" creationId="{99F89D69-C36A-97D5-3583-170A90B552CF}"/>
          </ac:spMkLst>
        </pc:spChg>
      </pc:sldChg>
      <pc:sldChg chg="del ord">
        <pc:chgData name="Nicolo Tuccori" userId="0bed12c8-cf4c-419b-9b95-d7ea7ec556a8" providerId="ADAL" clId="{939A26E8-08C6-3042-8204-F266011B5343}" dt="2024-10-22T15:35:37.601" v="4264" actId="2696"/>
        <pc:sldMkLst>
          <pc:docMk/>
          <pc:sldMk cId="2468243388" sldId="512"/>
        </pc:sldMkLst>
      </pc:sldChg>
      <pc:sldChg chg="add del ord">
        <pc:chgData name="Nicolo Tuccori" userId="0bed12c8-cf4c-419b-9b95-d7ea7ec556a8" providerId="ADAL" clId="{939A26E8-08C6-3042-8204-F266011B5343}" dt="2024-10-25T12:08:11.086" v="14152" actId="2696"/>
        <pc:sldMkLst>
          <pc:docMk/>
          <pc:sldMk cId="1504328152" sldId="513"/>
        </pc:sldMkLst>
      </pc:sldChg>
      <pc:sldChg chg="addSp delSp modSp add mod ord modNotesTx">
        <pc:chgData name="Nicolo Tuccori" userId="0bed12c8-cf4c-419b-9b95-d7ea7ec556a8" providerId="ADAL" clId="{939A26E8-08C6-3042-8204-F266011B5343}" dt="2024-10-25T10:13:05.481" v="12970" actId="20577"/>
        <pc:sldMkLst>
          <pc:docMk/>
          <pc:sldMk cId="3196761238" sldId="514"/>
        </pc:sldMkLst>
        <pc:spChg chg="mod">
          <ac:chgData name="Nicolo Tuccori" userId="0bed12c8-cf4c-419b-9b95-d7ea7ec556a8" providerId="ADAL" clId="{939A26E8-08C6-3042-8204-F266011B5343}" dt="2024-10-23T11:04:20.102" v="6336" actId="1076"/>
          <ac:spMkLst>
            <pc:docMk/>
            <pc:sldMk cId="3196761238" sldId="514"/>
            <ac:spMk id="12" creationId="{A38A7279-BC66-EB8F-CAA0-5D6A184A0F55}"/>
          </ac:spMkLst>
        </pc:spChg>
        <pc:picChg chg="add del mod">
          <ac:chgData name="Nicolo Tuccori" userId="0bed12c8-cf4c-419b-9b95-d7ea7ec556a8" providerId="ADAL" clId="{939A26E8-08C6-3042-8204-F266011B5343}" dt="2024-10-18T13:55:38.943" v="1052" actId="478"/>
          <ac:picMkLst>
            <pc:docMk/>
            <pc:sldMk cId="3196761238" sldId="514"/>
            <ac:picMk id="2" creationId="{B471B0D7-ECC1-8639-4052-2064696A7E77}"/>
          </ac:picMkLst>
        </pc:picChg>
        <pc:picChg chg="add mod modCrop">
          <ac:chgData name="Nicolo Tuccori" userId="0bed12c8-cf4c-419b-9b95-d7ea7ec556a8" providerId="ADAL" clId="{939A26E8-08C6-3042-8204-F266011B5343}" dt="2024-10-18T14:01:48.742" v="1069" actId="14861"/>
          <ac:picMkLst>
            <pc:docMk/>
            <pc:sldMk cId="3196761238" sldId="514"/>
            <ac:picMk id="3" creationId="{828F115E-D6CA-3437-07BA-20F37EE43FA7}"/>
          </ac:picMkLst>
        </pc:picChg>
      </pc:sldChg>
      <pc:sldChg chg="addSp delSp modSp new mod modNotesTx">
        <pc:chgData name="Nicolo Tuccori" userId="0bed12c8-cf4c-419b-9b95-d7ea7ec556a8" providerId="ADAL" clId="{939A26E8-08C6-3042-8204-F266011B5343}" dt="2024-10-25T14:33:27.313" v="14403" actId="20577"/>
        <pc:sldMkLst>
          <pc:docMk/>
          <pc:sldMk cId="1080957360" sldId="515"/>
        </pc:sldMkLst>
        <pc:spChg chg="mod">
          <ac:chgData name="Nicolo Tuccori" userId="0bed12c8-cf4c-419b-9b95-d7ea7ec556a8" providerId="ADAL" clId="{939A26E8-08C6-3042-8204-F266011B5343}" dt="2024-10-23T11:05:10.822" v="6381" actId="14100"/>
          <ac:spMkLst>
            <pc:docMk/>
            <pc:sldMk cId="1080957360" sldId="515"/>
            <ac:spMk id="2" creationId="{6E21D5F9-2C65-B059-9855-59BF5EB71EBC}"/>
          </ac:spMkLst>
        </pc:spChg>
        <pc:spChg chg="del">
          <ac:chgData name="Nicolo Tuccori" userId="0bed12c8-cf4c-419b-9b95-d7ea7ec556a8" providerId="ADAL" clId="{939A26E8-08C6-3042-8204-F266011B5343}" dt="2024-10-18T07:39:32.405" v="388" actId="478"/>
          <ac:spMkLst>
            <pc:docMk/>
            <pc:sldMk cId="1080957360" sldId="515"/>
            <ac:spMk id="3" creationId="{F264591B-4591-A17B-108A-04A908D7E2E4}"/>
          </ac:spMkLst>
        </pc:spChg>
        <pc:spChg chg="del">
          <ac:chgData name="Nicolo Tuccori" userId="0bed12c8-cf4c-419b-9b95-d7ea7ec556a8" providerId="ADAL" clId="{939A26E8-08C6-3042-8204-F266011B5343}" dt="2024-10-18T07:39:32.405" v="388" actId="478"/>
          <ac:spMkLst>
            <pc:docMk/>
            <pc:sldMk cId="1080957360" sldId="515"/>
            <ac:spMk id="4" creationId="{14833298-72E4-302D-0A8B-DD976387DB90}"/>
          </ac:spMkLst>
        </pc:spChg>
        <pc:spChg chg="add del mod">
          <ac:chgData name="Nicolo Tuccori" userId="0bed12c8-cf4c-419b-9b95-d7ea7ec556a8" providerId="ADAL" clId="{939A26E8-08C6-3042-8204-F266011B5343}" dt="2024-10-22T09:26:16.077" v="2027" actId="478"/>
          <ac:spMkLst>
            <pc:docMk/>
            <pc:sldMk cId="1080957360" sldId="515"/>
            <ac:spMk id="4" creationId="{29060A50-4904-AF46-6D45-05F063D51A9D}"/>
          </ac:spMkLst>
        </pc:spChg>
        <pc:spChg chg="del">
          <ac:chgData name="Nicolo Tuccori" userId="0bed12c8-cf4c-419b-9b95-d7ea7ec556a8" providerId="ADAL" clId="{939A26E8-08C6-3042-8204-F266011B5343}" dt="2024-10-18T07:39:32.405" v="388" actId="478"/>
          <ac:spMkLst>
            <pc:docMk/>
            <pc:sldMk cId="1080957360" sldId="515"/>
            <ac:spMk id="5" creationId="{B5CD1FA4-99D3-A136-E6AC-EAD04E7BB40C}"/>
          </ac:spMkLst>
        </pc:spChg>
        <pc:spChg chg="add mod">
          <ac:chgData name="Nicolo Tuccori" userId="0bed12c8-cf4c-419b-9b95-d7ea7ec556a8" providerId="ADAL" clId="{939A26E8-08C6-3042-8204-F266011B5343}" dt="2024-10-22T09:23:50.222" v="2003" actId="1076"/>
          <ac:spMkLst>
            <pc:docMk/>
            <pc:sldMk cId="1080957360" sldId="515"/>
            <ac:spMk id="5" creationId="{F8A0E3A2-B985-B43A-208C-609114ABA7E3}"/>
          </ac:spMkLst>
        </pc:spChg>
        <pc:spChg chg="del">
          <ac:chgData name="Nicolo Tuccori" userId="0bed12c8-cf4c-419b-9b95-d7ea7ec556a8" providerId="ADAL" clId="{939A26E8-08C6-3042-8204-F266011B5343}" dt="2024-10-18T07:39:32.405" v="388" actId="478"/>
          <ac:spMkLst>
            <pc:docMk/>
            <pc:sldMk cId="1080957360" sldId="515"/>
            <ac:spMk id="6" creationId="{DA1F5609-1F4E-21B4-8D22-AE46C2B7DA4F}"/>
          </ac:spMkLst>
        </pc:spChg>
        <pc:spChg chg="add del mod">
          <ac:chgData name="Nicolo Tuccori" userId="0bed12c8-cf4c-419b-9b95-d7ea7ec556a8" providerId="ADAL" clId="{939A26E8-08C6-3042-8204-F266011B5343}" dt="2024-10-21T16:48:11.530" v="1556" actId="478"/>
          <ac:spMkLst>
            <pc:docMk/>
            <pc:sldMk cId="1080957360" sldId="515"/>
            <ac:spMk id="6" creationId="{ED3F483C-7A2C-9AF6-2EF6-74413F04CCBD}"/>
          </ac:spMkLst>
        </pc:spChg>
        <pc:spChg chg="del">
          <ac:chgData name="Nicolo Tuccori" userId="0bed12c8-cf4c-419b-9b95-d7ea7ec556a8" providerId="ADAL" clId="{939A26E8-08C6-3042-8204-F266011B5343}" dt="2024-10-18T07:39:32.405" v="388" actId="478"/>
          <ac:spMkLst>
            <pc:docMk/>
            <pc:sldMk cId="1080957360" sldId="515"/>
            <ac:spMk id="7" creationId="{405A0781-B406-F66B-3B43-57F9E7803F7F}"/>
          </ac:spMkLst>
        </pc:spChg>
        <pc:spChg chg="add del mod">
          <ac:chgData name="Nicolo Tuccori" userId="0bed12c8-cf4c-419b-9b95-d7ea7ec556a8" providerId="ADAL" clId="{939A26E8-08C6-3042-8204-F266011B5343}" dt="2024-10-22T09:25:07.520" v="2006" actId="478"/>
          <ac:spMkLst>
            <pc:docMk/>
            <pc:sldMk cId="1080957360" sldId="515"/>
            <ac:spMk id="8" creationId="{297BCAC5-8B48-1F35-5460-39A229B347A7}"/>
          </ac:spMkLst>
        </pc:spChg>
        <pc:spChg chg="del">
          <ac:chgData name="Nicolo Tuccori" userId="0bed12c8-cf4c-419b-9b95-d7ea7ec556a8" providerId="ADAL" clId="{939A26E8-08C6-3042-8204-F266011B5343}" dt="2024-10-18T07:39:32.405" v="388" actId="478"/>
          <ac:spMkLst>
            <pc:docMk/>
            <pc:sldMk cId="1080957360" sldId="515"/>
            <ac:spMk id="8" creationId="{966134F8-0AC3-A489-B652-DF781888038C}"/>
          </ac:spMkLst>
        </pc:spChg>
        <pc:spChg chg="mod">
          <ac:chgData name="Nicolo Tuccori" userId="0bed12c8-cf4c-419b-9b95-d7ea7ec556a8" providerId="ADAL" clId="{939A26E8-08C6-3042-8204-F266011B5343}" dt="2024-10-25T14:32:16.463" v="14354" actId="207"/>
          <ac:spMkLst>
            <pc:docMk/>
            <pc:sldMk cId="1080957360" sldId="515"/>
            <ac:spMk id="11" creationId="{AB983544-1789-4EE6-66BC-59FA8486E5E0}"/>
          </ac:spMkLst>
        </pc:spChg>
        <pc:spChg chg="add del mod">
          <ac:chgData name="Nicolo Tuccori" userId="0bed12c8-cf4c-419b-9b95-d7ea7ec556a8" providerId="ADAL" clId="{939A26E8-08C6-3042-8204-F266011B5343}" dt="2024-10-22T09:25:07.520" v="2006" actId="478"/>
          <ac:spMkLst>
            <pc:docMk/>
            <pc:sldMk cId="1080957360" sldId="515"/>
            <ac:spMk id="12" creationId="{5E017875-9E22-7CE8-3C64-6481E387499A}"/>
          </ac:spMkLst>
        </pc:spChg>
        <pc:spChg chg="add">
          <ac:chgData name="Nicolo Tuccori" userId="0bed12c8-cf4c-419b-9b95-d7ea7ec556a8" providerId="ADAL" clId="{939A26E8-08C6-3042-8204-F266011B5343}" dt="2024-10-18T07:38:23.690" v="384"/>
          <ac:spMkLst>
            <pc:docMk/>
            <pc:sldMk cId="1080957360" sldId="515"/>
            <ac:spMk id="12" creationId="{F34A8A88-6DC2-3E9D-444B-82D182D15F93}"/>
          </ac:spMkLst>
        </pc:spChg>
        <pc:spChg chg="add del mod">
          <ac:chgData name="Nicolo Tuccori" userId="0bed12c8-cf4c-419b-9b95-d7ea7ec556a8" providerId="ADAL" clId="{939A26E8-08C6-3042-8204-F266011B5343}" dt="2024-10-22T15:19:52.923" v="3986" actId="478"/>
          <ac:spMkLst>
            <pc:docMk/>
            <pc:sldMk cId="1080957360" sldId="515"/>
            <ac:spMk id="13" creationId="{504FF5DD-E8B5-3361-112F-61FF8538B0A8}"/>
          </ac:spMkLst>
        </pc:spChg>
        <pc:spChg chg="add del mod">
          <ac:chgData name="Nicolo Tuccori" userId="0bed12c8-cf4c-419b-9b95-d7ea7ec556a8" providerId="ADAL" clId="{939A26E8-08C6-3042-8204-F266011B5343}" dt="2024-10-22T09:25:07.520" v="2006" actId="478"/>
          <ac:spMkLst>
            <pc:docMk/>
            <pc:sldMk cId="1080957360" sldId="515"/>
            <ac:spMk id="14" creationId="{5019BAF0-7D7D-EADA-32CA-70C2C19FB5E0}"/>
          </ac:spMkLst>
        </pc:spChg>
        <pc:spChg chg="add mod">
          <ac:chgData name="Nicolo Tuccori" userId="0bed12c8-cf4c-419b-9b95-d7ea7ec556a8" providerId="ADAL" clId="{939A26E8-08C6-3042-8204-F266011B5343}" dt="2024-10-25T14:33:27.313" v="14403" actId="20577"/>
          <ac:spMkLst>
            <pc:docMk/>
            <pc:sldMk cId="1080957360" sldId="515"/>
            <ac:spMk id="15" creationId="{35DEC360-1BC2-A225-8C69-CEFA546B7D47}"/>
          </ac:spMkLst>
        </pc:spChg>
        <pc:spChg chg="add del">
          <ac:chgData name="Nicolo Tuccori" userId="0bed12c8-cf4c-419b-9b95-d7ea7ec556a8" providerId="ADAL" clId="{939A26E8-08C6-3042-8204-F266011B5343}" dt="2024-10-18T07:49:02.381" v="513" actId="22"/>
          <ac:spMkLst>
            <pc:docMk/>
            <pc:sldMk cId="1080957360" sldId="515"/>
            <ac:spMk id="15" creationId="{76BE937F-872A-1F00-02F0-F7601CB3BA7C}"/>
          </ac:spMkLst>
        </pc:spChg>
        <pc:spChg chg="add del">
          <ac:chgData name="Nicolo Tuccori" userId="0bed12c8-cf4c-419b-9b95-d7ea7ec556a8" providerId="ADAL" clId="{939A26E8-08C6-3042-8204-F266011B5343}" dt="2024-10-18T07:49:09.406" v="515" actId="22"/>
          <ac:spMkLst>
            <pc:docMk/>
            <pc:sldMk cId="1080957360" sldId="515"/>
            <ac:spMk id="17" creationId="{2DD3D6CD-32A1-86BD-F754-4A05721BA5B7}"/>
          </ac:spMkLst>
        </pc:spChg>
        <pc:spChg chg="add del">
          <ac:chgData name="Nicolo Tuccori" userId="0bed12c8-cf4c-419b-9b95-d7ea7ec556a8" providerId="ADAL" clId="{939A26E8-08C6-3042-8204-F266011B5343}" dt="2024-10-22T09:45:56.815" v="2525" actId="11529"/>
          <ac:spMkLst>
            <pc:docMk/>
            <pc:sldMk cId="1080957360" sldId="515"/>
            <ac:spMk id="17" creationId="{B59402E5-04D5-75A1-C97D-AE71A734864A}"/>
          </ac:spMkLst>
        </pc:spChg>
        <pc:spChg chg="add del mod">
          <ac:chgData name="Nicolo Tuccori" userId="0bed12c8-cf4c-419b-9b95-d7ea7ec556a8" providerId="ADAL" clId="{939A26E8-08C6-3042-8204-F266011B5343}" dt="2024-10-22T12:53:35.445" v="2787" actId="478"/>
          <ac:spMkLst>
            <pc:docMk/>
            <pc:sldMk cId="1080957360" sldId="515"/>
            <ac:spMk id="18" creationId="{1456F039-BE45-3BB1-159D-D2AA00E6127E}"/>
          </ac:spMkLst>
        </pc:spChg>
        <pc:spChg chg="add mod">
          <ac:chgData name="Nicolo Tuccori" userId="0bed12c8-cf4c-419b-9b95-d7ea7ec556a8" providerId="ADAL" clId="{939A26E8-08C6-3042-8204-F266011B5343}" dt="2024-10-22T13:10:16.397" v="3198" actId="14861"/>
          <ac:spMkLst>
            <pc:docMk/>
            <pc:sldMk cId="1080957360" sldId="515"/>
            <ac:spMk id="25" creationId="{F6252DD9-50E0-8E23-FAFD-94087B146B4D}"/>
          </ac:spMkLst>
        </pc:spChg>
        <pc:spChg chg="add del mod">
          <ac:chgData name="Nicolo Tuccori" userId="0bed12c8-cf4c-419b-9b95-d7ea7ec556a8" providerId="ADAL" clId="{939A26E8-08C6-3042-8204-F266011B5343}" dt="2024-10-22T09:25:07.520" v="2006" actId="478"/>
          <ac:spMkLst>
            <pc:docMk/>
            <pc:sldMk cId="1080957360" sldId="515"/>
            <ac:spMk id="26" creationId="{B79ED3DF-B81F-167C-A76B-3471B467A0C8}"/>
          </ac:spMkLst>
        </pc:spChg>
        <pc:spChg chg="add del mod">
          <ac:chgData name="Nicolo Tuccori" userId="0bed12c8-cf4c-419b-9b95-d7ea7ec556a8" providerId="ADAL" clId="{939A26E8-08C6-3042-8204-F266011B5343}" dt="2024-10-22T12:53:36.236" v="2788" actId="478"/>
          <ac:spMkLst>
            <pc:docMk/>
            <pc:sldMk cId="1080957360" sldId="515"/>
            <ac:spMk id="27" creationId="{311141E1-9DE7-4942-A810-E1EF0C14CCEB}"/>
          </ac:spMkLst>
        </pc:spChg>
        <pc:spChg chg="add del mod">
          <ac:chgData name="Nicolo Tuccori" userId="0bed12c8-cf4c-419b-9b95-d7ea7ec556a8" providerId="ADAL" clId="{939A26E8-08C6-3042-8204-F266011B5343}" dt="2024-10-23T09:44:04.603" v="5322" actId="478"/>
          <ac:spMkLst>
            <pc:docMk/>
            <pc:sldMk cId="1080957360" sldId="515"/>
            <ac:spMk id="29" creationId="{0DF223B0-8C51-D551-EB04-9270F318AEFD}"/>
          </ac:spMkLst>
        </pc:spChg>
        <pc:graphicFrameChg chg="add del mod modGraphic">
          <ac:chgData name="Nicolo Tuccori" userId="0bed12c8-cf4c-419b-9b95-d7ea7ec556a8" providerId="ADAL" clId="{939A26E8-08C6-3042-8204-F266011B5343}" dt="2024-10-22T08:58:25.840" v="1710" actId="478"/>
          <ac:graphicFrameMkLst>
            <pc:docMk/>
            <pc:sldMk cId="1080957360" sldId="515"/>
            <ac:graphicFrameMk id="6" creationId="{185F3876-6F3B-7A0C-4531-B76FAF4C011E}"/>
          </ac:graphicFrameMkLst>
        </pc:graphicFrameChg>
        <pc:picChg chg="add del mod modCrop">
          <ac:chgData name="Nicolo Tuccori" userId="0bed12c8-cf4c-419b-9b95-d7ea7ec556a8" providerId="ADAL" clId="{939A26E8-08C6-3042-8204-F266011B5343}" dt="2024-10-22T09:25:07.520" v="2006" actId="478"/>
          <ac:picMkLst>
            <pc:docMk/>
            <pc:sldMk cId="1080957360" sldId="515"/>
            <ac:picMk id="3" creationId="{4F23CC76-8EBF-E648-DE85-78EDA076F369}"/>
          </ac:picMkLst>
        </pc:picChg>
        <pc:picChg chg="add del mod">
          <ac:chgData name="Nicolo Tuccori" userId="0bed12c8-cf4c-419b-9b95-d7ea7ec556a8" providerId="ADAL" clId="{939A26E8-08C6-3042-8204-F266011B5343}" dt="2024-10-22T09:40:07.702" v="2514" actId="478"/>
          <ac:picMkLst>
            <pc:docMk/>
            <pc:sldMk cId="1080957360" sldId="515"/>
            <ac:picMk id="16" creationId="{FE1E47A3-5347-DB1A-70D3-FB8914087C07}"/>
          </ac:picMkLst>
        </pc:picChg>
        <pc:picChg chg="add del mod">
          <ac:chgData name="Nicolo Tuccori" userId="0bed12c8-cf4c-419b-9b95-d7ea7ec556a8" providerId="ADAL" clId="{939A26E8-08C6-3042-8204-F266011B5343}" dt="2024-10-18T07:51:06.015" v="517" actId="478"/>
          <ac:picMkLst>
            <pc:docMk/>
            <pc:sldMk cId="1080957360" sldId="515"/>
            <ac:picMk id="19" creationId="{2110C0E4-E4B2-6548-9E57-95A57605F00A}"/>
          </ac:picMkLst>
        </pc:picChg>
        <pc:picChg chg="add mod">
          <ac:chgData name="Nicolo Tuccori" userId="0bed12c8-cf4c-419b-9b95-d7ea7ec556a8" providerId="ADAL" clId="{939A26E8-08C6-3042-8204-F266011B5343}" dt="2024-10-22T12:53:11.631" v="2781"/>
          <ac:picMkLst>
            <pc:docMk/>
            <pc:sldMk cId="1080957360" sldId="515"/>
            <ac:picMk id="20" creationId="{EE876292-83F3-AB6A-A4E8-540563A00D1A}"/>
          </ac:picMkLst>
        </pc:picChg>
        <pc:picChg chg="add del mod">
          <ac:chgData name="Nicolo Tuccori" userId="0bed12c8-cf4c-419b-9b95-d7ea7ec556a8" providerId="ADAL" clId="{939A26E8-08C6-3042-8204-F266011B5343}" dt="2024-10-18T07:56:11.330" v="538" actId="478"/>
          <ac:picMkLst>
            <pc:docMk/>
            <pc:sldMk cId="1080957360" sldId="515"/>
            <ac:picMk id="21" creationId="{04846595-38C2-3B38-1CB3-7FEE9FE4BD27}"/>
          </ac:picMkLst>
        </pc:picChg>
        <pc:picChg chg="add mod">
          <ac:chgData name="Nicolo Tuccori" userId="0bed12c8-cf4c-419b-9b95-d7ea7ec556a8" providerId="ADAL" clId="{939A26E8-08C6-3042-8204-F266011B5343}" dt="2024-10-22T13:09:13.810" v="3182" actId="1076"/>
          <ac:picMkLst>
            <pc:docMk/>
            <pc:sldMk cId="1080957360" sldId="515"/>
            <ac:picMk id="22" creationId="{4BBECD7E-38C4-8215-AEE3-2E4CCA5AC863}"/>
          </ac:picMkLst>
        </pc:picChg>
        <pc:picChg chg="add del mod">
          <ac:chgData name="Nicolo Tuccori" userId="0bed12c8-cf4c-419b-9b95-d7ea7ec556a8" providerId="ADAL" clId="{939A26E8-08C6-3042-8204-F266011B5343}" dt="2024-10-22T12:53:37.068" v="2789" actId="478"/>
          <ac:picMkLst>
            <pc:docMk/>
            <pc:sldMk cId="1080957360" sldId="515"/>
            <ac:picMk id="23" creationId="{5A874A6E-EA52-4422-872D-C5EE87600AD4}"/>
          </ac:picMkLst>
        </pc:picChg>
        <pc:picChg chg="add del mod modCrop">
          <ac:chgData name="Nicolo Tuccori" userId="0bed12c8-cf4c-419b-9b95-d7ea7ec556a8" providerId="ADAL" clId="{939A26E8-08C6-3042-8204-F266011B5343}" dt="2024-10-22T09:25:07.520" v="2006" actId="478"/>
          <ac:picMkLst>
            <pc:docMk/>
            <pc:sldMk cId="1080957360" sldId="515"/>
            <ac:picMk id="24" creationId="{383C46F7-C237-8300-17BA-5B1EBC105882}"/>
          </ac:picMkLst>
        </pc:picChg>
        <pc:picChg chg="add del mod modCrop">
          <ac:chgData name="Nicolo Tuccori" userId="0bed12c8-cf4c-419b-9b95-d7ea7ec556a8" providerId="ADAL" clId="{939A26E8-08C6-3042-8204-F266011B5343}" dt="2024-10-21T16:45:22.799" v="1526" actId="478"/>
          <ac:picMkLst>
            <pc:docMk/>
            <pc:sldMk cId="1080957360" sldId="515"/>
            <ac:picMk id="25" creationId="{1920AEFA-B622-1645-BE51-E78681D1CC1F}"/>
          </ac:picMkLst>
        </pc:picChg>
        <pc:picChg chg="add del mod modCrop">
          <ac:chgData name="Nicolo Tuccori" userId="0bed12c8-cf4c-419b-9b95-d7ea7ec556a8" providerId="ADAL" clId="{939A26E8-08C6-3042-8204-F266011B5343}" dt="2024-10-22T09:27:18.310" v="2038" actId="478"/>
          <ac:picMkLst>
            <pc:docMk/>
            <pc:sldMk cId="1080957360" sldId="515"/>
            <ac:picMk id="28" creationId="{131A2DA4-46DC-4B10-03C0-27C658C7BF1C}"/>
          </ac:picMkLst>
        </pc:picChg>
        <pc:picChg chg="add del mod">
          <ac:chgData name="Nicolo Tuccori" userId="0bed12c8-cf4c-419b-9b95-d7ea7ec556a8" providerId="ADAL" clId="{939A26E8-08C6-3042-8204-F266011B5343}" dt="2024-10-22T09:27:18.310" v="2038" actId="478"/>
          <ac:picMkLst>
            <pc:docMk/>
            <pc:sldMk cId="1080957360" sldId="515"/>
            <ac:picMk id="30" creationId="{C084E546-40B2-F568-B021-EECDFA8F4030}"/>
          </ac:picMkLst>
        </pc:picChg>
        <pc:picChg chg="add del mod">
          <ac:chgData name="Nicolo Tuccori" userId="0bed12c8-cf4c-419b-9b95-d7ea7ec556a8" providerId="ADAL" clId="{939A26E8-08C6-3042-8204-F266011B5343}" dt="2024-10-22T09:27:18.310" v="2038" actId="478"/>
          <ac:picMkLst>
            <pc:docMk/>
            <pc:sldMk cId="1080957360" sldId="515"/>
            <ac:picMk id="32" creationId="{E4A94B5B-3659-4E7F-36B9-355EEA2F8802}"/>
          </ac:picMkLst>
        </pc:picChg>
        <pc:picChg chg="add mod">
          <ac:chgData name="Nicolo Tuccori" userId="0bed12c8-cf4c-419b-9b95-d7ea7ec556a8" providerId="ADAL" clId="{939A26E8-08C6-3042-8204-F266011B5343}" dt="2024-10-22T12:56:53.353" v="2848" actId="1076"/>
          <ac:picMkLst>
            <pc:docMk/>
            <pc:sldMk cId="1080957360" sldId="515"/>
            <ac:picMk id="1028" creationId="{1E315A32-0BC1-724A-70DA-42F62200D785}"/>
          </ac:picMkLst>
        </pc:picChg>
      </pc:sldChg>
      <pc:sldChg chg="addSp delSp modSp add mod ord modNotesTx">
        <pc:chgData name="Nicolo Tuccori" userId="0bed12c8-cf4c-419b-9b95-d7ea7ec556a8" providerId="ADAL" clId="{939A26E8-08C6-3042-8204-F266011B5343}" dt="2024-10-25T13:45:41.891" v="14348" actId="20577"/>
        <pc:sldMkLst>
          <pc:docMk/>
          <pc:sldMk cId="2454578796" sldId="516"/>
        </pc:sldMkLst>
        <pc:spChg chg="add del mod">
          <ac:chgData name="Nicolo Tuccori" userId="0bed12c8-cf4c-419b-9b95-d7ea7ec556a8" providerId="ADAL" clId="{939A26E8-08C6-3042-8204-F266011B5343}" dt="2024-10-18T08:25:17.976" v="682"/>
          <ac:spMkLst>
            <pc:docMk/>
            <pc:sldMk cId="2454578796" sldId="516"/>
            <ac:spMk id="2" creationId="{145445EC-7E1A-1A7F-1552-B0E684429306}"/>
          </ac:spMkLst>
        </pc:spChg>
        <pc:spChg chg="add">
          <ac:chgData name="Nicolo Tuccori" userId="0bed12c8-cf4c-419b-9b95-d7ea7ec556a8" providerId="ADAL" clId="{939A26E8-08C6-3042-8204-F266011B5343}" dt="2024-10-18T14:02:23.310" v="1072"/>
          <ac:spMkLst>
            <pc:docMk/>
            <pc:sldMk cId="2454578796" sldId="516"/>
            <ac:spMk id="6" creationId="{E2BD78E3-22CD-A9B8-BBF6-70A11181D02E}"/>
          </ac:spMkLst>
        </pc:spChg>
        <pc:spChg chg="mod">
          <ac:chgData name="Nicolo Tuccori" userId="0bed12c8-cf4c-419b-9b95-d7ea7ec556a8" providerId="ADAL" clId="{939A26E8-08C6-3042-8204-F266011B5343}" dt="2024-10-23T11:05:39.449" v="6388" actId="20577"/>
          <ac:spMkLst>
            <pc:docMk/>
            <pc:sldMk cId="2454578796" sldId="516"/>
            <ac:spMk id="12" creationId="{71EA98B2-C843-2EE5-4844-062C3713CC0E}"/>
          </ac:spMkLst>
        </pc:spChg>
        <pc:spChg chg="add del mod">
          <ac:chgData name="Nicolo Tuccori" userId="0bed12c8-cf4c-419b-9b95-d7ea7ec556a8" providerId="ADAL" clId="{939A26E8-08C6-3042-8204-F266011B5343}" dt="2024-10-21T16:48:38.063" v="1557" actId="478"/>
          <ac:spMkLst>
            <pc:docMk/>
            <pc:sldMk cId="2454578796" sldId="516"/>
            <ac:spMk id="15" creationId="{67C0DEBA-B9F6-B43F-D8A4-1977C4C34B6F}"/>
          </ac:spMkLst>
        </pc:spChg>
        <pc:picChg chg="add del mod">
          <ac:chgData name="Nicolo Tuccori" userId="0bed12c8-cf4c-419b-9b95-d7ea7ec556a8" providerId="ADAL" clId="{939A26E8-08C6-3042-8204-F266011B5343}" dt="2024-10-25T09:46:12.020" v="10741" actId="478"/>
          <ac:picMkLst>
            <pc:docMk/>
            <pc:sldMk cId="2454578796" sldId="516"/>
            <ac:picMk id="2" creationId="{77BE54C6-4411-99BB-406E-9563CBBE23BD}"/>
          </ac:picMkLst>
        </pc:picChg>
        <pc:picChg chg="add mod">
          <ac:chgData name="Nicolo Tuccori" userId="0bed12c8-cf4c-419b-9b95-d7ea7ec556a8" providerId="ADAL" clId="{939A26E8-08C6-3042-8204-F266011B5343}" dt="2024-10-23T12:00:13.895" v="6673" actId="1076"/>
          <ac:picMkLst>
            <pc:docMk/>
            <pc:sldMk cId="2454578796" sldId="516"/>
            <ac:picMk id="4" creationId="{05BE805A-3321-C74C-5E33-7A18D99DFDA7}"/>
          </ac:picMkLst>
        </pc:picChg>
        <pc:picChg chg="add mod">
          <ac:chgData name="Nicolo Tuccori" userId="0bed12c8-cf4c-419b-9b95-d7ea7ec556a8" providerId="ADAL" clId="{939A26E8-08C6-3042-8204-F266011B5343}" dt="2024-10-18T14:02:16.520" v="1071"/>
          <ac:picMkLst>
            <pc:docMk/>
            <pc:sldMk cId="2454578796" sldId="516"/>
            <ac:picMk id="5" creationId="{5310C5FB-A45E-BB21-9F58-34A570A6C061}"/>
          </ac:picMkLst>
        </pc:picChg>
        <pc:picChg chg="add del mod modCrop">
          <ac:chgData name="Nicolo Tuccori" userId="0bed12c8-cf4c-419b-9b95-d7ea7ec556a8" providerId="ADAL" clId="{939A26E8-08C6-3042-8204-F266011B5343}" dt="2024-10-18T14:06:00.582" v="1092" actId="478"/>
          <ac:picMkLst>
            <pc:docMk/>
            <pc:sldMk cId="2454578796" sldId="516"/>
            <ac:picMk id="7" creationId="{44DFFED8-6BD7-E407-F9B7-8F432A2BD0BC}"/>
          </ac:picMkLst>
        </pc:picChg>
        <pc:picChg chg="add mod">
          <ac:chgData name="Nicolo Tuccori" userId="0bed12c8-cf4c-419b-9b95-d7ea7ec556a8" providerId="ADAL" clId="{939A26E8-08C6-3042-8204-F266011B5343}" dt="2024-10-18T14:06:24.054" v="1107"/>
          <ac:picMkLst>
            <pc:docMk/>
            <pc:sldMk cId="2454578796" sldId="516"/>
            <ac:picMk id="9" creationId="{885D17A6-2DF7-1770-E758-7752877CDB12}"/>
          </ac:picMkLst>
        </pc:picChg>
        <pc:picChg chg="add del mod modCrop">
          <ac:chgData name="Nicolo Tuccori" userId="0bed12c8-cf4c-419b-9b95-d7ea7ec556a8" providerId="ADAL" clId="{939A26E8-08C6-3042-8204-F266011B5343}" dt="2024-10-18T14:07:31.857" v="1116" actId="478"/>
          <ac:picMkLst>
            <pc:docMk/>
            <pc:sldMk cId="2454578796" sldId="516"/>
            <ac:picMk id="10" creationId="{86AB9877-736F-5962-05A9-48BFB686CD1D}"/>
          </ac:picMkLst>
        </pc:picChg>
        <pc:picChg chg="add del mod">
          <ac:chgData name="Nicolo Tuccori" userId="0bed12c8-cf4c-419b-9b95-d7ea7ec556a8" providerId="ADAL" clId="{939A26E8-08C6-3042-8204-F266011B5343}" dt="2024-10-18T14:08:28.544" v="1142"/>
          <ac:picMkLst>
            <pc:docMk/>
            <pc:sldMk cId="2454578796" sldId="516"/>
            <ac:picMk id="13" creationId="{FD979CD1-479C-65B1-1E14-1A04B2229C6F}"/>
          </ac:picMkLst>
        </pc:picChg>
        <pc:picChg chg="add del mod modCrop">
          <ac:chgData name="Nicolo Tuccori" userId="0bed12c8-cf4c-419b-9b95-d7ea7ec556a8" providerId="ADAL" clId="{939A26E8-08C6-3042-8204-F266011B5343}" dt="2024-10-18T14:19:31.343" v="1190" actId="21"/>
          <ac:picMkLst>
            <pc:docMk/>
            <pc:sldMk cId="2454578796" sldId="516"/>
            <ac:picMk id="14" creationId="{4C7C905B-A9C2-6FE2-982A-F57845586497}"/>
          </ac:picMkLst>
        </pc:picChg>
      </pc:sldChg>
      <pc:sldChg chg="addSp delSp modSp new del mod modClrScheme chgLayout">
        <pc:chgData name="Nicolo Tuccori" userId="0bed12c8-cf4c-419b-9b95-d7ea7ec556a8" providerId="ADAL" clId="{939A26E8-08C6-3042-8204-F266011B5343}" dt="2024-10-18T12:01:12.199" v="888" actId="2696"/>
        <pc:sldMkLst>
          <pc:docMk/>
          <pc:sldMk cId="899757134" sldId="517"/>
        </pc:sldMkLst>
        <pc:spChg chg="del mod ord">
          <ac:chgData name="Nicolo Tuccori" userId="0bed12c8-cf4c-419b-9b95-d7ea7ec556a8" providerId="ADAL" clId="{939A26E8-08C6-3042-8204-F266011B5343}" dt="2024-10-18T09:48:13.378" v="710" actId="700"/>
          <ac:spMkLst>
            <pc:docMk/>
            <pc:sldMk cId="899757134" sldId="517"/>
            <ac:spMk id="2" creationId="{F6222552-5A66-7B2D-64C8-C1814A3E0679}"/>
          </ac:spMkLst>
        </pc:spChg>
        <pc:spChg chg="add del mod ord">
          <ac:chgData name="Nicolo Tuccori" userId="0bed12c8-cf4c-419b-9b95-d7ea7ec556a8" providerId="ADAL" clId="{939A26E8-08C6-3042-8204-F266011B5343}" dt="2024-10-18T10:25:36.174" v="750" actId="478"/>
          <ac:spMkLst>
            <pc:docMk/>
            <pc:sldMk cId="899757134" sldId="517"/>
            <ac:spMk id="3" creationId="{3CA1AD6B-9248-8BDA-1FD8-AFAF8D158D19}"/>
          </ac:spMkLst>
        </pc:spChg>
        <pc:spChg chg="add del mod ord">
          <ac:chgData name="Nicolo Tuccori" userId="0bed12c8-cf4c-419b-9b95-d7ea7ec556a8" providerId="ADAL" clId="{939A26E8-08C6-3042-8204-F266011B5343}" dt="2024-10-18T10:24:45.456" v="745" actId="478"/>
          <ac:spMkLst>
            <pc:docMk/>
            <pc:sldMk cId="899757134" sldId="517"/>
            <ac:spMk id="4" creationId="{77B3339D-4D07-B972-A4FF-1CFCA70FCA4D}"/>
          </ac:spMkLst>
        </pc:spChg>
        <pc:spChg chg="add del mod ord">
          <ac:chgData name="Nicolo Tuccori" userId="0bed12c8-cf4c-419b-9b95-d7ea7ec556a8" providerId="ADAL" clId="{939A26E8-08C6-3042-8204-F266011B5343}" dt="2024-10-18T10:24:45.456" v="745" actId="478"/>
          <ac:spMkLst>
            <pc:docMk/>
            <pc:sldMk cId="899757134" sldId="517"/>
            <ac:spMk id="5" creationId="{EC514AC7-3B7C-C1E2-7242-BE59A9391201}"/>
          </ac:spMkLst>
        </pc:spChg>
        <pc:spChg chg="add del mod ord">
          <ac:chgData name="Nicolo Tuccori" userId="0bed12c8-cf4c-419b-9b95-d7ea7ec556a8" providerId="ADAL" clId="{939A26E8-08C6-3042-8204-F266011B5343}" dt="2024-10-18T10:24:45.456" v="745" actId="478"/>
          <ac:spMkLst>
            <pc:docMk/>
            <pc:sldMk cId="899757134" sldId="517"/>
            <ac:spMk id="6" creationId="{24866BB1-A073-EB77-7CAD-556BC9DC0914}"/>
          </ac:spMkLst>
        </pc:spChg>
        <pc:spChg chg="add del mod ord">
          <ac:chgData name="Nicolo Tuccori" userId="0bed12c8-cf4c-419b-9b95-d7ea7ec556a8" providerId="ADAL" clId="{939A26E8-08C6-3042-8204-F266011B5343}" dt="2024-10-18T10:24:45.456" v="745" actId="478"/>
          <ac:spMkLst>
            <pc:docMk/>
            <pc:sldMk cId="899757134" sldId="517"/>
            <ac:spMk id="7" creationId="{774E071B-F69B-30AA-DDA9-F72A76A60B79}"/>
          </ac:spMkLst>
        </pc:spChg>
        <pc:spChg chg="add del mod ord">
          <ac:chgData name="Nicolo Tuccori" userId="0bed12c8-cf4c-419b-9b95-d7ea7ec556a8" providerId="ADAL" clId="{939A26E8-08C6-3042-8204-F266011B5343}" dt="2024-10-18T10:24:45.456" v="745" actId="478"/>
          <ac:spMkLst>
            <pc:docMk/>
            <pc:sldMk cId="899757134" sldId="517"/>
            <ac:spMk id="8" creationId="{471B56BC-71F0-028F-F298-81653B4A859F}"/>
          </ac:spMkLst>
        </pc:spChg>
        <pc:spChg chg="add del mod ord">
          <ac:chgData name="Nicolo Tuccori" userId="0bed12c8-cf4c-419b-9b95-d7ea7ec556a8" providerId="ADAL" clId="{939A26E8-08C6-3042-8204-F266011B5343}" dt="2024-10-18T10:24:45.456" v="745" actId="478"/>
          <ac:spMkLst>
            <pc:docMk/>
            <pc:sldMk cId="899757134" sldId="517"/>
            <ac:spMk id="9" creationId="{4B6DF273-6A16-C854-8F21-75498C52BC13}"/>
          </ac:spMkLst>
        </pc:spChg>
        <pc:spChg chg="add mod ord">
          <ac:chgData name="Nicolo Tuccori" userId="0bed12c8-cf4c-419b-9b95-d7ea7ec556a8" providerId="ADAL" clId="{939A26E8-08C6-3042-8204-F266011B5343}" dt="2024-10-18T10:25:22.991" v="747" actId="700"/>
          <ac:spMkLst>
            <pc:docMk/>
            <pc:sldMk cId="899757134" sldId="517"/>
            <ac:spMk id="10" creationId="{D2497FD4-E2E8-6744-E8EB-3AD12EFA0DB1}"/>
          </ac:spMkLst>
        </pc:spChg>
        <pc:spChg chg="add mod ord">
          <ac:chgData name="Nicolo Tuccori" userId="0bed12c8-cf4c-419b-9b95-d7ea7ec556a8" providerId="ADAL" clId="{939A26E8-08C6-3042-8204-F266011B5343}" dt="2024-10-18T10:25:22.991" v="747" actId="700"/>
          <ac:spMkLst>
            <pc:docMk/>
            <pc:sldMk cId="899757134" sldId="517"/>
            <ac:spMk id="11" creationId="{7DEF837D-A73E-9576-9DCD-161A75A2ADC0}"/>
          </ac:spMkLst>
        </pc:spChg>
        <pc:spChg chg="add mod ord">
          <ac:chgData name="Nicolo Tuccori" userId="0bed12c8-cf4c-419b-9b95-d7ea7ec556a8" providerId="ADAL" clId="{939A26E8-08C6-3042-8204-F266011B5343}" dt="2024-10-18T10:25:22.991" v="747" actId="700"/>
          <ac:spMkLst>
            <pc:docMk/>
            <pc:sldMk cId="899757134" sldId="517"/>
            <ac:spMk id="12" creationId="{F7D0CDA7-A066-C46A-F0D7-E17BA0B29937}"/>
          </ac:spMkLst>
        </pc:spChg>
        <pc:spChg chg="add del mod ord">
          <ac:chgData name="Nicolo Tuccori" userId="0bed12c8-cf4c-419b-9b95-d7ea7ec556a8" providerId="ADAL" clId="{939A26E8-08C6-3042-8204-F266011B5343}" dt="2024-10-18T10:25:25.382" v="748" actId="478"/>
          <ac:spMkLst>
            <pc:docMk/>
            <pc:sldMk cId="899757134" sldId="517"/>
            <ac:spMk id="13" creationId="{22F114A1-4679-DB91-A993-18170F31017C}"/>
          </ac:spMkLst>
        </pc:spChg>
        <pc:spChg chg="add del mod">
          <ac:chgData name="Nicolo Tuccori" userId="0bed12c8-cf4c-419b-9b95-d7ea7ec556a8" providerId="ADAL" clId="{939A26E8-08C6-3042-8204-F266011B5343}" dt="2024-10-18T10:25:38.634" v="751" actId="478"/>
          <ac:spMkLst>
            <pc:docMk/>
            <pc:sldMk cId="899757134" sldId="517"/>
            <ac:spMk id="15" creationId="{D61ADC76-0A39-BEBE-B0F7-FB71BB81FDF8}"/>
          </ac:spMkLst>
        </pc:spChg>
        <pc:picChg chg="add mod modCrop">
          <ac:chgData name="Nicolo Tuccori" userId="0bed12c8-cf4c-419b-9b95-d7ea7ec556a8" providerId="ADAL" clId="{939A26E8-08C6-3042-8204-F266011B5343}" dt="2024-10-18T11:59:12.585" v="866" actId="1036"/>
          <ac:picMkLst>
            <pc:docMk/>
            <pc:sldMk cId="899757134" sldId="517"/>
            <ac:picMk id="17" creationId="{8BCC418B-1301-DD6F-6896-DE533BC49B6A}"/>
          </ac:picMkLst>
        </pc:picChg>
        <pc:picChg chg="add mod modCrop">
          <ac:chgData name="Nicolo Tuccori" userId="0bed12c8-cf4c-419b-9b95-d7ea7ec556a8" providerId="ADAL" clId="{939A26E8-08C6-3042-8204-F266011B5343}" dt="2024-10-18T11:59:12.585" v="866" actId="1036"/>
          <ac:picMkLst>
            <pc:docMk/>
            <pc:sldMk cId="899757134" sldId="517"/>
            <ac:picMk id="19" creationId="{BEBD703D-3B51-63D4-D202-AA6F3FC5C13A}"/>
          </ac:picMkLst>
        </pc:picChg>
        <pc:picChg chg="add mod modCrop">
          <ac:chgData name="Nicolo Tuccori" userId="0bed12c8-cf4c-419b-9b95-d7ea7ec556a8" providerId="ADAL" clId="{939A26E8-08C6-3042-8204-F266011B5343}" dt="2024-10-18T11:59:12.585" v="866" actId="1036"/>
          <ac:picMkLst>
            <pc:docMk/>
            <pc:sldMk cId="899757134" sldId="517"/>
            <ac:picMk id="21" creationId="{38FE345D-CB69-45EC-7E53-24A059FC7CC6}"/>
          </ac:picMkLst>
        </pc:picChg>
        <pc:picChg chg="add mod modCrop">
          <ac:chgData name="Nicolo Tuccori" userId="0bed12c8-cf4c-419b-9b95-d7ea7ec556a8" providerId="ADAL" clId="{939A26E8-08C6-3042-8204-F266011B5343}" dt="2024-10-18T11:59:12.585" v="866" actId="1036"/>
          <ac:picMkLst>
            <pc:docMk/>
            <pc:sldMk cId="899757134" sldId="517"/>
            <ac:picMk id="23" creationId="{EEE39DD4-D5B7-8F53-4783-7CB8916C0608}"/>
          </ac:picMkLst>
        </pc:picChg>
      </pc:sldChg>
      <pc:sldChg chg="addSp delSp modSp add mod modNotesTx">
        <pc:chgData name="Nicolo Tuccori" userId="0bed12c8-cf4c-419b-9b95-d7ea7ec556a8" providerId="ADAL" clId="{939A26E8-08C6-3042-8204-F266011B5343}" dt="2024-10-25T09:49:20.147" v="11180" actId="20577"/>
        <pc:sldMkLst>
          <pc:docMk/>
          <pc:sldMk cId="2271957479" sldId="518"/>
        </pc:sldMkLst>
        <pc:spChg chg="add">
          <ac:chgData name="Nicolo Tuccori" userId="0bed12c8-cf4c-419b-9b95-d7ea7ec556a8" providerId="ADAL" clId="{939A26E8-08C6-3042-8204-F266011B5343}" dt="2024-10-18T12:25:24.065" v="929"/>
          <ac:spMkLst>
            <pc:docMk/>
            <pc:sldMk cId="2271957479" sldId="518"/>
            <ac:spMk id="2" creationId="{02001F7A-2EA3-B07B-C728-EE02232809FD}"/>
          </ac:spMkLst>
        </pc:spChg>
        <pc:spChg chg="add del mod">
          <ac:chgData name="Nicolo Tuccori" userId="0bed12c8-cf4c-419b-9b95-d7ea7ec556a8" providerId="ADAL" clId="{939A26E8-08C6-3042-8204-F266011B5343}" dt="2024-10-22T14:10:20.763" v="3207" actId="478"/>
          <ac:spMkLst>
            <pc:docMk/>
            <pc:sldMk cId="2271957479" sldId="518"/>
            <ac:spMk id="5" creationId="{966918DC-A850-3479-5294-5D92A27090D3}"/>
          </ac:spMkLst>
        </pc:spChg>
        <pc:spChg chg="add mod">
          <ac:chgData name="Nicolo Tuccori" userId="0bed12c8-cf4c-419b-9b95-d7ea7ec556a8" providerId="ADAL" clId="{939A26E8-08C6-3042-8204-F266011B5343}" dt="2024-10-22T14:24:45.816" v="3481" actId="113"/>
          <ac:spMkLst>
            <pc:docMk/>
            <pc:sldMk cId="2271957479" sldId="518"/>
            <ac:spMk id="8" creationId="{75529EC8-6ED2-93D1-6A9D-3F003B958B80}"/>
          </ac:spMkLst>
        </pc:spChg>
        <pc:spChg chg="add mod">
          <ac:chgData name="Nicolo Tuccori" userId="0bed12c8-cf4c-419b-9b95-d7ea7ec556a8" providerId="ADAL" clId="{939A26E8-08C6-3042-8204-F266011B5343}" dt="2024-10-23T12:14:54.410" v="6822" actId="14838"/>
          <ac:spMkLst>
            <pc:docMk/>
            <pc:sldMk cId="2271957479" sldId="518"/>
            <ac:spMk id="9" creationId="{36239CA8-FF14-0484-5C80-179B69A74F8A}"/>
          </ac:spMkLst>
        </pc:spChg>
        <pc:spChg chg="add mod">
          <ac:chgData name="Nicolo Tuccori" userId="0bed12c8-cf4c-419b-9b95-d7ea7ec556a8" providerId="ADAL" clId="{939A26E8-08C6-3042-8204-F266011B5343}" dt="2024-10-22T14:34:50.518" v="3700" actId="1076"/>
          <ac:spMkLst>
            <pc:docMk/>
            <pc:sldMk cId="2271957479" sldId="518"/>
            <ac:spMk id="13" creationId="{2C20DFCC-5EF3-0D73-4881-71A527716D00}"/>
          </ac:spMkLst>
        </pc:spChg>
        <pc:spChg chg="add mod">
          <ac:chgData name="Nicolo Tuccori" userId="0bed12c8-cf4c-419b-9b95-d7ea7ec556a8" providerId="ADAL" clId="{939A26E8-08C6-3042-8204-F266011B5343}" dt="2024-10-22T14:35:32.969" v="3726" actId="1036"/>
          <ac:spMkLst>
            <pc:docMk/>
            <pc:sldMk cId="2271957479" sldId="518"/>
            <ac:spMk id="14" creationId="{2A34F764-1682-E1D8-7B27-4716C908334A}"/>
          </ac:spMkLst>
        </pc:spChg>
        <pc:picChg chg="add mod">
          <ac:chgData name="Nicolo Tuccori" userId="0bed12c8-cf4c-419b-9b95-d7ea7ec556a8" providerId="ADAL" clId="{939A26E8-08C6-3042-8204-F266011B5343}" dt="2024-10-22T14:18:53.314" v="3268" actId="1076"/>
          <ac:picMkLst>
            <pc:docMk/>
            <pc:sldMk cId="2271957479" sldId="518"/>
            <ac:picMk id="2" creationId="{DC21A989-6A55-237A-C533-F03F1FE56456}"/>
          </ac:picMkLst>
        </pc:picChg>
        <pc:picChg chg="add mod">
          <ac:chgData name="Nicolo Tuccori" userId="0bed12c8-cf4c-419b-9b95-d7ea7ec556a8" providerId="ADAL" clId="{939A26E8-08C6-3042-8204-F266011B5343}" dt="2024-10-22T14:18:05.946" v="3250" actId="1076"/>
          <ac:picMkLst>
            <pc:docMk/>
            <pc:sldMk cId="2271957479" sldId="518"/>
            <ac:picMk id="3" creationId="{2A9021F9-0999-5583-21D5-349FE587F26A}"/>
          </ac:picMkLst>
        </pc:picChg>
        <pc:picChg chg="add mod">
          <ac:chgData name="Nicolo Tuccori" userId="0bed12c8-cf4c-419b-9b95-d7ea7ec556a8" providerId="ADAL" clId="{939A26E8-08C6-3042-8204-F266011B5343}" dt="2024-10-22T14:18:51.034" v="3267" actId="1076"/>
          <ac:picMkLst>
            <pc:docMk/>
            <pc:sldMk cId="2271957479" sldId="518"/>
            <ac:picMk id="4" creationId="{E2FD966F-1DC9-0C52-D177-703785A97B15}"/>
          </ac:picMkLst>
        </pc:picChg>
        <pc:picChg chg="add mod">
          <ac:chgData name="Nicolo Tuccori" userId="0bed12c8-cf4c-419b-9b95-d7ea7ec556a8" providerId="ADAL" clId="{939A26E8-08C6-3042-8204-F266011B5343}" dt="2024-10-22T14:09:49.870" v="3205" actId="1076"/>
          <ac:picMkLst>
            <pc:docMk/>
            <pc:sldMk cId="2271957479" sldId="518"/>
            <ac:picMk id="6" creationId="{3B054760-7B7C-4779-99C0-B703B43748F2}"/>
          </ac:picMkLst>
        </pc:picChg>
        <pc:picChg chg="add mod">
          <ac:chgData name="Nicolo Tuccori" userId="0bed12c8-cf4c-419b-9b95-d7ea7ec556a8" providerId="ADAL" clId="{939A26E8-08C6-3042-8204-F266011B5343}" dt="2024-10-22T14:10:27.763" v="3211" actId="1076"/>
          <ac:picMkLst>
            <pc:docMk/>
            <pc:sldMk cId="2271957479" sldId="518"/>
            <ac:picMk id="7" creationId="{32147F7A-E321-FA0A-EBC9-26230EE389B3}"/>
          </ac:picMkLst>
        </pc:picChg>
        <pc:picChg chg="del mod">
          <ac:chgData name="Nicolo Tuccori" userId="0bed12c8-cf4c-419b-9b95-d7ea7ec556a8" providerId="ADAL" clId="{939A26E8-08C6-3042-8204-F266011B5343}" dt="2024-10-22T14:09:29.556" v="3201" actId="478"/>
          <ac:picMkLst>
            <pc:docMk/>
            <pc:sldMk cId="2271957479" sldId="518"/>
            <ac:picMk id="17" creationId="{A2843989-20CB-1334-C092-22EF40C7BB21}"/>
          </ac:picMkLst>
        </pc:picChg>
        <pc:picChg chg="add mod">
          <ac:chgData name="Nicolo Tuccori" userId="0bed12c8-cf4c-419b-9b95-d7ea7ec556a8" providerId="ADAL" clId="{939A26E8-08C6-3042-8204-F266011B5343}" dt="2024-10-22T14:36:33.876" v="3734"/>
          <ac:picMkLst>
            <pc:docMk/>
            <pc:sldMk cId="2271957479" sldId="518"/>
            <ac:picMk id="18" creationId="{0772531F-FE39-643F-7080-8BB541202148}"/>
          </ac:picMkLst>
        </pc:picChg>
        <pc:picChg chg="del">
          <ac:chgData name="Nicolo Tuccori" userId="0bed12c8-cf4c-419b-9b95-d7ea7ec556a8" providerId="ADAL" clId="{939A26E8-08C6-3042-8204-F266011B5343}" dt="2024-10-18T11:59:57.276" v="868" actId="478"/>
          <ac:picMkLst>
            <pc:docMk/>
            <pc:sldMk cId="2271957479" sldId="518"/>
            <ac:picMk id="19" creationId="{4DB98226-D1A3-9198-8D41-0EBA936523F2}"/>
          </ac:picMkLst>
        </pc:picChg>
        <pc:picChg chg="del mod">
          <ac:chgData name="Nicolo Tuccori" userId="0bed12c8-cf4c-419b-9b95-d7ea7ec556a8" providerId="ADAL" clId="{939A26E8-08C6-3042-8204-F266011B5343}" dt="2024-10-22T14:10:17.649" v="3206" actId="478"/>
          <ac:picMkLst>
            <pc:docMk/>
            <pc:sldMk cId="2271957479" sldId="518"/>
            <ac:picMk id="21" creationId="{7D51B891-9FBE-397E-AB53-21B8C4D08F22}"/>
          </ac:picMkLst>
        </pc:picChg>
        <pc:picChg chg="del">
          <ac:chgData name="Nicolo Tuccori" userId="0bed12c8-cf4c-419b-9b95-d7ea7ec556a8" providerId="ADAL" clId="{939A26E8-08C6-3042-8204-F266011B5343}" dt="2024-10-18T11:59:57.276" v="868" actId="478"/>
          <ac:picMkLst>
            <pc:docMk/>
            <pc:sldMk cId="2271957479" sldId="518"/>
            <ac:picMk id="23" creationId="{4E1CBB21-39DD-4828-2740-ADB9E66939EE}"/>
          </ac:picMkLst>
        </pc:picChg>
        <pc:cxnChg chg="add mod">
          <ac:chgData name="Nicolo Tuccori" userId="0bed12c8-cf4c-419b-9b95-d7ea7ec556a8" providerId="ADAL" clId="{939A26E8-08C6-3042-8204-F266011B5343}" dt="2024-10-22T14:35:32.969" v="3726" actId="1036"/>
          <ac:cxnSpMkLst>
            <pc:docMk/>
            <pc:sldMk cId="2271957479" sldId="518"/>
            <ac:cxnSpMk id="16" creationId="{4F0058A4-1EEB-468D-15C9-138958EA403F}"/>
          </ac:cxnSpMkLst>
        </pc:cxnChg>
      </pc:sldChg>
      <pc:sldChg chg="addSp delSp modSp add del mod">
        <pc:chgData name="Nicolo Tuccori" userId="0bed12c8-cf4c-419b-9b95-d7ea7ec556a8" providerId="ADAL" clId="{939A26E8-08C6-3042-8204-F266011B5343}" dt="2024-10-18T12:26:56.620" v="980" actId="2696"/>
        <pc:sldMkLst>
          <pc:docMk/>
          <pc:sldMk cId="386033062" sldId="519"/>
        </pc:sldMkLst>
        <pc:picChg chg="add del mod">
          <ac:chgData name="Nicolo Tuccori" userId="0bed12c8-cf4c-419b-9b95-d7ea7ec556a8" providerId="ADAL" clId="{939A26E8-08C6-3042-8204-F266011B5343}" dt="2024-10-18T12:26:15.783" v="967" actId="21"/>
          <ac:picMkLst>
            <pc:docMk/>
            <pc:sldMk cId="386033062" sldId="519"/>
            <ac:picMk id="2" creationId="{4C084B02-69D3-FE14-E928-F1D4BC09D623}"/>
          </ac:picMkLst>
        </pc:picChg>
        <pc:picChg chg="add del mod">
          <ac:chgData name="Nicolo Tuccori" userId="0bed12c8-cf4c-419b-9b95-d7ea7ec556a8" providerId="ADAL" clId="{939A26E8-08C6-3042-8204-F266011B5343}" dt="2024-10-18T12:26:15.783" v="967" actId="21"/>
          <ac:picMkLst>
            <pc:docMk/>
            <pc:sldMk cId="386033062" sldId="519"/>
            <ac:picMk id="3" creationId="{0667F4CA-DE0B-8D76-97DA-69671E757F49}"/>
          </ac:picMkLst>
        </pc:picChg>
        <pc:picChg chg="del">
          <ac:chgData name="Nicolo Tuccori" userId="0bed12c8-cf4c-419b-9b95-d7ea7ec556a8" providerId="ADAL" clId="{939A26E8-08C6-3042-8204-F266011B5343}" dt="2024-10-18T12:00:38.535" v="880" actId="478"/>
          <ac:picMkLst>
            <pc:docMk/>
            <pc:sldMk cId="386033062" sldId="519"/>
            <ac:picMk id="17" creationId="{40E2D115-3D78-B0BA-DF49-7052C206EC78}"/>
          </ac:picMkLst>
        </pc:picChg>
        <pc:picChg chg="del">
          <ac:chgData name="Nicolo Tuccori" userId="0bed12c8-cf4c-419b-9b95-d7ea7ec556a8" providerId="ADAL" clId="{939A26E8-08C6-3042-8204-F266011B5343}" dt="2024-10-18T12:01:07.031" v="887" actId="478"/>
          <ac:picMkLst>
            <pc:docMk/>
            <pc:sldMk cId="386033062" sldId="519"/>
            <ac:picMk id="21" creationId="{58D41ACD-9B6E-C9C2-9DB3-61E8D5508110}"/>
          </ac:picMkLst>
        </pc:picChg>
      </pc:sldChg>
      <pc:sldChg chg="addSp delSp modSp add del mod">
        <pc:chgData name="Nicolo Tuccori" userId="0bed12c8-cf4c-419b-9b95-d7ea7ec556a8" providerId="ADAL" clId="{939A26E8-08C6-3042-8204-F266011B5343}" dt="2024-10-18T12:26:56.620" v="980" actId="2696"/>
        <pc:sldMkLst>
          <pc:docMk/>
          <pc:sldMk cId="1584799204" sldId="520"/>
        </pc:sldMkLst>
        <pc:picChg chg="del">
          <ac:chgData name="Nicolo Tuccori" userId="0bed12c8-cf4c-419b-9b95-d7ea7ec556a8" providerId="ADAL" clId="{939A26E8-08C6-3042-8204-F266011B5343}" dt="2024-10-18T12:12:34.610" v="916" actId="478"/>
          <ac:picMkLst>
            <pc:docMk/>
            <pc:sldMk cId="1584799204" sldId="520"/>
            <ac:picMk id="2" creationId="{0C5237B9-E9B2-0104-8BE9-376A3A5C568A}"/>
          </ac:picMkLst>
        </pc:picChg>
        <pc:picChg chg="del">
          <ac:chgData name="Nicolo Tuccori" userId="0bed12c8-cf4c-419b-9b95-d7ea7ec556a8" providerId="ADAL" clId="{939A26E8-08C6-3042-8204-F266011B5343}" dt="2024-10-18T12:11:29.479" v="901" actId="478"/>
          <ac:picMkLst>
            <pc:docMk/>
            <pc:sldMk cId="1584799204" sldId="520"/>
            <ac:picMk id="3" creationId="{1A4DE69D-4A7C-83CD-237D-9BE887984D7B}"/>
          </ac:picMkLst>
        </pc:picChg>
        <pc:picChg chg="add del mod modCrop">
          <ac:chgData name="Nicolo Tuccori" userId="0bed12c8-cf4c-419b-9b95-d7ea7ec556a8" providerId="ADAL" clId="{939A26E8-08C6-3042-8204-F266011B5343}" dt="2024-10-18T12:26:35.298" v="974" actId="21"/>
          <ac:picMkLst>
            <pc:docMk/>
            <pc:sldMk cId="1584799204" sldId="520"/>
            <ac:picMk id="5" creationId="{E6E31210-50B4-A94E-CC35-AAA0B73723AF}"/>
          </ac:picMkLst>
        </pc:picChg>
        <pc:picChg chg="add del mod modCrop">
          <ac:chgData name="Nicolo Tuccori" userId="0bed12c8-cf4c-419b-9b95-d7ea7ec556a8" providerId="ADAL" clId="{939A26E8-08C6-3042-8204-F266011B5343}" dt="2024-10-18T12:26:35.298" v="974" actId="21"/>
          <ac:picMkLst>
            <pc:docMk/>
            <pc:sldMk cId="1584799204" sldId="520"/>
            <ac:picMk id="7" creationId="{4D128E1C-8A34-4FB3-8078-AB1DE2FE6210}"/>
          </ac:picMkLst>
        </pc:picChg>
      </pc:sldChg>
      <pc:sldChg chg="addSp delSp modSp add del mod">
        <pc:chgData name="Nicolo Tuccori" userId="0bed12c8-cf4c-419b-9b95-d7ea7ec556a8" providerId="ADAL" clId="{939A26E8-08C6-3042-8204-F266011B5343}" dt="2024-10-22T14:12:45.774" v="3229" actId="2696"/>
        <pc:sldMkLst>
          <pc:docMk/>
          <pc:sldMk cId="2273749990" sldId="521"/>
        </pc:sldMkLst>
        <pc:spChg chg="add mod">
          <ac:chgData name="Nicolo Tuccori" userId="0bed12c8-cf4c-419b-9b95-d7ea7ec556a8" providerId="ADAL" clId="{939A26E8-08C6-3042-8204-F266011B5343}" dt="2024-10-22T09:46:42.292" v="2586"/>
          <ac:spMkLst>
            <pc:docMk/>
            <pc:sldMk cId="2273749990" sldId="521"/>
            <ac:spMk id="7" creationId="{34FB8E52-B204-B88C-7BE0-D3D2CFB7766C}"/>
          </ac:spMkLst>
        </pc:spChg>
        <pc:picChg chg="add mod">
          <ac:chgData name="Nicolo Tuccori" userId="0bed12c8-cf4c-419b-9b95-d7ea7ec556a8" providerId="ADAL" clId="{939A26E8-08C6-3042-8204-F266011B5343}" dt="2024-10-18T12:26:23.906" v="970" actId="167"/>
          <ac:picMkLst>
            <pc:docMk/>
            <pc:sldMk cId="2273749990" sldId="521"/>
            <ac:picMk id="2" creationId="{F77FC78B-9B5E-D96B-C333-D53AB4E89C66}"/>
          </ac:picMkLst>
        </pc:picChg>
        <pc:picChg chg="add mod">
          <ac:chgData name="Nicolo Tuccori" userId="0bed12c8-cf4c-419b-9b95-d7ea7ec556a8" providerId="ADAL" clId="{939A26E8-08C6-3042-8204-F266011B5343}" dt="2024-10-18T12:26:23.906" v="970" actId="167"/>
          <ac:picMkLst>
            <pc:docMk/>
            <pc:sldMk cId="2273749990" sldId="521"/>
            <ac:picMk id="3" creationId="{6F39B5B6-8863-F5A9-C1CE-319B5A0A9C24}"/>
          </ac:picMkLst>
        </pc:picChg>
        <pc:picChg chg="add mod">
          <ac:chgData name="Nicolo Tuccori" userId="0bed12c8-cf4c-419b-9b95-d7ea7ec556a8" providerId="ADAL" clId="{939A26E8-08C6-3042-8204-F266011B5343}" dt="2024-10-21T16:49:18.553" v="1565"/>
          <ac:picMkLst>
            <pc:docMk/>
            <pc:sldMk cId="2273749990" sldId="521"/>
            <ac:picMk id="5" creationId="{B18CABA2-B59C-FD2C-1630-C94FDFD42839}"/>
          </ac:picMkLst>
        </pc:picChg>
        <pc:picChg chg="add mod">
          <ac:chgData name="Nicolo Tuccori" userId="0bed12c8-cf4c-419b-9b95-d7ea7ec556a8" providerId="ADAL" clId="{939A26E8-08C6-3042-8204-F266011B5343}" dt="2024-10-21T16:49:18.553" v="1565"/>
          <ac:picMkLst>
            <pc:docMk/>
            <pc:sldMk cId="2273749990" sldId="521"/>
            <ac:picMk id="6" creationId="{0E70E852-CCDD-88B2-7E42-2ED3ED43E0D5}"/>
          </ac:picMkLst>
        </pc:picChg>
        <pc:picChg chg="add mod">
          <ac:chgData name="Nicolo Tuccori" userId="0bed12c8-cf4c-419b-9b95-d7ea7ec556a8" providerId="ADAL" clId="{939A26E8-08C6-3042-8204-F266011B5343}" dt="2024-10-22T14:11:36.897" v="3217"/>
          <ac:picMkLst>
            <pc:docMk/>
            <pc:sldMk cId="2273749990" sldId="521"/>
            <ac:picMk id="8" creationId="{83119F24-EF14-BF60-A8C8-695250A02568}"/>
          </ac:picMkLst>
        </pc:picChg>
        <pc:picChg chg="del">
          <ac:chgData name="Nicolo Tuccori" userId="0bed12c8-cf4c-419b-9b95-d7ea7ec556a8" providerId="ADAL" clId="{939A26E8-08C6-3042-8204-F266011B5343}" dt="2024-10-18T12:26:25.740" v="971" actId="478"/>
          <ac:picMkLst>
            <pc:docMk/>
            <pc:sldMk cId="2273749990" sldId="521"/>
            <ac:picMk id="17" creationId="{1FF5DAA2-B2EB-A73D-8CA7-565EFB4DD5B3}"/>
          </ac:picMkLst>
        </pc:picChg>
        <pc:picChg chg="del">
          <ac:chgData name="Nicolo Tuccori" userId="0bed12c8-cf4c-419b-9b95-d7ea7ec556a8" providerId="ADAL" clId="{939A26E8-08C6-3042-8204-F266011B5343}" dt="2024-10-18T12:26:26.743" v="972" actId="478"/>
          <ac:picMkLst>
            <pc:docMk/>
            <pc:sldMk cId="2273749990" sldId="521"/>
            <ac:picMk id="21" creationId="{2A0828B0-20C3-B643-F04A-3F999451003B}"/>
          </ac:picMkLst>
        </pc:picChg>
      </pc:sldChg>
      <pc:sldChg chg="add">
        <pc:chgData name="Nicolo Tuccori" userId="0bed12c8-cf4c-419b-9b95-d7ea7ec556a8" providerId="ADAL" clId="{939A26E8-08C6-3042-8204-F266011B5343}" dt="2024-10-23T11:57:00.076" v="6661"/>
        <pc:sldMkLst>
          <pc:docMk/>
          <pc:sldMk cId="2668717663" sldId="521"/>
        </pc:sldMkLst>
      </pc:sldChg>
      <pc:sldChg chg="addSp delSp modSp add del mod">
        <pc:chgData name="Nicolo Tuccori" userId="0bed12c8-cf4c-419b-9b95-d7ea7ec556a8" providerId="ADAL" clId="{939A26E8-08C6-3042-8204-F266011B5343}" dt="2024-10-22T14:17:13.058" v="3247" actId="2696"/>
        <pc:sldMkLst>
          <pc:docMk/>
          <pc:sldMk cId="3188820195" sldId="522"/>
        </pc:sldMkLst>
        <pc:spChg chg="add mod">
          <ac:chgData name="Nicolo Tuccori" userId="0bed12c8-cf4c-419b-9b95-d7ea7ec556a8" providerId="ADAL" clId="{939A26E8-08C6-3042-8204-F266011B5343}" dt="2024-10-22T09:46:42.927" v="2587"/>
          <ac:spMkLst>
            <pc:docMk/>
            <pc:sldMk cId="3188820195" sldId="522"/>
            <ac:spMk id="7" creationId="{0BD324E3-0755-41FD-C936-E472CC3C84BE}"/>
          </ac:spMkLst>
        </pc:spChg>
        <pc:picChg chg="add mod">
          <ac:chgData name="Nicolo Tuccori" userId="0bed12c8-cf4c-419b-9b95-d7ea7ec556a8" providerId="ADAL" clId="{939A26E8-08C6-3042-8204-F266011B5343}" dt="2024-10-21T16:49:20.084" v="1566"/>
          <ac:picMkLst>
            <pc:docMk/>
            <pc:sldMk cId="3188820195" sldId="522"/>
            <ac:picMk id="2" creationId="{46EC3546-2801-C7CE-2037-4E75352C4909}"/>
          </ac:picMkLst>
        </pc:picChg>
        <pc:picChg chg="del">
          <ac:chgData name="Nicolo Tuccori" userId="0bed12c8-cf4c-419b-9b95-d7ea7ec556a8" providerId="ADAL" clId="{939A26E8-08C6-3042-8204-F266011B5343}" dt="2024-10-18T12:26:50.786" v="979" actId="478"/>
          <ac:picMkLst>
            <pc:docMk/>
            <pc:sldMk cId="3188820195" sldId="522"/>
            <ac:picMk id="2" creationId="{D0C19845-6231-87C4-818F-B7C306A0366E}"/>
          </ac:picMkLst>
        </pc:picChg>
        <pc:picChg chg="add mod">
          <ac:chgData name="Nicolo Tuccori" userId="0bed12c8-cf4c-419b-9b95-d7ea7ec556a8" providerId="ADAL" clId="{939A26E8-08C6-3042-8204-F266011B5343}" dt="2024-10-21T16:49:20.084" v="1566"/>
          <ac:picMkLst>
            <pc:docMk/>
            <pc:sldMk cId="3188820195" sldId="522"/>
            <ac:picMk id="3" creationId="{2700F55D-99EC-59A4-EC90-149DDDFFD585}"/>
          </ac:picMkLst>
        </pc:picChg>
        <pc:picChg chg="del">
          <ac:chgData name="Nicolo Tuccori" userId="0bed12c8-cf4c-419b-9b95-d7ea7ec556a8" providerId="ADAL" clId="{939A26E8-08C6-3042-8204-F266011B5343}" dt="2024-10-18T12:26:49.708" v="978" actId="478"/>
          <ac:picMkLst>
            <pc:docMk/>
            <pc:sldMk cId="3188820195" sldId="522"/>
            <ac:picMk id="3" creationId="{36B32D68-F786-5FE8-853B-DEE9EBF1985F}"/>
          </ac:picMkLst>
        </pc:picChg>
        <pc:picChg chg="add mod">
          <ac:chgData name="Nicolo Tuccori" userId="0bed12c8-cf4c-419b-9b95-d7ea7ec556a8" providerId="ADAL" clId="{939A26E8-08C6-3042-8204-F266011B5343}" dt="2024-10-18T12:26:48.319" v="977" actId="167"/>
          <ac:picMkLst>
            <pc:docMk/>
            <pc:sldMk cId="3188820195" sldId="522"/>
            <ac:picMk id="5" creationId="{F36ECD13-76B3-4BFA-09F8-DF6D684F83EB}"/>
          </ac:picMkLst>
        </pc:picChg>
        <pc:picChg chg="add mod">
          <ac:chgData name="Nicolo Tuccori" userId="0bed12c8-cf4c-419b-9b95-d7ea7ec556a8" providerId="ADAL" clId="{939A26E8-08C6-3042-8204-F266011B5343}" dt="2024-10-18T12:26:48.319" v="977" actId="167"/>
          <ac:picMkLst>
            <pc:docMk/>
            <pc:sldMk cId="3188820195" sldId="522"/>
            <ac:picMk id="6" creationId="{AE9CFB07-4A71-075F-6163-EDD3C7F81955}"/>
          </ac:picMkLst>
        </pc:picChg>
      </pc:sldChg>
      <pc:sldChg chg="modSp new del mod">
        <pc:chgData name="Nicolo Tuccori" userId="0bed12c8-cf4c-419b-9b95-d7ea7ec556a8" providerId="ADAL" clId="{939A26E8-08C6-3042-8204-F266011B5343}" dt="2024-10-22T09:14:27.069" v="1828" actId="2696"/>
        <pc:sldMkLst>
          <pc:docMk/>
          <pc:sldMk cId="189456311" sldId="523"/>
        </pc:sldMkLst>
        <pc:spChg chg="mod">
          <ac:chgData name="Nicolo Tuccori" userId="0bed12c8-cf4c-419b-9b95-d7ea7ec556a8" providerId="ADAL" clId="{939A26E8-08C6-3042-8204-F266011B5343}" dt="2024-10-22T09:13:05.358" v="1807" actId="27636"/>
          <ac:spMkLst>
            <pc:docMk/>
            <pc:sldMk cId="189456311" sldId="523"/>
            <ac:spMk id="3" creationId="{D868DAC8-0DE9-7602-B782-9D32E6C23486}"/>
          </ac:spMkLst>
        </pc:spChg>
        <pc:spChg chg="mod">
          <ac:chgData name="Nicolo Tuccori" userId="0bed12c8-cf4c-419b-9b95-d7ea7ec556a8" providerId="ADAL" clId="{939A26E8-08C6-3042-8204-F266011B5343}" dt="2024-10-22T09:13:05.360" v="1810" actId="27636"/>
          <ac:spMkLst>
            <pc:docMk/>
            <pc:sldMk cId="189456311" sldId="523"/>
            <ac:spMk id="5" creationId="{2549E9F6-8619-B526-E572-53C710B12710}"/>
          </ac:spMkLst>
        </pc:spChg>
        <pc:spChg chg="mod">
          <ac:chgData name="Nicolo Tuccori" userId="0bed12c8-cf4c-419b-9b95-d7ea7ec556a8" providerId="ADAL" clId="{939A26E8-08C6-3042-8204-F266011B5343}" dt="2024-10-22T09:13:05.359" v="1809" actId="27636"/>
          <ac:spMkLst>
            <pc:docMk/>
            <pc:sldMk cId="189456311" sldId="523"/>
            <ac:spMk id="7" creationId="{96D3CDC8-99D3-B995-C97F-3F5B21FC2DFC}"/>
          </ac:spMkLst>
        </pc:spChg>
        <pc:spChg chg="mod">
          <ac:chgData name="Nicolo Tuccori" userId="0bed12c8-cf4c-419b-9b95-d7ea7ec556a8" providerId="ADAL" clId="{939A26E8-08C6-3042-8204-F266011B5343}" dt="2024-10-22T09:13:05.359" v="1808" actId="27636"/>
          <ac:spMkLst>
            <pc:docMk/>
            <pc:sldMk cId="189456311" sldId="523"/>
            <ac:spMk id="9" creationId="{42D3C663-5827-E960-62F2-EE3256BA4582}"/>
          </ac:spMkLst>
        </pc:spChg>
      </pc:sldChg>
      <pc:sldChg chg="addSp delSp modSp new mod modClrScheme chgLayout modNotesTx">
        <pc:chgData name="Nicolo Tuccori" userId="0bed12c8-cf4c-419b-9b95-d7ea7ec556a8" providerId="ADAL" clId="{939A26E8-08C6-3042-8204-F266011B5343}" dt="2024-10-29T17:16:50.939" v="14793" actId="20577"/>
        <pc:sldMkLst>
          <pc:docMk/>
          <pc:sldMk cId="2260191718" sldId="524"/>
        </pc:sldMkLst>
        <pc:spChg chg="mod ord">
          <ac:chgData name="Nicolo Tuccori" userId="0bed12c8-cf4c-419b-9b95-d7ea7ec556a8" providerId="ADAL" clId="{939A26E8-08C6-3042-8204-F266011B5343}" dt="2024-10-23T10:27:51.236" v="6055" actId="14100"/>
          <ac:spMkLst>
            <pc:docMk/>
            <pc:sldMk cId="2260191718" sldId="524"/>
            <ac:spMk id="2" creationId="{FFF7D4F1-4492-1E96-B506-41F75FA11AED}"/>
          </ac:spMkLst>
        </pc:spChg>
        <pc:spChg chg="add del mod ord">
          <ac:chgData name="Nicolo Tuccori" userId="0bed12c8-cf4c-419b-9b95-d7ea7ec556a8" providerId="ADAL" clId="{939A26E8-08C6-3042-8204-F266011B5343}" dt="2024-10-23T10:27:58.943" v="6056" actId="478"/>
          <ac:spMkLst>
            <pc:docMk/>
            <pc:sldMk cId="2260191718" sldId="524"/>
            <ac:spMk id="3" creationId="{0309F644-94A1-1BF3-B8F5-761CE6DA0D8E}"/>
          </ac:spMkLst>
        </pc:spChg>
        <pc:spChg chg="del">
          <ac:chgData name="Nicolo Tuccori" userId="0bed12c8-cf4c-419b-9b95-d7ea7ec556a8" providerId="ADAL" clId="{939A26E8-08C6-3042-8204-F266011B5343}" dt="2024-10-22T09:13:19.444" v="1815" actId="478"/>
          <ac:spMkLst>
            <pc:docMk/>
            <pc:sldMk cId="2260191718" sldId="524"/>
            <ac:spMk id="3" creationId="{948F9783-B0AC-5ED8-8B25-FBBC5A26A284}"/>
          </ac:spMkLst>
        </pc:spChg>
        <pc:spChg chg="add del mod ord">
          <ac:chgData name="Nicolo Tuccori" userId="0bed12c8-cf4c-419b-9b95-d7ea7ec556a8" providerId="ADAL" clId="{939A26E8-08C6-3042-8204-F266011B5343}" dt="2024-10-23T10:27:58.943" v="6056" actId="478"/>
          <ac:spMkLst>
            <pc:docMk/>
            <pc:sldMk cId="2260191718" sldId="524"/>
            <ac:spMk id="4" creationId="{43678424-85CC-E18E-13CA-C6D9AC0EE105}"/>
          </ac:spMkLst>
        </pc:spChg>
        <pc:spChg chg="del">
          <ac:chgData name="Nicolo Tuccori" userId="0bed12c8-cf4c-419b-9b95-d7ea7ec556a8" providerId="ADAL" clId="{939A26E8-08C6-3042-8204-F266011B5343}" dt="2024-10-22T09:13:19.444" v="1815" actId="478"/>
          <ac:spMkLst>
            <pc:docMk/>
            <pc:sldMk cId="2260191718" sldId="524"/>
            <ac:spMk id="4" creationId="{DB89E61B-D075-3FC9-16E9-E36F265FE145}"/>
          </ac:spMkLst>
        </pc:spChg>
        <pc:spChg chg="add del mod ord">
          <ac:chgData name="Nicolo Tuccori" userId="0bed12c8-cf4c-419b-9b95-d7ea7ec556a8" providerId="ADAL" clId="{939A26E8-08C6-3042-8204-F266011B5343}" dt="2024-10-23T10:27:58.943" v="6056" actId="478"/>
          <ac:spMkLst>
            <pc:docMk/>
            <pc:sldMk cId="2260191718" sldId="524"/>
            <ac:spMk id="5" creationId="{A7E181E4-5B8C-556F-0E80-1BFC9C4DE46A}"/>
          </ac:spMkLst>
        </pc:spChg>
        <pc:spChg chg="del">
          <ac:chgData name="Nicolo Tuccori" userId="0bed12c8-cf4c-419b-9b95-d7ea7ec556a8" providerId="ADAL" clId="{939A26E8-08C6-3042-8204-F266011B5343}" dt="2024-10-22T09:13:19.444" v="1815" actId="478"/>
          <ac:spMkLst>
            <pc:docMk/>
            <pc:sldMk cId="2260191718" sldId="524"/>
            <ac:spMk id="5" creationId="{E946A1A3-E4C4-BE56-E9AB-A01D121FE193}"/>
          </ac:spMkLst>
        </pc:spChg>
        <pc:spChg chg="del">
          <ac:chgData name="Nicolo Tuccori" userId="0bed12c8-cf4c-419b-9b95-d7ea7ec556a8" providerId="ADAL" clId="{939A26E8-08C6-3042-8204-F266011B5343}" dt="2024-10-22T09:13:19.444" v="1815" actId="478"/>
          <ac:spMkLst>
            <pc:docMk/>
            <pc:sldMk cId="2260191718" sldId="524"/>
            <ac:spMk id="6" creationId="{3330E090-4695-999F-8D0A-200259A54C5D}"/>
          </ac:spMkLst>
        </pc:spChg>
        <pc:spChg chg="add del mod ord">
          <ac:chgData name="Nicolo Tuccori" userId="0bed12c8-cf4c-419b-9b95-d7ea7ec556a8" providerId="ADAL" clId="{939A26E8-08C6-3042-8204-F266011B5343}" dt="2024-10-23T10:27:58.943" v="6056" actId="478"/>
          <ac:spMkLst>
            <pc:docMk/>
            <pc:sldMk cId="2260191718" sldId="524"/>
            <ac:spMk id="6" creationId="{94100A75-4D30-639A-898C-BB620D5CE88C}"/>
          </ac:spMkLst>
        </pc:spChg>
        <pc:spChg chg="del">
          <ac:chgData name="Nicolo Tuccori" userId="0bed12c8-cf4c-419b-9b95-d7ea7ec556a8" providerId="ADAL" clId="{939A26E8-08C6-3042-8204-F266011B5343}" dt="2024-10-22T09:13:19.444" v="1815" actId="478"/>
          <ac:spMkLst>
            <pc:docMk/>
            <pc:sldMk cId="2260191718" sldId="524"/>
            <ac:spMk id="7" creationId="{555FB838-E84F-CC5D-16A3-EAF014969281}"/>
          </ac:spMkLst>
        </pc:spChg>
        <pc:spChg chg="add del mod ord">
          <ac:chgData name="Nicolo Tuccori" userId="0bed12c8-cf4c-419b-9b95-d7ea7ec556a8" providerId="ADAL" clId="{939A26E8-08C6-3042-8204-F266011B5343}" dt="2024-10-23T10:27:58.943" v="6056" actId="478"/>
          <ac:spMkLst>
            <pc:docMk/>
            <pc:sldMk cId="2260191718" sldId="524"/>
            <ac:spMk id="7" creationId="{93CF56EF-A85C-1D23-16EF-F7C440D48996}"/>
          </ac:spMkLst>
        </pc:spChg>
        <pc:spChg chg="del">
          <ac:chgData name="Nicolo Tuccori" userId="0bed12c8-cf4c-419b-9b95-d7ea7ec556a8" providerId="ADAL" clId="{939A26E8-08C6-3042-8204-F266011B5343}" dt="2024-10-22T09:13:19.444" v="1815" actId="478"/>
          <ac:spMkLst>
            <pc:docMk/>
            <pc:sldMk cId="2260191718" sldId="524"/>
            <ac:spMk id="8" creationId="{29548619-962C-475C-2EBD-F3D3F79198D6}"/>
          </ac:spMkLst>
        </pc:spChg>
        <pc:spChg chg="add del mod ord">
          <ac:chgData name="Nicolo Tuccori" userId="0bed12c8-cf4c-419b-9b95-d7ea7ec556a8" providerId="ADAL" clId="{939A26E8-08C6-3042-8204-F266011B5343}" dt="2024-10-23T10:27:58.943" v="6056" actId="478"/>
          <ac:spMkLst>
            <pc:docMk/>
            <pc:sldMk cId="2260191718" sldId="524"/>
            <ac:spMk id="8" creationId="{EE34FCE5-BCB7-D57B-8045-5BED2B9C963A}"/>
          </ac:spMkLst>
        </pc:spChg>
        <pc:spChg chg="mod ord">
          <ac:chgData name="Nicolo Tuccori" userId="0bed12c8-cf4c-419b-9b95-d7ea7ec556a8" providerId="ADAL" clId="{939A26E8-08C6-3042-8204-F266011B5343}" dt="2024-10-23T10:27:35.163" v="6044" actId="700"/>
          <ac:spMkLst>
            <pc:docMk/>
            <pc:sldMk cId="2260191718" sldId="524"/>
            <ac:spMk id="9" creationId="{1A74A465-0EA3-F7B8-F800-EEEE2A8A48BD}"/>
          </ac:spMkLst>
        </pc:spChg>
        <pc:spChg chg="mod ord">
          <ac:chgData name="Nicolo Tuccori" userId="0bed12c8-cf4c-419b-9b95-d7ea7ec556a8" providerId="ADAL" clId="{939A26E8-08C6-3042-8204-F266011B5343}" dt="2024-10-23T10:27:35.163" v="6044" actId="700"/>
          <ac:spMkLst>
            <pc:docMk/>
            <pc:sldMk cId="2260191718" sldId="524"/>
            <ac:spMk id="10" creationId="{AB87A5A1-2E2B-8BEC-BA96-9DB81DDCD926}"/>
          </ac:spMkLst>
        </pc:spChg>
        <pc:spChg chg="mod ord">
          <ac:chgData name="Nicolo Tuccori" userId="0bed12c8-cf4c-419b-9b95-d7ea7ec556a8" providerId="ADAL" clId="{939A26E8-08C6-3042-8204-F266011B5343}" dt="2024-10-23T10:27:35.163" v="6044" actId="700"/>
          <ac:spMkLst>
            <pc:docMk/>
            <pc:sldMk cId="2260191718" sldId="524"/>
            <ac:spMk id="11" creationId="{EE82111B-1BD8-9B99-39A5-E4BAF4F7503B}"/>
          </ac:spMkLst>
        </pc:spChg>
        <pc:spChg chg="add del mod ord">
          <ac:chgData name="Nicolo Tuccori" userId="0bed12c8-cf4c-419b-9b95-d7ea7ec556a8" providerId="ADAL" clId="{939A26E8-08C6-3042-8204-F266011B5343}" dt="2024-10-23T10:27:58.943" v="6056" actId="478"/>
          <ac:spMkLst>
            <pc:docMk/>
            <pc:sldMk cId="2260191718" sldId="524"/>
            <ac:spMk id="14" creationId="{A70E3A11-8EE2-4E0D-B787-44A5869C6DC2}"/>
          </ac:spMkLst>
        </pc:spChg>
        <pc:spChg chg="add mod">
          <ac:chgData name="Nicolo Tuccori" userId="0bed12c8-cf4c-419b-9b95-d7ea7ec556a8" providerId="ADAL" clId="{939A26E8-08C6-3042-8204-F266011B5343}" dt="2024-10-25T14:51:48.980" v="14464" actId="14100"/>
          <ac:spMkLst>
            <pc:docMk/>
            <pc:sldMk cId="2260191718" sldId="524"/>
            <ac:spMk id="15" creationId="{BAF10B27-E647-C393-3C76-A4C391951900}"/>
          </ac:spMkLst>
        </pc:spChg>
        <pc:spChg chg="add del mod ord">
          <ac:chgData name="Nicolo Tuccori" userId="0bed12c8-cf4c-419b-9b95-d7ea7ec556a8" providerId="ADAL" clId="{939A26E8-08C6-3042-8204-F266011B5343}" dt="2024-10-22T12:12:05.887" v="2742" actId="700"/>
          <ac:spMkLst>
            <pc:docMk/>
            <pc:sldMk cId="2260191718" sldId="524"/>
            <ac:spMk id="16" creationId="{487C922F-9D49-CAFF-A60E-1B3AE34C0111}"/>
          </ac:spMkLst>
        </pc:spChg>
        <pc:spChg chg="add del mod ord">
          <ac:chgData name="Nicolo Tuccori" userId="0bed12c8-cf4c-419b-9b95-d7ea7ec556a8" providerId="ADAL" clId="{939A26E8-08C6-3042-8204-F266011B5343}" dt="2024-10-23T10:27:58.943" v="6056" actId="478"/>
          <ac:spMkLst>
            <pc:docMk/>
            <pc:sldMk cId="2260191718" sldId="524"/>
            <ac:spMk id="16" creationId="{C26F0A7B-0C6B-87FC-39E5-C73A0F9513C4}"/>
          </ac:spMkLst>
        </pc:spChg>
        <pc:spChg chg="add del mod ord">
          <ac:chgData name="Nicolo Tuccori" userId="0bed12c8-cf4c-419b-9b95-d7ea7ec556a8" providerId="ADAL" clId="{939A26E8-08C6-3042-8204-F266011B5343}" dt="2024-10-22T12:12:05.887" v="2742" actId="700"/>
          <ac:spMkLst>
            <pc:docMk/>
            <pc:sldMk cId="2260191718" sldId="524"/>
            <ac:spMk id="17" creationId="{DBD2A45D-4A3F-56D6-7E0F-40FA335397DF}"/>
          </ac:spMkLst>
        </pc:spChg>
        <pc:spChg chg="add del mod ord">
          <ac:chgData name="Nicolo Tuccori" userId="0bed12c8-cf4c-419b-9b95-d7ea7ec556a8" providerId="ADAL" clId="{939A26E8-08C6-3042-8204-F266011B5343}" dt="2024-10-22T12:12:05.887" v="2742" actId="700"/>
          <ac:spMkLst>
            <pc:docMk/>
            <pc:sldMk cId="2260191718" sldId="524"/>
            <ac:spMk id="18" creationId="{30368D9A-C4A1-CF15-125C-5F8275648EC9}"/>
          </ac:spMkLst>
        </pc:spChg>
        <pc:spChg chg="add del mod ord">
          <ac:chgData name="Nicolo Tuccori" userId="0bed12c8-cf4c-419b-9b95-d7ea7ec556a8" providerId="ADAL" clId="{939A26E8-08C6-3042-8204-F266011B5343}" dt="2024-10-22T12:12:05.887" v="2742" actId="700"/>
          <ac:spMkLst>
            <pc:docMk/>
            <pc:sldMk cId="2260191718" sldId="524"/>
            <ac:spMk id="19" creationId="{8EA696DE-275B-F078-A97B-F095CCDB7D24}"/>
          </ac:spMkLst>
        </pc:spChg>
        <pc:spChg chg="add del mod ord">
          <ac:chgData name="Nicolo Tuccori" userId="0bed12c8-cf4c-419b-9b95-d7ea7ec556a8" providerId="ADAL" clId="{939A26E8-08C6-3042-8204-F266011B5343}" dt="2024-10-22T12:12:05.887" v="2742" actId="700"/>
          <ac:spMkLst>
            <pc:docMk/>
            <pc:sldMk cId="2260191718" sldId="524"/>
            <ac:spMk id="20" creationId="{50DDE6E8-0C77-7769-3226-E2DDF70F7D53}"/>
          </ac:spMkLst>
        </pc:spChg>
        <pc:spChg chg="add del mod ord">
          <ac:chgData name="Nicolo Tuccori" userId="0bed12c8-cf4c-419b-9b95-d7ea7ec556a8" providerId="ADAL" clId="{939A26E8-08C6-3042-8204-F266011B5343}" dt="2024-10-22T12:12:05.887" v="2742" actId="700"/>
          <ac:spMkLst>
            <pc:docMk/>
            <pc:sldMk cId="2260191718" sldId="524"/>
            <ac:spMk id="21" creationId="{9F9B5872-E062-9967-987D-4D4492F24EB0}"/>
          </ac:spMkLst>
        </pc:spChg>
        <pc:spChg chg="add del mod ord">
          <ac:chgData name="Nicolo Tuccori" userId="0bed12c8-cf4c-419b-9b95-d7ea7ec556a8" providerId="ADAL" clId="{939A26E8-08C6-3042-8204-F266011B5343}" dt="2024-10-22T12:12:05.887" v="2742" actId="700"/>
          <ac:spMkLst>
            <pc:docMk/>
            <pc:sldMk cId="2260191718" sldId="524"/>
            <ac:spMk id="22" creationId="{C4AD19D1-7EF5-8B43-5F0E-F86CC46B0E1D}"/>
          </ac:spMkLst>
        </pc:spChg>
        <pc:spChg chg="add del mod ord">
          <ac:chgData name="Nicolo Tuccori" userId="0bed12c8-cf4c-419b-9b95-d7ea7ec556a8" providerId="ADAL" clId="{939A26E8-08C6-3042-8204-F266011B5343}" dt="2024-10-22T12:12:05.887" v="2742" actId="700"/>
          <ac:spMkLst>
            <pc:docMk/>
            <pc:sldMk cId="2260191718" sldId="524"/>
            <ac:spMk id="23" creationId="{44FE42FD-B27E-4D9B-42F0-155357DCCF29}"/>
          </ac:spMkLst>
        </pc:spChg>
        <pc:spChg chg="add del">
          <ac:chgData name="Nicolo Tuccori" userId="0bed12c8-cf4c-419b-9b95-d7ea7ec556a8" providerId="ADAL" clId="{939A26E8-08C6-3042-8204-F266011B5343}" dt="2024-10-22T12:45:35.538" v="2749" actId="22"/>
          <ac:spMkLst>
            <pc:docMk/>
            <pc:sldMk cId="2260191718" sldId="524"/>
            <ac:spMk id="25" creationId="{1668DAC0-4182-D670-344F-F8D9E82026BD}"/>
          </ac:spMkLst>
        </pc:spChg>
        <pc:spChg chg="add mod">
          <ac:chgData name="Nicolo Tuccori" userId="0bed12c8-cf4c-419b-9b95-d7ea7ec556a8" providerId="ADAL" clId="{939A26E8-08C6-3042-8204-F266011B5343}" dt="2024-10-23T10:28:04.326" v="6057" actId="207"/>
          <ac:spMkLst>
            <pc:docMk/>
            <pc:sldMk cId="2260191718" sldId="524"/>
            <ac:spMk id="26" creationId="{98A86C31-405B-0BB5-488B-D2EB20B9681B}"/>
          </ac:spMkLst>
        </pc:spChg>
        <pc:spChg chg="add del mod ord">
          <ac:chgData name="Nicolo Tuccori" userId="0bed12c8-cf4c-419b-9b95-d7ea7ec556a8" providerId="ADAL" clId="{939A26E8-08C6-3042-8204-F266011B5343}" dt="2024-10-22T13:04:51.858" v="3108" actId="478"/>
          <ac:spMkLst>
            <pc:docMk/>
            <pc:sldMk cId="2260191718" sldId="524"/>
            <ac:spMk id="27" creationId="{0785D14C-2F4B-9D93-B41C-F8B08AD94D38}"/>
          </ac:spMkLst>
        </pc:spChg>
        <pc:picChg chg="add mod">
          <ac:chgData name="Nicolo Tuccori" userId="0bed12c8-cf4c-419b-9b95-d7ea7ec556a8" providerId="ADAL" clId="{939A26E8-08C6-3042-8204-F266011B5343}" dt="2024-10-22T13:06:19.325" v="3147" actId="14861"/>
          <ac:picMkLst>
            <pc:docMk/>
            <pc:sldMk cId="2260191718" sldId="524"/>
            <ac:picMk id="12" creationId="{B42BA0EF-29FC-E19B-94B2-47193FBABBCE}"/>
          </ac:picMkLst>
        </pc:picChg>
        <pc:picChg chg="add mod">
          <ac:chgData name="Nicolo Tuccori" userId="0bed12c8-cf4c-419b-9b95-d7ea7ec556a8" providerId="ADAL" clId="{939A26E8-08C6-3042-8204-F266011B5343}" dt="2024-10-22T13:08:18.439" v="3156" actId="14100"/>
          <ac:picMkLst>
            <pc:docMk/>
            <pc:sldMk cId="2260191718" sldId="524"/>
            <ac:picMk id="13" creationId="{F5522962-6A6A-1384-B58B-9EB3A94E4C2C}"/>
          </ac:picMkLst>
        </pc:picChg>
      </pc:sldChg>
      <pc:sldChg chg="delSp add del">
        <pc:chgData name="Nicolo Tuccori" userId="0bed12c8-cf4c-419b-9b95-d7ea7ec556a8" providerId="ADAL" clId="{939A26E8-08C6-3042-8204-F266011B5343}" dt="2024-10-22T09:40:11.298" v="2515" actId="2696"/>
        <pc:sldMkLst>
          <pc:docMk/>
          <pc:sldMk cId="2929873617" sldId="525"/>
        </pc:sldMkLst>
        <pc:spChg chg="del">
          <ac:chgData name="Nicolo Tuccori" userId="0bed12c8-cf4c-419b-9b95-d7ea7ec556a8" providerId="ADAL" clId="{939A26E8-08C6-3042-8204-F266011B5343}" dt="2024-10-22T09:24:58.908" v="2005" actId="478"/>
          <ac:spMkLst>
            <pc:docMk/>
            <pc:sldMk cId="2929873617" sldId="525"/>
            <ac:spMk id="4" creationId="{3AD6FA4B-709A-4039-BEA3-DC20797B7AEA}"/>
          </ac:spMkLst>
        </pc:spChg>
        <pc:spChg chg="del">
          <ac:chgData name="Nicolo Tuccori" userId="0bed12c8-cf4c-419b-9b95-d7ea7ec556a8" providerId="ADAL" clId="{939A26E8-08C6-3042-8204-F266011B5343}" dt="2024-10-22T09:24:58.908" v="2005" actId="478"/>
          <ac:spMkLst>
            <pc:docMk/>
            <pc:sldMk cId="2929873617" sldId="525"/>
            <ac:spMk id="13" creationId="{C66B40EC-5C81-8BBE-72EA-8D163506E1C8}"/>
          </ac:spMkLst>
        </pc:spChg>
        <pc:spChg chg="del">
          <ac:chgData name="Nicolo Tuccori" userId="0bed12c8-cf4c-419b-9b95-d7ea7ec556a8" providerId="ADAL" clId="{939A26E8-08C6-3042-8204-F266011B5343}" dt="2024-10-22T09:24:58.908" v="2005" actId="478"/>
          <ac:spMkLst>
            <pc:docMk/>
            <pc:sldMk cId="2929873617" sldId="525"/>
            <ac:spMk id="27" creationId="{865588E2-5C1A-EB4F-8D87-0C91DE023531}"/>
          </ac:spMkLst>
        </pc:spChg>
        <pc:picChg chg="del">
          <ac:chgData name="Nicolo Tuccori" userId="0bed12c8-cf4c-419b-9b95-d7ea7ec556a8" providerId="ADAL" clId="{939A26E8-08C6-3042-8204-F266011B5343}" dt="2024-10-22T09:24:58.908" v="2005" actId="478"/>
          <ac:picMkLst>
            <pc:docMk/>
            <pc:sldMk cId="2929873617" sldId="525"/>
            <ac:picMk id="23" creationId="{B227540B-E001-1CB0-E1FE-7428ACCE43EB}"/>
          </ac:picMkLst>
        </pc:picChg>
        <pc:picChg chg="del">
          <ac:chgData name="Nicolo Tuccori" userId="0bed12c8-cf4c-419b-9b95-d7ea7ec556a8" providerId="ADAL" clId="{939A26E8-08C6-3042-8204-F266011B5343}" dt="2024-10-22T09:24:58.908" v="2005" actId="478"/>
          <ac:picMkLst>
            <pc:docMk/>
            <pc:sldMk cId="2929873617" sldId="525"/>
            <ac:picMk id="1028" creationId="{1DEBB59A-CF68-F0FF-6B88-77B9295ECA15}"/>
          </ac:picMkLst>
        </pc:picChg>
      </pc:sldChg>
      <pc:sldChg chg="addSp delSp modSp add del mod modNotesTx">
        <pc:chgData name="Nicolo Tuccori" userId="0bed12c8-cf4c-419b-9b95-d7ea7ec556a8" providerId="ADAL" clId="{939A26E8-08C6-3042-8204-F266011B5343}" dt="2024-10-22T12:59:57.343" v="2870" actId="2696"/>
        <pc:sldMkLst>
          <pc:docMk/>
          <pc:sldMk cId="3841529381" sldId="526"/>
        </pc:sldMkLst>
        <pc:spChg chg="mod">
          <ac:chgData name="Nicolo Tuccori" userId="0bed12c8-cf4c-419b-9b95-d7ea7ec556a8" providerId="ADAL" clId="{939A26E8-08C6-3042-8204-F266011B5343}" dt="2024-10-22T09:46:07.884" v="2527" actId="1076"/>
          <ac:spMkLst>
            <pc:docMk/>
            <pc:sldMk cId="3841529381" sldId="526"/>
            <ac:spMk id="2" creationId="{312D171B-FEBB-57D4-ECDA-B58772D3253B}"/>
          </ac:spMkLst>
        </pc:spChg>
        <pc:spChg chg="add mod">
          <ac:chgData name="Nicolo Tuccori" userId="0bed12c8-cf4c-419b-9b95-d7ea7ec556a8" providerId="ADAL" clId="{939A26E8-08C6-3042-8204-F266011B5343}" dt="2024-10-22T09:49:49.793" v="2638" actId="1076"/>
          <ac:spMkLst>
            <pc:docMk/>
            <pc:sldMk cId="3841529381" sldId="526"/>
            <ac:spMk id="4" creationId="{BDA18263-CC4A-5AB9-5CC8-E7CB1F78D72D}"/>
          </ac:spMkLst>
        </pc:spChg>
        <pc:spChg chg="add mod">
          <ac:chgData name="Nicolo Tuccori" userId="0bed12c8-cf4c-419b-9b95-d7ea7ec556a8" providerId="ADAL" clId="{939A26E8-08C6-3042-8204-F266011B5343}" dt="2024-10-22T09:49:49.793" v="2638" actId="1076"/>
          <ac:spMkLst>
            <pc:docMk/>
            <pc:sldMk cId="3841529381" sldId="526"/>
            <ac:spMk id="7" creationId="{10FBD74B-F376-A813-237A-C26CF2ED812E}"/>
          </ac:spMkLst>
        </pc:spChg>
        <pc:spChg chg="add mod">
          <ac:chgData name="Nicolo Tuccori" userId="0bed12c8-cf4c-419b-9b95-d7ea7ec556a8" providerId="ADAL" clId="{939A26E8-08C6-3042-8204-F266011B5343}" dt="2024-10-22T09:49:49.793" v="2638" actId="1076"/>
          <ac:spMkLst>
            <pc:docMk/>
            <pc:sldMk cId="3841529381" sldId="526"/>
            <ac:spMk id="8" creationId="{2049F6DF-8519-64B0-456A-137CC7FAA39E}"/>
          </ac:spMkLst>
        </pc:spChg>
        <pc:spChg chg="add mod">
          <ac:chgData name="Nicolo Tuccori" userId="0bed12c8-cf4c-419b-9b95-d7ea7ec556a8" providerId="ADAL" clId="{939A26E8-08C6-3042-8204-F266011B5343}" dt="2024-10-22T09:49:49.793" v="2638" actId="1076"/>
          <ac:spMkLst>
            <pc:docMk/>
            <pc:sldMk cId="3841529381" sldId="526"/>
            <ac:spMk id="12" creationId="{22E0F78F-8A7F-5DBC-72B3-3BDEF937800D}"/>
          </ac:spMkLst>
        </pc:spChg>
        <pc:spChg chg="del">
          <ac:chgData name="Nicolo Tuccori" userId="0bed12c8-cf4c-419b-9b95-d7ea7ec556a8" providerId="ADAL" clId="{939A26E8-08C6-3042-8204-F266011B5343}" dt="2024-10-22T09:38:42.399" v="2503" actId="478"/>
          <ac:spMkLst>
            <pc:docMk/>
            <pc:sldMk cId="3841529381" sldId="526"/>
            <ac:spMk id="13" creationId="{653D7AAA-2C24-35B9-70B1-3934B3FA9B01}"/>
          </ac:spMkLst>
        </pc:spChg>
        <pc:spChg chg="add mod">
          <ac:chgData name="Nicolo Tuccori" userId="0bed12c8-cf4c-419b-9b95-d7ea7ec556a8" providerId="ADAL" clId="{939A26E8-08C6-3042-8204-F266011B5343}" dt="2024-10-22T09:50:05.919" v="2678" actId="20577"/>
          <ac:spMkLst>
            <pc:docMk/>
            <pc:sldMk cId="3841529381" sldId="526"/>
            <ac:spMk id="14" creationId="{41C2C6F5-174B-4C71-7622-B7EEC9BBC236}"/>
          </ac:spMkLst>
        </pc:spChg>
        <pc:spChg chg="del">
          <ac:chgData name="Nicolo Tuccori" userId="0bed12c8-cf4c-419b-9b95-d7ea7ec556a8" providerId="ADAL" clId="{939A26E8-08C6-3042-8204-F266011B5343}" dt="2024-10-22T09:38:39.415" v="2502" actId="478"/>
          <ac:spMkLst>
            <pc:docMk/>
            <pc:sldMk cId="3841529381" sldId="526"/>
            <ac:spMk id="27" creationId="{E7E200E5-5F7E-9FC6-FAB9-9BB5E45E5A9E}"/>
          </ac:spMkLst>
        </pc:spChg>
        <pc:picChg chg="add mod">
          <ac:chgData name="Nicolo Tuccori" userId="0bed12c8-cf4c-419b-9b95-d7ea7ec556a8" providerId="ADAL" clId="{939A26E8-08C6-3042-8204-F266011B5343}" dt="2024-10-22T09:49:49.793" v="2638" actId="1076"/>
          <ac:picMkLst>
            <pc:docMk/>
            <pc:sldMk cId="3841529381" sldId="526"/>
            <ac:picMk id="3" creationId="{BDC6ED21-DCF6-E892-E150-BB4DAA97CEE7}"/>
          </ac:picMkLst>
        </pc:picChg>
        <pc:picChg chg="add mod">
          <ac:chgData name="Nicolo Tuccori" userId="0bed12c8-cf4c-419b-9b95-d7ea7ec556a8" providerId="ADAL" clId="{939A26E8-08C6-3042-8204-F266011B5343}" dt="2024-10-22T09:49:49.793" v="2638" actId="1076"/>
          <ac:picMkLst>
            <pc:docMk/>
            <pc:sldMk cId="3841529381" sldId="526"/>
            <ac:picMk id="6" creationId="{34621BE4-6F7A-2711-5CC0-BD9F3C063290}"/>
          </ac:picMkLst>
        </pc:picChg>
        <pc:picChg chg="del">
          <ac:chgData name="Nicolo Tuccori" userId="0bed12c8-cf4c-419b-9b95-d7ea7ec556a8" providerId="ADAL" clId="{939A26E8-08C6-3042-8204-F266011B5343}" dt="2024-10-22T09:38:39.415" v="2502" actId="478"/>
          <ac:picMkLst>
            <pc:docMk/>
            <pc:sldMk cId="3841529381" sldId="526"/>
            <ac:picMk id="23" creationId="{DA6A8431-F81F-B862-57CD-99EDEF7C8894}"/>
          </ac:picMkLst>
        </pc:picChg>
        <pc:picChg chg="del">
          <ac:chgData name="Nicolo Tuccori" userId="0bed12c8-cf4c-419b-9b95-d7ea7ec556a8" providerId="ADAL" clId="{939A26E8-08C6-3042-8204-F266011B5343}" dt="2024-10-22T09:38:28.645" v="2499" actId="478"/>
          <ac:picMkLst>
            <pc:docMk/>
            <pc:sldMk cId="3841529381" sldId="526"/>
            <ac:picMk id="1028" creationId="{0DAB13B0-329C-512B-BE66-53369C4AFAA5}"/>
          </ac:picMkLst>
        </pc:picChg>
      </pc:sldChg>
      <pc:sldChg chg="addSp delSp modSp new del mod">
        <pc:chgData name="Nicolo Tuccori" userId="0bed12c8-cf4c-419b-9b95-d7ea7ec556a8" providerId="ADAL" clId="{939A26E8-08C6-3042-8204-F266011B5343}" dt="2024-10-23T09:05:11.092" v="4716" actId="2696"/>
        <pc:sldMkLst>
          <pc:docMk/>
          <pc:sldMk cId="3697142042" sldId="527"/>
        </pc:sldMkLst>
        <pc:spChg chg="mod">
          <ac:chgData name="Nicolo Tuccori" userId="0bed12c8-cf4c-419b-9b95-d7ea7ec556a8" providerId="ADAL" clId="{939A26E8-08C6-3042-8204-F266011B5343}" dt="2024-10-22T14:29:33.497" v="3504" actId="313"/>
          <ac:spMkLst>
            <pc:docMk/>
            <pc:sldMk cId="3697142042" sldId="527"/>
            <ac:spMk id="2" creationId="{AF984167-BB11-AC04-9F9B-912E8DA504B2}"/>
          </ac:spMkLst>
        </pc:spChg>
        <pc:spChg chg="add del mod">
          <ac:chgData name="Nicolo Tuccori" userId="0bed12c8-cf4c-419b-9b95-d7ea7ec556a8" providerId="ADAL" clId="{939A26E8-08C6-3042-8204-F266011B5343}" dt="2024-10-22T16:28:39.793" v="4272" actId="478"/>
          <ac:spMkLst>
            <pc:docMk/>
            <pc:sldMk cId="3697142042" sldId="527"/>
            <ac:spMk id="3" creationId="{803B6D56-4A0C-A231-1103-0DFB28A647E5}"/>
          </ac:spMkLst>
        </pc:spChg>
        <pc:spChg chg="add mod">
          <ac:chgData name="Nicolo Tuccori" userId="0bed12c8-cf4c-419b-9b95-d7ea7ec556a8" providerId="ADAL" clId="{939A26E8-08C6-3042-8204-F266011B5343}" dt="2024-10-22T16:29:06.130" v="4283" actId="1076"/>
          <ac:spMkLst>
            <pc:docMk/>
            <pc:sldMk cId="3697142042" sldId="527"/>
            <ac:spMk id="6" creationId="{485C12CB-9646-D558-C9DB-B4E12448D1FB}"/>
          </ac:spMkLst>
        </pc:spChg>
        <pc:picChg chg="add mod">
          <ac:chgData name="Nicolo Tuccori" userId="0bed12c8-cf4c-419b-9b95-d7ea7ec556a8" providerId="ADAL" clId="{939A26E8-08C6-3042-8204-F266011B5343}" dt="2024-10-22T16:28:56.551" v="4281" actId="1076"/>
          <ac:picMkLst>
            <pc:docMk/>
            <pc:sldMk cId="3697142042" sldId="527"/>
            <ac:picMk id="4" creationId="{629B86C1-5219-7743-CFA2-CF1667B233A7}"/>
          </ac:picMkLst>
        </pc:picChg>
        <pc:picChg chg="add mod">
          <ac:chgData name="Nicolo Tuccori" userId="0bed12c8-cf4c-419b-9b95-d7ea7ec556a8" providerId="ADAL" clId="{939A26E8-08C6-3042-8204-F266011B5343}" dt="2024-10-22T16:28:55.271" v="4280" actId="1076"/>
          <ac:picMkLst>
            <pc:docMk/>
            <pc:sldMk cId="3697142042" sldId="527"/>
            <ac:picMk id="5" creationId="{E0166377-B29A-CD07-D656-727BC8C3AA46}"/>
          </ac:picMkLst>
        </pc:picChg>
        <pc:picChg chg="add mod">
          <ac:chgData name="Nicolo Tuccori" userId="0bed12c8-cf4c-419b-9b95-d7ea7ec556a8" providerId="ADAL" clId="{939A26E8-08C6-3042-8204-F266011B5343}" dt="2024-10-22T16:29:06.130" v="4283" actId="1076"/>
          <ac:picMkLst>
            <pc:docMk/>
            <pc:sldMk cId="3697142042" sldId="527"/>
            <ac:picMk id="7" creationId="{4A12C69A-BA21-5DCB-FD45-315A0B50F2AF}"/>
          </ac:picMkLst>
        </pc:picChg>
      </pc:sldChg>
      <pc:sldChg chg="addSp delSp modSp add mod modNotesTx">
        <pc:chgData name="Nicolo Tuccori" userId="0bed12c8-cf4c-419b-9b95-d7ea7ec556a8" providerId="ADAL" clId="{939A26E8-08C6-3042-8204-F266011B5343}" dt="2024-10-25T15:07:57.849" v="14573"/>
        <pc:sldMkLst>
          <pc:docMk/>
          <pc:sldMk cId="1839059645" sldId="528"/>
        </pc:sldMkLst>
        <pc:spChg chg="del">
          <ac:chgData name="Nicolo Tuccori" userId="0bed12c8-cf4c-419b-9b95-d7ea7ec556a8" providerId="ADAL" clId="{939A26E8-08C6-3042-8204-F266011B5343}" dt="2024-10-23T11:04:57.270" v="6375" actId="478"/>
          <ac:spMkLst>
            <pc:docMk/>
            <pc:sldMk cId="1839059645" sldId="528"/>
            <ac:spMk id="2" creationId="{081BA3F1-7F5C-677F-A088-C80A682A7E2D}"/>
          </ac:spMkLst>
        </pc:spChg>
        <pc:spChg chg="add del mod">
          <ac:chgData name="Nicolo Tuccori" userId="0bed12c8-cf4c-419b-9b95-d7ea7ec556a8" providerId="ADAL" clId="{939A26E8-08C6-3042-8204-F266011B5343}" dt="2024-10-22T15:19:55.850" v="3987" actId="478"/>
          <ac:spMkLst>
            <pc:docMk/>
            <pc:sldMk cId="1839059645" sldId="528"/>
            <ac:spMk id="4" creationId="{F0ED127F-E790-97B4-41D3-BB1C13B601D5}"/>
          </ac:spMkLst>
        </pc:spChg>
        <pc:spChg chg="add mod">
          <ac:chgData name="Nicolo Tuccori" userId="0bed12c8-cf4c-419b-9b95-d7ea7ec556a8" providerId="ADAL" clId="{939A26E8-08C6-3042-8204-F266011B5343}" dt="2024-10-25T15:07:57.849" v="14573"/>
          <ac:spMkLst>
            <pc:docMk/>
            <pc:sldMk cId="1839059645" sldId="528"/>
            <ac:spMk id="7" creationId="{374DE706-08CE-7748-EA15-DD3745964AA0}"/>
          </ac:spMkLst>
        </pc:spChg>
        <pc:spChg chg="add mod">
          <ac:chgData name="Nicolo Tuccori" userId="0bed12c8-cf4c-419b-9b95-d7ea7ec556a8" providerId="ADAL" clId="{939A26E8-08C6-3042-8204-F266011B5343}" dt="2024-10-22T12:59:53.017" v="2869" actId="1076"/>
          <ac:spMkLst>
            <pc:docMk/>
            <pc:sldMk cId="1839059645" sldId="528"/>
            <ac:spMk id="8" creationId="{7DFD0452-6818-7EC0-8A6D-A3BFDB6C24D0}"/>
          </ac:spMkLst>
        </pc:spChg>
        <pc:spChg chg="mod">
          <ac:chgData name="Nicolo Tuccori" userId="0bed12c8-cf4c-419b-9b95-d7ea7ec556a8" providerId="ADAL" clId="{939A26E8-08C6-3042-8204-F266011B5343}" dt="2024-10-25T14:32:24.765" v="14355" actId="207"/>
          <ac:spMkLst>
            <pc:docMk/>
            <pc:sldMk cId="1839059645" sldId="528"/>
            <ac:spMk id="11" creationId="{D57EAC8E-CFFF-9BA7-3696-ACB006004901}"/>
          </ac:spMkLst>
        </pc:spChg>
        <pc:spChg chg="add mod">
          <ac:chgData name="Nicolo Tuccori" userId="0bed12c8-cf4c-419b-9b95-d7ea7ec556a8" providerId="ADAL" clId="{939A26E8-08C6-3042-8204-F266011B5343}" dt="2024-10-22T12:59:53.017" v="2869" actId="1076"/>
          <ac:spMkLst>
            <pc:docMk/>
            <pc:sldMk cId="1839059645" sldId="528"/>
            <ac:spMk id="12" creationId="{5AFC4F9B-D72C-BF90-DAA5-CB62622CC80A}"/>
          </ac:spMkLst>
        </pc:spChg>
        <pc:spChg chg="add del mod">
          <ac:chgData name="Nicolo Tuccori" userId="0bed12c8-cf4c-419b-9b95-d7ea7ec556a8" providerId="ADAL" clId="{939A26E8-08C6-3042-8204-F266011B5343}" dt="2024-10-23T11:05:00.358" v="6378" actId="478"/>
          <ac:spMkLst>
            <pc:docMk/>
            <pc:sldMk cId="1839059645" sldId="528"/>
            <ac:spMk id="13" creationId="{804CCFC3-A0F4-2B7C-E748-3673B300175D}"/>
          </ac:spMkLst>
        </pc:spChg>
        <pc:spChg chg="del">
          <ac:chgData name="Nicolo Tuccori" userId="0bed12c8-cf4c-419b-9b95-d7ea7ec556a8" providerId="ADAL" clId="{939A26E8-08C6-3042-8204-F266011B5343}" dt="2024-10-22T12:59:44.238" v="2867" actId="478"/>
          <ac:spMkLst>
            <pc:docMk/>
            <pc:sldMk cId="1839059645" sldId="528"/>
            <ac:spMk id="13" creationId="{92320321-95F3-13C9-25EC-13C8E9BB84CD}"/>
          </ac:spMkLst>
        </pc:spChg>
        <pc:spChg chg="add mod">
          <ac:chgData name="Nicolo Tuccori" userId="0bed12c8-cf4c-419b-9b95-d7ea7ec556a8" providerId="ADAL" clId="{939A26E8-08C6-3042-8204-F266011B5343}" dt="2024-10-22T13:10:25.943" v="3200" actId="14861"/>
          <ac:spMkLst>
            <pc:docMk/>
            <pc:sldMk cId="1839059645" sldId="528"/>
            <ac:spMk id="14" creationId="{9AF72010-6A6E-0FFB-BB20-4BDCA5A047E1}"/>
          </ac:spMkLst>
        </pc:spChg>
        <pc:spChg chg="mod">
          <ac:chgData name="Nicolo Tuccori" userId="0bed12c8-cf4c-419b-9b95-d7ea7ec556a8" providerId="ADAL" clId="{939A26E8-08C6-3042-8204-F266011B5343}" dt="2024-10-22T13:03:05.048" v="3095" actId="20577"/>
          <ac:spMkLst>
            <pc:docMk/>
            <pc:sldMk cId="1839059645" sldId="528"/>
            <ac:spMk id="15" creationId="{E5ADE258-09E0-0165-5404-0EAEACFF85BA}"/>
          </ac:spMkLst>
        </pc:spChg>
        <pc:spChg chg="add del mod">
          <ac:chgData name="Nicolo Tuccori" userId="0bed12c8-cf4c-419b-9b95-d7ea7ec556a8" providerId="ADAL" clId="{939A26E8-08C6-3042-8204-F266011B5343}" dt="2024-10-23T09:44:01.932" v="5321" actId="478"/>
          <ac:spMkLst>
            <pc:docMk/>
            <pc:sldMk cId="1839059645" sldId="528"/>
            <ac:spMk id="17" creationId="{4140ACEF-4C92-64CD-1183-3621159DE2B1}"/>
          </ac:spMkLst>
        </pc:spChg>
        <pc:spChg chg="add del mod">
          <ac:chgData name="Nicolo Tuccori" userId="0bed12c8-cf4c-419b-9b95-d7ea7ec556a8" providerId="ADAL" clId="{939A26E8-08C6-3042-8204-F266011B5343}" dt="2024-10-23T11:05:23.631" v="6384" actId="478"/>
          <ac:spMkLst>
            <pc:docMk/>
            <pc:sldMk cId="1839059645" sldId="528"/>
            <ac:spMk id="18" creationId="{6908EC36-103A-8BA4-C52D-A4D22B6A3A41}"/>
          </ac:spMkLst>
        </pc:spChg>
        <pc:spChg chg="add mod">
          <ac:chgData name="Nicolo Tuccori" userId="0bed12c8-cf4c-419b-9b95-d7ea7ec556a8" providerId="ADAL" clId="{939A26E8-08C6-3042-8204-F266011B5343}" dt="2024-10-23T11:05:21.338" v="6383" actId="167"/>
          <ac:spMkLst>
            <pc:docMk/>
            <pc:sldMk cId="1839059645" sldId="528"/>
            <ac:spMk id="19" creationId="{5F374DCD-4AFE-0392-FCFD-EF5DF3114B01}"/>
          </ac:spMkLst>
        </pc:spChg>
        <pc:spChg chg="del">
          <ac:chgData name="Nicolo Tuccori" userId="0bed12c8-cf4c-419b-9b95-d7ea7ec556a8" providerId="ADAL" clId="{939A26E8-08C6-3042-8204-F266011B5343}" dt="2024-10-22T13:09:27.845" v="3185" actId="478"/>
          <ac:spMkLst>
            <pc:docMk/>
            <pc:sldMk cId="1839059645" sldId="528"/>
            <ac:spMk id="25" creationId="{EFE3846F-06E4-134D-56E2-6BD3368CFA9A}"/>
          </ac:spMkLst>
        </pc:spChg>
        <pc:picChg chg="add mod">
          <ac:chgData name="Nicolo Tuccori" userId="0bed12c8-cf4c-419b-9b95-d7ea7ec556a8" providerId="ADAL" clId="{939A26E8-08C6-3042-8204-F266011B5343}" dt="2024-10-22T12:59:53.017" v="2869" actId="1076"/>
          <ac:picMkLst>
            <pc:docMk/>
            <pc:sldMk cId="1839059645" sldId="528"/>
            <ac:picMk id="3" creationId="{8E63FA70-C2A1-9C36-C7FF-514EA0F89EA6}"/>
          </ac:picMkLst>
        </pc:picChg>
        <pc:picChg chg="add mod">
          <ac:chgData name="Nicolo Tuccori" userId="0bed12c8-cf4c-419b-9b95-d7ea7ec556a8" providerId="ADAL" clId="{939A26E8-08C6-3042-8204-F266011B5343}" dt="2024-10-22T12:59:53.017" v="2869" actId="1076"/>
          <ac:picMkLst>
            <pc:docMk/>
            <pc:sldMk cId="1839059645" sldId="528"/>
            <ac:picMk id="6" creationId="{01C9D342-BE97-8C1E-670F-2FD49E8F3ECF}"/>
          </ac:picMkLst>
        </pc:picChg>
        <pc:picChg chg="add mod">
          <ac:chgData name="Nicolo Tuccori" userId="0bed12c8-cf4c-419b-9b95-d7ea7ec556a8" providerId="ADAL" clId="{939A26E8-08C6-3042-8204-F266011B5343}" dt="2024-10-22T13:09:28.045" v="3186"/>
          <ac:picMkLst>
            <pc:docMk/>
            <pc:sldMk cId="1839059645" sldId="528"/>
            <ac:picMk id="16" creationId="{E613E37E-4F31-2604-58DA-08398A9383F3}"/>
          </ac:picMkLst>
        </pc:picChg>
        <pc:picChg chg="del">
          <ac:chgData name="Nicolo Tuccori" userId="0bed12c8-cf4c-419b-9b95-d7ea7ec556a8" providerId="ADAL" clId="{939A26E8-08C6-3042-8204-F266011B5343}" dt="2024-10-22T13:09:27.845" v="3185" actId="478"/>
          <ac:picMkLst>
            <pc:docMk/>
            <pc:sldMk cId="1839059645" sldId="528"/>
            <ac:picMk id="22" creationId="{9B8FBE12-18A0-CB1B-5DDE-A1830A205639}"/>
          </ac:picMkLst>
        </pc:picChg>
        <pc:picChg chg="del">
          <ac:chgData name="Nicolo Tuccori" userId="0bed12c8-cf4c-419b-9b95-d7ea7ec556a8" providerId="ADAL" clId="{939A26E8-08C6-3042-8204-F266011B5343}" dt="2024-10-22T12:59:43.327" v="2866" actId="478"/>
          <ac:picMkLst>
            <pc:docMk/>
            <pc:sldMk cId="1839059645" sldId="528"/>
            <ac:picMk id="1028" creationId="{8FB50CE1-2F23-5356-E194-5BF0FDC24F48}"/>
          </ac:picMkLst>
        </pc:picChg>
      </pc:sldChg>
      <pc:sldChg chg="addSp delSp modSp add mod modNotesTx">
        <pc:chgData name="Nicolo Tuccori" userId="0bed12c8-cf4c-419b-9b95-d7ea7ec556a8" providerId="ADAL" clId="{939A26E8-08C6-3042-8204-F266011B5343}" dt="2024-10-25T09:53:12.871" v="11674" actId="20577"/>
        <pc:sldMkLst>
          <pc:docMk/>
          <pc:sldMk cId="642528110" sldId="529"/>
        </pc:sldMkLst>
        <pc:spChg chg="add del">
          <ac:chgData name="Nicolo Tuccori" userId="0bed12c8-cf4c-419b-9b95-d7ea7ec556a8" providerId="ADAL" clId="{939A26E8-08C6-3042-8204-F266011B5343}" dt="2024-10-25T09:51:39.280" v="11399" actId="22"/>
          <ac:spMkLst>
            <pc:docMk/>
            <pc:sldMk cId="642528110" sldId="529"/>
            <ac:spMk id="3" creationId="{A93DA8C1-4956-842B-5612-F5141B455E4C}"/>
          </ac:spMkLst>
        </pc:spChg>
        <pc:spChg chg="add mod">
          <ac:chgData name="Nicolo Tuccori" userId="0bed12c8-cf4c-419b-9b95-d7ea7ec556a8" providerId="ADAL" clId="{939A26E8-08C6-3042-8204-F266011B5343}" dt="2024-10-22T14:25:03.068" v="3485"/>
          <ac:spMkLst>
            <pc:docMk/>
            <pc:sldMk cId="642528110" sldId="529"/>
            <ac:spMk id="18" creationId="{A080E1CE-2887-A162-5CB6-AAD6E7788F8E}"/>
          </ac:spMkLst>
        </pc:spChg>
        <pc:spChg chg="add mod">
          <ac:chgData name="Nicolo Tuccori" userId="0bed12c8-cf4c-419b-9b95-d7ea7ec556a8" providerId="ADAL" clId="{939A26E8-08C6-3042-8204-F266011B5343}" dt="2024-10-22T14:25:03.068" v="3485"/>
          <ac:spMkLst>
            <pc:docMk/>
            <pc:sldMk cId="642528110" sldId="529"/>
            <ac:spMk id="19" creationId="{507D4E0F-24A1-E40E-34B4-31F1D1F26361}"/>
          </ac:spMkLst>
        </pc:spChg>
        <pc:spChg chg="add mod">
          <ac:chgData name="Nicolo Tuccori" userId="0bed12c8-cf4c-419b-9b95-d7ea7ec556a8" providerId="ADAL" clId="{939A26E8-08C6-3042-8204-F266011B5343}" dt="2024-10-22T14:25:46.991" v="3486"/>
          <ac:spMkLst>
            <pc:docMk/>
            <pc:sldMk cId="642528110" sldId="529"/>
            <ac:spMk id="23" creationId="{FC362136-DA5A-602C-1825-DC021020F488}"/>
          </ac:spMkLst>
        </pc:spChg>
        <pc:spChg chg="add mod">
          <ac:chgData name="Nicolo Tuccori" userId="0bed12c8-cf4c-419b-9b95-d7ea7ec556a8" providerId="ADAL" clId="{939A26E8-08C6-3042-8204-F266011B5343}" dt="2024-10-22T14:25:46.991" v="3486"/>
          <ac:spMkLst>
            <pc:docMk/>
            <pc:sldMk cId="642528110" sldId="529"/>
            <ac:spMk id="24" creationId="{1B29DC70-514F-8B0C-1871-C0829F789A86}"/>
          </ac:spMkLst>
        </pc:spChg>
        <pc:spChg chg="add mod">
          <ac:chgData name="Nicolo Tuccori" userId="0bed12c8-cf4c-419b-9b95-d7ea7ec556a8" providerId="ADAL" clId="{939A26E8-08C6-3042-8204-F266011B5343}" dt="2024-10-22T14:35:38.712" v="3728"/>
          <ac:spMkLst>
            <pc:docMk/>
            <pc:sldMk cId="642528110" sldId="529"/>
            <ac:spMk id="25" creationId="{82921503-FAA5-9276-298E-81104EDDF650}"/>
          </ac:spMkLst>
        </pc:spChg>
        <pc:spChg chg="add mod">
          <ac:chgData name="Nicolo Tuccori" userId="0bed12c8-cf4c-419b-9b95-d7ea7ec556a8" providerId="ADAL" clId="{939A26E8-08C6-3042-8204-F266011B5343}" dt="2024-10-22T14:35:38.712" v="3728"/>
          <ac:spMkLst>
            <pc:docMk/>
            <pc:sldMk cId="642528110" sldId="529"/>
            <ac:spMk id="26" creationId="{0A96BC9F-CCA6-53AD-C485-62015BF4077B}"/>
          </ac:spMkLst>
        </pc:spChg>
        <pc:picChg chg="del">
          <ac:chgData name="Nicolo Tuccori" userId="0bed12c8-cf4c-419b-9b95-d7ea7ec556a8" providerId="ADAL" clId="{939A26E8-08C6-3042-8204-F266011B5343}" dt="2024-10-22T14:25:02.894" v="3484" actId="478"/>
          <ac:picMkLst>
            <pc:docMk/>
            <pc:sldMk cId="642528110" sldId="529"/>
            <ac:picMk id="2" creationId="{85C8356B-72E4-AB48-94B9-1C9A34E440EF}"/>
          </ac:picMkLst>
        </pc:picChg>
        <pc:picChg chg="del">
          <ac:chgData name="Nicolo Tuccori" userId="0bed12c8-cf4c-419b-9b95-d7ea7ec556a8" providerId="ADAL" clId="{939A26E8-08C6-3042-8204-F266011B5343}" dt="2024-10-22T14:25:02.894" v="3484" actId="478"/>
          <ac:picMkLst>
            <pc:docMk/>
            <pc:sldMk cId="642528110" sldId="529"/>
            <ac:picMk id="3" creationId="{E5B56237-6C9B-3EEF-22D5-C8667F523CF3}"/>
          </ac:picMkLst>
        </pc:picChg>
        <pc:picChg chg="del">
          <ac:chgData name="Nicolo Tuccori" userId="0bed12c8-cf4c-419b-9b95-d7ea7ec556a8" providerId="ADAL" clId="{939A26E8-08C6-3042-8204-F266011B5343}" dt="2024-10-22T14:25:02.894" v="3484" actId="478"/>
          <ac:picMkLst>
            <pc:docMk/>
            <pc:sldMk cId="642528110" sldId="529"/>
            <ac:picMk id="4" creationId="{E18DA355-75D0-4879-BA51-34BB00BCF366}"/>
          </ac:picMkLst>
        </pc:picChg>
        <pc:picChg chg="add del mod">
          <ac:chgData name="Nicolo Tuccori" userId="0bed12c8-cf4c-419b-9b95-d7ea7ec556a8" providerId="ADAL" clId="{939A26E8-08C6-3042-8204-F266011B5343}" dt="2024-10-22T14:16:27.900" v="3240" actId="478"/>
          <ac:picMkLst>
            <pc:docMk/>
            <pc:sldMk cId="642528110" sldId="529"/>
            <ac:picMk id="5" creationId="{D034C56D-5C65-6C4E-1C54-65FF84C0484A}"/>
          </ac:picMkLst>
        </pc:picChg>
        <pc:picChg chg="del">
          <ac:chgData name="Nicolo Tuccori" userId="0bed12c8-cf4c-419b-9b95-d7ea7ec556a8" providerId="ADAL" clId="{939A26E8-08C6-3042-8204-F266011B5343}" dt="2024-10-22T14:12:26.148" v="3227" actId="478"/>
          <ac:picMkLst>
            <pc:docMk/>
            <pc:sldMk cId="642528110" sldId="529"/>
            <ac:picMk id="6" creationId="{ABB7CDD4-6BEE-DB10-71F0-E6B60C2AAD5C}"/>
          </ac:picMkLst>
        </pc:picChg>
        <pc:picChg chg="del">
          <ac:chgData name="Nicolo Tuccori" userId="0bed12c8-cf4c-419b-9b95-d7ea7ec556a8" providerId="ADAL" clId="{939A26E8-08C6-3042-8204-F266011B5343}" dt="2024-10-22T14:11:51.076" v="3222" actId="478"/>
          <ac:picMkLst>
            <pc:docMk/>
            <pc:sldMk cId="642528110" sldId="529"/>
            <ac:picMk id="7" creationId="{DB94DF25-6C95-31DD-2C24-DD62CDCE4202}"/>
          </ac:picMkLst>
        </pc:picChg>
        <pc:picChg chg="add del mod">
          <ac:chgData name="Nicolo Tuccori" userId="0bed12c8-cf4c-419b-9b95-d7ea7ec556a8" providerId="ADAL" clId="{939A26E8-08C6-3042-8204-F266011B5343}" dt="2024-10-22T14:15:22.872" v="3234" actId="478"/>
          <ac:picMkLst>
            <pc:docMk/>
            <pc:sldMk cId="642528110" sldId="529"/>
            <ac:picMk id="8" creationId="{77995718-9DEE-4B38-9088-0905D76612EC}"/>
          </ac:picMkLst>
        </pc:picChg>
        <pc:picChg chg="add del mod">
          <ac:chgData name="Nicolo Tuccori" userId="0bed12c8-cf4c-419b-9b95-d7ea7ec556a8" providerId="ADAL" clId="{939A26E8-08C6-3042-8204-F266011B5343}" dt="2024-10-22T14:16:51.462" v="3245" actId="478"/>
          <ac:picMkLst>
            <pc:docMk/>
            <pc:sldMk cId="642528110" sldId="529"/>
            <ac:picMk id="9" creationId="{102F2812-1F4F-4F1C-1AB2-66301DB72CC2}"/>
          </ac:picMkLst>
        </pc:picChg>
        <pc:picChg chg="add mod">
          <ac:chgData name="Nicolo Tuccori" userId="0bed12c8-cf4c-419b-9b95-d7ea7ec556a8" providerId="ADAL" clId="{939A26E8-08C6-3042-8204-F266011B5343}" dt="2024-10-22T14:16:27.202" v="3239" actId="167"/>
          <ac:picMkLst>
            <pc:docMk/>
            <pc:sldMk cId="642528110" sldId="529"/>
            <ac:picMk id="13" creationId="{44CC0D73-5B02-AB14-BDB4-3581CE5C6F57}"/>
          </ac:picMkLst>
        </pc:picChg>
        <pc:picChg chg="add mod">
          <ac:chgData name="Nicolo Tuccori" userId="0bed12c8-cf4c-419b-9b95-d7ea7ec556a8" providerId="ADAL" clId="{939A26E8-08C6-3042-8204-F266011B5343}" dt="2024-10-22T14:16:50.143" v="3244" actId="167"/>
          <ac:picMkLst>
            <pc:docMk/>
            <pc:sldMk cId="642528110" sldId="529"/>
            <ac:picMk id="14" creationId="{D1B71C1B-A9D6-AF3B-D5E2-2608E387B479}"/>
          </ac:picMkLst>
        </pc:picChg>
        <pc:picChg chg="add mod">
          <ac:chgData name="Nicolo Tuccori" userId="0bed12c8-cf4c-419b-9b95-d7ea7ec556a8" providerId="ADAL" clId="{939A26E8-08C6-3042-8204-F266011B5343}" dt="2024-10-22T14:25:03.068" v="3485"/>
          <ac:picMkLst>
            <pc:docMk/>
            <pc:sldMk cId="642528110" sldId="529"/>
            <ac:picMk id="15" creationId="{796BA242-1CDD-3F36-7FAE-31F004A2C397}"/>
          </ac:picMkLst>
        </pc:picChg>
        <pc:picChg chg="add mod">
          <ac:chgData name="Nicolo Tuccori" userId="0bed12c8-cf4c-419b-9b95-d7ea7ec556a8" providerId="ADAL" clId="{939A26E8-08C6-3042-8204-F266011B5343}" dt="2024-10-22T14:25:03.068" v="3485"/>
          <ac:picMkLst>
            <pc:docMk/>
            <pc:sldMk cId="642528110" sldId="529"/>
            <ac:picMk id="16" creationId="{04BF7EE6-5C27-9ECD-521D-E39750B35F0A}"/>
          </ac:picMkLst>
        </pc:picChg>
        <pc:picChg chg="add mod">
          <ac:chgData name="Nicolo Tuccori" userId="0bed12c8-cf4c-419b-9b95-d7ea7ec556a8" providerId="ADAL" clId="{939A26E8-08C6-3042-8204-F266011B5343}" dt="2024-10-22T14:25:03.068" v="3485"/>
          <ac:picMkLst>
            <pc:docMk/>
            <pc:sldMk cId="642528110" sldId="529"/>
            <ac:picMk id="17" creationId="{AF3D2545-FCE7-47AA-DF3A-53858B8ABF8B}"/>
          </ac:picMkLst>
        </pc:picChg>
        <pc:picChg chg="add mod">
          <ac:chgData name="Nicolo Tuccori" userId="0bed12c8-cf4c-419b-9b95-d7ea7ec556a8" providerId="ADAL" clId="{939A26E8-08C6-3042-8204-F266011B5343}" dt="2024-10-22T14:25:46.991" v="3486"/>
          <ac:picMkLst>
            <pc:docMk/>
            <pc:sldMk cId="642528110" sldId="529"/>
            <ac:picMk id="20" creationId="{EDF2780D-3BA0-1953-701E-0A42EBD17401}"/>
          </ac:picMkLst>
        </pc:picChg>
        <pc:picChg chg="add mod">
          <ac:chgData name="Nicolo Tuccori" userId="0bed12c8-cf4c-419b-9b95-d7ea7ec556a8" providerId="ADAL" clId="{939A26E8-08C6-3042-8204-F266011B5343}" dt="2024-10-22T14:25:46.991" v="3486"/>
          <ac:picMkLst>
            <pc:docMk/>
            <pc:sldMk cId="642528110" sldId="529"/>
            <ac:picMk id="21" creationId="{68ED98AC-B0F6-7CEB-106C-530CAF15D53B}"/>
          </ac:picMkLst>
        </pc:picChg>
        <pc:picChg chg="add mod">
          <ac:chgData name="Nicolo Tuccori" userId="0bed12c8-cf4c-419b-9b95-d7ea7ec556a8" providerId="ADAL" clId="{939A26E8-08C6-3042-8204-F266011B5343}" dt="2024-10-22T14:25:46.991" v="3486"/>
          <ac:picMkLst>
            <pc:docMk/>
            <pc:sldMk cId="642528110" sldId="529"/>
            <ac:picMk id="22" creationId="{B7E6B777-369C-3724-216D-1797C2A21F06}"/>
          </ac:picMkLst>
        </pc:picChg>
        <pc:picChg chg="add mod">
          <ac:chgData name="Nicolo Tuccori" userId="0bed12c8-cf4c-419b-9b95-d7ea7ec556a8" providerId="ADAL" clId="{939A26E8-08C6-3042-8204-F266011B5343}" dt="2024-10-22T14:36:28.537" v="3732" actId="207"/>
          <ac:picMkLst>
            <pc:docMk/>
            <pc:sldMk cId="642528110" sldId="529"/>
            <ac:picMk id="29" creationId="{089CBC47-FC10-9664-C175-6DC822B86872}"/>
          </ac:picMkLst>
        </pc:picChg>
        <pc:cxnChg chg="add mod">
          <ac:chgData name="Nicolo Tuccori" userId="0bed12c8-cf4c-419b-9b95-d7ea7ec556a8" providerId="ADAL" clId="{939A26E8-08C6-3042-8204-F266011B5343}" dt="2024-10-22T14:35:38.712" v="3728"/>
          <ac:cxnSpMkLst>
            <pc:docMk/>
            <pc:sldMk cId="642528110" sldId="529"/>
            <ac:cxnSpMk id="27" creationId="{28D549B6-A629-223B-4A95-0D5264007CA4}"/>
          </ac:cxnSpMkLst>
        </pc:cxnChg>
      </pc:sldChg>
      <pc:sldChg chg="addSp delSp modSp add mod ord modNotesTx">
        <pc:chgData name="Nicolo Tuccori" userId="0bed12c8-cf4c-419b-9b95-d7ea7ec556a8" providerId="ADAL" clId="{939A26E8-08C6-3042-8204-F266011B5343}" dt="2024-10-25T09:51:15.625" v="11393" actId="20577"/>
        <pc:sldMkLst>
          <pc:docMk/>
          <pc:sldMk cId="3360782506" sldId="530"/>
        </pc:sldMkLst>
        <pc:spChg chg="add mod">
          <ac:chgData name="Nicolo Tuccori" userId="0bed12c8-cf4c-419b-9b95-d7ea7ec556a8" providerId="ADAL" clId="{939A26E8-08C6-3042-8204-F266011B5343}" dt="2024-10-22T14:24:58.926" v="3483"/>
          <ac:spMkLst>
            <pc:docMk/>
            <pc:sldMk cId="3360782506" sldId="530"/>
            <ac:spMk id="13" creationId="{B8F558B3-7121-5E5E-EC65-A5F68F5FA211}"/>
          </ac:spMkLst>
        </pc:spChg>
        <pc:spChg chg="add mod">
          <ac:chgData name="Nicolo Tuccori" userId="0bed12c8-cf4c-419b-9b95-d7ea7ec556a8" providerId="ADAL" clId="{939A26E8-08C6-3042-8204-F266011B5343}" dt="2024-10-22T14:24:58.926" v="3483"/>
          <ac:spMkLst>
            <pc:docMk/>
            <pc:sldMk cId="3360782506" sldId="530"/>
            <ac:spMk id="14" creationId="{9FA09CEB-0047-9893-1D87-439A70155D3F}"/>
          </ac:spMkLst>
        </pc:spChg>
        <pc:spChg chg="add mod">
          <ac:chgData name="Nicolo Tuccori" userId="0bed12c8-cf4c-419b-9b95-d7ea7ec556a8" providerId="ADAL" clId="{939A26E8-08C6-3042-8204-F266011B5343}" dt="2024-10-22T14:35:37.446" v="3727"/>
          <ac:spMkLst>
            <pc:docMk/>
            <pc:sldMk cId="3360782506" sldId="530"/>
            <ac:spMk id="15" creationId="{CC6DCA17-B57D-0943-B9EF-C6F2E719A925}"/>
          </ac:spMkLst>
        </pc:spChg>
        <pc:spChg chg="add mod">
          <ac:chgData name="Nicolo Tuccori" userId="0bed12c8-cf4c-419b-9b95-d7ea7ec556a8" providerId="ADAL" clId="{939A26E8-08C6-3042-8204-F266011B5343}" dt="2024-10-22T14:35:37.446" v="3727"/>
          <ac:spMkLst>
            <pc:docMk/>
            <pc:sldMk cId="3360782506" sldId="530"/>
            <ac:spMk id="16" creationId="{E1D1B822-017E-DB46-F18D-B672318989FF}"/>
          </ac:spMkLst>
        </pc:spChg>
        <pc:picChg chg="del">
          <ac:chgData name="Nicolo Tuccori" userId="0bed12c8-cf4c-419b-9b95-d7ea7ec556a8" providerId="ADAL" clId="{939A26E8-08C6-3042-8204-F266011B5343}" dt="2024-10-22T14:24:58.748" v="3482" actId="478"/>
          <ac:picMkLst>
            <pc:docMk/>
            <pc:sldMk cId="3360782506" sldId="530"/>
            <ac:picMk id="2" creationId="{748CFF98-D4FE-302F-C4EA-DC331969028A}"/>
          </ac:picMkLst>
        </pc:picChg>
        <pc:picChg chg="del">
          <ac:chgData name="Nicolo Tuccori" userId="0bed12c8-cf4c-419b-9b95-d7ea7ec556a8" providerId="ADAL" clId="{939A26E8-08C6-3042-8204-F266011B5343}" dt="2024-10-22T14:24:58.748" v="3482" actId="478"/>
          <ac:picMkLst>
            <pc:docMk/>
            <pc:sldMk cId="3360782506" sldId="530"/>
            <ac:picMk id="3" creationId="{B4FD927C-E15F-4B76-9DEC-810F1B12657C}"/>
          </ac:picMkLst>
        </pc:picChg>
        <pc:picChg chg="del">
          <ac:chgData name="Nicolo Tuccori" userId="0bed12c8-cf4c-419b-9b95-d7ea7ec556a8" providerId="ADAL" clId="{939A26E8-08C6-3042-8204-F266011B5343}" dt="2024-10-22T14:24:58.748" v="3482" actId="478"/>
          <ac:picMkLst>
            <pc:docMk/>
            <pc:sldMk cId="3360782506" sldId="530"/>
            <ac:picMk id="4" creationId="{E58B3D15-04A3-BDB3-3606-5D5CE3A2C0AA}"/>
          </ac:picMkLst>
        </pc:picChg>
        <pc:picChg chg="add mod">
          <ac:chgData name="Nicolo Tuccori" userId="0bed12c8-cf4c-419b-9b95-d7ea7ec556a8" providerId="ADAL" clId="{939A26E8-08C6-3042-8204-F266011B5343}" dt="2024-10-22T14:24:58.926" v="3483"/>
          <ac:picMkLst>
            <pc:docMk/>
            <pc:sldMk cId="3360782506" sldId="530"/>
            <ac:picMk id="6" creationId="{44BED2DD-97D5-364E-B34C-15631EB75EAB}"/>
          </ac:picMkLst>
        </pc:picChg>
        <pc:picChg chg="add mod">
          <ac:chgData name="Nicolo Tuccori" userId="0bed12c8-cf4c-419b-9b95-d7ea7ec556a8" providerId="ADAL" clId="{939A26E8-08C6-3042-8204-F266011B5343}" dt="2024-10-22T14:24:58.926" v="3483"/>
          <ac:picMkLst>
            <pc:docMk/>
            <pc:sldMk cId="3360782506" sldId="530"/>
            <ac:picMk id="7" creationId="{8A55407A-8E7E-BF73-8F35-ABBBF387ED41}"/>
          </ac:picMkLst>
        </pc:picChg>
        <pc:picChg chg="add mod">
          <ac:chgData name="Nicolo Tuccori" userId="0bed12c8-cf4c-419b-9b95-d7ea7ec556a8" providerId="ADAL" clId="{939A26E8-08C6-3042-8204-F266011B5343}" dt="2024-10-22T14:24:58.926" v="3483"/>
          <ac:picMkLst>
            <pc:docMk/>
            <pc:sldMk cId="3360782506" sldId="530"/>
            <ac:picMk id="9" creationId="{0967426A-B1FF-7DE4-6666-22277D6C4953}"/>
          </ac:picMkLst>
        </pc:picChg>
        <pc:picChg chg="add mod">
          <ac:chgData name="Nicolo Tuccori" userId="0bed12c8-cf4c-419b-9b95-d7ea7ec556a8" providerId="ADAL" clId="{939A26E8-08C6-3042-8204-F266011B5343}" dt="2024-10-22T14:36:32.984" v="3733"/>
          <ac:picMkLst>
            <pc:docMk/>
            <pc:sldMk cId="3360782506" sldId="530"/>
            <ac:picMk id="18" creationId="{FC53EB34-A341-71FD-5B77-4C12D393123A}"/>
          </ac:picMkLst>
        </pc:picChg>
        <pc:cxnChg chg="add mod">
          <ac:chgData name="Nicolo Tuccori" userId="0bed12c8-cf4c-419b-9b95-d7ea7ec556a8" providerId="ADAL" clId="{939A26E8-08C6-3042-8204-F266011B5343}" dt="2024-10-22T14:35:37.446" v="3727"/>
          <ac:cxnSpMkLst>
            <pc:docMk/>
            <pc:sldMk cId="3360782506" sldId="530"/>
            <ac:cxnSpMk id="17" creationId="{3DB424F4-FADC-2092-0486-1131EC8C620C}"/>
          </ac:cxnSpMkLst>
        </pc:cxnChg>
      </pc:sldChg>
      <pc:sldChg chg="addSp delSp modSp new mod modNotesTx">
        <pc:chgData name="Nicolo Tuccori" userId="0bed12c8-cf4c-419b-9b95-d7ea7ec556a8" providerId="ADAL" clId="{939A26E8-08C6-3042-8204-F266011B5343}" dt="2024-10-29T17:26:17.374" v="15359" actId="20577"/>
        <pc:sldMkLst>
          <pc:docMk/>
          <pc:sldMk cId="4146991525" sldId="531"/>
        </pc:sldMkLst>
        <pc:spChg chg="mod">
          <ac:chgData name="Nicolo Tuccori" userId="0bed12c8-cf4c-419b-9b95-d7ea7ec556a8" providerId="ADAL" clId="{939A26E8-08C6-3042-8204-F266011B5343}" dt="2024-10-23T09:02:50.916" v="4619" actId="1076"/>
          <ac:spMkLst>
            <pc:docMk/>
            <pc:sldMk cId="4146991525" sldId="531"/>
            <ac:spMk id="2" creationId="{728CA167-DCC7-EA34-E9F0-86C1DA8AF8C3}"/>
          </ac:spMkLst>
        </pc:spChg>
        <pc:spChg chg="del">
          <ac:chgData name="Nicolo Tuccori" userId="0bed12c8-cf4c-419b-9b95-d7ea7ec556a8" providerId="ADAL" clId="{939A26E8-08C6-3042-8204-F266011B5343}" dt="2024-10-23T07:56:36.991" v="4305" actId="478"/>
          <ac:spMkLst>
            <pc:docMk/>
            <pc:sldMk cId="4146991525" sldId="531"/>
            <ac:spMk id="3" creationId="{F836D877-1F2C-7FB6-13E0-0AFFD0CC1B71}"/>
          </ac:spMkLst>
        </pc:spChg>
        <pc:spChg chg="del">
          <ac:chgData name="Nicolo Tuccori" userId="0bed12c8-cf4c-419b-9b95-d7ea7ec556a8" providerId="ADAL" clId="{939A26E8-08C6-3042-8204-F266011B5343}" dt="2024-10-23T07:56:36.991" v="4305" actId="478"/>
          <ac:spMkLst>
            <pc:docMk/>
            <pc:sldMk cId="4146991525" sldId="531"/>
            <ac:spMk id="4" creationId="{944E4435-FE2F-DE7E-2BBE-E705F83BC23A}"/>
          </ac:spMkLst>
        </pc:spChg>
        <pc:spChg chg="del">
          <ac:chgData name="Nicolo Tuccori" userId="0bed12c8-cf4c-419b-9b95-d7ea7ec556a8" providerId="ADAL" clId="{939A26E8-08C6-3042-8204-F266011B5343}" dt="2024-10-23T07:56:36.991" v="4305" actId="478"/>
          <ac:spMkLst>
            <pc:docMk/>
            <pc:sldMk cId="4146991525" sldId="531"/>
            <ac:spMk id="5" creationId="{8D44F856-F2A6-7A9E-A564-F64BF2C47BC0}"/>
          </ac:spMkLst>
        </pc:spChg>
        <pc:spChg chg="del">
          <ac:chgData name="Nicolo Tuccori" userId="0bed12c8-cf4c-419b-9b95-d7ea7ec556a8" providerId="ADAL" clId="{939A26E8-08C6-3042-8204-F266011B5343}" dt="2024-10-23T07:56:36.991" v="4305" actId="478"/>
          <ac:spMkLst>
            <pc:docMk/>
            <pc:sldMk cId="4146991525" sldId="531"/>
            <ac:spMk id="6" creationId="{4047F91A-3299-926C-6E13-EF1C25FB36AA}"/>
          </ac:spMkLst>
        </pc:spChg>
        <pc:spChg chg="del">
          <ac:chgData name="Nicolo Tuccori" userId="0bed12c8-cf4c-419b-9b95-d7ea7ec556a8" providerId="ADAL" clId="{939A26E8-08C6-3042-8204-F266011B5343}" dt="2024-10-23T07:56:36.991" v="4305" actId="478"/>
          <ac:spMkLst>
            <pc:docMk/>
            <pc:sldMk cId="4146991525" sldId="531"/>
            <ac:spMk id="7" creationId="{C3B337D9-1867-9435-A041-3B1B945E09E4}"/>
          </ac:spMkLst>
        </pc:spChg>
        <pc:spChg chg="del">
          <ac:chgData name="Nicolo Tuccori" userId="0bed12c8-cf4c-419b-9b95-d7ea7ec556a8" providerId="ADAL" clId="{939A26E8-08C6-3042-8204-F266011B5343}" dt="2024-10-23T07:56:36.991" v="4305" actId="478"/>
          <ac:spMkLst>
            <pc:docMk/>
            <pc:sldMk cId="4146991525" sldId="531"/>
            <ac:spMk id="8" creationId="{497203D9-7F47-E516-10FE-B2E1D15DF155}"/>
          </ac:spMkLst>
        </pc:spChg>
        <pc:spChg chg="del">
          <ac:chgData name="Nicolo Tuccori" userId="0bed12c8-cf4c-419b-9b95-d7ea7ec556a8" providerId="ADAL" clId="{939A26E8-08C6-3042-8204-F266011B5343}" dt="2024-10-23T07:56:36.991" v="4305" actId="478"/>
          <ac:spMkLst>
            <pc:docMk/>
            <pc:sldMk cId="4146991525" sldId="531"/>
            <ac:spMk id="9" creationId="{C94E202D-2AAE-20D8-0C90-E8BDC7A8C4E2}"/>
          </ac:spMkLst>
        </pc:spChg>
        <pc:spChg chg="del">
          <ac:chgData name="Nicolo Tuccori" userId="0bed12c8-cf4c-419b-9b95-d7ea7ec556a8" providerId="ADAL" clId="{939A26E8-08C6-3042-8204-F266011B5343}" dt="2024-10-23T07:56:36.991" v="4305" actId="478"/>
          <ac:spMkLst>
            <pc:docMk/>
            <pc:sldMk cId="4146991525" sldId="531"/>
            <ac:spMk id="10" creationId="{23D4C917-FD55-DDD4-B72B-1F4E2C302F28}"/>
          </ac:spMkLst>
        </pc:spChg>
        <pc:spChg chg="add del mod">
          <ac:chgData name="Nicolo Tuccori" userId="0bed12c8-cf4c-419b-9b95-d7ea7ec556a8" providerId="ADAL" clId="{939A26E8-08C6-3042-8204-F266011B5343}" dt="2024-10-23T08:42:58.773" v="4599" actId="478"/>
          <ac:spMkLst>
            <pc:docMk/>
            <pc:sldMk cId="4146991525" sldId="531"/>
            <ac:spMk id="18" creationId="{5D6583AF-6D84-C91D-8CB1-2D98042A540E}"/>
          </ac:spMkLst>
        </pc:spChg>
        <pc:spChg chg="add mod">
          <ac:chgData name="Nicolo Tuccori" userId="0bed12c8-cf4c-419b-9b95-d7ea7ec556a8" providerId="ADAL" clId="{939A26E8-08C6-3042-8204-F266011B5343}" dt="2024-10-23T09:12:45.061" v="4912" actId="207"/>
          <ac:spMkLst>
            <pc:docMk/>
            <pc:sldMk cId="4146991525" sldId="531"/>
            <ac:spMk id="20" creationId="{E63CF934-184F-63C3-E3DB-C1AD2900FDB7}"/>
          </ac:spMkLst>
        </pc:spChg>
        <pc:spChg chg="add mod">
          <ac:chgData name="Nicolo Tuccori" userId="0bed12c8-cf4c-419b-9b95-d7ea7ec556a8" providerId="ADAL" clId="{939A26E8-08C6-3042-8204-F266011B5343}" dt="2024-10-23T09:12:41.473" v="4910" actId="207"/>
          <ac:spMkLst>
            <pc:docMk/>
            <pc:sldMk cId="4146991525" sldId="531"/>
            <ac:spMk id="21" creationId="{0592C653-3340-AF21-AF6D-B73E32255B45}"/>
          </ac:spMkLst>
        </pc:spChg>
        <pc:spChg chg="add mod">
          <ac:chgData name="Nicolo Tuccori" userId="0bed12c8-cf4c-419b-9b95-d7ea7ec556a8" providerId="ADAL" clId="{939A26E8-08C6-3042-8204-F266011B5343}" dt="2024-10-23T11:06:18.558" v="6425" actId="14100"/>
          <ac:spMkLst>
            <pc:docMk/>
            <pc:sldMk cId="4146991525" sldId="531"/>
            <ac:spMk id="22" creationId="{D353503C-35A9-DD67-AE82-C9B18CBCE840}"/>
          </ac:spMkLst>
        </pc:spChg>
        <pc:spChg chg="add del mod">
          <ac:chgData name="Nicolo Tuccori" userId="0bed12c8-cf4c-419b-9b95-d7ea7ec556a8" providerId="ADAL" clId="{939A26E8-08C6-3042-8204-F266011B5343}" dt="2024-10-23T08:42:55.247" v="4598" actId="478"/>
          <ac:spMkLst>
            <pc:docMk/>
            <pc:sldMk cId="4146991525" sldId="531"/>
            <ac:spMk id="23" creationId="{392414A1-203F-0728-00B5-082556C8EC48}"/>
          </ac:spMkLst>
        </pc:spChg>
        <pc:spChg chg="add mod">
          <ac:chgData name="Nicolo Tuccori" userId="0bed12c8-cf4c-419b-9b95-d7ea7ec556a8" providerId="ADAL" clId="{939A26E8-08C6-3042-8204-F266011B5343}" dt="2024-10-25T13:46:02.885" v="14349" actId="20577"/>
          <ac:spMkLst>
            <pc:docMk/>
            <pc:sldMk cId="4146991525" sldId="531"/>
            <ac:spMk id="28" creationId="{8C40FEE0-47D9-6914-A326-2C4BA4E3BB73}"/>
          </ac:spMkLst>
        </pc:spChg>
        <pc:spChg chg="add mod">
          <ac:chgData name="Nicolo Tuccori" userId="0bed12c8-cf4c-419b-9b95-d7ea7ec556a8" providerId="ADAL" clId="{939A26E8-08C6-3042-8204-F266011B5343}" dt="2024-10-23T11:06:28.812" v="6430" actId="14100"/>
          <ac:spMkLst>
            <pc:docMk/>
            <pc:sldMk cId="4146991525" sldId="531"/>
            <ac:spMk id="52" creationId="{2B60C575-1841-F1DE-D8A5-9A2927A167BA}"/>
          </ac:spMkLst>
        </pc:spChg>
        <pc:spChg chg="add mod">
          <ac:chgData name="Nicolo Tuccori" userId="0bed12c8-cf4c-419b-9b95-d7ea7ec556a8" providerId="ADAL" clId="{939A26E8-08C6-3042-8204-F266011B5343}" dt="2024-10-25T13:46:06.677" v="14353" actId="20577"/>
          <ac:spMkLst>
            <pc:docMk/>
            <pc:sldMk cId="4146991525" sldId="531"/>
            <ac:spMk id="54" creationId="{3351F61E-759E-CF68-B06E-4DC2206BBEEA}"/>
          </ac:spMkLst>
        </pc:spChg>
        <pc:picChg chg="add mod">
          <ac:chgData name="Nicolo Tuccori" userId="0bed12c8-cf4c-419b-9b95-d7ea7ec556a8" providerId="ADAL" clId="{939A26E8-08C6-3042-8204-F266011B5343}" dt="2024-10-23T09:12:26.159" v="4906" actId="14100"/>
          <ac:picMkLst>
            <pc:docMk/>
            <pc:sldMk cId="4146991525" sldId="531"/>
            <ac:picMk id="14" creationId="{F9B8F1EF-926C-7C58-A9E0-70C1B476EAAC}"/>
          </ac:picMkLst>
        </pc:picChg>
        <pc:picChg chg="add mod">
          <ac:chgData name="Nicolo Tuccori" userId="0bed12c8-cf4c-419b-9b95-d7ea7ec556a8" providerId="ADAL" clId="{939A26E8-08C6-3042-8204-F266011B5343}" dt="2024-10-23T09:12:28.574" v="4908" actId="14100"/>
          <ac:picMkLst>
            <pc:docMk/>
            <pc:sldMk cId="4146991525" sldId="531"/>
            <ac:picMk id="15" creationId="{E6C4D626-25BE-F750-7007-B555598F3ED2}"/>
          </ac:picMkLst>
        </pc:picChg>
        <pc:picChg chg="add del mod">
          <ac:chgData name="Nicolo Tuccori" userId="0bed12c8-cf4c-419b-9b95-d7ea7ec556a8" providerId="ADAL" clId="{939A26E8-08C6-3042-8204-F266011B5343}" dt="2024-10-23T09:01:44.882" v="4603" actId="478"/>
          <ac:picMkLst>
            <pc:docMk/>
            <pc:sldMk cId="4146991525" sldId="531"/>
            <ac:picMk id="16" creationId="{65A25CA2-FEAF-C756-C6F9-37F2AEC6A49D}"/>
          </ac:picMkLst>
        </pc:picChg>
        <pc:picChg chg="add del mod">
          <ac:chgData name="Nicolo Tuccori" userId="0bed12c8-cf4c-419b-9b95-d7ea7ec556a8" providerId="ADAL" clId="{939A26E8-08C6-3042-8204-F266011B5343}" dt="2024-10-23T08:42:52.230" v="4597" actId="478"/>
          <ac:picMkLst>
            <pc:docMk/>
            <pc:sldMk cId="4146991525" sldId="531"/>
            <ac:picMk id="17" creationId="{8F0F46B8-4FF4-BECE-B6A4-E4CF35051237}"/>
          </ac:picMkLst>
        </pc:picChg>
        <pc:picChg chg="add del mod">
          <ac:chgData name="Nicolo Tuccori" userId="0bed12c8-cf4c-419b-9b95-d7ea7ec556a8" providerId="ADAL" clId="{939A26E8-08C6-3042-8204-F266011B5343}" dt="2024-10-23T08:42:58.773" v="4599" actId="478"/>
          <ac:picMkLst>
            <pc:docMk/>
            <pc:sldMk cId="4146991525" sldId="531"/>
            <ac:picMk id="19" creationId="{15B5CD47-116E-A3E7-0FDE-AD54A1DBC90A}"/>
          </ac:picMkLst>
        </pc:picChg>
        <pc:picChg chg="add del mod">
          <ac:chgData name="Nicolo Tuccori" userId="0bed12c8-cf4c-419b-9b95-d7ea7ec556a8" providerId="ADAL" clId="{939A26E8-08C6-3042-8204-F266011B5343}" dt="2024-10-23T09:02:24.844" v="4612" actId="478"/>
          <ac:picMkLst>
            <pc:docMk/>
            <pc:sldMk cId="4146991525" sldId="531"/>
            <ac:picMk id="24" creationId="{04F464ED-D974-2C67-76AD-8B3A47E2FF78}"/>
          </ac:picMkLst>
        </pc:picChg>
        <pc:picChg chg="add mod">
          <ac:chgData name="Nicolo Tuccori" userId="0bed12c8-cf4c-419b-9b95-d7ea7ec556a8" providerId="ADAL" clId="{939A26E8-08C6-3042-8204-F266011B5343}" dt="2024-10-23T09:12:23.473" v="4905" actId="1076"/>
          <ac:picMkLst>
            <pc:docMk/>
            <pc:sldMk cId="4146991525" sldId="531"/>
            <ac:picMk id="25" creationId="{EB047D8F-2A7D-50A4-DB0F-D52BB202D6A3}"/>
          </ac:picMkLst>
        </pc:picChg>
        <pc:cxnChg chg="add mod">
          <ac:chgData name="Nicolo Tuccori" userId="0bed12c8-cf4c-419b-9b95-d7ea7ec556a8" providerId="ADAL" clId="{939A26E8-08C6-3042-8204-F266011B5343}" dt="2024-10-23T11:06:18.558" v="6425" actId="14100"/>
          <ac:cxnSpMkLst>
            <pc:docMk/>
            <pc:sldMk cId="4146991525" sldId="531"/>
            <ac:cxnSpMk id="27" creationId="{D599F0B7-2342-2A23-6619-5E931C9D831A}"/>
          </ac:cxnSpMkLst>
        </pc:cxnChg>
        <pc:cxnChg chg="add mod">
          <ac:chgData name="Nicolo Tuccori" userId="0bed12c8-cf4c-419b-9b95-d7ea7ec556a8" providerId="ADAL" clId="{939A26E8-08C6-3042-8204-F266011B5343}" dt="2024-10-23T09:14:50.295" v="5005" actId="1076"/>
          <ac:cxnSpMkLst>
            <pc:docMk/>
            <pc:sldMk cId="4146991525" sldId="531"/>
            <ac:cxnSpMk id="53" creationId="{390D0472-DEFC-D411-9467-3E0461B1C739}"/>
          </ac:cxnSpMkLst>
        </pc:cxnChg>
      </pc:sldChg>
      <pc:sldChg chg="addSp delSp modSp add mod">
        <pc:chgData name="Nicolo Tuccori" userId="0bed12c8-cf4c-419b-9b95-d7ea7ec556a8" providerId="ADAL" clId="{939A26E8-08C6-3042-8204-F266011B5343}" dt="2024-10-25T11:33:29.908" v="13065" actId="20577"/>
        <pc:sldMkLst>
          <pc:docMk/>
          <pc:sldMk cId="2998275854" sldId="532"/>
        </pc:sldMkLst>
        <pc:spChg chg="add mod">
          <ac:chgData name="Nicolo Tuccori" userId="0bed12c8-cf4c-419b-9b95-d7ea7ec556a8" providerId="ADAL" clId="{939A26E8-08C6-3042-8204-F266011B5343}" dt="2024-10-23T11:51:06.073" v="6645" actId="404"/>
          <ac:spMkLst>
            <pc:docMk/>
            <pc:sldMk cId="2998275854" sldId="532"/>
            <ac:spMk id="7" creationId="{DC8420EC-3E25-17FA-9F93-FCCBC2F23BD9}"/>
          </ac:spMkLst>
        </pc:spChg>
        <pc:spChg chg="del">
          <ac:chgData name="Nicolo Tuccori" userId="0bed12c8-cf4c-419b-9b95-d7ea7ec556a8" providerId="ADAL" clId="{939A26E8-08C6-3042-8204-F266011B5343}" dt="2024-10-23T09:57:22.973" v="5483" actId="478"/>
          <ac:spMkLst>
            <pc:docMk/>
            <pc:sldMk cId="2998275854" sldId="532"/>
            <ac:spMk id="9" creationId="{B8DE54E3-E29F-CC51-5C06-D1F05785E5C0}"/>
          </ac:spMkLst>
        </pc:spChg>
        <pc:spChg chg="mod">
          <ac:chgData name="Nicolo Tuccori" userId="0bed12c8-cf4c-419b-9b95-d7ea7ec556a8" providerId="ADAL" clId="{939A26E8-08C6-3042-8204-F266011B5343}" dt="2024-10-23T09:57:03.828" v="5480" actId="20577"/>
          <ac:spMkLst>
            <pc:docMk/>
            <pc:sldMk cId="2998275854" sldId="532"/>
            <ac:spMk id="14" creationId="{6D3C1AE8-D49D-564A-F6E0-B0D5DEA8C722}"/>
          </ac:spMkLst>
        </pc:spChg>
        <pc:spChg chg="add mod">
          <ac:chgData name="Nicolo Tuccori" userId="0bed12c8-cf4c-419b-9b95-d7ea7ec556a8" providerId="ADAL" clId="{939A26E8-08C6-3042-8204-F266011B5343}" dt="2024-10-23T10:13:57.318" v="5920" actId="1076"/>
          <ac:spMkLst>
            <pc:docMk/>
            <pc:sldMk cId="2998275854" sldId="532"/>
            <ac:spMk id="15" creationId="{A6498984-C054-5F0B-29BE-40F52CAC8480}"/>
          </ac:spMkLst>
        </pc:spChg>
        <pc:spChg chg="add del mod">
          <ac:chgData name="Nicolo Tuccori" userId="0bed12c8-cf4c-419b-9b95-d7ea7ec556a8" providerId="ADAL" clId="{939A26E8-08C6-3042-8204-F266011B5343}" dt="2024-10-23T09:59:31.922" v="5558"/>
          <ac:spMkLst>
            <pc:docMk/>
            <pc:sldMk cId="2998275854" sldId="532"/>
            <ac:spMk id="19" creationId="{1F5B88D8-A983-5E74-E705-85228C782003}"/>
          </ac:spMkLst>
        </pc:spChg>
        <pc:spChg chg="add mod">
          <ac:chgData name="Nicolo Tuccori" userId="0bed12c8-cf4c-419b-9b95-d7ea7ec556a8" providerId="ADAL" clId="{939A26E8-08C6-3042-8204-F266011B5343}" dt="2024-10-25T11:32:31.139" v="13024" actId="20577"/>
          <ac:spMkLst>
            <pc:docMk/>
            <pc:sldMk cId="2998275854" sldId="532"/>
            <ac:spMk id="20" creationId="{5F6259FF-312C-FDDD-A6AA-015341C60F89}"/>
          </ac:spMkLst>
        </pc:spChg>
        <pc:spChg chg="del">
          <ac:chgData name="Nicolo Tuccori" userId="0bed12c8-cf4c-419b-9b95-d7ea7ec556a8" providerId="ADAL" clId="{939A26E8-08C6-3042-8204-F266011B5343}" dt="2024-10-23T09:57:17.970" v="5481" actId="478"/>
          <ac:spMkLst>
            <pc:docMk/>
            <pc:sldMk cId="2998275854" sldId="532"/>
            <ac:spMk id="21" creationId="{45AEFCB5-02D4-CE9A-02AA-85D2781A110A}"/>
          </ac:spMkLst>
        </pc:spChg>
        <pc:spChg chg="del">
          <ac:chgData name="Nicolo Tuccori" userId="0bed12c8-cf4c-419b-9b95-d7ea7ec556a8" providerId="ADAL" clId="{939A26E8-08C6-3042-8204-F266011B5343}" dt="2024-10-23T09:57:17.970" v="5481" actId="478"/>
          <ac:spMkLst>
            <pc:docMk/>
            <pc:sldMk cId="2998275854" sldId="532"/>
            <ac:spMk id="22" creationId="{413248D1-E2FF-329D-F1A9-41AFADF4763A}"/>
          </ac:spMkLst>
        </pc:spChg>
        <pc:spChg chg="del">
          <ac:chgData name="Nicolo Tuccori" userId="0bed12c8-cf4c-419b-9b95-d7ea7ec556a8" providerId="ADAL" clId="{939A26E8-08C6-3042-8204-F266011B5343}" dt="2024-10-23T09:57:17.970" v="5481" actId="478"/>
          <ac:spMkLst>
            <pc:docMk/>
            <pc:sldMk cId="2998275854" sldId="532"/>
            <ac:spMk id="24" creationId="{5D91CC59-BBC5-3F52-867A-12CE3FA28B3D}"/>
          </ac:spMkLst>
        </pc:spChg>
        <pc:spChg chg="add mod">
          <ac:chgData name="Nicolo Tuccori" userId="0bed12c8-cf4c-419b-9b95-d7ea7ec556a8" providerId="ADAL" clId="{939A26E8-08C6-3042-8204-F266011B5343}" dt="2024-10-25T11:32:43.068" v="13026"/>
          <ac:spMkLst>
            <pc:docMk/>
            <pc:sldMk cId="2998275854" sldId="532"/>
            <ac:spMk id="25" creationId="{16E4E631-92C8-00F4-6C36-4A2F44B5EB05}"/>
          </ac:spMkLst>
        </pc:spChg>
        <pc:spChg chg="add mod">
          <ac:chgData name="Nicolo Tuccori" userId="0bed12c8-cf4c-419b-9b95-d7ea7ec556a8" providerId="ADAL" clId="{939A26E8-08C6-3042-8204-F266011B5343}" dt="2024-10-23T10:14:13.568" v="5923" actId="1076"/>
          <ac:spMkLst>
            <pc:docMk/>
            <pc:sldMk cId="2998275854" sldId="532"/>
            <ac:spMk id="27" creationId="{C3D90871-CFBC-F937-9F4C-598763F66CF7}"/>
          </ac:spMkLst>
        </pc:spChg>
        <pc:spChg chg="add mod">
          <ac:chgData name="Nicolo Tuccori" userId="0bed12c8-cf4c-419b-9b95-d7ea7ec556a8" providerId="ADAL" clId="{939A26E8-08C6-3042-8204-F266011B5343}" dt="2024-10-23T10:09:05.487" v="5781" actId="1076"/>
          <ac:spMkLst>
            <pc:docMk/>
            <pc:sldMk cId="2998275854" sldId="532"/>
            <ac:spMk id="28" creationId="{4342D2E4-48D3-F48F-F92A-3ABD39729384}"/>
          </ac:spMkLst>
        </pc:spChg>
        <pc:spChg chg="add mod">
          <ac:chgData name="Nicolo Tuccori" userId="0bed12c8-cf4c-419b-9b95-d7ea7ec556a8" providerId="ADAL" clId="{939A26E8-08C6-3042-8204-F266011B5343}" dt="2024-10-25T11:33:29.908" v="13065" actId="20577"/>
          <ac:spMkLst>
            <pc:docMk/>
            <pc:sldMk cId="2998275854" sldId="532"/>
            <ac:spMk id="31" creationId="{CD2A24CA-5F8F-7427-E233-13B227B233E5}"/>
          </ac:spMkLst>
        </pc:spChg>
        <pc:spChg chg="add del mod">
          <ac:chgData name="Nicolo Tuccori" userId="0bed12c8-cf4c-419b-9b95-d7ea7ec556a8" providerId="ADAL" clId="{939A26E8-08C6-3042-8204-F266011B5343}" dt="2024-10-23T11:51:13.766" v="6648"/>
          <ac:spMkLst>
            <pc:docMk/>
            <pc:sldMk cId="2998275854" sldId="532"/>
            <ac:spMk id="33" creationId="{A1B77DF3-8C9B-5C78-A7D0-32896D9A3CF7}"/>
          </ac:spMkLst>
        </pc:spChg>
        <pc:graphicFrameChg chg="del">
          <ac:chgData name="Nicolo Tuccori" userId="0bed12c8-cf4c-419b-9b95-d7ea7ec556a8" providerId="ADAL" clId="{939A26E8-08C6-3042-8204-F266011B5343}" dt="2024-10-23T09:57:17.970" v="5481" actId="478"/>
          <ac:graphicFrameMkLst>
            <pc:docMk/>
            <pc:sldMk cId="2998275854" sldId="532"/>
            <ac:graphicFrameMk id="4" creationId="{4D35D22A-E32D-3FF2-72D1-D4EF39319EA8}"/>
          </ac:graphicFrameMkLst>
        </pc:graphicFrameChg>
        <pc:picChg chg="del">
          <ac:chgData name="Nicolo Tuccori" userId="0bed12c8-cf4c-419b-9b95-d7ea7ec556a8" providerId="ADAL" clId="{939A26E8-08C6-3042-8204-F266011B5343}" dt="2024-10-23T10:12:43.794" v="5899" actId="478"/>
          <ac:picMkLst>
            <pc:docMk/>
            <pc:sldMk cId="2998275854" sldId="532"/>
            <ac:picMk id="2" creationId="{886F8CBC-655B-359B-5829-26CB331663D7}"/>
          </ac:picMkLst>
        </pc:picChg>
        <pc:picChg chg="del">
          <ac:chgData name="Nicolo Tuccori" userId="0bed12c8-cf4c-419b-9b95-d7ea7ec556a8" providerId="ADAL" clId="{939A26E8-08C6-3042-8204-F266011B5343}" dt="2024-10-23T09:57:21.054" v="5482" actId="478"/>
          <ac:picMkLst>
            <pc:docMk/>
            <pc:sldMk cId="2998275854" sldId="532"/>
            <ac:picMk id="3" creationId="{9BDB0ED8-1353-8DF5-599F-5EE76278054C}"/>
          </ac:picMkLst>
        </pc:picChg>
        <pc:picChg chg="add mod">
          <ac:chgData name="Nicolo Tuccori" userId="0bed12c8-cf4c-419b-9b95-d7ea7ec556a8" providerId="ADAL" clId="{939A26E8-08C6-3042-8204-F266011B5343}" dt="2024-10-23T09:58:03.974" v="5489" actId="1076"/>
          <ac:picMkLst>
            <pc:docMk/>
            <pc:sldMk cId="2998275854" sldId="532"/>
            <ac:picMk id="8" creationId="{8093E0C3-C98F-37AD-21A9-1A765A858CBC}"/>
          </ac:picMkLst>
        </pc:picChg>
        <pc:picChg chg="add mod">
          <ac:chgData name="Nicolo Tuccori" userId="0bed12c8-cf4c-419b-9b95-d7ea7ec556a8" providerId="ADAL" clId="{939A26E8-08C6-3042-8204-F266011B5343}" dt="2024-10-23T10:14:07.076" v="5922" actId="1076"/>
          <ac:picMkLst>
            <pc:docMk/>
            <pc:sldMk cId="2998275854" sldId="532"/>
            <ac:picMk id="10" creationId="{B57C9458-4015-3EC1-028A-0951DA4177E1}"/>
          </ac:picMkLst>
        </pc:picChg>
        <pc:picChg chg="del">
          <ac:chgData name="Nicolo Tuccori" userId="0bed12c8-cf4c-419b-9b95-d7ea7ec556a8" providerId="ADAL" clId="{939A26E8-08C6-3042-8204-F266011B5343}" dt="2024-10-23T09:57:17.970" v="5481" actId="478"/>
          <ac:picMkLst>
            <pc:docMk/>
            <pc:sldMk cId="2998275854" sldId="532"/>
            <ac:picMk id="16" creationId="{35060C24-C199-B67C-44C3-0372D9FBADFF}"/>
          </ac:picMkLst>
        </pc:picChg>
        <pc:picChg chg="del">
          <ac:chgData name="Nicolo Tuccori" userId="0bed12c8-cf4c-419b-9b95-d7ea7ec556a8" providerId="ADAL" clId="{939A26E8-08C6-3042-8204-F266011B5343}" dt="2024-10-23T09:57:21.054" v="5482" actId="478"/>
          <ac:picMkLst>
            <pc:docMk/>
            <pc:sldMk cId="2998275854" sldId="532"/>
            <ac:picMk id="18" creationId="{51D33686-0A9A-E07D-4E24-35345BC5DB9B}"/>
          </ac:picMkLst>
        </pc:picChg>
        <pc:picChg chg="del">
          <ac:chgData name="Nicolo Tuccori" userId="0bed12c8-cf4c-419b-9b95-d7ea7ec556a8" providerId="ADAL" clId="{939A26E8-08C6-3042-8204-F266011B5343}" dt="2024-10-23T09:57:17.970" v="5481" actId="478"/>
          <ac:picMkLst>
            <pc:docMk/>
            <pc:sldMk cId="2998275854" sldId="532"/>
            <ac:picMk id="23" creationId="{28A1B9C1-B6CB-2971-423D-5605E104A8D7}"/>
          </ac:picMkLst>
        </pc:picChg>
        <pc:picChg chg="add mod">
          <ac:chgData name="Nicolo Tuccori" userId="0bed12c8-cf4c-419b-9b95-d7ea7ec556a8" providerId="ADAL" clId="{939A26E8-08C6-3042-8204-F266011B5343}" dt="2024-10-23T10:14:13.568" v="5923" actId="1076"/>
          <ac:picMkLst>
            <pc:docMk/>
            <pc:sldMk cId="2998275854" sldId="532"/>
            <ac:picMk id="26" creationId="{84607BEF-7917-56A4-E234-B4F066210AD4}"/>
          </ac:picMkLst>
        </pc:picChg>
        <pc:picChg chg="add mod">
          <ac:chgData name="Nicolo Tuccori" userId="0bed12c8-cf4c-419b-9b95-d7ea7ec556a8" providerId="ADAL" clId="{939A26E8-08C6-3042-8204-F266011B5343}" dt="2024-10-23T10:13:26.954" v="5915" actId="1076"/>
          <ac:picMkLst>
            <pc:docMk/>
            <pc:sldMk cId="2998275854" sldId="532"/>
            <ac:picMk id="29" creationId="{C176BFFD-B583-6906-DEFF-4EB308C596AD}"/>
          </ac:picMkLst>
        </pc:picChg>
        <pc:picChg chg="add mod">
          <ac:chgData name="Nicolo Tuccori" userId="0bed12c8-cf4c-419b-9b95-d7ea7ec556a8" providerId="ADAL" clId="{939A26E8-08C6-3042-8204-F266011B5343}" dt="2024-10-23T10:13:48.649" v="5919" actId="29295"/>
          <ac:picMkLst>
            <pc:docMk/>
            <pc:sldMk cId="2998275854" sldId="532"/>
            <ac:picMk id="30" creationId="{9C4DFDE0-F1C0-6D82-649F-1F2CF61F8F30}"/>
          </ac:picMkLst>
        </pc:picChg>
        <pc:picChg chg="add mod">
          <ac:chgData name="Nicolo Tuccori" userId="0bed12c8-cf4c-419b-9b95-d7ea7ec556a8" providerId="ADAL" clId="{939A26E8-08C6-3042-8204-F266011B5343}" dt="2024-10-25T11:32:57.215" v="13029" actId="1076"/>
          <ac:picMkLst>
            <pc:docMk/>
            <pc:sldMk cId="2998275854" sldId="532"/>
            <ac:picMk id="32" creationId="{5AC7A734-D454-ACF7-B728-D88728F4FB5A}"/>
          </ac:picMkLst>
        </pc:picChg>
        <pc:cxnChg chg="del">
          <ac:chgData name="Nicolo Tuccori" userId="0bed12c8-cf4c-419b-9b95-d7ea7ec556a8" providerId="ADAL" clId="{939A26E8-08C6-3042-8204-F266011B5343}" dt="2024-10-23T09:57:17.970" v="5481" actId="478"/>
          <ac:cxnSpMkLst>
            <pc:docMk/>
            <pc:sldMk cId="2998275854" sldId="532"/>
            <ac:cxnSpMk id="5" creationId="{3D7CE675-15F6-A977-F3BE-6E08409B2C1A}"/>
          </ac:cxnSpMkLst>
        </pc:cxnChg>
        <pc:cxnChg chg="del">
          <ac:chgData name="Nicolo Tuccori" userId="0bed12c8-cf4c-419b-9b95-d7ea7ec556a8" providerId="ADAL" clId="{939A26E8-08C6-3042-8204-F266011B5343}" dt="2024-10-23T09:57:17.970" v="5481" actId="478"/>
          <ac:cxnSpMkLst>
            <pc:docMk/>
            <pc:sldMk cId="2998275854" sldId="532"/>
            <ac:cxnSpMk id="17" creationId="{FA9AC650-8ED8-5512-F53A-6980C9AE66A6}"/>
          </ac:cxnSpMkLst>
        </pc:cxnChg>
      </pc:sldChg>
      <pc:sldChg chg="addSp delSp modSp new mod chgLayout modNotesTx">
        <pc:chgData name="Nicolo Tuccori" userId="0bed12c8-cf4c-419b-9b95-d7ea7ec556a8" providerId="ADAL" clId="{939A26E8-08C6-3042-8204-F266011B5343}" dt="2024-10-25T15:32:30.133" v="14632" actId="14100"/>
        <pc:sldMkLst>
          <pc:docMk/>
          <pc:sldMk cId="4229321569" sldId="533"/>
        </pc:sldMkLst>
        <pc:spChg chg="del mod ord">
          <ac:chgData name="Nicolo Tuccori" userId="0bed12c8-cf4c-419b-9b95-d7ea7ec556a8" providerId="ADAL" clId="{939A26E8-08C6-3042-8204-F266011B5343}" dt="2024-10-23T10:32:04.170" v="6070" actId="700"/>
          <ac:spMkLst>
            <pc:docMk/>
            <pc:sldMk cId="4229321569" sldId="533"/>
            <ac:spMk id="2" creationId="{5B3B442F-FFA0-F1E4-0456-35789EAECFE1}"/>
          </ac:spMkLst>
        </pc:spChg>
        <pc:spChg chg="add del mod">
          <ac:chgData name="Nicolo Tuccori" userId="0bed12c8-cf4c-419b-9b95-d7ea7ec556a8" providerId="ADAL" clId="{939A26E8-08C6-3042-8204-F266011B5343}" dt="2024-10-25T14:38:39.889" v="14404" actId="478"/>
          <ac:spMkLst>
            <pc:docMk/>
            <pc:sldMk cId="4229321569" sldId="533"/>
            <ac:spMk id="2" creationId="{C4AF7CC1-CDF2-D1D1-C726-F6A924D7A39E}"/>
          </ac:spMkLst>
        </pc:spChg>
        <pc:spChg chg="del">
          <ac:chgData name="Nicolo Tuccori" userId="0bed12c8-cf4c-419b-9b95-d7ea7ec556a8" providerId="ADAL" clId="{939A26E8-08C6-3042-8204-F266011B5343}" dt="2024-10-23T10:30:26.081" v="6061" actId="478"/>
          <ac:spMkLst>
            <pc:docMk/>
            <pc:sldMk cId="4229321569" sldId="533"/>
            <ac:spMk id="3" creationId="{89F142CB-69D4-B038-44D7-44B1DD3F6B61}"/>
          </ac:spMkLst>
        </pc:spChg>
        <pc:spChg chg="add del">
          <ac:chgData name="Nicolo Tuccori" userId="0bed12c8-cf4c-419b-9b95-d7ea7ec556a8" providerId="ADAL" clId="{939A26E8-08C6-3042-8204-F266011B5343}" dt="2024-10-25T09:29:25.741" v="8380" actId="22"/>
          <ac:spMkLst>
            <pc:docMk/>
            <pc:sldMk cId="4229321569" sldId="533"/>
            <ac:spMk id="4" creationId="{B6665841-EE1C-8D38-9497-35A9C7D94848}"/>
          </ac:spMkLst>
        </pc:spChg>
        <pc:spChg chg="del">
          <ac:chgData name="Nicolo Tuccori" userId="0bed12c8-cf4c-419b-9b95-d7ea7ec556a8" providerId="ADAL" clId="{939A26E8-08C6-3042-8204-F266011B5343}" dt="2024-10-23T10:30:26.081" v="6061" actId="478"/>
          <ac:spMkLst>
            <pc:docMk/>
            <pc:sldMk cId="4229321569" sldId="533"/>
            <ac:spMk id="4" creationId="{BBD28F67-7157-D065-CD35-1B628DC9CDF6}"/>
          </ac:spMkLst>
        </pc:spChg>
        <pc:spChg chg="del">
          <ac:chgData name="Nicolo Tuccori" userId="0bed12c8-cf4c-419b-9b95-d7ea7ec556a8" providerId="ADAL" clId="{939A26E8-08C6-3042-8204-F266011B5343}" dt="2024-10-23T10:30:26.081" v="6061" actId="478"/>
          <ac:spMkLst>
            <pc:docMk/>
            <pc:sldMk cId="4229321569" sldId="533"/>
            <ac:spMk id="5" creationId="{7E49BF87-5F0A-CC0B-2FCB-2072B5FAF634}"/>
          </ac:spMkLst>
        </pc:spChg>
        <pc:spChg chg="del mod ord">
          <ac:chgData name="Nicolo Tuccori" userId="0bed12c8-cf4c-419b-9b95-d7ea7ec556a8" providerId="ADAL" clId="{939A26E8-08C6-3042-8204-F266011B5343}" dt="2024-10-23T10:32:04.170" v="6070" actId="700"/>
          <ac:spMkLst>
            <pc:docMk/>
            <pc:sldMk cId="4229321569" sldId="533"/>
            <ac:spMk id="6" creationId="{BCF1433D-DC58-A828-0CC2-77069DF5702C}"/>
          </ac:spMkLst>
        </pc:spChg>
        <pc:spChg chg="add del mod">
          <ac:chgData name="Nicolo Tuccori" userId="0bed12c8-cf4c-419b-9b95-d7ea7ec556a8" providerId="ADAL" clId="{939A26E8-08C6-3042-8204-F266011B5343}" dt="2024-10-25T14:59:38.362" v="14521" actId="478"/>
          <ac:spMkLst>
            <pc:docMk/>
            <pc:sldMk cId="4229321569" sldId="533"/>
            <ac:spMk id="6" creationId="{CF76B185-0403-09A8-1554-A7E4B43388DC}"/>
          </ac:spMkLst>
        </pc:spChg>
        <pc:spChg chg="del mod ord">
          <ac:chgData name="Nicolo Tuccori" userId="0bed12c8-cf4c-419b-9b95-d7ea7ec556a8" providerId="ADAL" clId="{939A26E8-08C6-3042-8204-F266011B5343}" dt="2024-10-23T10:32:04.170" v="6070" actId="700"/>
          <ac:spMkLst>
            <pc:docMk/>
            <pc:sldMk cId="4229321569" sldId="533"/>
            <ac:spMk id="7" creationId="{67FC5C0A-3ABD-D4A2-9D09-639ACA38E502}"/>
          </ac:spMkLst>
        </pc:spChg>
        <pc:spChg chg="del mod ord">
          <ac:chgData name="Nicolo Tuccori" userId="0bed12c8-cf4c-419b-9b95-d7ea7ec556a8" providerId="ADAL" clId="{939A26E8-08C6-3042-8204-F266011B5343}" dt="2024-10-23T10:32:04.170" v="6070" actId="700"/>
          <ac:spMkLst>
            <pc:docMk/>
            <pc:sldMk cId="4229321569" sldId="533"/>
            <ac:spMk id="8" creationId="{EE6578CA-2229-FBF2-54A2-FF73064B334F}"/>
          </ac:spMkLst>
        </pc:spChg>
        <pc:spChg chg="del mod ord">
          <ac:chgData name="Nicolo Tuccori" userId="0bed12c8-cf4c-419b-9b95-d7ea7ec556a8" providerId="ADAL" clId="{939A26E8-08C6-3042-8204-F266011B5343}" dt="2024-10-23T10:32:04.170" v="6070" actId="700"/>
          <ac:spMkLst>
            <pc:docMk/>
            <pc:sldMk cId="4229321569" sldId="533"/>
            <ac:spMk id="9" creationId="{DF231390-B5B2-1D24-9B96-820DC09A54C4}"/>
          </ac:spMkLst>
        </pc:spChg>
        <pc:spChg chg="del mod ord">
          <ac:chgData name="Nicolo Tuccori" userId="0bed12c8-cf4c-419b-9b95-d7ea7ec556a8" providerId="ADAL" clId="{939A26E8-08C6-3042-8204-F266011B5343}" dt="2024-10-23T10:32:04.170" v="6070" actId="700"/>
          <ac:spMkLst>
            <pc:docMk/>
            <pc:sldMk cId="4229321569" sldId="533"/>
            <ac:spMk id="10" creationId="{8A4C3551-2CD3-D004-EF27-61B0414FFC73}"/>
          </ac:spMkLst>
        </pc:spChg>
        <pc:spChg chg="del mod ord">
          <ac:chgData name="Nicolo Tuccori" userId="0bed12c8-cf4c-419b-9b95-d7ea7ec556a8" providerId="ADAL" clId="{939A26E8-08C6-3042-8204-F266011B5343}" dt="2024-10-23T10:32:04.170" v="6070" actId="700"/>
          <ac:spMkLst>
            <pc:docMk/>
            <pc:sldMk cId="4229321569" sldId="533"/>
            <ac:spMk id="11" creationId="{C97AE259-0147-03C8-CEC0-19766FFBDA57}"/>
          </ac:spMkLst>
        </pc:spChg>
        <pc:spChg chg="mod ord">
          <ac:chgData name="Nicolo Tuccori" userId="0bed12c8-cf4c-419b-9b95-d7ea7ec556a8" providerId="ADAL" clId="{939A26E8-08C6-3042-8204-F266011B5343}" dt="2024-10-23T10:32:04.170" v="6070" actId="700"/>
          <ac:spMkLst>
            <pc:docMk/>
            <pc:sldMk cId="4229321569" sldId="533"/>
            <ac:spMk id="12" creationId="{564F9DFC-5E06-9AE1-A325-168C9514F131}"/>
          </ac:spMkLst>
        </pc:spChg>
        <pc:spChg chg="mod ord">
          <ac:chgData name="Nicolo Tuccori" userId="0bed12c8-cf4c-419b-9b95-d7ea7ec556a8" providerId="ADAL" clId="{939A26E8-08C6-3042-8204-F266011B5343}" dt="2024-10-23T10:32:04.170" v="6070" actId="700"/>
          <ac:spMkLst>
            <pc:docMk/>
            <pc:sldMk cId="4229321569" sldId="533"/>
            <ac:spMk id="13" creationId="{3178AAB5-6F95-1428-BDE4-36ACE8C82DBD}"/>
          </ac:spMkLst>
        </pc:spChg>
        <pc:spChg chg="mod ord">
          <ac:chgData name="Nicolo Tuccori" userId="0bed12c8-cf4c-419b-9b95-d7ea7ec556a8" providerId="ADAL" clId="{939A26E8-08C6-3042-8204-F266011B5343}" dt="2024-10-23T10:32:04.170" v="6070" actId="700"/>
          <ac:spMkLst>
            <pc:docMk/>
            <pc:sldMk cId="4229321569" sldId="533"/>
            <ac:spMk id="14" creationId="{7EDBA75F-5786-00EB-AD3C-FD06A5CD5509}"/>
          </ac:spMkLst>
        </pc:spChg>
        <pc:spChg chg="add mod ord">
          <ac:chgData name="Nicolo Tuccori" userId="0bed12c8-cf4c-419b-9b95-d7ea7ec556a8" providerId="ADAL" clId="{939A26E8-08C6-3042-8204-F266011B5343}" dt="2024-10-23T11:00:55.966" v="6259" actId="20577"/>
          <ac:spMkLst>
            <pc:docMk/>
            <pc:sldMk cId="4229321569" sldId="533"/>
            <ac:spMk id="17" creationId="{F93C29F4-C710-D3B3-6BE8-F9C50E67D356}"/>
          </ac:spMkLst>
        </pc:spChg>
        <pc:spChg chg="add del mod ord">
          <ac:chgData name="Nicolo Tuccori" userId="0bed12c8-cf4c-419b-9b95-d7ea7ec556a8" providerId="ADAL" clId="{939A26E8-08C6-3042-8204-F266011B5343}" dt="2024-10-23T10:32:13.472" v="6077" actId="478"/>
          <ac:spMkLst>
            <pc:docMk/>
            <pc:sldMk cId="4229321569" sldId="533"/>
            <ac:spMk id="18" creationId="{020D1685-8A2D-FA33-3F90-79250D31B265}"/>
          </ac:spMkLst>
        </pc:spChg>
        <pc:spChg chg="add del mod ord">
          <ac:chgData name="Nicolo Tuccori" userId="0bed12c8-cf4c-419b-9b95-d7ea7ec556a8" providerId="ADAL" clId="{939A26E8-08C6-3042-8204-F266011B5343}" dt="2024-10-23T10:32:13.472" v="6077" actId="478"/>
          <ac:spMkLst>
            <pc:docMk/>
            <pc:sldMk cId="4229321569" sldId="533"/>
            <ac:spMk id="19" creationId="{D1C379E4-02F7-036D-4D77-13BF442BC4D3}"/>
          </ac:spMkLst>
        </pc:spChg>
        <pc:spChg chg="add del mod ord">
          <ac:chgData name="Nicolo Tuccori" userId="0bed12c8-cf4c-419b-9b95-d7ea7ec556a8" providerId="ADAL" clId="{939A26E8-08C6-3042-8204-F266011B5343}" dt="2024-10-23T10:32:13.472" v="6077" actId="478"/>
          <ac:spMkLst>
            <pc:docMk/>
            <pc:sldMk cId="4229321569" sldId="533"/>
            <ac:spMk id="20" creationId="{BCEF8B8C-7624-BC04-89BB-EDB14C958EC1}"/>
          </ac:spMkLst>
        </pc:spChg>
        <pc:spChg chg="add del mod ord">
          <ac:chgData name="Nicolo Tuccori" userId="0bed12c8-cf4c-419b-9b95-d7ea7ec556a8" providerId="ADAL" clId="{939A26E8-08C6-3042-8204-F266011B5343}" dt="2024-10-23T10:32:13.472" v="6077" actId="478"/>
          <ac:spMkLst>
            <pc:docMk/>
            <pc:sldMk cId="4229321569" sldId="533"/>
            <ac:spMk id="21" creationId="{98FFA9E6-F76D-4FE2-00A5-9F52DA705F1C}"/>
          </ac:spMkLst>
        </pc:spChg>
        <pc:spChg chg="add del mod ord">
          <ac:chgData name="Nicolo Tuccori" userId="0bed12c8-cf4c-419b-9b95-d7ea7ec556a8" providerId="ADAL" clId="{939A26E8-08C6-3042-8204-F266011B5343}" dt="2024-10-23T10:32:13.472" v="6077" actId="478"/>
          <ac:spMkLst>
            <pc:docMk/>
            <pc:sldMk cId="4229321569" sldId="533"/>
            <ac:spMk id="22" creationId="{29F3A01C-F811-DC76-E287-4259BC3D791D}"/>
          </ac:spMkLst>
        </pc:spChg>
        <pc:spChg chg="add del mod ord">
          <ac:chgData name="Nicolo Tuccori" userId="0bed12c8-cf4c-419b-9b95-d7ea7ec556a8" providerId="ADAL" clId="{939A26E8-08C6-3042-8204-F266011B5343}" dt="2024-10-23T10:32:13.472" v="6077" actId="478"/>
          <ac:spMkLst>
            <pc:docMk/>
            <pc:sldMk cId="4229321569" sldId="533"/>
            <ac:spMk id="23" creationId="{8CCC30EB-CC91-2E6B-1106-CC9E8CB092BF}"/>
          </ac:spMkLst>
        </pc:spChg>
        <pc:spChg chg="add del mod ord">
          <ac:chgData name="Nicolo Tuccori" userId="0bed12c8-cf4c-419b-9b95-d7ea7ec556a8" providerId="ADAL" clId="{939A26E8-08C6-3042-8204-F266011B5343}" dt="2024-10-23T10:32:13.472" v="6077" actId="478"/>
          <ac:spMkLst>
            <pc:docMk/>
            <pc:sldMk cId="4229321569" sldId="533"/>
            <ac:spMk id="24" creationId="{01796D47-2B05-AA5E-6A01-1D2A2D1C0422}"/>
          </ac:spMkLst>
        </pc:spChg>
        <pc:spChg chg="add del mod ord">
          <ac:chgData name="Nicolo Tuccori" userId="0bed12c8-cf4c-419b-9b95-d7ea7ec556a8" providerId="ADAL" clId="{939A26E8-08C6-3042-8204-F266011B5343}" dt="2024-10-23T10:32:13.472" v="6077" actId="478"/>
          <ac:spMkLst>
            <pc:docMk/>
            <pc:sldMk cId="4229321569" sldId="533"/>
            <ac:spMk id="25" creationId="{54A3B001-DA86-5392-DF3B-31E38E73DCCE}"/>
          </ac:spMkLst>
        </pc:spChg>
        <pc:spChg chg="add mod">
          <ac:chgData name="Nicolo Tuccori" userId="0bed12c8-cf4c-419b-9b95-d7ea7ec556a8" providerId="ADAL" clId="{939A26E8-08C6-3042-8204-F266011B5343}" dt="2024-10-25T15:32:22.102" v="14630" actId="403"/>
          <ac:spMkLst>
            <pc:docMk/>
            <pc:sldMk cId="4229321569" sldId="533"/>
            <ac:spMk id="27" creationId="{5E5C62B2-A1A0-9AB7-C70A-C1D6E4EFF2B0}"/>
          </ac:spMkLst>
        </pc:spChg>
        <pc:spChg chg="add mod">
          <ac:chgData name="Nicolo Tuccori" userId="0bed12c8-cf4c-419b-9b95-d7ea7ec556a8" providerId="ADAL" clId="{939A26E8-08C6-3042-8204-F266011B5343}" dt="2024-10-25T15:32:22.102" v="14630" actId="403"/>
          <ac:spMkLst>
            <pc:docMk/>
            <pc:sldMk cId="4229321569" sldId="533"/>
            <ac:spMk id="29" creationId="{A262F48A-FE56-C7D7-321E-DC6E86B5FA53}"/>
          </ac:spMkLst>
        </pc:spChg>
        <pc:spChg chg="add mod">
          <ac:chgData name="Nicolo Tuccori" userId="0bed12c8-cf4c-419b-9b95-d7ea7ec556a8" providerId="ADAL" clId="{939A26E8-08C6-3042-8204-F266011B5343}" dt="2024-10-23T11:01:09.184" v="6274" actId="1035"/>
          <ac:spMkLst>
            <pc:docMk/>
            <pc:sldMk cId="4229321569" sldId="533"/>
            <ac:spMk id="30" creationId="{79F8CE8F-4A66-E9C0-AF4B-A8238BE8DDB5}"/>
          </ac:spMkLst>
        </pc:spChg>
        <pc:spChg chg="add mod">
          <ac:chgData name="Nicolo Tuccori" userId="0bed12c8-cf4c-419b-9b95-d7ea7ec556a8" providerId="ADAL" clId="{939A26E8-08C6-3042-8204-F266011B5343}" dt="2024-10-23T11:02:49.761" v="6284" actId="20577"/>
          <ac:spMkLst>
            <pc:docMk/>
            <pc:sldMk cId="4229321569" sldId="533"/>
            <ac:spMk id="31" creationId="{16F5445B-7C85-FC57-263B-18BEBB6B5FD1}"/>
          </ac:spMkLst>
        </pc:spChg>
        <pc:spChg chg="add mod">
          <ac:chgData name="Nicolo Tuccori" userId="0bed12c8-cf4c-419b-9b95-d7ea7ec556a8" providerId="ADAL" clId="{939A26E8-08C6-3042-8204-F266011B5343}" dt="2024-10-25T15:32:30.133" v="14632" actId="14100"/>
          <ac:spMkLst>
            <pc:docMk/>
            <pc:sldMk cId="4229321569" sldId="533"/>
            <ac:spMk id="34" creationId="{05DBD5C7-E4C1-0C69-487A-28D1D325D7E5}"/>
          </ac:spMkLst>
        </pc:spChg>
        <pc:spChg chg="add mod">
          <ac:chgData name="Nicolo Tuccori" userId="0bed12c8-cf4c-419b-9b95-d7ea7ec556a8" providerId="ADAL" clId="{939A26E8-08C6-3042-8204-F266011B5343}" dt="2024-10-25T15:32:26.877" v="14631" actId="14100"/>
          <ac:spMkLst>
            <pc:docMk/>
            <pc:sldMk cId="4229321569" sldId="533"/>
            <ac:spMk id="37" creationId="{73A05FD4-ABD1-CA84-31CD-676E08260B3C}"/>
          </ac:spMkLst>
        </pc:spChg>
        <pc:spChg chg="add mod">
          <ac:chgData name="Nicolo Tuccori" userId="0bed12c8-cf4c-419b-9b95-d7ea7ec556a8" providerId="ADAL" clId="{939A26E8-08C6-3042-8204-F266011B5343}" dt="2024-10-23T12:21:28.057" v="6832" actId="2710"/>
          <ac:spMkLst>
            <pc:docMk/>
            <pc:sldMk cId="4229321569" sldId="533"/>
            <ac:spMk id="39" creationId="{7788ADAB-49F0-EA9B-B498-893AC1F9EC9B}"/>
          </ac:spMkLst>
        </pc:spChg>
        <pc:spChg chg="add mod">
          <ac:chgData name="Nicolo Tuccori" userId="0bed12c8-cf4c-419b-9b95-d7ea7ec556a8" providerId="ADAL" clId="{939A26E8-08C6-3042-8204-F266011B5343}" dt="2024-10-23T11:02:36.625" v="6283" actId="14100"/>
          <ac:spMkLst>
            <pc:docMk/>
            <pc:sldMk cId="4229321569" sldId="533"/>
            <ac:spMk id="42" creationId="{EE85D6C9-722D-950A-4D8F-E5E2F977B8F6}"/>
          </ac:spMkLst>
        </pc:spChg>
        <pc:spChg chg="add mod">
          <ac:chgData name="Nicolo Tuccori" userId="0bed12c8-cf4c-419b-9b95-d7ea7ec556a8" providerId="ADAL" clId="{939A26E8-08C6-3042-8204-F266011B5343}" dt="2024-10-25T15:32:22.102" v="14630" actId="403"/>
          <ac:spMkLst>
            <pc:docMk/>
            <pc:sldMk cId="4229321569" sldId="533"/>
            <ac:spMk id="44" creationId="{6F31D6F1-D9A1-2CFF-CFFA-FB4630B7CCD8}"/>
          </ac:spMkLst>
        </pc:spChg>
        <pc:spChg chg="add mod">
          <ac:chgData name="Nicolo Tuccori" userId="0bed12c8-cf4c-419b-9b95-d7ea7ec556a8" providerId="ADAL" clId="{939A26E8-08C6-3042-8204-F266011B5343}" dt="2024-10-23T12:22:52.780" v="6861" actId="1076"/>
          <ac:spMkLst>
            <pc:docMk/>
            <pc:sldMk cId="4229321569" sldId="533"/>
            <ac:spMk id="46" creationId="{291F9954-7705-4928-55E1-813B84B9E79B}"/>
          </ac:spMkLst>
        </pc:spChg>
        <pc:graphicFrameChg chg="add del mod">
          <ac:chgData name="Nicolo Tuccori" userId="0bed12c8-cf4c-419b-9b95-d7ea7ec556a8" providerId="ADAL" clId="{939A26E8-08C6-3042-8204-F266011B5343}" dt="2024-10-23T10:40:17.201" v="6165" actId="478"/>
          <ac:graphicFrameMkLst>
            <pc:docMk/>
            <pc:sldMk cId="4229321569" sldId="533"/>
            <ac:graphicFrameMk id="35" creationId="{519C4F4A-F557-D92D-AEC1-6535F46101FC}"/>
          </ac:graphicFrameMkLst>
        </pc:graphicFrameChg>
        <pc:picChg chg="add mod">
          <ac:chgData name="Nicolo Tuccori" userId="0bed12c8-cf4c-419b-9b95-d7ea7ec556a8" providerId="ADAL" clId="{939A26E8-08C6-3042-8204-F266011B5343}" dt="2024-10-23T11:01:09.184" v="6274" actId="1035"/>
          <ac:picMkLst>
            <pc:docMk/>
            <pc:sldMk cId="4229321569" sldId="533"/>
            <ac:picMk id="15" creationId="{7E94CBA6-AF36-FC5B-AB9D-1D7961AE36C1}"/>
          </ac:picMkLst>
        </pc:picChg>
        <pc:picChg chg="add mod">
          <ac:chgData name="Nicolo Tuccori" userId="0bed12c8-cf4c-419b-9b95-d7ea7ec556a8" providerId="ADAL" clId="{939A26E8-08C6-3042-8204-F266011B5343}" dt="2024-10-23T11:01:09.184" v="6274" actId="1035"/>
          <ac:picMkLst>
            <pc:docMk/>
            <pc:sldMk cId="4229321569" sldId="533"/>
            <ac:picMk id="16" creationId="{8BCCF1D0-4CA4-CE16-ADD8-EEB8B1264331}"/>
          </ac:picMkLst>
        </pc:picChg>
        <pc:picChg chg="add mod">
          <ac:chgData name="Nicolo Tuccori" userId="0bed12c8-cf4c-419b-9b95-d7ea7ec556a8" providerId="ADAL" clId="{939A26E8-08C6-3042-8204-F266011B5343}" dt="2024-10-23T11:01:05.614" v="6267" actId="1035"/>
          <ac:picMkLst>
            <pc:docMk/>
            <pc:sldMk cId="4229321569" sldId="533"/>
            <ac:picMk id="32" creationId="{9CA6B862-CABA-34EC-D338-9B9F2BBE3DB3}"/>
          </ac:picMkLst>
        </pc:picChg>
        <pc:picChg chg="add mod">
          <ac:chgData name="Nicolo Tuccori" userId="0bed12c8-cf4c-419b-9b95-d7ea7ec556a8" providerId="ADAL" clId="{939A26E8-08C6-3042-8204-F266011B5343}" dt="2024-10-23T11:01:05.614" v="6267" actId="1035"/>
          <ac:picMkLst>
            <pc:docMk/>
            <pc:sldMk cId="4229321569" sldId="533"/>
            <ac:picMk id="33" creationId="{D2D34BF1-29E0-892C-37E9-5BE9EE25F398}"/>
          </ac:picMkLst>
        </pc:picChg>
        <pc:picChg chg="add mod">
          <ac:chgData name="Nicolo Tuccori" userId="0bed12c8-cf4c-419b-9b95-d7ea7ec556a8" providerId="ADAL" clId="{939A26E8-08C6-3042-8204-F266011B5343}" dt="2024-10-23T11:01:05.614" v="6267" actId="1035"/>
          <ac:picMkLst>
            <pc:docMk/>
            <pc:sldMk cId="4229321569" sldId="533"/>
            <ac:picMk id="38" creationId="{2AAB742F-6D12-60CA-F203-EF77198778A0}"/>
          </ac:picMkLst>
        </pc:picChg>
        <pc:picChg chg="add mod">
          <ac:chgData name="Nicolo Tuccori" userId="0bed12c8-cf4c-419b-9b95-d7ea7ec556a8" providerId="ADAL" clId="{939A26E8-08C6-3042-8204-F266011B5343}" dt="2024-10-23T11:02:17.566" v="6280" actId="1076"/>
          <ac:picMkLst>
            <pc:docMk/>
            <pc:sldMk cId="4229321569" sldId="533"/>
            <ac:picMk id="40" creationId="{4E1651E0-4463-E766-B2AF-05476692DFCD}"/>
          </ac:picMkLst>
        </pc:picChg>
        <pc:picChg chg="add mod">
          <ac:chgData name="Nicolo Tuccori" userId="0bed12c8-cf4c-419b-9b95-d7ea7ec556a8" providerId="ADAL" clId="{939A26E8-08C6-3042-8204-F266011B5343}" dt="2024-10-23T11:01:33.195" v="6279" actId="1076"/>
          <ac:picMkLst>
            <pc:docMk/>
            <pc:sldMk cId="4229321569" sldId="533"/>
            <ac:picMk id="41" creationId="{6AD1B97D-56F8-79E3-5FFB-F6BE7ACDE699}"/>
          </ac:picMkLst>
        </pc:picChg>
      </pc:sldChg>
      <pc:sldChg chg="addSp delSp modSp add mod">
        <pc:chgData name="Nicolo Tuccori" userId="0bed12c8-cf4c-419b-9b95-d7ea7ec556a8" providerId="ADAL" clId="{939A26E8-08C6-3042-8204-F266011B5343}" dt="2024-10-31T17:41:42.383" v="15480" actId="20577"/>
        <pc:sldMkLst>
          <pc:docMk/>
          <pc:sldMk cId="563142518" sldId="534"/>
        </pc:sldMkLst>
        <pc:spChg chg="del">
          <ac:chgData name="Nicolo Tuccori" userId="0bed12c8-cf4c-419b-9b95-d7ea7ec556a8" providerId="ADAL" clId="{939A26E8-08C6-3042-8204-F266011B5343}" dt="2024-10-25T11:46:36.278" v="13419" actId="478"/>
          <ac:spMkLst>
            <pc:docMk/>
            <pc:sldMk cId="563142518" sldId="534"/>
            <ac:spMk id="4" creationId="{89486D77-51EA-1DFA-D658-F98006E5F744}"/>
          </ac:spMkLst>
        </pc:spChg>
        <pc:spChg chg="del">
          <ac:chgData name="Nicolo Tuccori" userId="0bed12c8-cf4c-419b-9b95-d7ea7ec556a8" providerId="ADAL" clId="{939A26E8-08C6-3042-8204-F266011B5343}" dt="2024-10-25T11:46:36.278" v="13419" actId="478"/>
          <ac:spMkLst>
            <pc:docMk/>
            <pc:sldMk cId="563142518" sldId="534"/>
            <ac:spMk id="5" creationId="{F77AA04C-8965-4CE3-4474-C66708A63CE6}"/>
          </ac:spMkLst>
        </pc:spChg>
        <pc:spChg chg="del">
          <ac:chgData name="Nicolo Tuccori" userId="0bed12c8-cf4c-419b-9b95-d7ea7ec556a8" providerId="ADAL" clId="{939A26E8-08C6-3042-8204-F266011B5343}" dt="2024-10-25T11:46:36.278" v="13419" actId="478"/>
          <ac:spMkLst>
            <pc:docMk/>
            <pc:sldMk cId="563142518" sldId="534"/>
            <ac:spMk id="8" creationId="{C1B7B279-65F2-D36B-BBD7-F21CE987A7F7}"/>
          </ac:spMkLst>
        </pc:spChg>
        <pc:spChg chg="del">
          <ac:chgData name="Nicolo Tuccori" userId="0bed12c8-cf4c-419b-9b95-d7ea7ec556a8" providerId="ADAL" clId="{939A26E8-08C6-3042-8204-F266011B5343}" dt="2024-10-25T11:46:36.278" v="13419" actId="478"/>
          <ac:spMkLst>
            <pc:docMk/>
            <pc:sldMk cId="563142518" sldId="534"/>
            <ac:spMk id="10" creationId="{67CF4C53-464F-F48E-8FA8-F138F722C27C}"/>
          </ac:spMkLst>
        </pc:spChg>
        <pc:spChg chg="del">
          <ac:chgData name="Nicolo Tuccori" userId="0bed12c8-cf4c-419b-9b95-d7ea7ec556a8" providerId="ADAL" clId="{939A26E8-08C6-3042-8204-F266011B5343}" dt="2024-10-25T11:46:36.278" v="13419" actId="478"/>
          <ac:spMkLst>
            <pc:docMk/>
            <pc:sldMk cId="563142518" sldId="534"/>
            <ac:spMk id="11" creationId="{0D77888E-D13E-D188-CDE9-0E82B726145A}"/>
          </ac:spMkLst>
        </pc:spChg>
        <pc:spChg chg="del">
          <ac:chgData name="Nicolo Tuccori" userId="0bed12c8-cf4c-419b-9b95-d7ea7ec556a8" providerId="ADAL" clId="{939A26E8-08C6-3042-8204-F266011B5343}" dt="2024-10-25T11:46:36.278" v="13419" actId="478"/>
          <ac:spMkLst>
            <pc:docMk/>
            <pc:sldMk cId="563142518" sldId="534"/>
            <ac:spMk id="15" creationId="{4EECABA1-8469-86EA-7C03-D99163A984D5}"/>
          </ac:spMkLst>
        </pc:spChg>
        <pc:spChg chg="del">
          <ac:chgData name="Nicolo Tuccori" userId="0bed12c8-cf4c-419b-9b95-d7ea7ec556a8" providerId="ADAL" clId="{939A26E8-08C6-3042-8204-F266011B5343}" dt="2024-10-25T11:46:36.278" v="13419" actId="478"/>
          <ac:spMkLst>
            <pc:docMk/>
            <pc:sldMk cId="563142518" sldId="534"/>
            <ac:spMk id="17" creationId="{BD0E8BCD-AE26-4D4D-3041-B47832423E69}"/>
          </ac:spMkLst>
        </pc:spChg>
        <pc:spChg chg="del">
          <ac:chgData name="Nicolo Tuccori" userId="0bed12c8-cf4c-419b-9b95-d7ea7ec556a8" providerId="ADAL" clId="{939A26E8-08C6-3042-8204-F266011B5343}" dt="2024-10-25T11:46:36.278" v="13419" actId="478"/>
          <ac:spMkLst>
            <pc:docMk/>
            <pc:sldMk cId="563142518" sldId="534"/>
            <ac:spMk id="19" creationId="{8FBE4B9E-E2F5-6DCA-303F-C1DCF947FD3F}"/>
          </ac:spMkLst>
        </pc:spChg>
        <pc:spChg chg="mod">
          <ac:chgData name="Nicolo Tuccori" userId="0bed12c8-cf4c-419b-9b95-d7ea7ec556a8" providerId="ADAL" clId="{939A26E8-08C6-3042-8204-F266011B5343}" dt="2024-10-31T17:41:42.383" v="15480" actId="20577"/>
          <ac:spMkLst>
            <pc:docMk/>
            <pc:sldMk cId="563142518" sldId="534"/>
            <ac:spMk id="22" creationId="{7BD02BF3-33A8-4912-9E1C-267561EC5785}"/>
          </ac:spMkLst>
        </pc:spChg>
        <pc:spChg chg="del mod">
          <ac:chgData name="Nicolo Tuccori" userId="0bed12c8-cf4c-419b-9b95-d7ea7ec556a8" providerId="ADAL" clId="{939A26E8-08C6-3042-8204-F266011B5343}" dt="2024-10-25T12:07:00.161" v="14101" actId="478"/>
          <ac:spMkLst>
            <pc:docMk/>
            <pc:sldMk cId="563142518" sldId="534"/>
            <ac:spMk id="23" creationId="{A822989A-4FF3-0FD4-761A-201510FB5FFE}"/>
          </ac:spMkLst>
        </pc:spChg>
        <pc:spChg chg="add mod">
          <ac:chgData name="Nicolo Tuccori" userId="0bed12c8-cf4c-419b-9b95-d7ea7ec556a8" providerId="ADAL" clId="{939A26E8-08C6-3042-8204-F266011B5343}" dt="2024-10-25T11:46:36.393" v="13420"/>
          <ac:spMkLst>
            <pc:docMk/>
            <pc:sldMk cId="563142518" sldId="534"/>
            <ac:spMk id="24" creationId="{43DB3B0C-D383-8C47-9D68-01CFA3C9B0C7}"/>
          </ac:spMkLst>
        </pc:spChg>
        <pc:spChg chg="add mod">
          <ac:chgData name="Nicolo Tuccori" userId="0bed12c8-cf4c-419b-9b95-d7ea7ec556a8" providerId="ADAL" clId="{939A26E8-08C6-3042-8204-F266011B5343}" dt="2024-10-25T15:11:32.090" v="14622" actId="1076"/>
          <ac:spMkLst>
            <pc:docMk/>
            <pc:sldMk cId="563142518" sldId="534"/>
            <ac:spMk id="25" creationId="{EEDC9486-62E6-5161-013A-5B73017497AA}"/>
          </ac:spMkLst>
        </pc:spChg>
        <pc:spChg chg="add mod">
          <ac:chgData name="Nicolo Tuccori" userId="0bed12c8-cf4c-419b-9b95-d7ea7ec556a8" providerId="ADAL" clId="{939A26E8-08C6-3042-8204-F266011B5343}" dt="2024-10-25T12:04:33.890" v="14026" actId="20577"/>
          <ac:spMkLst>
            <pc:docMk/>
            <pc:sldMk cId="563142518" sldId="534"/>
            <ac:spMk id="26" creationId="{1507AC05-89C4-1DA1-71ED-931BFCCBA4B0}"/>
          </ac:spMkLst>
        </pc:spChg>
        <pc:spChg chg="add mod">
          <ac:chgData name="Nicolo Tuccori" userId="0bed12c8-cf4c-419b-9b95-d7ea7ec556a8" providerId="ADAL" clId="{939A26E8-08C6-3042-8204-F266011B5343}" dt="2024-10-25T12:04:38.679" v="14028" actId="20577"/>
          <ac:spMkLst>
            <pc:docMk/>
            <pc:sldMk cId="563142518" sldId="534"/>
            <ac:spMk id="27" creationId="{AA1563A9-B772-95A9-50F7-451706F48D35}"/>
          </ac:spMkLst>
        </pc:spChg>
        <pc:spChg chg="add mod">
          <ac:chgData name="Nicolo Tuccori" userId="0bed12c8-cf4c-419b-9b95-d7ea7ec556a8" providerId="ADAL" clId="{939A26E8-08C6-3042-8204-F266011B5343}" dt="2024-10-25T11:46:36.393" v="13420"/>
          <ac:spMkLst>
            <pc:docMk/>
            <pc:sldMk cId="563142518" sldId="534"/>
            <ac:spMk id="29" creationId="{0CD091E6-8B08-6143-BCF8-5A449C5C32C6}"/>
          </ac:spMkLst>
        </pc:spChg>
        <pc:spChg chg="add mod">
          <ac:chgData name="Nicolo Tuccori" userId="0bed12c8-cf4c-419b-9b95-d7ea7ec556a8" providerId="ADAL" clId="{939A26E8-08C6-3042-8204-F266011B5343}" dt="2024-10-25T12:00:24.218" v="14016" actId="1076"/>
          <ac:spMkLst>
            <pc:docMk/>
            <pc:sldMk cId="563142518" sldId="534"/>
            <ac:spMk id="30" creationId="{10844CA5-875D-BE96-A4DB-7AA85593F99D}"/>
          </ac:spMkLst>
        </pc:spChg>
        <pc:spChg chg="add mod">
          <ac:chgData name="Nicolo Tuccori" userId="0bed12c8-cf4c-419b-9b95-d7ea7ec556a8" providerId="ADAL" clId="{939A26E8-08C6-3042-8204-F266011B5343}" dt="2024-10-25T11:46:36.393" v="13420"/>
          <ac:spMkLst>
            <pc:docMk/>
            <pc:sldMk cId="563142518" sldId="534"/>
            <ac:spMk id="33" creationId="{5BC4ED07-9D5D-2A8E-3231-1BA5464669E1}"/>
          </ac:spMkLst>
        </pc:spChg>
        <pc:spChg chg="add mod">
          <ac:chgData name="Nicolo Tuccori" userId="0bed12c8-cf4c-419b-9b95-d7ea7ec556a8" providerId="ADAL" clId="{939A26E8-08C6-3042-8204-F266011B5343}" dt="2024-10-25T11:46:36.393" v="13420"/>
          <ac:spMkLst>
            <pc:docMk/>
            <pc:sldMk cId="563142518" sldId="534"/>
            <ac:spMk id="34" creationId="{47FBFB01-5976-E399-62EC-D2F1B7A20035}"/>
          </ac:spMkLst>
        </pc:spChg>
        <pc:spChg chg="add mod">
          <ac:chgData name="Nicolo Tuccori" userId="0bed12c8-cf4c-419b-9b95-d7ea7ec556a8" providerId="ADAL" clId="{939A26E8-08C6-3042-8204-F266011B5343}" dt="2024-10-25T11:46:36.393" v="13420"/>
          <ac:spMkLst>
            <pc:docMk/>
            <pc:sldMk cId="563142518" sldId="534"/>
            <ac:spMk id="35" creationId="{17B2DDE9-5D88-A8D6-D2CD-BE0F0D0C714F}"/>
          </ac:spMkLst>
        </pc:spChg>
        <pc:spChg chg="add mod">
          <ac:chgData name="Nicolo Tuccori" userId="0bed12c8-cf4c-419b-9b95-d7ea7ec556a8" providerId="ADAL" clId="{939A26E8-08C6-3042-8204-F266011B5343}" dt="2024-10-25T11:46:36.393" v="13420"/>
          <ac:spMkLst>
            <pc:docMk/>
            <pc:sldMk cId="563142518" sldId="534"/>
            <ac:spMk id="36" creationId="{C8580E64-1FEE-CC74-0F8A-38079F0C78AB}"/>
          </ac:spMkLst>
        </pc:spChg>
        <pc:graphicFrameChg chg="add del mod">
          <ac:chgData name="Nicolo Tuccori" userId="0bed12c8-cf4c-419b-9b95-d7ea7ec556a8" providerId="ADAL" clId="{939A26E8-08C6-3042-8204-F266011B5343}" dt="2024-10-25T15:09:34.924" v="14588" actId="478"/>
          <ac:graphicFrameMkLst>
            <pc:docMk/>
            <pc:sldMk cId="563142518" sldId="534"/>
            <ac:graphicFrameMk id="38" creationId="{BE3F3E18-064A-4898-BEA4-F588A13B1F38}"/>
          </ac:graphicFrameMkLst>
        </pc:graphicFrameChg>
        <pc:picChg chg="del">
          <ac:chgData name="Nicolo Tuccori" userId="0bed12c8-cf4c-419b-9b95-d7ea7ec556a8" providerId="ADAL" clId="{939A26E8-08C6-3042-8204-F266011B5343}" dt="2024-10-25T11:46:36.278" v="13419" actId="478"/>
          <ac:picMkLst>
            <pc:docMk/>
            <pc:sldMk cId="563142518" sldId="534"/>
            <ac:picMk id="9" creationId="{7605EE6F-717C-A738-32F5-7F9BA2B86C3F}"/>
          </ac:picMkLst>
        </pc:picChg>
        <pc:picChg chg="del">
          <ac:chgData name="Nicolo Tuccori" userId="0bed12c8-cf4c-419b-9b95-d7ea7ec556a8" providerId="ADAL" clId="{939A26E8-08C6-3042-8204-F266011B5343}" dt="2024-10-25T11:46:36.278" v="13419" actId="478"/>
          <ac:picMkLst>
            <pc:docMk/>
            <pc:sldMk cId="563142518" sldId="534"/>
            <ac:picMk id="18" creationId="{91F7D705-6D73-12E7-B36C-456CD2ADB709}"/>
          </ac:picMkLst>
        </pc:picChg>
        <pc:picChg chg="add mod">
          <ac:chgData name="Nicolo Tuccori" userId="0bed12c8-cf4c-419b-9b95-d7ea7ec556a8" providerId="ADAL" clId="{939A26E8-08C6-3042-8204-F266011B5343}" dt="2024-10-25T11:46:36.393" v="13420"/>
          <ac:picMkLst>
            <pc:docMk/>
            <pc:sldMk cId="563142518" sldId="534"/>
            <ac:picMk id="20" creationId="{D65BD402-1C60-20A6-C7C9-6689BB66CEA0}"/>
          </ac:picMkLst>
        </pc:picChg>
        <pc:picChg chg="add mod">
          <ac:chgData name="Nicolo Tuccori" userId="0bed12c8-cf4c-419b-9b95-d7ea7ec556a8" providerId="ADAL" clId="{939A26E8-08C6-3042-8204-F266011B5343}" dt="2024-10-25T12:00:28.002" v="14017" actId="1076"/>
          <ac:picMkLst>
            <pc:docMk/>
            <pc:sldMk cId="563142518" sldId="534"/>
            <ac:picMk id="32" creationId="{E4F6AE28-650C-9FDE-08C8-9984D34CE683}"/>
          </ac:picMkLst>
        </pc:picChg>
        <pc:cxnChg chg="del mod">
          <ac:chgData name="Nicolo Tuccori" userId="0bed12c8-cf4c-419b-9b95-d7ea7ec556a8" providerId="ADAL" clId="{939A26E8-08C6-3042-8204-F266011B5343}" dt="2024-10-25T11:46:36.278" v="13419" actId="478"/>
          <ac:cxnSpMkLst>
            <pc:docMk/>
            <pc:sldMk cId="563142518" sldId="534"/>
            <ac:cxnSpMk id="6" creationId="{2B3B63E7-E078-7964-9505-0FA5FC5A9A0C}"/>
          </ac:cxnSpMkLst>
        </pc:cxnChg>
        <pc:cxnChg chg="del mod">
          <ac:chgData name="Nicolo Tuccori" userId="0bed12c8-cf4c-419b-9b95-d7ea7ec556a8" providerId="ADAL" clId="{939A26E8-08C6-3042-8204-F266011B5343}" dt="2024-10-25T11:46:36.278" v="13419" actId="478"/>
          <ac:cxnSpMkLst>
            <pc:docMk/>
            <pc:sldMk cId="563142518" sldId="534"/>
            <ac:cxnSpMk id="7" creationId="{953C54F6-76B7-2039-AB91-363A35E63126}"/>
          </ac:cxnSpMkLst>
        </pc:cxnChg>
        <pc:cxnChg chg="del mod">
          <ac:chgData name="Nicolo Tuccori" userId="0bed12c8-cf4c-419b-9b95-d7ea7ec556a8" providerId="ADAL" clId="{939A26E8-08C6-3042-8204-F266011B5343}" dt="2024-10-25T11:46:36.278" v="13419" actId="478"/>
          <ac:cxnSpMkLst>
            <pc:docMk/>
            <pc:sldMk cId="563142518" sldId="534"/>
            <ac:cxnSpMk id="12" creationId="{F88D90D7-D990-3D9B-95BF-A7D52B46599B}"/>
          </ac:cxnSpMkLst>
        </pc:cxnChg>
        <pc:cxnChg chg="del mod">
          <ac:chgData name="Nicolo Tuccori" userId="0bed12c8-cf4c-419b-9b95-d7ea7ec556a8" providerId="ADAL" clId="{939A26E8-08C6-3042-8204-F266011B5343}" dt="2024-10-25T11:46:36.278" v="13419" actId="478"/>
          <ac:cxnSpMkLst>
            <pc:docMk/>
            <pc:sldMk cId="563142518" sldId="534"/>
            <ac:cxnSpMk id="13" creationId="{A1637C68-3AF0-B173-862C-CBF17270581E}"/>
          </ac:cxnSpMkLst>
        </pc:cxnChg>
        <pc:cxnChg chg="add mod">
          <ac:chgData name="Nicolo Tuccori" userId="0bed12c8-cf4c-419b-9b95-d7ea7ec556a8" providerId="ADAL" clId="{939A26E8-08C6-3042-8204-F266011B5343}" dt="2024-10-25T11:46:36.393" v="13420"/>
          <ac:cxnSpMkLst>
            <pc:docMk/>
            <pc:sldMk cId="563142518" sldId="534"/>
            <ac:cxnSpMk id="21" creationId="{59C1EC3A-DAFB-D728-59C3-93569E3BD03B}"/>
          </ac:cxnSpMkLst>
        </pc:cxnChg>
        <pc:cxnChg chg="add mod">
          <ac:chgData name="Nicolo Tuccori" userId="0bed12c8-cf4c-419b-9b95-d7ea7ec556a8" providerId="ADAL" clId="{939A26E8-08C6-3042-8204-F266011B5343}" dt="2024-10-25T12:00:24.218" v="14016" actId="1076"/>
          <ac:cxnSpMkLst>
            <pc:docMk/>
            <pc:sldMk cId="563142518" sldId="534"/>
            <ac:cxnSpMk id="31" creationId="{89F859DD-2BB5-9E52-31B3-03EA6D62CC15}"/>
          </ac:cxnSpMkLst>
        </pc:cxnChg>
      </pc:sldChg>
      <pc:sldChg chg="add del">
        <pc:chgData name="Nicolo Tuccori" userId="0bed12c8-cf4c-419b-9b95-d7ea7ec556a8" providerId="ADAL" clId="{939A26E8-08C6-3042-8204-F266011B5343}" dt="2024-10-25T12:08:09.298" v="14151" actId="2890"/>
        <pc:sldMkLst>
          <pc:docMk/>
          <pc:sldMk cId="2213499896" sldId="535"/>
        </pc:sldMkLst>
      </pc:sldChg>
      <pc:sldChg chg="modNotesTx">
        <pc:chgData name="Nicolo Tuccori" userId="0bed12c8-cf4c-419b-9b95-d7ea7ec556a8" providerId="ADAL" clId="{939A26E8-08C6-3042-8204-F266011B5343}" dt="2024-10-29T17:22:43.843" v="15078" actId="20577"/>
        <pc:sldMkLst>
          <pc:docMk/>
          <pc:sldMk cId="2297707703" sldId="535"/>
        </pc:sldMkLst>
      </pc:sldChg>
    </pc:docChg>
  </pc:docChgLst>
  <pc:docChgLst>
    <pc:chgData name="Nicolo Tuccori" userId="0bed12c8-cf4c-419b-9b95-d7ea7ec556a8" providerId="ADAL" clId="{6E52F602-755C-E64E-BDC0-64F60568D998}"/>
    <pc:docChg chg="delSld modSld sldOrd">
      <pc:chgData name="Nicolo Tuccori" userId="0bed12c8-cf4c-419b-9b95-d7ea7ec556a8" providerId="ADAL" clId="{6E52F602-755C-E64E-BDC0-64F60568D998}" dt="2023-12-08T14:36:30.559" v="414" actId="20577"/>
      <pc:docMkLst>
        <pc:docMk/>
      </pc:docMkLst>
      <pc:sldChg chg="modSp mod">
        <pc:chgData name="Nicolo Tuccori" userId="0bed12c8-cf4c-419b-9b95-d7ea7ec556a8" providerId="ADAL" clId="{6E52F602-755C-E64E-BDC0-64F60568D998}" dt="2023-12-08T13:25:52.089" v="298" actId="20577"/>
        <pc:sldMkLst>
          <pc:docMk/>
          <pc:sldMk cId="2436493926" sldId="276"/>
        </pc:sldMkLst>
        <pc:spChg chg="mod">
          <ac:chgData name="Nicolo Tuccori" userId="0bed12c8-cf4c-419b-9b95-d7ea7ec556a8" providerId="ADAL" clId="{6E52F602-755C-E64E-BDC0-64F60568D998}" dt="2023-12-08T13:25:52.089" v="298" actId="20577"/>
          <ac:spMkLst>
            <pc:docMk/>
            <pc:sldMk cId="2436493926" sldId="276"/>
            <ac:spMk id="10" creationId="{788BB696-D48C-1352-9021-EFEB172E5D47}"/>
          </ac:spMkLst>
        </pc:spChg>
      </pc:sldChg>
      <pc:sldChg chg="modSp mod">
        <pc:chgData name="Nicolo Tuccori" userId="0bed12c8-cf4c-419b-9b95-d7ea7ec556a8" providerId="ADAL" clId="{6E52F602-755C-E64E-BDC0-64F60568D998}" dt="2023-12-08T14:34:03.330" v="355" actId="20577"/>
        <pc:sldMkLst>
          <pc:docMk/>
          <pc:sldMk cId="463197918" sldId="337"/>
        </pc:sldMkLst>
        <pc:spChg chg="mod">
          <ac:chgData name="Nicolo Tuccori" userId="0bed12c8-cf4c-419b-9b95-d7ea7ec556a8" providerId="ADAL" clId="{6E52F602-755C-E64E-BDC0-64F60568D998}" dt="2023-12-08T14:34:03.330" v="355" actId="20577"/>
          <ac:spMkLst>
            <pc:docMk/>
            <pc:sldMk cId="463197918" sldId="337"/>
            <ac:spMk id="5" creationId="{A02003E5-89B8-226B-77DD-9FA87CB034F2}"/>
          </ac:spMkLst>
        </pc:spChg>
      </pc:sldChg>
      <pc:sldChg chg="modSp mod">
        <pc:chgData name="Nicolo Tuccori" userId="0bed12c8-cf4c-419b-9b95-d7ea7ec556a8" providerId="ADAL" clId="{6E52F602-755C-E64E-BDC0-64F60568D998}" dt="2023-12-08T13:23:20.636" v="19" actId="20577"/>
        <pc:sldMkLst>
          <pc:docMk/>
          <pc:sldMk cId="31485380" sldId="346"/>
        </pc:sldMkLst>
        <pc:spChg chg="mod">
          <ac:chgData name="Nicolo Tuccori" userId="0bed12c8-cf4c-419b-9b95-d7ea7ec556a8" providerId="ADAL" clId="{6E52F602-755C-E64E-BDC0-64F60568D998}" dt="2023-12-08T13:23:20.636" v="19" actId="20577"/>
          <ac:spMkLst>
            <pc:docMk/>
            <pc:sldMk cId="31485380" sldId="346"/>
            <ac:spMk id="11" creationId="{6FF33AA8-1F4A-1555-C5FA-5E70D46C7FAC}"/>
          </ac:spMkLst>
        </pc:spChg>
      </pc:sldChg>
      <pc:sldChg chg="del">
        <pc:chgData name="Nicolo Tuccori" userId="0bed12c8-cf4c-419b-9b95-d7ea7ec556a8" providerId="ADAL" clId="{6E52F602-755C-E64E-BDC0-64F60568D998}" dt="2023-12-08T13:16:14.173" v="0" actId="2696"/>
        <pc:sldMkLst>
          <pc:docMk/>
          <pc:sldMk cId="2397068279" sldId="350"/>
        </pc:sldMkLst>
      </pc:sldChg>
      <pc:sldChg chg="ord">
        <pc:chgData name="Nicolo Tuccori" userId="0bed12c8-cf4c-419b-9b95-d7ea7ec556a8" providerId="ADAL" clId="{6E52F602-755C-E64E-BDC0-64F60568D998}" dt="2023-12-08T13:23:39.004" v="20" actId="20578"/>
        <pc:sldMkLst>
          <pc:docMk/>
          <pc:sldMk cId="2390134209" sldId="374"/>
        </pc:sldMkLst>
      </pc:sldChg>
      <pc:sldChg chg="ord">
        <pc:chgData name="Nicolo Tuccori" userId="0bed12c8-cf4c-419b-9b95-d7ea7ec556a8" providerId="ADAL" clId="{6E52F602-755C-E64E-BDC0-64F60568D998}" dt="2023-12-08T13:23:39.004" v="20" actId="20578"/>
        <pc:sldMkLst>
          <pc:docMk/>
          <pc:sldMk cId="1049074461" sldId="386"/>
        </pc:sldMkLst>
      </pc:sldChg>
      <pc:sldChg chg="modSp mod">
        <pc:chgData name="Nicolo Tuccori" userId="0bed12c8-cf4c-419b-9b95-d7ea7ec556a8" providerId="ADAL" clId="{6E52F602-755C-E64E-BDC0-64F60568D998}" dt="2023-12-08T13:27:15.439" v="315" actId="20577"/>
        <pc:sldMkLst>
          <pc:docMk/>
          <pc:sldMk cId="2836263614" sldId="389"/>
        </pc:sldMkLst>
        <pc:spChg chg="mod">
          <ac:chgData name="Nicolo Tuccori" userId="0bed12c8-cf4c-419b-9b95-d7ea7ec556a8" providerId="ADAL" clId="{6E52F602-755C-E64E-BDC0-64F60568D998}" dt="2023-12-08T13:27:15.439" v="315" actId="20577"/>
          <ac:spMkLst>
            <pc:docMk/>
            <pc:sldMk cId="2836263614" sldId="389"/>
            <ac:spMk id="11" creationId="{D86E683D-319B-B6E5-140E-206D44D57F22}"/>
          </ac:spMkLst>
        </pc:spChg>
      </pc:sldChg>
      <pc:sldChg chg="modSp mod">
        <pc:chgData name="Nicolo Tuccori" userId="0bed12c8-cf4c-419b-9b95-d7ea7ec556a8" providerId="ADAL" clId="{6E52F602-755C-E64E-BDC0-64F60568D998}" dt="2023-12-08T14:19:32.077" v="317" actId="20577"/>
        <pc:sldMkLst>
          <pc:docMk/>
          <pc:sldMk cId="4082399465" sldId="390"/>
        </pc:sldMkLst>
        <pc:spChg chg="mod">
          <ac:chgData name="Nicolo Tuccori" userId="0bed12c8-cf4c-419b-9b95-d7ea7ec556a8" providerId="ADAL" clId="{6E52F602-755C-E64E-BDC0-64F60568D998}" dt="2023-12-08T14:19:32.077" v="317" actId="20577"/>
          <ac:spMkLst>
            <pc:docMk/>
            <pc:sldMk cId="4082399465" sldId="390"/>
            <ac:spMk id="15" creationId="{898C149F-C610-BD1F-042F-E370610C9041}"/>
          </ac:spMkLst>
        </pc:spChg>
      </pc:sldChg>
      <pc:sldChg chg="modSp mod">
        <pc:chgData name="Nicolo Tuccori" userId="0bed12c8-cf4c-419b-9b95-d7ea7ec556a8" providerId="ADAL" clId="{6E52F602-755C-E64E-BDC0-64F60568D998}" dt="2023-12-08T14:36:30.559" v="414" actId="20577"/>
        <pc:sldMkLst>
          <pc:docMk/>
          <pc:sldMk cId="1682783531" sldId="395"/>
        </pc:sldMkLst>
        <pc:spChg chg="mod">
          <ac:chgData name="Nicolo Tuccori" userId="0bed12c8-cf4c-419b-9b95-d7ea7ec556a8" providerId="ADAL" clId="{6E52F602-755C-E64E-BDC0-64F60568D998}" dt="2023-12-08T14:36:30.559" v="414" actId="20577"/>
          <ac:spMkLst>
            <pc:docMk/>
            <pc:sldMk cId="1682783531" sldId="395"/>
            <ac:spMk id="11" creationId="{D86E683D-319B-B6E5-140E-206D44D57F22}"/>
          </ac:spMkLst>
        </pc:spChg>
      </pc:sldChg>
      <pc:sldChg chg="modSp mod ord">
        <pc:chgData name="Nicolo Tuccori" userId="0bed12c8-cf4c-419b-9b95-d7ea7ec556a8" providerId="ADAL" clId="{6E52F602-755C-E64E-BDC0-64F60568D998}" dt="2023-12-08T14:33:32.572" v="349"/>
        <pc:sldMkLst>
          <pc:docMk/>
          <pc:sldMk cId="443057372" sldId="397"/>
        </pc:sldMkLst>
        <pc:spChg chg="mod">
          <ac:chgData name="Nicolo Tuccori" userId="0bed12c8-cf4c-419b-9b95-d7ea7ec556a8" providerId="ADAL" clId="{6E52F602-755C-E64E-BDC0-64F60568D998}" dt="2023-12-08T14:33:32.572" v="349"/>
          <ac:spMkLst>
            <pc:docMk/>
            <pc:sldMk cId="443057372" sldId="397"/>
            <ac:spMk id="11" creationId="{D86E683D-319B-B6E5-140E-206D44D57F22}"/>
          </ac:spMkLst>
        </pc:spChg>
      </pc:sldChg>
    </pc:docChg>
  </pc:docChgLst>
  <pc:docChgLst>
    <pc:chgData name="Nicolo Tuccori" userId="0bed12c8-cf4c-419b-9b95-d7ea7ec556a8" providerId="ADAL" clId="{D6F40D11-73A2-2D44-8BE3-275AC95E9B67}"/>
    <pc:docChg chg="undo redo custSel addSld delSld modSld sldOrd addMainMaster delMainMaster modMainMaster">
      <pc:chgData name="Nicolo Tuccori" userId="0bed12c8-cf4c-419b-9b95-d7ea7ec556a8" providerId="ADAL" clId="{D6F40D11-73A2-2D44-8BE3-275AC95E9B67}" dt="2024-03-18T10:29:38.114" v="8993" actId="20577"/>
      <pc:docMkLst>
        <pc:docMk/>
      </pc:docMkLst>
      <pc:sldChg chg="modSp mod">
        <pc:chgData name="Nicolo Tuccori" userId="0bed12c8-cf4c-419b-9b95-d7ea7ec556a8" providerId="ADAL" clId="{D6F40D11-73A2-2D44-8BE3-275AC95E9B67}" dt="2024-03-14T16:39:33.201" v="8959" actId="20577"/>
        <pc:sldMkLst>
          <pc:docMk/>
          <pc:sldMk cId="2436493926" sldId="276"/>
        </pc:sldMkLst>
        <pc:spChg chg="mod">
          <ac:chgData name="Nicolo Tuccori" userId="0bed12c8-cf4c-419b-9b95-d7ea7ec556a8" providerId="ADAL" clId="{D6F40D11-73A2-2D44-8BE3-275AC95E9B67}" dt="2024-03-14T16:39:33.201" v="8959" actId="20577"/>
          <ac:spMkLst>
            <pc:docMk/>
            <pc:sldMk cId="2436493926" sldId="276"/>
            <ac:spMk id="10" creationId="{788BB696-D48C-1352-9021-EFEB172E5D47}"/>
          </ac:spMkLst>
        </pc:spChg>
      </pc:sldChg>
      <pc:sldChg chg="del">
        <pc:chgData name="Nicolo Tuccori" userId="0bed12c8-cf4c-419b-9b95-d7ea7ec556a8" providerId="ADAL" clId="{D6F40D11-73A2-2D44-8BE3-275AC95E9B67}" dt="2024-03-12T15:22:56.786" v="56" actId="2696"/>
        <pc:sldMkLst>
          <pc:docMk/>
          <pc:sldMk cId="31485380" sldId="346"/>
        </pc:sldMkLst>
      </pc:sldChg>
      <pc:sldChg chg="addSp delSp modSp mod ord">
        <pc:chgData name="Nicolo Tuccori" userId="0bed12c8-cf4c-419b-9b95-d7ea7ec556a8" providerId="ADAL" clId="{D6F40D11-73A2-2D44-8BE3-275AC95E9B67}" dt="2024-03-15T12:16:28.128" v="8961" actId="478"/>
        <pc:sldMkLst>
          <pc:docMk/>
          <pc:sldMk cId="3518609583" sldId="348"/>
        </pc:sldMkLst>
        <pc:spChg chg="del mod">
          <ac:chgData name="Nicolo Tuccori" userId="0bed12c8-cf4c-419b-9b95-d7ea7ec556a8" providerId="ADAL" clId="{D6F40D11-73A2-2D44-8BE3-275AC95E9B67}" dt="2024-03-14T09:33:47.908" v="6465" actId="478"/>
          <ac:spMkLst>
            <pc:docMk/>
            <pc:sldMk cId="3518609583" sldId="348"/>
            <ac:spMk id="2" creationId="{782D8A07-2BAF-89DC-7FAA-4661ECD820AC}"/>
          </ac:spMkLst>
        </pc:spChg>
        <pc:spChg chg="add mod">
          <ac:chgData name="Nicolo Tuccori" userId="0bed12c8-cf4c-419b-9b95-d7ea7ec556a8" providerId="ADAL" clId="{D6F40D11-73A2-2D44-8BE3-275AC95E9B67}" dt="2024-03-12T15:20:23.571" v="34" actId="1076"/>
          <ac:spMkLst>
            <pc:docMk/>
            <pc:sldMk cId="3518609583" sldId="348"/>
            <ac:spMk id="3" creationId="{C1674374-9277-C9DF-C2E0-77F6587F0D4D}"/>
          </ac:spMkLst>
        </pc:spChg>
        <pc:spChg chg="mod">
          <ac:chgData name="Nicolo Tuccori" userId="0bed12c8-cf4c-419b-9b95-d7ea7ec556a8" providerId="ADAL" clId="{D6F40D11-73A2-2D44-8BE3-275AC95E9B67}" dt="2024-03-12T15:17:25.687" v="28" actId="207"/>
          <ac:spMkLst>
            <pc:docMk/>
            <pc:sldMk cId="3518609583" sldId="348"/>
            <ac:spMk id="26" creationId="{8798F0DA-F292-8A8A-68E1-7A83DF130A12}"/>
          </ac:spMkLst>
        </pc:spChg>
        <pc:spChg chg="del mod">
          <ac:chgData name="Nicolo Tuccori" userId="0bed12c8-cf4c-419b-9b95-d7ea7ec556a8" providerId="ADAL" clId="{D6F40D11-73A2-2D44-8BE3-275AC95E9B67}" dt="2024-03-15T12:16:27.286" v="8960" actId="478"/>
          <ac:spMkLst>
            <pc:docMk/>
            <pc:sldMk cId="3518609583" sldId="348"/>
            <ac:spMk id="33" creationId="{32F4CC47-68FB-A295-52F7-33F052EAAC14}"/>
          </ac:spMkLst>
        </pc:spChg>
        <pc:picChg chg="add mod">
          <ac:chgData name="Nicolo Tuccori" userId="0bed12c8-cf4c-419b-9b95-d7ea7ec556a8" providerId="ADAL" clId="{D6F40D11-73A2-2D44-8BE3-275AC95E9B67}" dt="2024-03-12T15:21:26.447" v="41" actId="167"/>
          <ac:picMkLst>
            <pc:docMk/>
            <pc:sldMk cId="3518609583" sldId="348"/>
            <ac:picMk id="5" creationId="{A4589450-4FEE-C976-5EBC-4412A38A5363}"/>
          </ac:picMkLst>
        </pc:picChg>
        <pc:picChg chg="mod">
          <ac:chgData name="Nicolo Tuccori" userId="0bed12c8-cf4c-419b-9b95-d7ea7ec556a8" providerId="ADAL" clId="{D6F40D11-73A2-2D44-8BE3-275AC95E9B67}" dt="2024-03-12T15:21:33.349" v="42" actId="167"/>
          <ac:picMkLst>
            <pc:docMk/>
            <pc:sldMk cId="3518609583" sldId="348"/>
            <ac:picMk id="6" creationId="{95335941-8EBF-C940-90DE-C13ECF0269B5}"/>
          </ac:picMkLst>
        </pc:picChg>
        <pc:cxnChg chg="add mod">
          <ac:chgData name="Nicolo Tuccori" userId="0bed12c8-cf4c-419b-9b95-d7ea7ec556a8" providerId="ADAL" clId="{D6F40D11-73A2-2D44-8BE3-275AC95E9B67}" dt="2024-03-12T15:22:14.125" v="49" actId="208"/>
          <ac:cxnSpMkLst>
            <pc:docMk/>
            <pc:sldMk cId="3518609583" sldId="348"/>
            <ac:cxnSpMk id="8" creationId="{4487757B-6188-A432-F7E0-B4FEAD3EFCEA}"/>
          </ac:cxnSpMkLst>
        </pc:cxnChg>
        <pc:cxnChg chg="add mod">
          <ac:chgData name="Nicolo Tuccori" userId="0bed12c8-cf4c-419b-9b95-d7ea7ec556a8" providerId="ADAL" clId="{D6F40D11-73A2-2D44-8BE3-275AC95E9B67}" dt="2024-03-12T15:22:45.869" v="55" actId="208"/>
          <ac:cxnSpMkLst>
            <pc:docMk/>
            <pc:sldMk cId="3518609583" sldId="348"/>
            <ac:cxnSpMk id="14" creationId="{7F274BFB-29B1-392C-B80A-4463D3B24BD3}"/>
          </ac:cxnSpMkLst>
        </pc:cxnChg>
        <pc:cxnChg chg="del">
          <ac:chgData name="Nicolo Tuccori" userId="0bed12c8-cf4c-419b-9b95-d7ea7ec556a8" providerId="ADAL" clId="{D6F40D11-73A2-2D44-8BE3-275AC95E9B67}" dt="2024-03-15T12:16:28.128" v="8961" actId="478"/>
          <ac:cxnSpMkLst>
            <pc:docMk/>
            <pc:sldMk cId="3518609583" sldId="348"/>
            <ac:cxnSpMk id="32" creationId="{101DB1B8-FD08-13E7-8A3F-D2506CEC3D90}"/>
          </ac:cxnSpMkLst>
        </pc:cxnChg>
      </pc:sldChg>
      <pc:sldChg chg="addSp delSp modSp mod">
        <pc:chgData name="Nicolo Tuccori" userId="0bed12c8-cf4c-419b-9b95-d7ea7ec556a8" providerId="ADAL" clId="{D6F40D11-73A2-2D44-8BE3-275AC95E9B67}" dt="2024-03-14T09:36:35.270" v="6665" actId="1076"/>
        <pc:sldMkLst>
          <pc:docMk/>
          <pc:sldMk cId="850747759" sldId="359"/>
        </pc:sldMkLst>
        <pc:spChg chg="del">
          <ac:chgData name="Nicolo Tuccori" userId="0bed12c8-cf4c-419b-9b95-d7ea7ec556a8" providerId="ADAL" clId="{D6F40D11-73A2-2D44-8BE3-275AC95E9B67}" dt="2024-03-12T15:58:02.968" v="1170" actId="478"/>
          <ac:spMkLst>
            <pc:docMk/>
            <pc:sldMk cId="850747759" sldId="359"/>
            <ac:spMk id="4" creationId="{C49DCC12-AECF-11DF-FF59-F04421C7C445}"/>
          </ac:spMkLst>
        </pc:spChg>
        <pc:spChg chg="mod">
          <ac:chgData name="Nicolo Tuccori" userId="0bed12c8-cf4c-419b-9b95-d7ea7ec556a8" providerId="ADAL" clId="{D6F40D11-73A2-2D44-8BE3-275AC95E9B67}" dt="2024-03-14T09:36:09.170" v="6659" actId="1076"/>
          <ac:spMkLst>
            <pc:docMk/>
            <pc:sldMk cId="850747759" sldId="359"/>
            <ac:spMk id="6" creationId="{D07C14A4-CF35-230F-AB0A-AAB65B81F04F}"/>
          </ac:spMkLst>
        </pc:spChg>
        <pc:picChg chg="add mod">
          <ac:chgData name="Nicolo Tuccori" userId="0bed12c8-cf4c-419b-9b95-d7ea7ec556a8" providerId="ADAL" clId="{D6F40D11-73A2-2D44-8BE3-275AC95E9B67}" dt="2024-03-14T09:36:35.270" v="6665" actId="1076"/>
          <ac:picMkLst>
            <pc:docMk/>
            <pc:sldMk cId="850747759" sldId="359"/>
            <ac:picMk id="4" creationId="{1429F19D-EB7C-5C90-7958-144D8C6E801B}"/>
          </ac:picMkLst>
        </pc:picChg>
        <pc:picChg chg="del">
          <ac:chgData name="Nicolo Tuccori" userId="0bed12c8-cf4c-419b-9b95-d7ea7ec556a8" providerId="ADAL" clId="{D6F40D11-73A2-2D44-8BE3-275AC95E9B67}" dt="2024-03-14T09:36:26.211" v="6660" actId="478"/>
          <ac:picMkLst>
            <pc:docMk/>
            <pc:sldMk cId="850747759" sldId="359"/>
            <ac:picMk id="5" creationId="{57D43C7F-A8C7-52BA-5597-CE4A2A990AA3}"/>
          </ac:picMkLst>
        </pc:picChg>
      </pc:sldChg>
      <pc:sldChg chg="modSp del mod">
        <pc:chgData name="Nicolo Tuccori" userId="0bed12c8-cf4c-419b-9b95-d7ea7ec556a8" providerId="ADAL" clId="{D6F40D11-73A2-2D44-8BE3-275AC95E9B67}" dt="2024-03-13T17:57:16.699" v="5740" actId="2696"/>
        <pc:sldMkLst>
          <pc:docMk/>
          <pc:sldMk cId="1999998279" sldId="368"/>
        </pc:sldMkLst>
        <pc:spChg chg="mod">
          <ac:chgData name="Nicolo Tuccori" userId="0bed12c8-cf4c-419b-9b95-d7ea7ec556a8" providerId="ADAL" clId="{D6F40D11-73A2-2D44-8BE3-275AC95E9B67}" dt="2024-03-12T16:07:09.734" v="1431" actId="20577"/>
          <ac:spMkLst>
            <pc:docMk/>
            <pc:sldMk cId="1999998279" sldId="368"/>
            <ac:spMk id="7" creationId="{16E2133E-75C3-FE4B-329C-F391B03E3EA7}"/>
          </ac:spMkLst>
        </pc:spChg>
        <pc:picChg chg="mod">
          <ac:chgData name="Nicolo Tuccori" userId="0bed12c8-cf4c-419b-9b95-d7ea7ec556a8" providerId="ADAL" clId="{D6F40D11-73A2-2D44-8BE3-275AC95E9B67}" dt="2024-03-12T15:28:28.006" v="297" actId="1076"/>
          <ac:picMkLst>
            <pc:docMk/>
            <pc:sldMk cId="1999998279" sldId="368"/>
            <ac:picMk id="15" creationId="{5BE7C8DD-5EF5-2DEB-2516-6498092CF3AE}"/>
          </ac:picMkLst>
        </pc:picChg>
        <pc:picChg chg="mod">
          <ac:chgData name="Nicolo Tuccori" userId="0bed12c8-cf4c-419b-9b95-d7ea7ec556a8" providerId="ADAL" clId="{D6F40D11-73A2-2D44-8BE3-275AC95E9B67}" dt="2024-03-12T15:28:28.006" v="297" actId="1076"/>
          <ac:picMkLst>
            <pc:docMk/>
            <pc:sldMk cId="1999998279" sldId="368"/>
            <ac:picMk id="16" creationId="{490C9128-8A78-27B4-7342-C8EBED9F6D53}"/>
          </ac:picMkLst>
        </pc:picChg>
        <pc:picChg chg="mod">
          <ac:chgData name="Nicolo Tuccori" userId="0bed12c8-cf4c-419b-9b95-d7ea7ec556a8" providerId="ADAL" clId="{D6F40D11-73A2-2D44-8BE3-275AC95E9B67}" dt="2024-03-12T15:28:28.006" v="297" actId="1076"/>
          <ac:picMkLst>
            <pc:docMk/>
            <pc:sldMk cId="1999998279" sldId="368"/>
            <ac:picMk id="1026" creationId="{CD5B8586-2B67-E373-E689-1CC24DB1B929}"/>
          </ac:picMkLst>
        </pc:picChg>
      </pc:sldChg>
      <pc:sldChg chg="modSp mod">
        <pc:chgData name="Nicolo Tuccori" userId="0bed12c8-cf4c-419b-9b95-d7ea7ec556a8" providerId="ADAL" clId="{D6F40D11-73A2-2D44-8BE3-275AC95E9B67}" dt="2024-03-12T15:16:23.713" v="21" actId="20577"/>
        <pc:sldMkLst>
          <pc:docMk/>
          <pc:sldMk cId="3494213228" sldId="385"/>
        </pc:sldMkLst>
        <pc:spChg chg="mod">
          <ac:chgData name="Nicolo Tuccori" userId="0bed12c8-cf4c-419b-9b95-d7ea7ec556a8" providerId="ADAL" clId="{D6F40D11-73A2-2D44-8BE3-275AC95E9B67}" dt="2024-03-12T15:16:23.713" v="21" actId="20577"/>
          <ac:spMkLst>
            <pc:docMk/>
            <pc:sldMk cId="3494213228" sldId="385"/>
            <ac:spMk id="2" creationId="{216815C6-3AD0-46E6-A74A-1967BD91AF50}"/>
          </ac:spMkLst>
        </pc:spChg>
      </pc:sldChg>
      <pc:sldChg chg="modSp mod">
        <pc:chgData name="Nicolo Tuccori" userId="0bed12c8-cf4c-419b-9b95-d7ea7ec556a8" providerId="ADAL" clId="{D6F40D11-73A2-2D44-8BE3-275AC95E9B67}" dt="2024-03-15T12:16:48.726" v="8974" actId="20577"/>
        <pc:sldMkLst>
          <pc:docMk/>
          <pc:sldMk cId="898785145" sldId="387"/>
        </pc:sldMkLst>
        <pc:spChg chg="mod">
          <ac:chgData name="Nicolo Tuccori" userId="0bed12c8-cf4c-419b-9b95-d7ea7ec556a8" providerId="ADAL" clId="{D6F40D11-73A2-2D44-8BE3-275AC95E9B67}" dt="2024-03-15T12:16:48.726" v="8974" actId="20577"/>
          <ac:spMkLst>
            <pc:docMk/>
            <pc:sldMk cId="898785145" sldId="387"/>
            <ac:spMk id="7" creationId="{0EDBB5E1-96E3-8705-5AC7-92B54E134CBA}"/>
          </ac:spMkLst>
        </pc:spChg>
        <pc:spChg chg="mod">
          <ac:chgData name="Nicolo Tuccori" userId="0bed12c8-cf4c-419b-9b95-d7ea7ec556a8" providerId="ADAL" clId="{D6F40D11-73A2-2D44-8BE3-275AC95E9B67}" dt="2024-03-12T15:25:30.500" v="255" actId="20577"/>
          <ac:spMkLst>
            <pc:docMk/>
            <pc:sldMk cId="898785145" sldId="387"/>
            <ac:spMk id="9" creationId="{79C6E585-6382-5E9F-35BD-9893A1738F0A}"/>
          </ac:spMkLst>
        </pc:spChg>
      </pc:sldChg>
      <pc:sldChg chg="addSp delSp modSp new mod modClrScheme chgLayout">
        <pc:chgData name="Nicolo Tuccori" userId="0bed12c8-cf4c-419b-9b95-d7ea7ec556a8" providerId="ADAL" clId="{D6F40D11-73A2-2D44-8BE3-275AC95E9B67}" dt="2024-03-13T17:42:26.207" v="5341" actId="478"/>
        <pc:sldMkLst>
          <pc:docMk/>
          <pc:sldMk cId="684107213" sldId="388"/>
        </pc:sldMkLst>
        <pc:spChg chg="del mod ord">
          <ac:chgData name="Nicolo Tuccori" userId="0bed12c8-cf4c-419b-9b95-d7ea7ec556a8" providerId="ADAL" clId="{D6F40D11-73A2-2D44-8BE3-275AC95E9B67}" dt="2024-03-12T15:33:10.144" v="396" actId="700"/>
          <ac:spMkLst>
            <pc:docMk/>
            <pc:sldMk cId="684107213" sldId="388"/>
            <ac:spMk id="2" creationId="{14CABA3A-0750-D81D-0EAE-CE827D8824DD}"/>
          </ac:spMkLst>
        </pc:spChg>
        <pc:spChg chg="del">
          <ac:chgData name="Nicolo Tuccori" userId="0bed12c8-cf4c-419b-9b95-d7ea7ec556a8" providerId="ADAL" clId="{D6F40D11-73A2-2D44-8BE3-275AC95E9B67}" dt="2024-03-12T15:33:10.144" v="396" actId="700"/>
          <ac:spMkLst>
            <pc:docMk/>
            <pc:sldMk cId="684107213" sldId="388"/>
            <ac:spMk id="3" creationId="{6C5A3929-3C68-9F51-0AEF-CEC5B5F404CB}"/>
          </ac:spMkLst>
        </pc:spChg>
        <pc:spChg chg="del">
          <ac:chgData name="Nicolo Tuccori" userId="0bed12c8-cf4c-419b-9b95-d7ea7ec556a8" providerId="ADAL" clId="{D6F40D11-73A2-2D44-8BE3-275AC95E9B67}" dt="2024-03-12T15:33:10.144" v="396" actId="700"/>
          <ac:spMkLst>
            <pc:docMk/>
            <pc:sldMk cId="684107213" sldId="388"/>
            <ac:spMk id="4" creationId="{DF3D2841-4CC3-F4C8-141D-9BE9FE10F79F}"/>
          </ac:spMkLst>
        </pc:spChg>
        <pc:spChg chg="del">
          <ac:chgData name="Nicolo Tuccori" userId="0bed12c8-cf4c-419b-9b95-d7ea7ec556a8" providerId="ADAL" clId="{D6F40D11-73A2-2D44-8BE3-275AC95E9B67}" dt="2024-03-12T15:33:10.144" v="396" actId="700"/>
          <ac:spMkLst>
            <pc:docMk/>
            <pc:sldMk cId="684107213" sldId="388"/>
            <ac:spMk id="5" creationId="{9E8A2DD2-AA26-3104-4062-C7C641FB9531}"/>
          </ac:spMkLst>
        </pc:spChg>
        <pc:spChg chg="del">
          <ac:chgData name="Nicolo Tuccori" userId="0bed12c8-cf4c-419b-9b95-d7ea7ec556a8" providerId="ADAL" clId="{D6F40D11-73A2-2D44-8BE3-275AC95E9B67}" dt="2024-03-12T15:33:10.144" v="396" actId="700"/>
          <ac:spMkLst>
            <pc:docMk/>
            <pc:sldMk cId="684107213" sldId="388"/>
            <ac:spMk id="6" creationId="{AECF801D-24A3-B5C0-7D89-934229A4E861}"/>
          </ac:spMkLst>
        </pc:spChg>
        <pc:spChg chg="del">
          <ac:chgData name="Nicolo Tuccori" userId="0bed12c8-cf4c-419b-9b95-d7ea7ec556a8" providerId="ADAL" clId="{D6F40D11-73A2-2D44-8BE3-275AC95E9B67}" dt="2024-03-12T15:33:10.144" v="396" actId="700"/>
          <ac:spMkLst>
            <pc:docMk/>
            <pc:sldMk cId="684107213" sldId="388"/>
            <ac:spMk id="7" creationId="{2A9F69B7-8326-6918-E5EB-5673673D7393}"/>
          </ac:spMkLst>
        </pc:spChg>
        <pc:spChg chg="del">
          <ac:chgData name="Nicolo Tuccori" userId="0bed12c8-cf4c-419b-9b95-d7ea7ec556a8" providerId="ADAL" clId="{D6F40D11-73A2-2D44-8BE3-275AC95E9B67}" dt="2024-03-12T15:33:10.144" v="396" actId="700"/>
          <ac:spMkLst>
            <pc:docMk/>
            <pc:sldMk cId="684107213" sldId="388"/>
            <ac:spMk id="8" creationId="{CE00FE5B-E493-8AD8-DBCC-5965166C63EE}"/>
          </ac:spMkLst>
        </pc:spChg>
        <pc:spChg chg="mod ord">
          <ac:chgData name="Nicolo Tuccori" userId="0bed12c8-cf4c-419b-9b95-d7ea7ec556a8" providerId="ADAL" clId="{D6F40D11-73A2-2D44-8BE3-275AC95E9B67}" dt="2024-03-12T15:34:41.409" v="449" actId="700"/>
          <ac:spMkLst>
            <pc:docMk/>
            <pc:sldMk cId="684107213" sldId="388"/>
            <ac:spMk id="9" creationId="{90342DF3-A9A9-7ABF-19AA-D8F0D64B6E1A}"/>
          </ac:spMkLst>
        </pc:spChg>
        <pc:spChg chg="mod ord">
          <ac:chgData name="Nicolo Tuccori" userId="0bed12c8-cf4c-419b-9b95-d7ea7ec556a8" providerId="ADAL" clId="{D6F40D11-73A2-2D44-8BE3-275AC95E9B67}" dt="2024-03-12T15:34:41.409" v="449" actId="700"/>
          <ac:spMkLst>
            <pc:docMk/>
            <pc:sldMk cId="684107213" sldId="388"/>
            <ac:spMk id="10" creationId="{B7FA30B2-A3D3-D2D0-D059-9507C03980C3}"/>
          </ac:spMkLst>
        </pc:spChg>
        <pc:spChg chg="mod ord">
          <ac:chgData name="Nicolo Tuccori" userId="0bed12c8-cf4c-419b-9b95-d7ea7ec556a8" providerId="ADAL" clId="{D6F40D11-73A2-2D44-8BE3-275AC95E9B67}" dt="2024-03-12T15:59:42.246" v="1190" actId="1076"/>
          <ac:spMkLst>
            <pc:docMk/>
            <pc:sldMk cId="684107213" sldId="388"/>
            <ac:spMk id="11" creationId="{79ABFFE6-BA92-584C-EA6A-F0A53E3DAD9F}"/>
          </ac:spMkLst>
        </pc:spChg>
        <pc:spChg chg="add del mod ord">
          <ac:chgData name="Nicolo Tuccori" userId="0bed12c8-cf4c-419b-9b95-d7ea7ec556a8" providerId="ADAL" clId="{D6F40D11-73A2-2D44-8BE3-275AC95E9B67}" dt="2024-03-12T15:33:18.774" v="397" actId="700"/>
          <ac:spMkLst>
            <pc:docMk/>
            <pc:sldMk cId="684107213" sldId="388"/>
            <ac:spMk id="12" creationId="{38EECA9E-4958-8A5D-CE49-83C65A19C825}"/>
          </ac:spMkLst>
        </pc:spChg>
        <pc:spChg chg="add mod ord">
          <ac:chgData name="Nicolo Tuccori" userId="0bed12c8-cf4c-419b-9b95-d7ea7ec556a8" providerId="ADAL" clId="{D6F40D11-73A2-2D44-8BE3-275AC95E9B67}" dt="2024-03-12T15:34:49.236" v="456" actId="1076"/>
          <ac:spMkLst>
            <pc:docMk/>
            <pc:sldMk cId="684107213" sldId="388"/>
            <ac:spMk id="13" creationId="{F3D9FCC8-9339-DECD-985A-5A4A94B58C25}"/>
          </ac:spMkLst>
        </pc:spChg>
        <pc:spChg chg="add del mod ord">
          <ac:chgData name="Nicolo Tuccori" userId="0bed12c8-cf4c-419b-9b95-d7ea7ec556a8" providerId="ADAL" clId="{D6F40D11-73A2-2D44-8BE3-275AC95E9B67}" dt="2024-03-12T15:33:46.550" v="434" actId="478"/>
          <ac:spMkLst>
            <pc:docMk/>
            <pc:sldMk cId="684107213" sldId="388"/>
            <ac:spMk id="14" creationId="{A2DD807A-7844-3051-F3EE-6134F2DE5E5F}"/>
          </ac:spMkLst>
        </pc:spChg>
        <pc:spChg chg="add del mod ord">
          <ac:chgData name="Nicolo Tuccori" userId="0bed12c8-cf4c-419b-9b95-d7ea7ec556a8" providerId="ADAL" clId="{D6F40D11-73A2-2D44-8BE3-275AC95E9B67}" dt="2024-03-12T15:33:46.550" v="434" actId="478"/>
          <ac:spMkLst>
            <pc:docMk/>
            <pc:sldMk cId="684107213" sldId="388"/>
            <ac:spMk id="15" creationId="{6C3390C4-FF2E-B6ED-234F-2BDC249F415A}"/>
          </ac:spMkLst>
        </pc:spChg>
        <pc:spChg chg="add del mod ord">
          <ac:chgData name="Nicolo Tuccori" userId="0bed12c8-cf4c-419b-9b95-d7ea7ec556a8" providerId="ADAL" clId="{D6F40D11-73A2-2D44-8BE3-275AC95E9B67}" dt="2024-03-12T15:33:46.550" v="434" actId="478"/>
          <ac:spMkLst>
            <pc:docMk/>
            <pc:sldMk cId="684107213" sldId="388"/>
            <ac:spMk id="16" creationId="{59344D55-E54D-30A8-4F28-4E14B7173464}"/>
          </ac:spMkLst>
        </pc:spChg>
        <pc:spChg chg="add del mod ord">
          <ac:chgData name="Nicolo Tuccori" userId="0bed12c8-cf4c-419b-9b95-d7ea7ec556a8" providerId="ADAL" clId="{D6F40D11-73A2-2D44-8BE3-275AC95E9B67}" dt="2024-03-12T15:33:46.550" v="434" actId="478"/>
          <ac:spMkLst>
            <pc:docMk/>
            <pc:sldMk cId="684107213" sldId="388"/>
            <ac:spMk id="17" creationId="{26A7D78C-FA94-CDF8-392A-CFF9AE744958}"/>
          </ac:spMkLst>
        </pc:spChg>
        <pc:spChg chg="add del mod ord">
          <ac:chgData name="Nicolo Tuccori" userId="0bed12c8-cf4c-419b-9b95-d7ea7ec556a8" providerId="ADAL" clId="{D6F40D11-73A2-2D44-8BE3-275AC95E9B67}" dt="2024-03-12T15:33:46.550" v="434" actId="478"/>
          <ac:spMkLst>
            <pc:docMk/>
            <pc:sldMk cId="684107213" sldId="388"/>
            <ac:spMk id="18" creationId="{09B32ED5-DD9C-B953-419B-C0DD73798816}"/>
          </ac:spMkLst>
        </pc:spChg>
        <pc:spChg chg="add del mod ord">
          <ac:chgData name="Nicolo Tuccori" userId="0bed12c8-cf4c-419b-9b95-d7ea7ec556a8" providerId="ADAL" clId="{D6F40D11-73A2-2D44-8BE3-275AC95E9B67}" dt="2024-03-12T15:33:46.550" v="434" actId="478"/>
          <ac:spMkLst>
            <pc:docMk/>
            <pc:sldMk cId="684107213" sldId="388"/>
            <ac:spMk id="19" creationId="{BF922674-9569-2B89-1843-A54DF354A554}"/>
          </ac:spMkLst>
        </pc:spChg>
        <pc:spChg chg="add del mod">
          <ac:chgData name="Nicolo Tuccori" userId="0bed12c8-cf4c-419b-9b95-d7ea7ec556a8" providerId="ADAL" clId="{D6F40D11-73A2-2D44-8BE3-275AC95E9B67}" dt="2024-03-12T15:34:56.903" v="460" actId="478"/>
          <ac:spMkLst>
            <pc:docMk/>
            <pc:sldMk cId="684107213" sldId="388"/>
            <ac:spMk id="21" creationId="{3F5D4BE9-9C7C-2DB0-EB80-22A954A07D9E}"/>
          </ac:spMkLst>
        </pc:spChg>
        <pc:spChg chg="add del mod ord">
          <ac:chgData name="Nicolo Tuccori" userId="0bed12c8-cf4c-419b-9b95-d7ea7ec556a8" providerId="ADAL" clId="{D6F40D11-73A2-2D44-8BE3-275AC95E9B67}" dt="2024-03-12T15:35:08.886" v="465" actId="478"/>
          <ac:spMkLst>
            <pc:docMk/>
            <pc:sldMk cId="684107213" sldId="388"/>
            <ac:spMk id="22" creationId="{1F0312BF-D269-029D-A797-3BBB9BD89363}"/>
          </ac:spMkLst>
        </pc:spChg>
        <pc:spChg chg="add mod ord">
          <ac:chgData name="Nicolo Tuccori" userId="0bed12c8-cf4c-419b-9b95-d7ea7ec556a8" providerId="ADAL" clId="{D6F40D11-73A2-2D44-8BE3-275AC95E9B67}" dt="2024-03-12T15:56:36.405" v="1157" actId="58"/>
          <ac:spMkLst>
            <pc:docMk/>
            <pc:sldMk cId="684107213" sldId="388"/>
            <ac:spMk id="23" creationId="{49606D4B-306D-07C7-52AD-2480DDED24F5}"/>
          </ac:spMkLst>
        </pc:spChg>
        <pc:spChg chg="add del mod ord">
          <ac:chgData name="Nicolo Tuccori" userId="0bed12c8-cf4c-419b-9b95-d7ea7ec556a8" providerId="ADAL" clId="{D6F40D11-73A2-2D44-8BE3-275AC95E9B67}" dt="2024-03-12T15:35:05.686" v="464" actId="478"/>
          <ac:spMkLst>
            <pc:docMk/>
            <pc:sldMk cId="684107213" sldId="388"/>
            <ac:spMk id="24" creationId="{DD1CF876-0F8E-5E2B-55B5-84EB7959EAA4}"/>
          </ac:spMkLst>
        </pc:spChg>
        <pc:spChg chg="add del mod ord">
          <ac:chgData name="Nicolo Tuccori" userId="0bed12c8-cf4c-419b-9b95-d7ea7ec556a8" providerId="ADAL" clId="{D6F40D11-73A2-2D44-8BE3-275AC95E9B67}" dt="2024-03-12T15:35:05.686" v="464" actId="478"/>
          <ac:spMkLst>
            <pc:docMk/>
            <pc:sldMk cId="684107213" sldId="388"/>
            <ac:spMk id="25" creationId="{F9D01CC9-58F7-00FB-C8D7-44438F9BC1A2}"/>
          </ac:spMkLst>
        </pc:spChg>
        <pc:spChg chg="add del mod ord">
          <ac:chgData name="Nicolo Tuccori" userId="0bed12c8-cf4c-419b-9b95-d7ea7ec556a8" providerId="ADAL" clId="{D6F40D11-73A2-2D44-8BE3-275AC95E9B67}" dt="2024-03-12T15:35:05.686" v="464" actId="478"/>
          <ac:spMkLst>
            <pc:docMk/>
            <pc:sldMk cId="684107213" sldId="388"/>
            <ac:spMk id="26" creationId="{6CE3AD34-D315-C028-B1C3-B9BBCA744BAA}"/>
          </ac:spMkLst>
        </pc:spChg>
        <pc:spChg chg="add del mod ord">
          <ac:chgData name="Nicolo Tuccori" userId="0bed12c8-cf4c-419b-9b95-d7ea7ec556a8" providerId="ADAL" clId="{D6F40D11-73A2-2D44-8BE3-275AC95E9B67}" dt="2024-03-12T15:35:05.686" v="464" actId="478"/>
          <ac:spMkLst>
            <pc:docMk/>
            <pc:sldMk cId="684107213" sldId="388"/>
            <ac:spMk id="27" creationId="{B643EFDE-F356-18FE-D83C-64565D9ED8F9}"/>
          </ac:spMkLst>
        </pc:spChg>
        <pc:spChg chg="add del mod ord">
          <ac:chgData name="Nicolo Tuccori" userId="0bed12c8-cf4c-419b-9b95-d7ea7ec556a8" providerId="ADAL" clId="{D6F40D11-73A2-2D44-8BE3-275AC95E9B67}" dt="2024-03-12T15:35:05.686" v="464" actId="478"/>
          <ac:spMkLst>
            <pc:docMk/>
            <pc:sldMk cId="684107213" sldId="388"/>
            <ac:spMk id="28" creationId="{21C3FC3F-927D-3249-C08A-10D7FA86C83A}"/>
          </ac:spMkLst>
        </pc:spChg>
        <pc:spChg chg="add del mod ord">
          <ac:chgData name="Nicolo Tuccori" userId="0bed12c8-cf4c-419b-9b95-d7ea7ec556a8" providerId="ADAL" clId="{D6F40D11-73A2-2D44-8BE3-275AC95E9B67}" dt="2024-03-12T15:35:05.686" v="464" actId="478"/>
          <ac:spMkLst>
            <pc:docMk/>
            <pc:sldMk cId="684107213" sldId="388"/>
            <ac:spMk id="29" creationId="{E05487C9-EB93-8377-60D1-0111B16F512E}"/>
          </ac:spMkLst>
        </pc:spChg>
        <pc:spChg chg="add mod">
          <ac:chgData name="Nicolo Tuccori" userId="0bed12c8-cf4c-419b-9b95-d7ea7ec556a8" providerId="ADAL" clId="{D6F40D11-73A2-2D44-8BE3-275AC95E9B67}" dt="2024-03-12T15:55:49.762" v="1147" actId="1076"/>
          <ac:spMkLst>
            <pc:docMk/>
            <pc:sldMk cId="684107213" sldId="388"/>
            <ac:spMk id="36" creationId="{E2B7FBBD-F9E6-7E26-52E0-C2BE0560BF10}"/>
          </ac:spMkLst>
        </pc:spChg>
        <pc:spChg chg="add mod">
          <ac:chgData name="Nicolo Tuccori" userId="0bed12c8-cf4c-419b-9b95-d7ea7ec556a8" providerId="ADAL" clId="{D6F40D11-73A2-2D44-8BE3-275AC95E9B67}" dt="2024-03-12T15:43:20.854" v="724" actId="208"/>
          <ac:spMkLst>
            <pc:docMk/>
            <pc:sldMk cId="684107213" sldId="388"/>
            <ac:spMk id="37" creationId="{A6A811D6-41D4-671E-B7FA-DACC1B29769B}"/>
          </ac:spMkLst>
        </pc:spChg>
        <pc:spChg chg="add del mod">
          <ac:chgData name="Nicolo Tuccori" userId="0bed12c8-cf4c-419b-9b95-d7ea7ec556a8" providerId="ADAL" clId="{D6F40D11-73A2-2D44-8BE3-275AC95E9B67}" dt="2024-03-12T15:59:01.988" v="1183" actId="478"/>
          <ac:spMkLst>
            <pc:docMk/>
            <pc:sldMk cId="684107213" sldId="388"/>
            <ac:spMk id="43" creationId="{CEB2CB23-ABCD-CDDF-3332-65AD337962E8}"/>
          </ac:spMkLst>
        </pc:spChg>
        <pc:spChg chg="add mod">
          <ac:chgData name="Nicolo Tuccori" userId="0bed12c8-cf4c-419b-9b95-d7ea7ec556a8" providerId="ADAL" clId="{D6F40D11-73A2-2D44-8BE3-275AC95E9B67}" dt="2024-03-12T15:52:02.009" v="1111" actId="1076"/>
          <ac:spMkLst>
            <pc:docMk/>
            <pc:sldMk cId="684107213" sldId="388"/>
            <ac:spMk id="51" creationId="{E4F69A91-8ABD-C7A5-E795-4DBA34C26680}"/>
          </ac:spMkLst>
        </pc:spChg>
        <pc:spChg chg="add mod">
          <ac:chgData name="Nicolo Tuccori" userId="0bed12c8-cf4c-419b-9b95-d7ea7ec556a8" providerId="ADAL" clId="{D6F40D11-73A2-2D44-8BE3-275AC95E9B67}" dt="2024-03-12T15:52:07.794" v="1114" actId="20577"/>
          <ac:spMkLst>
            <pc:docMk/>
            <pc:sldMk cId="684107213" sldId="388"/>
            <ac:spMk id="52" creationId="{D3581880-908D-8903-C7F3-F29D1A4F0960}"/>
          </ac:spMkLst>
        </pc:spChg>
        <pc:spChg chg="add mod">
          <ac:chgData name="Nicolo Tuccori" userId="0bed12c8-cf4c-419b-9b95-d7ea7ec556a8" providerId="ADAL" clId="{D6F40D11-73A2-2D44-8BE3-275AC95E9B67}" dt="2024-03-12T15:53:02.970" v="1124" actId="1076"/>
          <ac:spMkLst>
            <pc:docMk/>
            <pc:sldMk cId="684107213" sldId="388"/>
            <ac:spMk id="61" creationId="{AC2E8316-6C5A-32E6-91BF-D95F3844F51F}"/>
          </ac:spMkLst>
        </pc:spChg>
        <pc:spChg chg="add mod">
          <ac:chgData name="Nicolo Tuccori" userId="0bed12c8-cf4c-419b-9b95-d7ea7ec556a8" providerId="ADAL" clId="{D6F40D11-73A2-2D44-8BE3-275AC95E9B67}" dt="2024-03-12T15:53:09.373" v="1127" actId="20577"/>
          <ac:spMkLst>
            <pc:docMk/>
            <pc:sldMk cId="684107213" sldId="388"/>
            <ac:spMk id="62" creationId="{952079F5-FED6-D296-6D87-A6C34BEC2A94}"/>
          </ac:spMkLst>
        </pc:spChg>
        <pc:picChg chg="add mod">
          <ac:chgData name="Nicolo Tuccori" userId="0bed12c8-cf4c-419b-9b95-d7ea7ec556a8" providerId="ADAL" clId="{D6F40D11-73A2-2D44-8BE3-275AC95E9B67}" dt="2024-03-12T15:36:16.437" v="606" actId="1076"/>
          <ac:picMkLst>
            <pc:docMk/>
            <pc:sldMk cId="684107213" sldId="388"/>
            <ac:picMk id="20" creationId="{C8AB35D1-01CC-669E-AE08-CE0309DCA24E}"/>
          </ac:picMkLst>
        </pc:picChg>
        <pc:picChg chg="add mod">
          <ac:chgData name="Nicolo Tuccori" userId="0bed12c8-cf4c-419b-9b95-d7ea7ec556a8" providerId="ADAL" clId="{D6F40D11-73A2-2D44-8BE3-275AC95E9B67}" dt="2024-03-12T15:43:02.450" v="722" actId="688"/>
          <ac:picMkLst>
            <pc:docMk/>
            <pc:sldMk cId="684107213" sldId="388"/>
            <ac:picMk id="34" creationId="{25FC2485-14D4-8654-DC78-EBD0ACA23C6A}"/>
          </ac:picMkLst>
        </pc:picChg>
        <pc:picChg chg="add mod">
          <ac:chgData name="Nicolo Tuccori" userId="0bed12c8-cf4c-419b-9b95-d7ea7ec556a8" providerId="ADAL" clId="{D6F40D11-73A2-2D44-8BE3-275AC95E9B67}" dt="2024-03-12T15:55:49.762" v="1147" actId="1076"/>
          <ac:picMkLst>
            <pc:docMk/>
            <pc:sldMk cId="684107213" sldId="388"/>
            <ac:picMk id="35" creationId="{74D9CB2F-9D89-459C-7531-606FE578B23F}"/>
          </ac:picMkLst>
        </pc:picChg>
        <pc:picChg chg="add mod">
          <ac:chgData name="Nicolo Tuccori" userId="0bed12c8-cf4c-419b-9b95-d7ea7ec556a8" providerId="ADAL" clId="{D6F40D11-73A2-2D44-8BE3-275AC95E9B67}" dt="2024-03-12T15:46:37.069" v="969" actId="1076"/>
          <ac:picMkLst>
            <pc:docMk/>
            <pc:sldMk cId="684107213" sldId="388"/>
            <ac:picMk id="38" creationId="{ED55F510-5439-C83E-5BD4-5C3DCEDE1CB7}"/>
          </ac:picMkLst>
        </pc:picChg>
        <pc:picChg chg="add mod">
          <ac:chgData name="Nicolo Tuccori" userId="0bed12c8-cf4c-419b-9b95-d7ea7ec556a8" providerId="ADAL" clId="{D6F40D11-73A2-2D44-8BE3-275AC95E9B67}" dt="2024-03-12T15:59:37.333" v="1188" actId="1036"/>
          <ac:picMkLst>
            <pc:docMk/>
            <pc:sldMk cId="684107213" sldId="388"/>
            <ac:picMk id="64" creationId="{D1BBFE22-CE89-2A36-9A31-47122477A2CB}"/>
          </ac:picMkLst>
        </pc:picChg>
        <pc:cxnChg chg="add del mod">
          <ac:chgData name="Nicolo Tuccori" userId="0bed12c8-cf4c-419b-9b95-d7ea7ec556a8" providerId="ADAL" clId="{D6F40D11-73A2-2D44-8BE3-275AC95E9B67}" dt="2024-03-13T17:42:26.207" v="5341" actId="478"/>
          <ac:cxnSpMkLst>
            <pc:docMk/>
            <pc:sldMk cId="684107213" sldId="388"/>
            <ac:cxnSpMk id="31" creationId="{F2E03F9C-0837-678D-685B-2076C58A0C4D}"/>
          </ac:cxnSpMkLst>
        </pc:cxnChg>
        <pc:cxnChg chg="add mod">
          <ac:chgData name="Nicolo Tuccori" userId="0bed12c8-cf4c-419b-9b95-d7ea7ec556a8" providerId="ADAL" clId="{D6F40D11-73A2-2D44-8BE3-275AC95E9B67}" dt="2024-03-12T15:55:49.762" v="1147" actId="1076"/>
          <ac:cxnSpMkLst>
            <pc:docMk/>
            <pc:sldMk cId="684107213" sldId="388"/>
            <ac:cxnSpMk id="39" creationId="{E0E83452-2779-3500-1697-AA37E34255C3}"/>
          </ac:cxnSpMkLst>
        </pc:cxnChg>
        <pc:cxnChg chg="add mod">
          <ac:chgData name="Nicolo Tuccori" userId="0bed12c8-cf4c-419b-9b95-d7ea7ec556a8" providerId="ADAL" clId="{D6F40D11-73A2-2D44-8BE3-275AC95E9B67}" dt="2024-03-12T15:51:35.223" v="1103" actId="692"/>
          <ac:cxnSpMkLst>
            <pc:docMk/>
            <pc:sldMk cId="684107213" sldId="388"/>
            <ac:cxnSpMk id="45" creationId="{1E0B8281-927D-DE58-B03C-130E87C83E7D}"/>
          </ac:cxnSpMkLst>
        </pc:cxnChg>
        <pc:cxnChg chg="add mod">
          <ac:chgData name="Nicolo Tuccori" userId="0bed12c8-cf4c-419b-9b95-d7ea7ec556a8" providerId="ADAL" clId="{D6F40D11-73A2-2D44-8BE3-275AC95E9B67}" dt="2024-03-12T15:51:43.058" v="1107" actId="14100"/>
          <ac:cxnSpMkLst>
            <pc:docMk/>
            <pc:sldMk cId="684107213" sldId="388"/>
            <ac:cxnSpMk id="48" creationId="{37106337-04CA-6CBC-7C8A-D1C2AF6BCCD2}"/>
          </ac:cxnSpMkLst>
        </pc:cxnChg>
        <pc:cxnChg chg="add mod">
          <ac:chgData name="Nicolo Tuccori" userId="0bed12c8-cf4c-419b-9b95-d7ea7ec556a8" providerId="ADAL" clId="{D6F40D11-73A2-2D44-8BE3-275AC95E9B67}" dt="2024-03-12T15:52:54.425" v="1122" actId="1076"/>
          <ac:cxnSpMkLst>
            <pc:docMk/>
            <pc:sldMk cId="684107213" sldId="388"/>
            <ac:cxnSpMk id="53" creationId="{C60C55B8-7F25-5AFC-7CC7-30D34FF99E17}"/>
          </ac:cxnSpMkLst>
        </pc:cxnChg>
        <pc:cxnChg chg="add mod">
          <ac:chgData name="Nicolo Tuccori" userId="0bed12c8-cf4c-419b-9b95-d7ea7ec556a8" providerId="ADAL" clId="{D6F40D11-73A2-2D44-8BE3-275AC95E9B67}" dt="2024-03-12T15:52:54.425" v="1122" actId="1076"/>
          <ac:cxnSpMkLst>
            <pc:docMk/>
            <pc:sldMk cId="684107213" sldId="388"/>
            <ac:cxnSpMk id="54" creationId="{A4382296-5861-C2FC-B308-0F7B4F2AB4C2}"/>
          </ac:cxnSpMkLst>
        </pc:cxnChg>
      </pc:sldChg>
      <pc:sldChg chg="addSp delSp modSp new mod chgLayout">
        <pc:chgData name="Nicolo Tuccori" userId="0bed12c8-cf4c-419b-9b95-d7ea7ec556a8" providerId="ADAL" clId="{D6F40D11-73A2-2D44-8BE3-275AC95E9B67}" dt="2024-03-12T15:32:27.205" v="395" actId="6549"/>
        <pc:sldMkLst>
          <pc:docMk/>
          <pc:sldMk cId="2630725935" sldId="389"/>
        </pc:sldMkLst>
        <pc:spChg chg="del mod ord">
          <ac:chgData name="Nicolo Tuccori" userId="0bed12c8-cf4c-419b-9b95-d7ea7ec556a8" providerId="ADAL" clId="{D6F40D11-73A2-2D44-8BE3-275AC95E9B67}" dt="2024-03-12T15:32:07.837" v="359" actId="700"/>
          <ac:spMkLst>
            <pc:docMk/>
            <pc:sldMk cId="2630725935" sldId="389"/>
            <ac:spMk id="2" creationId="{686A33BA-149A-8EFE-6BD8-12D868CCFB69}"/>
          </ac:spMkLst>
        </pc:spChg>
        <pc:spChg chg="del">
          <ac:chgData name="Nicolo Tuccori" userId="0bed12c8-cf4c-419b-9b95-d7ea7ec556a8" providerId="ADAL" clId="{D6F40D11-73A2-2D44-8BE3-275AC95E9B67}" dt="2024-03-12T15:32:07.837" v="359" actId="700"/>
          <ac:spMkLst>
            <pc:docMk/>
            <pc:sldMk cId="2630725935" sldId="389"/>
            <ac:spMk id="3" creationId="{9B17AA23-D027-FFEE-5E4E-5EC0A3D0CFF9}"/>
          </ac:spMkLst>
        </pc:spChg>
        <pc:spChg chg="del">
          <ac:chgData name="Nicolo Tuccori" userId="0bed12c8-cf4c-419b-9b95-d7ea7ec556a8" providerId="ADAL" clId="{D6F40D11-73A2-2D44-8BE3-275AC95E9B67}" dt="2024-03-12T15:32:07.837" v="359" actId="700"/>
          <ac:spMkLst>
            <pc:docMk/>
            <pc:sldMk cId="2630725935" sldId="389"/>
            <ac:spMk id="4" creationId="{9941B3CE-D602-6273-57D5-8A8CDF6D8782}"/>
          </ac:spMkLst>
        </pc:spChg>
        <pc:spChg chg="del">
          <ac:chgData name="Nicolo Tuccori" userId="0bed12c8-cf4c-419b-9b95-d7ea7ec556a8" providerId="ADAL" clId="{D6F40D11-73A2-2D44-8BE3-275AC95E9B67}" dt="2024-03-12T15:32:07.837" v="359" actId="700"/>
          <ac:spMkLst>
            <pc:docMk/>
            <pc:sldMk cId="2630725935" sldId="389"/>
            <ac:spMk id="5" creationId="{F70892F6-BD4F-20E3-6F2E-5ED0D280FF37}"/>
          </ac:spMkLst>
        </pc:spChg>
        <pc:spChg chg="del">
          <ac:chgData name="Nicolo Tuccori" userId="0bed12c8-cf4c-419b-9b95-d7ea7ec556a8" providerId="ADAL" clId="{D6F40D11-73A2-2D44-8BE3-275AC95E9B67}" dt="2024-03-12T15:32:07.837" v="359" actId="700"/>
          <ac:spMkLst>
            <pc:docMk/>
            <pc:sldMk cId="2630725935" sldId="389"/>
            <ac:spMk id="6" creationId="{5BCE76C2-C979-6499-B431-9D0A817C75A4}"/>
          </ac:spMkLst>
        </pc:spChg>
        <pc:spChg chg="del">
          <ac:chgData name="Nicolo Tuccori" userId="0bed12c8-cf4c-419b-9b95-d7ea7ec556a8" providerId="ADAL" clId="{D6F40D11-73A2-2D44-8BE3-275AC95E9B67}" dt="2024-03-12T15:32:07.837" v="359" actId="700"/>
          <ac:spMkLst>
            <pc:docMk/>
            <pc:sldMk cId="2630725935" sldId="389"/>
            <ac:spMk id="7" creationId="{7930F503-9B6C-684F-B28E-B3E4DC70D0E0}"/>
          </ac:spMkLst>
        </pc:spChg>
        <pc:spChg chg="del">
          <ac:chgData name="Nicolo Tuccori" userId="0bed12c8-cf4c-419b-9b95-d7ea7ec556a8" providerId="ADAL" clId="{D6F40D11-73A2-2D44-8BE3-275AC95E9B67}" dt="2024-03-12T15:32:07.837" v="359" actId="700"/>
          <ac:spMkLst>
            <pc:docMk/>
            <pc:sldMk cId="2630725935" sldId="389"/>
            <ac:spMk id="8" creationId="{25EAE662-8395-71AA-BDD8-D72BBB05E2A7}"/>
          </ac:spMkLst>
        </pc:spChg>
        <pc:spChg chg="mod ord">
          <ac:chgData name="Nicolo Tuccori" userId="0bed12c8-cf4c-419b-9b95-d7ea7ec556a8" providerId="ADAL" clId="{D6F40D11-73A2-2D44-8BE3-275AC95E9B67}" dt="2024-03-12T15:32:07.837" v="359" actId="700"/>
          <ac:spMkLst>
            <pc:docMk/>
            <pc:sldMk cId="2630725935" sldId="389"/>
            <ac:spMk id="9" creationId="{C2F7DB09-9574-9635-8364-022F5CE8BB66}"/>
          </ac:spMkLst>
        </pc:spChg>
        <pc:spChg chg="mod ord">
          <ac:chgData name="Nicolo Tuccori" userId="0bed12c8-cf4c-419b-9b95-d7ea7ec556a8" providerId="ADAL" clId="{D6F40D11-73A2-2D44-8BE3-275AC95E9B67}" dt="2024-03-12T15:32:07.837" v="359" actId="700"/>
          <ac:spMkLst>
            <pc:docMk/>
            <pc:sldMk cId="2630725935" sldId="389"/>
            <ac:spMk id="10" creationId="{44163288-AC00-8540-FC75-F9F8DD8BAAE2}"/>
          </ac:spMkLst>
        </pc:spChg>
        <pc:spChg chg="mod ord">
          <ac:chgData name="Nicolo Tuccori" userId="0bed12c8-cf4c-419b-9b95-d7ea7ec556a8" providerId="ADAL" clId="{D6F40D11-73A2-2D44-8BE3-275AC95E9B67}" dt="2024-03-12T15:32:07.837" v="359" actId="700"/>
          <ac:spMkLst>
            <pc:docMk/>
            <pc:sldMk cId="2630725935" sldId="389"/>
            <ac:spMk id="11" creationId="{E5548F4D-366E-F3DB-98DD-9AC52FACE2E5}"/>
          </ac:spMkLst>
        </pc:spChg>
        <pc:spChg chg="add mod ord">
          <ac:chgData name="Nicolo Tuccori" userId="0bed12c8-cf4c-419b-9b95-d7ea7ec556a8" providerId="ADAL" clId="{D6F40D11-73A2-2D44-8BE3-275AC95E9B67}" dt="2024-03-12T15:32:27.205" v="395" actId="6549"/>
          <ac:spMkLst>
            <pc:docMk/>
            <pc:sldMk cId="2630725935" sldId="389"/>
            <ac:spMk id="12" creationId="{77237F9B-1D62-2CBC-8FB8-9C0AB958938D}"/>
          </ac:spMkLst>
        </pc:spChg>
      </pc:sldChg>
      <pc:sldChg chg="addSp delSp modSp add mod">
        <pc:chgData name="Nicolo Tuccori" userId="0bed12c8-cf4c-419b-9b95-d7ea7ec556a8" providerId="ADAL" clId="{D6F40D11-73A2-2D44-8BE3-275AC95E9B67}" dt="2024-03-13T17:42:48.971" v="5342" actId="478"/>
        <pc:sldMkLst>
          <pc:docMk/>
          <pc:sldMk cId="3490254064" sldId="390"/>
        </pc:sldMkLst>
        <pc:spChg chg="add mod">
          <ac:chgData name="Nicolo Tuccori" userId="0bed12c8-cf4c-419b-9b95-d7ea7ec556a8" providerId="ADAL" clId="{D6F40D11-73A2-2D44-8BE3-275AC95E9B67}" dt="2024-03-12T15:54:33.827" v="1143" actId="1076"/>
          <ac:spMkLst>
            <pc:docMk/>
            <pc:sldMk cId="3490254064" sldId="390"/>
            <ac:spMk id="7" creationId="{151FF6F1-05E1-D4AF-6C62-0BDEFAF19C0A}"/>
          </ac:spMkLst>
        </pc:spChg>
        <pc:spChg chg="add mod">
          <ac:chgData name="Nicolo Tuccori" userId="0bed12c8-cf4c-419b-9b95-d7ea7ec556a8" providerId="ADAL" clId="{D6F40D11-73A2-2D44-8BE3-275AC95E9B67}" dt="2024-03-12T15:54:33.827" v="1143" actId="1076"/>
          <ac:spMkLst>
            <pc:docMk/>
            <pc:sldMk cId="3490254064" sldId="390"/>
            <ac:spMk id="8" creationId="{281F240A-69D1-BD95-0D6A-A445B6709C05}"/>
          </ac:spMkLst>
        </pc:spChg>
        <pc:spChg chg="add mod">
          <ac:chgData name="Nicolo Tuccori" userId="0bed12c8-cf4c-419b-9b95-d7ea7ec556a8" providerId="ADAL" clId="{D6F40D11-73A2-2D44-8BE3-275AC95E9B67}" dt="2024-03-12T15:54:33.827" v="1143" actId="1076"/>
          <ac:spMkLst>
            <pc:docMk/>
            <pc:sldMk cId="3490254064" sldId="390"/>
            <ac:spMk id="12" creationId="{E6D7FEA4-2321-7131-B0A0-A3A5E7438D55}"/>
          </ac:spMkLst>
        </pc:spChg>
        <pc:spChg chg="add mod">
          <ac:chgData name="Nicolo Tuccori" userId="0bed12c8-cf4c-419b-9b95-d7ea7ec556a8" providerId="ADAL" clId="{D6F40D11-73A2-2D44-8BE3-275AC95E9B67}" dt="2024-03-12T15:54:33.827" v="1143" actId="1076"/>
          <ac:spMkLst>
            <pc:docMk/>
            <pc:sldMk cId="3490254064" sldId="390"/>
            <ac:spMk id="14" creationId="{1BFF9535-CBAB-6130-887B-0FB8311AD482}"/>
          </ac:spMkLst>
        </pc:spChg>
        <pc:spChg chg="add mod">
          <ac:chgData name="Nicolo Tuccori" userId="0bed12c8-cf4c-419b-9b95-d7ea7ec556a8" providerId="ADAL" clId="{D6F40D11-73A2-2D44-8BE3-275AC95E9B67}" dt="2024-03-12T15:54:33.827" v="1143" actId="1076"/>
          <ac:spMkLst>
            <pc:docMk/>
            <pc:sldMk cId="3490254064" sldId="390"/>
            <ac:spMk id="15" creationId="{D3287108-7D61-1C7A-93F4-75C4B8D2CE80}"/>
          </ac:spMkLst>
        </pc:spChg>
        <pc:spChg chg="add mod">
          <ac:chgData name="Nicolo Tuccori" userId="0bed12c8-cf4c-419b-9b95-d7ea7ec556a8" providerId="ADAL" clId="{D6F40D11-73A2-2D44-8BE3-275AC95E9B67}" dt="2024-03-12T15:54:33.827" v="1143" actId="1076"/>
          <ac:spMkLst>
            <pc:docMk/>
            <pc:sldMk cId="3490254064" sldId="390"/>
            <ac:spMk id="16" creationId="{D83772D4-2C90-050B-CD5B-2EBE3FF793B2}"/>
          </ac:spMkLst>
        </pc:spChg>
        <pc:spChg chg="add mod">
          <ac:chgData name="Nicolo Tuccori" userId="0bed12c8-cf4c-419b-9b95-d7ea7ec556a8" providerId="ADAL" clId="{D6F40D11-73A2-2D44-8BE3-275AC95E9B67}" dt="2024-03-12T15:54:33.827" v="1143" actId="1076"/>
          <ac:spMkLst>
            <pc:docMk/>
            <pc:sldMk cId="3490254064" sldId="390"/>
            <ac:spMk id="17" creationId="{85D8499C-04E5-91C4-CBAF-B5018ACEA351}"/>
          </ac:spMkLst>
        </pc:spChg>
        <pc:spChg chg="add mod">
          <ac:chgData name="Nicolo Tuccori" userId="0bed12c8-cf4c-419b-9b95-d7ea7ec556a8" providerId="ADAL" clId="{D6F40D11-73A2-2D44-8BE3-275AC95E9B67}" dt="2024-03-12T15:54:33.827" v="1143" actId="1076"/>
          <ac:spMkLst>
            <pc:docMk/>
            <pc:sldMk cId="3490254064" sldId="390"/>
            <ac:spMk id="18" creationId="{FEECFE59-B32F-8BCE-41FB-0AB99CC0C4A5}"/>
          </ac:spMkLst>
        </pc:spChg>
        <pc:spChg chg="add mod">
          <ac:chgData name="Nicolo Tuccori" userId="0bed12c8-cf4c-419b-9b95-d7ea7ec556a8" providerId="ADAL" clId="{D6F40D11-73A2-2D44-8BE3-275AC95E9B67}" dt="2024-03-12T15:53:27.773" v="1128"/>
          <ac:spMkLst>
            <pc:docMk/>
            <pc:sldMk cId="3490254064" sldId="390"/>
            <ac:spMk id="22" creationId="{EBFCECAC-0DB7-3C5C-B099-6001B33C3456}"/>
          </ac:spMkLst>
        </pc:spChg>
        <pc:spChg chg="mod">
          <ac:chgData name="Nicolo Tuccori" userId="0bed12c8-cf4c-419b-9b95-d7ea7ec556a8" providerId="ADAL" clId="{D6F40D11-73A2-2D44-8BE3-275AC95E9B67}" dt="2024-03-12T15:57:03.772" v="1169" actId="20577"/>
          <ac:spMkLst>
            <pc:docMk/>
            <pc:sldMk cId="3490254064" sldId="390"/>
            <ac:spMk id="23" creationId="{49606D4B-306D-07C7-52AD-2480DDED24F5}"/>
          </ac:spMkLst>
        </pc:spChg>
        <pc:spChg chg="add mod">
          <ac:chgData name="Nicolo Tuccori" userId="0bed12c8-cf4c-419b-9b95-d7ea7ec556a8" providerId="ADAL" clId="{D6F40D11-73A2-2D44-8BE3-275AC95E9B67}" dt="2024-03-12T15:53:27.773" v="1128"/>
          <ac:spMkLst>
            <pc:docMk/>
            <pc:sldMk cId="3490254064" sldId="390"/>
            <ac:spMk id="24" creationId="{B6C19931-BB79-3CF5-65BA-E0446D7DCF52}"/>
          </ac:spMkLst>
        </pc:spChg>
        <pc:spChg chg="add mod">
          <ac:chgData name="Nicolo Tuccori" userId="0bed12c8-cf4c-419b-9b95-d7ea7ec556a8" providerId="ADAL" clId="{D6F40D11-73A2-2D44-8BE3-275AC95E9B67}" dt="2024-03-12T15:54:44.161" v="1146" actId="1076"/>
          <ac:spMkLst>
            <pc:docMk/>
            <pc:sldMk cId="3490254064" sldId="390"/>
            <ac:spMk id="27" creationId="{31255470-9FEC-A649-53E0-1C0015D431F7}"/>
          </ac:spMkLst>
        </pc:spChg>
        <pc:spChg chg="add mod">
          <ac:chgData name="Nicolo Tuccori" userId="0bed12c8-cf4c-419b-9b95-d7ea7ec556a8" providerId="ADAL" clId="{D6F40D11-73A2-2D44-8BE3-275AC95E9B67}" dt="2024-03-12T15:54:44.161" v="1146" actId="1076"/>
          <ac:spMkLst>
            <pc:docMk/>
            <pc:sldMk cId="3490254064" sldId="390"/>
            <ac:spMk id="28" creationId="{13B5795F-47D6-64A9-170C-E6E879181574}"/>
          </ac:spMkLst>
        </pc:spChg>
        <pc:spChg chg="del">
          <ac:chgData name="Nicolo Tuccori" userId="0bed12c8-cf4c-419b-9b95-d7ea7ec556a8" providerId="ADAL" clId="{D6F40D11-73A2-2D44-8BE3-275AC95E9B67}" dt="2024-03-12T15:47:04.255" v="995" actId="478"/>
          <ac:spMkLst>
            <pc:docMk/>
            <pc:sldMk cId="3490254064" sldId="390"/>
            <ac:spMk id="36" creationId="{E2B7FBBD-F9E6-7E26-52E0-C2BE0560BF10}"/>
          </ac:spMkLst>
        </pc:spChg>
        <pc:spChg chg="del">
          <ac:chgData name="Nicolo Tuccori" userId="0bed12c8-cf4c-419b-9b95-d7ea7ec556a8" providerId="ADAL" clId="{D6F40D11-73A2-2D44-8BE3-275AC95E9B67}" dt="2024-03-12T15:47:05.866" v="996" actId="478"/>
          <ac:spMkLst>
            <pc:docMk/>
            <pc:sldMk cId="3490254064" sldId="390"/>
            <ac:spMk id="37" creationId="{A6A811D6-41D4-671E-B7FA-DACC1B29769B}"/>
          </ac:spMkLst>
        </pc:spChg>
        <pc:spChg chg="del mod">
          <ac:chgData name="Nicolo Tuccori" userId="0bed12c8-cf4c-419b-9b95-d7ea7ec556a8" providerId="ADAL" clId="{D6F40D11-73A2-2D44-8BE3-275AC95E9B67}" dt="2024-03-12T15:54:28.465" v="1142" actId="478"/>
          <ac:spMkLst>
            <pc:docMk/>
            <pc:sldMk cId="3490254064" sldId="390"/>
            <ac:spMk id="43" creationId="{CEB2CB23-ABCD-CDDF-3332-65AD337962E8}"/>
          </ac:spMkLst>
        </pc:spChg>
        <pc:picChg chg="add del mod">
          <ac:chgData name="Nicolo Tuccori" userId="0bed12c8-cf4c-419b-9b95-d7ea7ec556a8" providerId="ADAL" clId="{D6F40D11-73A2-2D44-8BE3-275AC95E9B67}" dt="2024-03-12T15:54:33.827" v="1143" actId="1076"/>
          <ac:picMkLst>
            <pc:docMk/>
            <pc:sldMk cId="3490254064" sldId="390"/>
            <ac:picMk id="2" creationId="{DFBB4D23-64EF-FD99-917C-52E2BF0EAF30}"/>
          </ac:picMkLst>
        </pc:picChg>
        <pc:picChg chg="del">
          <ac:chgData name="Nicolo Tuccori" userId="0bed12c8-cf4c-419b-9b95-d7ea7ec556a8" providerId="ADAL" clId="{D6F40D11-73A2-2D44-8BE3-275AC95E9B67}" dt="2024-03-12T15:47:05.866" v="996" actId="478"/>
          <ac:picMkLst>
            <pc:docMk/>
            <pc:sldMk cId="3490254064" sldId="390"/>
            <ac:picMk id="34" creationId="{25FC2485-14D4-8654-DC78-EBD0ACA23C6A}"/>
          </ac:picMkLst>
        </pc:picChg>
        <pc:picChg chg="del">
          <ac:chgData name="Nicolo Tuccori" userId="0bed12c8-cf4c-419b-9b95-d7ea7ec556a8" providerId="ADAL" clId="{D6F40D11-73A2-2D44-8BE3-275AC95E9B67}" dt="2024-03-12T15:47:04.255" v="995" actId="478"/>
          <ac:picMkLst>
            <pc:docMk/>
            <pc:sldMk cId="3490254064" sldId="390"/>
            <ac:picMk id="35" creationId="{74D9CB2F-9D89-459C-7531-606FE578B23F}"/>
          </ac:picMkLst>
        </pc:picChg>
        <pc:picChg chg="mod modCrop">
          <ac:chgData name="Nicolo Tuccori" userId="0bed12c8-cf4c-419b-9b95-d7ea7ec556a8" providerId="ADAL" clId="{D6F40D11-73A2-2D44-8BE3-275AC95E9B67}" dt="2024-03-12T15:54:44.161" v="1146" actId="1076"/>
          <ac:picMkLst>
            <pc:docMk/>
            <pc:sldMk cId="3490254064" sldId="390"/>
            <ac:picMk id="38" creationId="{ED55F510-5439-C83E-5BD4-5C3DCEDE1CB7}"/>
          </ac:picMkLst>
        </pc:picChg>
        <pc:cxnChg chg="add mod">
          <ac:chgData name="Nicolo Tuccori" userId="0bed12c8-cf4c-419b-9b95-d7ea7ec556a8" providerId="ADAL" clId="{D6F40D11-73A2-2D44-8BE3-275AC95E9B67}" dt="2024-03-12T15:54:33.827" v="1143" actId="1076"/>
          <ac:cxnSpMkLst>
            <pc:docMk/>
            <pc:sldMk cId="3490254064" sldId="390"/>
            <ac:cxnSpMk id="3" creationId="{1B57C478-2C1B-1ACA-AD6D-B72A00D1AEC0}"/>
          </ac:cxnSpMkLst>
        </pc:cxnChg>
        <pc:cxnChg chg="add mod">
          <ac:chgData name="Nicolo Tuccori" userId="0bed12c8-cf4c-419b-9b95-d7ea7ec556a8" providerId="ADAL" clId="{D6F40D11-73A2-2D44-8BE3-275AC95E9B67}" dt="2024-03-12T15:53:27.773" v="1128"/>
          <ac:cxnSpMkLst>
            <pc:docMk/>
            <pc:sldMk cId="3490254064" sldId="390"/>
            <ac:cxnSpMk id="19" creationId="{9CFBEBE1-8439-3833-F8A6-9ACB39406CED}"/>
          </ac:cxnSpMkLst>
        </pc:cxnChg>
        <pc:cxnChg chg="add mod">
          <ac:chgData name="Nicolo Tuccori" userId="0bed12c8-cf4c-419b-9b95-d7ea7ec556a8" providerId="ADAL" clId="{D6F40D11-73A2-2D44-8BE3-275AC95E9B67}" dt="2024-03-12T15:53:27.773" v="1128"/>
          <ac:cxnSpMkLst>
            <pc:docMk/>
            <pc:sldMk cId="3490254064" sldId="390"/>
            <ac:cxnSpMk id="21" creationId="{C48D3A5B-8C95-468D-4790-C7976E0C9277}"/>
          </ac:cxnSpMkLst>
        </pc:cxnChg>
        <pc:cxnChg chg="add mod">
          <ac:chgData name="Nicolo Tuccori" userId="0bed12c8-cf4c-419b-9b95-d7ea7ec556a8" providerId="ADAL" clId="{D6F40D11-73A2-2D44-8BE3-275AC95E9B67}" dt="2024-03-12T15:54:44.161" v="1146" actId="1076"/>
          <ac:cxnSpMkLst>
            <pc:docMk/>
            <pc:sldMk cId="3490254064" sldId="390"/>
            <ac:cxnSpMk id="25" creationId="{E690CA47-DF32-0448-6846-730FD8F693AB}"/>
          </ac:cxnSpMkLst>
        </pc:cxnChg>
        <pc:cxnChg chg="add mod">
          <ac:chgData name="Nicolo Tuccori" userId="0bed12c8-cf4c-419b-9b95-d7ea7ec556a8" providerId="ADAL" clId="{D6F40D11-73A2-2D44-8BE3-275AC95E9B67}" dt="2024-03-12T15:54:44.161" v="1146" actId="1076"/>
          <ac:cxnSpMkLst>
            <pc:docMk/>
            <pc:sldMk cId="3490254064" sldId="390"/>
            <ac:cxnSpMk id="26" creationId="{C97E0F99-C82F-8FAD-2D17-45E1CA5CF14B}"/>
          </ac:cxnSpMkLst>
        </pc:cxnChg>
        <pc:cxnChg chg="del">
          <ac:chgData name="Nicolo Tuccori" userId="0bed12c8-cf4c-419b-9b95-d7ea7ec556a8" providerId="ADAL" clId="{D6F40D11-73A2-2D44-8BE3-275AC95E9B67}" dt="2024-03-13T17:42:48.971" v="5342" actId="478"/>
          <ac:cxnSpMkLst>
            <pc:docMk/>
            <pc:sldMk cId="3490254064" sldId="390"/>
            <ac:cxnSpMk id="31" creationId="{F2E03F9C-0837-678D-685B-2076C58A0C4D}"/>
          </ac:cxnSpMkLst>
        </pc:cxnChg>
        <pc:cxnChg chg="del mod">
          <ac:chgData name="Nicolo Tuccori" userId="0bed12c8-cf4c-419b-9b95-d7ea7ec556a8" providerId="ADAL" clId="{D6F40D11-73A2-2D44-8BE3-275AC95E9B67}" dt="2024-03-12T15:47:06.884" v="997" actId="478"/>
          <ac:cxnSpMkLst>
            <pc:docMk/>
            <pc:sldMk cId="3490254064" sldId="390"/>
            <ac:cxnSpMk id="39" creationId="{E0E83452-2779-3500-1697-AA37E34255C3}"/>
          </ac:cxnSpMkLst>
        </pc:cxnChg>
      </pc:sldChg>
      <pc:sldChg chg="addSp delSp modSp new mod">
        <pc:chgData name="Nicolo Tuccori" userId="0bed12c8-cf4c-419b-9b95-d7ea7ec556a8" providerId="ADAL" clId="{D6F40D11-73A2-2D44-8BE3-275AC95E9B67}" dt="2024-03-13T17:20:47.560" v="4958" actId="1076"/>
        <pc:sldMkLst>
          <pc:docMk/>
          <pc:sldMk cId="224853901" sldId="391"/>
        </pc:sldMkLst>
        <pc:spChg chg="del">
          <ac:chgData name="Nicolo Tuccori" userId="0bed12c8-cf4c-419b-9b95-d7ea7ec556a8" providerId="ADAL" clId="{D6F40D11-73A2-2D44-8BE3-275AC95E9B67}" dt="2024-03-13T17:10:40.172" v="4488" actId="478"/>
          <ac:spMkLst>
            <pc:docMk/>
            <pc:sldMk cId="224853901" sldId="391"/>
            <ac:spMk id="2" creationId="{13F62225-80DB-665D-6898-003C567C3097}"/>
          </ac:spMkLst>
        </pc:spChg>
        <pc:spChg chg="del">
          <ac:chgData name="Nicolo Tuccori" userId="0bed12c8-cf4c-419b-9b95-d7ea7ec556a8" providerId="ADAL" clId="{D6F40D11-73A2-2D44-8BE3-275AC95E9B67}" dt="2024-03-13T17:10:40.172" v="4488" actId="478"/>
          <ac:spMkLst>
            <pc:docMk/>
            <pc:sldMk cId="224853901" sldId="391"/>
            <ac:spMk id="3" creationId="{41837150-3B0F-8144-4141-504FC76B2B5A}"/>
          </ac:spMkLst>
        </pc:spChg>
        <pc:spChg chg="del">
          <ac:chgData name="Nicolo Tuccori" userId="0bed12c8-cf4c-419b-9b95-d7ea7ec556a8" providerId="ADAL" clId="{D6F40D11-73A2-2D44-8BE3-275AC95E9B67}" dt="2024-03-13T17:10:40.172" v="4488" actId="478"/>
          <ac:spMkLst>
            <pc:docMk/>
            <pc:sldMk cId="224853901" sldId="391"/>
            <ac:spMk id="4" creationId="{0B14DC68-9254-440D-643B-A8D97943A631}"/>
          </ac:spMkLst>
        </pc:spChg>
        <pc:spChg chg="del">
          <ac:chgData name="Nicolo Tuccori" userId="0bed12c8-cf4c-419b-9b95-d7ea7ec556a8" providerId="ADAL" clId="{D6F40D11-73A2-2D44-8BE3-275AC95E9B67}" dt="2024-03-13T17:10:40.172" v="4488" actId="478"/>
          <ac:spMkLst>
            <pc:docMk/>
            <pc:sldMk cId="224853901" sldId="391"/>
            <ac:spMk id="5" creationId="{E339FB6B-E2C8-A535-9236-FE47699672BF}"/>
          </ac:spMkLst>
        </pc:spChg>
        <pc:spChg chg="del">
          <ac:chgData name="Nicolo Tuccori" userId="0bed12c8-cf4c-419b-9b95-d7ea7ec556a8" providerId="ADAL" clId="{D6F40D11-73A2-2D44-8BE3-275AC95E9B67}" dt="2024-03-13T17:10:40.172" v="4488" actId="478"/>
          <ac:spMkLst>
            <pc:docMk/>
            <pc:sldMk cId="224853901" sldId="391"/>
            <ac:spMk id="6" creationId="{8973D11C-2052-23F6-2F6A-DDBBD84FB2F5}"/>
          </ac:spMkLst>
        </pc:spChg>
        <pc:spChg chg="del">
          <ac:chgData name="Nicolo Tuccori" userId="0bed12c8-cf4c-419b-9b95-d7ea7ec556a8" providerId="ADAL" clId="{D6F40D11-73A2-2D44-8BE3-275AC95E9B67}" dt="2024-03-13T17:10:40.172" v="4488" actId="478"/>
          <ac:spMkLst>
            <pc:docMk/>
            <pc:sldMk cId="224853901" sldId="391"/>
            <ac:spMk id="7" creationId="{EA494216-997C-36C6-4D4C-56A0725EE55B}"/>
          </ac:spMkLst>
        </pc:spChg>
        <pc:spChg chg="del">
          <ac:chgData name="Nicolo Tuccori" userId="0bed12c8-cf4c-419b-9b95-d7ea7ec556a8" providerId="ADAL" clId="{D6F40D11-73A2-2D44-8BE3-275AC95E9B67}" dt="2024-03-13T17:10:40.172" v="4488" actId="478"/>
          <ac:spMkLst>
            <pc:docMk/>
            <pc:sldMk cId="224853901" sldId="391"/>
            <ac:spMk id="8" creationId="{79AD9975-E5A8-8248-C3FA-4EF86FD49103}"/>
          </ac:spMkLst>
        </pc:spChg>
        <pc:spChg chg="del">
          <ac:chgData name="Nicolo Tuccori" userId="0bed12c8-cf4c-419b-9b95-d7ea7ec556a8" providerId="ADAL" clId="{D6F40D11-73A2-2D44-8BE3-275AC95E9B67}" dt="2024-03-13T17:10:40.172" v="4488" actId="478"/>
          <ac:spMkLst>
            <pc:docMk/>
            <pc:sldMk cId="224853901" sldId="391"/>
            <ac:spMk id="9" creationId="{F951BB37-9C20-89BB-7E88-A5D54E3D0614}"/>
          </ac:spMkLst>
        </pc:spChg>
        <pc:spChg chg="del">
          <ac:chgData name="Nicolo Tuccori" userId="0bed12c8-cf4c-419b-9b95-d7ea7ec556a8" providerId="ADAL" clId="{D6F40D11-73A2-2D44-8BE3-275AC95E9B67}" dt="2024-03-13T17:10:40.172" v="4488" actId="478"/>
          <ac:spMkLst>
            <pc:docMk/>
            <pc:sldMk cId="224853901" sldId="391"/>
            <ac:spMk id="10" creationId="{8B92020E-A6B6-4C5E-2A46-A8D677884D11}"/>
          </ac:spMkLst>
        </pc:spChg>
        <pc:spChg chg="add mod">
          <ac:chgData name="Nicolo Tuccori" userId="0bed12c8-cf4c-419b-9b95-d7ea7ec556a8" providerId="ADAL" clId="{D6F40D11-73A2-2D44-8BE3-275AC95E9B67}" dt="2024-03-13T17:20:47.560" v="4958" actId="1076"/>
          <ac:spMkLst>
            <pc:docMk/>
            <pc:sldMk cId="224853901" sldId="391"/>
            <ac:spMk id="15" creationId="{ED64D99E-05D7-5F9C-47F4-728B88AAA4FA}"/>
          </ac:spMkLst>
        </pc:spChg>
        <pc:picChg chg="add del mod">
          <ac:chgData name="Nicolo Tuccori" userId="0bed12c8-cf4c-419b-9b95-d7ea7ec556a8" providerId="ADAL" clId="{D6F40D11-73A2-2D44-8BE3-275AC95E9B67}" dt="2024-03-13T17:20:40.231" v="4957" actId="478"/>
          <ac:picMkLst>
            <pc:docMk/>
            <pc:sldMk cId="224853901" sldId="391"/>
            <ac:picMk id="14" creationId="{FBD98CFE-FDDE-3FA6-EC76-D6F14576A419}"/>
          </ac:picMkLst>
        </pc:picChg>
        <pc:picChg chg="add mod">
          <ac:chgData name="Nicolo Tuccori" userId="0bed12c8-cf4c-419b-9b95-d7ea7ec556a8" providerId="ADAL" clId="{D6F40D11-73A2-2D44-8BE3-275AC95E9B67}" dt="2024-03-13T17:20:38.526" v="4956" actId="167"/>
          <ac:picMkLst>
            <pc:docMk/>
            <pc:sldMk cId="224853901" sldId="391"/>
            <ac:picMk id="16" creationId="{1BF97527-4FF7-4F79-4069-ECC29B95B96D}"/>
          </ac:picMkLst>
        </pc:picChg>
      </pc:sldChg>
      <pc:sldChg chg="addSp delSp modSp add mod">
        <pc:chgData name="Nicolo Tuccori" userId="0bed12c8-cf4c-419b-9b95-d7ea7ec556a8" providerId="ADAL" clId="{D6F40D11-73A2-2D44-8BE3-275AC95E9B67}" dt="2024-03-12T16:03:14.966" v="1327" actId="6549"/>
        <pc:sldMkLst>
          <pc:docMk/>
          <pc:sldMk cId="2112312878" sldId="392"/>
        </pc:sldMkLst>
        <pc:spChg chg="mod">
          <ac:chgData name="Nicolo Tuccori" userId="0bed12c8-cf4c-419b-9b95-d7ea7ec556a8" providerId="ADAL" clId="{D6F40D11-73A2-2D44-8BE3-275AC95E9B67}" dt="2024-03-12T16:00:37.850" v="1203" actId="1076"/>
          <ac:spMkLst>
            <pc:docMk/>
            <pc:sldMk cId="2112312878" sldId="392"/>
            <ac:spMk id="7" creationId="{151FF6F1-05E1-D4AF-6C62-0BDEFAF19C0A}"/>
          </ac:spMkLst>
        </pc:spChg>
        <pc:spChg chg="mod">
          <ac:chgData name="Nicolo Tuccori" userId="0bed12c8-cf4c-419b-9b95-d7ea7ec556a8" providerId="ADAL" clId="{D6F40D11-73A2-2D44-8BE3-275AC95E9B67}" dt="2024-03-12T16:00:37.850" v="1203" actId="1076"/>
          <ac:spMkLst>
            <pc:docMk/>
            <pc:sldMk cId="2112312878" sldId="392"/>
            <ac:spMk id="8" creationId="{281F240A-69D1-BD95-0D6A-A445B6709C05}"/>
          </ac:spMkLst>
        </pc:spChg>
        <pc:spChg chg="mod">
          <ac:chgData name="Nicolo Tuccori" userId="0bed12c8-cf4c-419b-9b95-d7ea7ec556a8" providerId="ADAL" clId="{D6F40D11-73A2-2D44-8BE3-275AC95E9B67}" dt="2024-03-12T16:00:37.850" v="1203" actId="1076"/>
          <ac:spMkLst>
            <pc:docMk/>
            <pc:sldMk cId="2112312878" sldId="392"/>
            <ac:spMk id="12" creationId="{E6D7FEA4-2321-7131-B0A0-A3A5E7438D55}"/>
          </ac:spMkLst>
        </pc:spChg>
        <pc:spChg chg="mod">
          <ac:chgData name="Nicolo Tuccori" userId="0bed12c8-cf4c-419b-9b95-d7ea7ec556a8" providerId="ADAL" clId="{D6F40D11-73A2-2D44-8BE3-275AC95E9B67}" dt="2024-03-12T16:00:37.850" v="1203" actId="1076"/>
          <ac:spMkLst>
            <pc:docMk/>
            <pc:sldMk cId="2112312878" sldId="392"/>
            <ac:spMk id="14" creationId="{1BFF9535-CBAB-6130-887B-0FB8311AD482}"/>
          </ac:spMkLst>
        </pc:spChg>
        <pc:spChg chg="mod">
          <ac:chgData name="Nicolo Tuccori" userId="0bed12c8-cf4c-419b-9b95-d7ea7ec556a8" providerId="ADAL" clId="{D6F40D11-73A2-2D44-8BE3-275AC95E9B67}" dt="2024-03-12T16:00:37.850" v="1203" actId="1076"/>
          <ac:spMkLst>
            <pc:docMk/>
            <pc:sldMk cId="2112312878" sldId="392"/>
            <ac:spMk id="15" creationId="{D3287108-7D61-1C7A-93F4-75C4B8D2CE80}"/>
          </ac:spMkLst>
        </pc:spChg>
        <pc:spChg chg="mod">
          <ac:chgData name="Nicolo Tuccori" userId="0bed12c8-cf4c-419b-9b95-d7ea7ec556a8" providerId="ADAL" clId="{D6F40D11-73A2-2D44-8BE3-275AC95E9B67}" dt="2024-03-12T16:00:37.850" v="1203" actId="1076"/>
          <ac:spMkLst>
            <pc:docMk/>
            <pc:sldMk cId="2112312878" sldId="392"/>
            <ac:spMk id="16" creationId="{D83772D4-2C90-050B-CD5B-2EBE3FF793B2}"/>
          </ac:spMkLst>
        </pc:spChg>
        <pc:spChg chg="mod">
          <ac:chgData name="Nicolo Tuccori" userId="0bed12c8-cf4c-419b-9b95-d7ea7ec556a8" providerId="ADAL" clId="{D6F40D11-73A2-2D44-8BE3-275AC95E9B67}" dt="2024-03-12T16:00:37.850" v="1203" actId="1076"/>
          <ac:spMkLst>
            <pc:docMk/>
            <pc:sldMk cId="2112312878" sldId="392"/>
            <ac:spMk id="17" creationId="{85D8499C-04E5-91C4-CBAF-B5018ACEA351}"/>
          </ac:spMkLst>
        </pc:spChg>
        <pc:spChg chg="mod">
          <ac:chgData name="Nicolo Tuccori" userId="0bed12c8-cf4c-419b-9b95-d7ea7ec556a8" providerId="ADAL" clId="{D6F40D11-73A2-2D44-8BE3-275AC95E9B67}" dt="2024-03-12T16:00:37.850" v="1203" actId="1076"/>
          <ac:spMkLst>
            <pc:docMk/>
            <pc:sldMk cId="2112312878" sldId="392"/>
            <ac:spMk id="18" creationId="{FEECFE59-B32F-8BCE-41FB-0AB99CC0C4A5}"/>
          </ac:spMkLst>
        </pc:spChg>
        <pc:spChg chg="del">
          <ac:chgData name="Nicolo Tuccori" userId="0bed12c8-cf4c-419b-9b95-d7ea7ec556a8" providerId="ADAL" clId="{D6F40D11-73A2-2D44-8BE3-275AC95E9B67}" dt="2024-03-12T16:00:09.841" v="1195" actId="478"/>
          <ac:spMkLst>
            <pc:docMk/>
            <pc:sldMk cId="2112312878" sldId="392"/>
            <ac:spMk id="22" creationId="{EBFCECAC-0DB7-3C5C-B099-6001B33C3456}"/>
          </ac:spMkLst>
        </pc:spChg>
        <pc:spChg chg="mod">
          <ac:chgData name="Nicolo Tuccori" userId="0bed12c8-cf4c-419b-9b95-d7ea7ec556a8" providerId="ADAL" clId="{D6F40D11-73A2-2D44-8BE3-275AC95E9B67}" dt="2024-03-12T16:03:14.966" v="1327" actId="6549"/>
          <ac:spMkLst>
            <pc:docMk/>
            <pc:sldMk cId="2112312878" sldId="392"/>
            <ac:spMk id="23" creationId="{49606D4B-306D-07C7-52AD-2480DDED24F5}"/>
          </ac:spMkLst>
        </pc:spChg>
        <pc:spChg chg="del">
          <ac:chgData name="Nicolo Tuccori" userId="0bed12c8-cf4c-419b-9b95-d7ea7ec556a8" providerId="ADAL" clId="{D6F40D11-73A2-2D44-8BE3-275AC95E9B67}" dt="2024-03-12T16:00:06.738" v="1194" actId="478"/>
          <ac:spMkLst>
            <pc:docMk/>
            <pc:sldMk cId="2112312878" sldId="392"/>
            <ac:spMk id="24" creationId="{B6C19931-BB79-3CF5-65BA-E0446D7DCF52}"/>
          </ac:spMkLst>
        </pc:spChg>
        <pc:spChg chg="mod">
          <ac:chgData name="Nicolo Tuccori" userId="0bed12c8-cf4c-419b-9b95-d7ea7ec556a8" providerId="ADAL" clId="{D6F40D11-73A2-2D44-8BE3-275AC95E9B67}" dt="2024-03-12T16:00:13.570" v="1196" actId="1076"/>
          <ac:spMkLst>
            <pc:docMk/>
            <pc:sldMk cId="2112312878" sldId="392"/>
            <ac:spMk id="27" creationId="{31255470-9FEC-A649-53E0-1C0015D431F7}"/>
          </ac:spMkLst>
        </pc:spChg>
        <pc:spChg chg="mod">
          <ac:chgData name="Nicolo Tuccori" userId="0bed12c8-cf4c-419b-9b95-d7ea7ec556a8" providerId="ADAL" clId="{D6F40D11-73A2-2D44-8BE3-275AC95E9B67}" dt="2024-03-12T16:00:41.585" v="1204" actId="1076"/>
          <ac:spMkLst>
            <pc:docMk/>
            <pc:sldMk cId="2112312878" sldId="392"/>
            <ac:spMk id="28" creationId="{13B5795F-47D6-64A9-170C-E6E879181574}"/>
          </ac:spMkLst>
        </pc:spChg>
        <pc:spChg chg="add mod">
          <ac:chgData name="Nicolo Tuccori" userId="0bed12c8-cf4c-419b-9b95-d7ea7ec556a8" providerId="ADAL" clId="{D6F40D11-73A2-2D44-8BE3-275AC95E9B67}" dt="2024-03-12T16:01:23.439" v="1212" actId="1076"/>
          <ac:spMkLst>
            <pc:docMk/>
            <pc:sldMk cId="2112312878" sldId="392"/>
            <ac:spMk id="34" creationId="{00611D5D-040E-0007-37EF-66FE374E86B5}"/>
          </ac:spMkLst>
        </pc:spChg>
        <pc:spChg chg="add mod">
          <ac:chgData name="Nicolo Tuccori" userId="0bed12c8-cf4c-419b-9b95-d7ea7ec556a8" providerId="ADAL" clId="{D6F40D11-73A2-2D44-8BE3-275AC95E9B67}" dt="2024-03-12T16:01:26.473" v="1213" actId="1076"/>
          <ac:spMkLst>
            <pc:docMk/>
            <pc:sldMk cId="2112312878" sldId="392"/>
            <ac:spMk id="35" creationId="{1B44DFC7-702F-BAB0-AC68-7AC7DB2B5D60}"/>
          </ac:spMkLst>
        </pc:spChg>
        <pc:picChg chg="mod">
          <ac:chgData name="Nicolo Tuccori" userId="0bed12c8-cf4c-419b-9b95-d7ea7ec556a8" providerId="ADAL" clId="{D6F40D11-73A2-2D44-8BE3-275AC95E9B67}" dt="2024-03-12T16:00:37.850" v="1203" actId="1076"/>
          <ac:picMkLst>
            <pc:docMk/>
            <pc:sldMk cId="2112312878" sldId="392"/>
            <ac:picMk id="2" creationId="{DFBB4D23-64EF-FD99-917C-52E2BF0EAF30}"/>
          </ac:picMkLst>
        </pc:picChg>
        <pc:picChg chg="del">
          <ac:chgData name="Nicolo Tuccori" userId="0bed12c8-cf4c-419b-9b95-d7ea7ec556a8" providerId="ADAL" clId="{D6F40D11-73A2-2D44-8BE3-275AC95E9B67}" dt="2024-03-12T16:00:06.738" v="1194" actId="478"/>
          <ac:picMkLst>
            <pc:docMk/>
            <pc:sldMk cId="2112312878" sldId="392"/>
            <ac:picMk id="20" creationId="{C8AB35D1-01CC-669E-AE08-CE0309DCA24E}"/>
          </ac:picMkLst>
        </pc:picChg>
        <pc:picChg chg="add mod">
          <ac:chgData name="Nicolo Tuccori" userId="0bed12c8-cf4c-419b-9b95-d7ea7ec556a8" providerId="ADAL" clId="{D6F40D11-73A2-2D44-8BE3-275AC95E9B67}" dt="2024-03-12T16:01:13.161" v="1211" actId="1076"/>
          <ac:picMkLst>
            <pc:docMk/>
            <pc:sldMk cId="2112312878" sldId="392"/>
            <ac:picMk id="32" creationId="{87ED44E0-2A1D-601D-D06E-595032D063E6}"/>
          </ac:picMkLst>
        </pc:picChg>
        <pc:picChg chg="add mod">
          <ac:chgData name="Nicolo Tuccori" userId="0bed12c8-cf4c-419b-9b95-d7ea7ec556a8" providerId="ADAL" clId="{D6F40D11-73A2-2D44-8BE3-275AC95E9B67}" dt="2024-03-12T16:01:13.161" v="1211" actId="1076"/>
          <ac:picMkLst>
            <pc:docMk/>
            <pc:sldMk cId="2112312878" sldId="392"/>
            <ac:picMk id="33" creationId="{FEAB9E43-F9E3-F598-FFD6-35B9DD88525B}"/>
          </ac:picMkLst>
        </pc:picChg>
        <pc:picChg chg="add del">
          <ac:chgData name="Nicolo Tuccori" userId="0bed12c8-cf4c-419b-9b95-d7ea7ec556a8" providerId="ADAL" clId="{D6F40D11-73A2-2D44-8BE3-275AC95E9B67}" dt="2024-03-12T16:00:00.826" v="1193" actId="478"/>
          <ac:picMkLst>
            <pc:docMk/>
            <pc:sldMk cId="2112312878" sldId="392"/>
            <ac:picMk id="38" creationId="{ED55F510-5439-C83E-5BD4-5C3DCEDE1CB7}"/>
          </ac:picMkLst>
        </pc:picChg>
        <pc:cxnChg chg="mod">
          <ac:chgData name="Nicolo Tuccori" userId="0bed12c8-cf4c-419b-9b95-d7ea7ec556a8" providerId="ADAL" clId="{D6F40D11-73A2-2D44-8BE3-275AC95E9B67}" dt="2024-03-12T16:00:37.850" v="1203" actId="1076"/>
          <ac:cxnSpMkLst>
            <pc:docMk/>
            <pc:sldMk cId="2112312878" sldId="392"/>
            <ac:cxnSpMk id="3" creationId="{1B57C478-2C1B-1ACA-AD6D-B72A00D1AEC0}"/>
          </ac:cxnSpMkLst>
        </pc:cxnChg>
        <pc:cxnChg chg="del">
          <ac:chgData name="Nicolo Tuccori" userId="0bed12c8-cf4c-419b-9b95-d7ea7ec556a8" providerId="ADAL" clId="{D6F40D11-73A2-2D44-8BE3-275AC95E9B67}" dt="2024-03-12T16:00:06.738" v="1194" actId="478"/>
          <ac:cxnSpMkLst>
            <pc:docMk/>
            <pc:sldMk cId="2112312878" sldId="392"/>
            <ac:cxnSpMk id="19" creationId="{9CFBEBE1-8439-3833-F8A6-9ACB39406CED}"/>
          </ac:cxnSpMkLst>
        </pc:cxnChg>
        <pc:cxnChg chg="del">
          <ac:chgData name="Nicolo Tuccori" userId="0bed12c8-cf4c-419b-9b95-d7ea7ec556a8" providerId="ADAL" clId="{D6F40D11-73A2-2D44-8BE3-275AC95E9B67}" dt="2024-03-12T16:00:06.738" v="1194" actId="478"/>
          <ac:cxnSpMkLst>
            <pc:docMk/>
            <pc:sldMk cId="2112312878" sldId="392"/>
            <ac:cxnSpMk id="21" creationId="{C48D3A5B-8C95-468D-4790-C7976E0C9277}"/>
          </ac:cxnSpMkLst>
        </pc:cxnChg>
        <pc:cxnChg chg="add del mod">
          <ac:chgData name="Nicolo Tuccori" userId="0bed12c8-cf4c-419b-9b95-d7ea7ec556a8" providerId="ADAL" clId="{D6F40D11-73A2-2D44-8BE3-275AC95E9B67}" dt="2024-03-12T16:00:44.265" v="1205" actId="14100"/>
          <ac:cxnSpMkLst>
            <pc:docMk/>
            <pc:sldMk cId="2112312878" sldId="392"/>
            <ac:cxnSpMk id="25" creationId="{E690CA47-DF32-0448-6846-730FD8F693AB}"/>
          </ac:cxnSpMkLst>
        </pc:cxnChg>
        <pc:cxnChg chg="add del mod">
          <ac:chgData name="Nicolo Tuccori" userId="0bed12c8-cf4c-419b-9b95-d7ea7ec556a8" providerId="ADAL" clId="{D6F40D11-73A2-2D44-8BE3-275AC95E9B67}" dt="2024-03-12T16:00:41.585" v="1204" actId="1076"/>
          <ac:cxnSpMkLst>
            <pc:docMk/>
            <pc:sldMk cId="2112312878" sldId="392"/>
            <ac:cxnSpMk id="26" creationId="{C97E0F99-C82F-8FAD-2D17-45E1CA5CF14B}"/>
          </ac:cxnSpMkLst>
        </pc:cxnChg>
        <pc:cxnChg chg="del">
          <ac:chgData name="Nicolo Tuccori" userId="0bed12c8-cf4c-419b-9b95-d7ea7ec556a8" providerId="ADAL" clId="{D6F40D11-73A2-2D44-8BE3-275AC95E9B67}" dt="2024-03-12T16:00:06.738" v="1194" actId="478"/>
          <ac:cxnSpMkLst>
            <pc:docMk/>
            <pc:sldMk cId="2112312878" sldId="392"/>
            <ac:cxnSpMk id="31" creationId="{F2E03F9C-0837-678D-685B-2076C58A0C4D}"/>
          </ac:cxnSpMkLst>
        </pc:cxnChg>
        <pc:cxnChg chg="add mod">
          <ac:chgData name="Nicolo Tuccori" userId="0bed12c8-cf4c-419b-9b95-d7ea7ec556a8" providerId="ADAL" clId="{D6F40D11-73A2-2D44-8BE3-275AC95E9B67}" dt="2024-03-12T16:01:26.473" v="1213" actId="1076"/>
          <ac:cxnSpMkLst>
            <pc:docMk/>
            <pc:sldMk cId="2112312878" sldId="392"/>
            <ac:cxnSpMk id="36" creationId="{8B5DDE5E-5662-9A02-1D06-3D80AC2C560F}"/>
          </ac:cxnSpMkLst>
        </pc:cxnChg>
      </pc:sldChg>
      <pc:sldChg chg="modSp add mod ord">
        <pc:chgData name="Nicolo Tuccori" userId="0bed12c8-cf4c-419b-9b95-d7ea7ec556a8" providerId="ADAL" clId="{D6F40D11-73A2-2D44-8BE3-275AC95E9B67}" dt="2024-03-12T16:03:42.609" v="1362" actId="14100"/>
        <pc:sldMkLst>
          <pc:docMk/>
          <pc:sldMk cId="1734866894" sldId="393"/>
        </pc:sldMkLst>
        <pc:spChg chg="mod">
          <ac:chgData name="Nicolo Tuccori" userId="0bed12c8-cf4c-419b-9b95-d7ea7ec556a8" providerId="ADAL" clId="{D6F40D11-73A2-2D44-8BE3-275AC95E9B67}" dt="2024-03-12T16:03:42.609" v="1362" actId="14100"/>
          <ac:spMkLst>
            <pc:docMk/>
            <pc:sldMk cId="1734866894" sldId="393"/>
            <ac:spMk id="12" creationId="{77237F9B-1D62-2CBC-8FB8-9C0AB958938D}"/>
          </ac:spMkLst>
        </pc:spChg>
      </pc:sldChg>
      <pc:sldChg chg="modSp add mod ord">
        <pc:chgData name="Nicolo Tuccori" userId="0bed12c8-cf4c-419b-9b95-d7ea7ec556a8" providerId="ADAL" clId="{D6F40D11-73A2-2D44-8BE3-275AC95E9B67}" dt="2024-03-14T15:22:17.833" v="8407" actId="20577"/>
        <pc:sldMkLst>
          <pc:docMk/>
          <pc:sldMk cId="2917131593" sldId="394"/>
        </pc:sldMkLst>
        <pc:spChg chg="mod">
          <ac:chgData name="Nicolo Tuccori" userId="0bed12c8-cf4c-419b-9b95-d7ea7ec556a8" providerId="ADAL" clId="{D6F40D11-73A2-2D44-8BE3-275AC95E9B67}" dt="2024-03-14T15:22:17.833" v="8407" actId="20577"/>
          <ac:spMkLst>
            <pc:docMk/>
            <pc:sldMk cId="2917131593" sldId="394"/>
            <ac:spMk id="12" creationId="{77237F9B-1D62-2CBC-8FB8-9C0AB958938D}"/>
          </ac:spMkLst>
        </pc:spChg>
      </pc:sldChg>
      <pc:sldChg chg="addSp delSp modSp new del mod modClrScheme chgLayout">
        <pc:chgData name="Nicolo Tuccori" userId="0bed12c8-cf4c-419b-9b95-d7ea7ec556a8" providerId="ADAL" clId="{D6F40D11-73A2-2D44-8BE3-275AC95E9B67}" dt="2024-03-12T16:42:20.330" v="2929" actId="2696"/>
        <pc:sldMkLst>
          <pc:docMk/>
          <pc:sldMk cId="1254033371" sldId="395"/>
        </pc:sldMkLst>
        <pc:spChg chg="add del mod ord">
          <ac:chgData name="Nicolo Tuccori" userId="0bed12c8-cf4c-419b-9b95-d7ea7ec556a8" providerId="ADAL" clId="{D6F40D11-73A2-2D44-8BE3-275AC95E9B67}" dt="2024-03-12T16:08:01.868" v="1439" actId="700"/>
          <ac:spMkLst>
            <pc:docMk/>
            <pc:sldMk cId="1254033371" sldId="395"/>
            <ac:spMk id="2" creationId="{7E461202-C169-747D-FDD6-450065BD1043}"/>
          </ac:spMkLst>
        </pc:spChg>
        <pc:spChg chg="add del mod ord">
          <ac:chgData name="Nicolo Tuccori" userId="0bed12c8-cf4c-419b-9b95-d7ea7ec556a8" providerId="ADAL" clId="{D6F40D11-73A2-2D44-8BE3-275AC95E9B67}" dt="2024-03-12T16:07:55.138" v="1438" actId="700"/>
          <ac:spMkLst>
            <pc:docMk/>
            <pc:sldMk cId="1254033371" sldId="395"/>
            <ac:spMk id="3" creationId="{73D75CD5-0FEC-A864-5049-1E04DFE764CC}"/>
          </ac:spMkLst>
        </pc:spChg>
        <pc:spChg chg="add del mod ord">
          <ac:chgData name="Nicolo Tuccori" userId="0bed12c8-cf4c-419b-9b95-d7ea7ec556a8" providerId="ADAL" clId="{D6F40D11-73A2-2D44-8BE3-275AC95E9B67}" dt="2024-03-12T16:07:55.138" v="1438" actId="700"/>
          <ac:spMkLst>
            <pc:docMk/>
            <pc:sldMk cId="1254033371" sldId="395"/>
            <ac:spMk id="4" creationId="{1B5481F0-EA15-1231-AD7B-52960DC8E28C}"/>
          </ac:spMkLst>
        </pc:spChg>
        <pc:spChg chg="add del mod ord">
          <ac:chgData name="Nicolo Tuccori" userId="0bed12c8-cf4c-419b-9b95-d7ea7ec556a8" providerId="ADAL" clId="{D6F40D11-73A2-2D44-8BE3-275AC95E9B67}" dt="2024-03-12T16:07:55.138" v="1438" actId="700"/>
          <ac:spMkLst>
            <pc:docMk/>
            <pc:sldMk cId="1254033371" sldId="395"/>
            <ac:spMk id="5" creationId="{24975CFC-FEEA-2270-8A78-077723BBA642}"/>
          </ac:spMkLst>
        </pc:spChg>
        <pc:spChg chg="add del mod ord">
          <ac:chgData name="Nicolo Tuccori" userId="0bed12c8-cf4c-419b-9b95-d7ea7ec556a8" providerId="ADAL" clId="{D6F40D11-73A2-2D44-8BE3-275AC95E9B67}" dt="2024-03-12T16:07:55.138" v="1438" actId="700"/>
          <ac:spMkLst>
            <pc:docMk/>
            <pc:sldMk cId="1254033371" sldId="395"/>
            <ac:spMk id="6" creationId="{BE3C7678-AD16-23CD-7E39-659175B8722E}"/>
          </ac:spMkLst>
        </pc:spChg>
        <pc:spChg chg="add del mod ord">
          <ac:chgData name="Nicolo Tuccori" userId="0bed12c8-cf4c-419b-9b95-d7ea7ec556a8" providerId="ADAL" clId="{D6F40D11-73A2-2D44-8BE3-275AC95E9B67}" dt="2024-03-12T16:07:55.138" v="1438" actId="700"/>
          <ac:spMkLst>
            <pc:docMk/>
            <pc:sldMk cId="1254033371" sldId="395"/>
            <ac:spMk id="7" creationId="{149ED170-F32B-78F6-8163-D4C8984C4A24}"/>
          </ac:spMkLst>
        </pc:spChg>
        <pc:spChg chg="add del mod ord">
          <ac:chgData name="Nicolo Tuccori" userId="0bed12c8-cf4c-419b-9b95-d7ea7ec556a8" providerId="ADAL" clId="{D6F40D11-73A2-2D44-8BE3-275AC95E9B67}" dt="2024-03-12T16:07:55.138" v="1438" actId="700"/>
          <ac:spMkLst>
            <pc:docMk/>
            <pc:sldMk cId="1254033371" sldId="395"/>
            <ac:spMk id="8" creationId="{03C9F960-C4DA-DA77-444E-5C166111978B}"/>
          </ac:spMkLst>
        </pc:spChg>
        <pc:spChg chg="add del mod ord">
          <ac:chgData name="Nicolo Tuccori" userId="0bed12c8-cf4c-419b-9b95-d7ea7ec556a8" providerId="ADAL" clId="{D6F40D11-73A2-2D44-8BE3-275AC95E9B67}" dt="2024-03-12T16:07:55.138" v="1438" actId="700"/>
          <ac:spMkLst>
            <pc:docMk/>
            <pc:sldMk cId="1254033371" sldId="395"/>
            <ac:spMk id="9" creationId="{3E5F3C1D-83AD-D75A-5CBA-FF47092FC2B7}"/>
          </ac:spMkLst>
        </pc:spChg>
        <pc:spChg chg="add del mod ord">
          <ac:chgData name="Nicolo Tuccori" userId="0bed12c8-cf4c-419b-9b95-d7ea7ec556a8" providerId="ADAL" clId="{D6F40D11-73A2-2D44-8BE3-275AC95E9B67}" dt="2024-03-12T16:07:55.138" v="1438" actId="700"/>
          <ac:spMkLst>
            <pc:docMk/>
            <pc:sldMk cId="1254033371" sldId="395"/>
            <ac:spMk id="10" creationId="{9A7B797A-1878-76B0-3782-68F9B23BC240}"/>
          </ac:spMkLst>
        </pc:spChg>
        <pc:spChg chg="add del mod ord">
          <ac:chgData name="Nicolo Tuccori" userId="0bed12c8-cf4c-419b-9b95-d7ea7ec556a8" providerId="ADAL" clId="{D6F40D11-73A2-2D44-8BE3-275AC95E9B67}" dt="2024-03-12T16:07:55.138" v="1438" actId="700"/>
          <ac:spMkLst>
            <pc:docMk/>
            <pc:sldMk cId="1254033371" sldId="395"/>
            <ac:spMk id="11" creationId="{ABCDBEBD-B16E-B932-7858-6442D497F9B8}"/>
          </ac:spMkLst>
        </pc:spChg>
        <pc:spChg chg="add mod ord">
          <ac:chgData name="Nicolo Tuccori" userId="0bed12c8-cf4c-419b-9b95-d7ea7ec556a8" providerId="ADAL" clId="{D6F40D11-73A2-2D44-8BE3-275AC95E9B67}" dt="2024-03-12T16:08:14.344" v="1487" actId="20577"/>
          <ac:spMkLst>
            <pc:docMk/>
            <pc:sldMk cId="1254033371" sldId="395"/>
            <ac:spMk id="12" creationId="{34154DE1-7334-296A-4098-D0CD0A846FB3}"/>
          </ac:spMkLst>
        </pc:spChg>
        <pc:spChg chg="add mod ord">
          <ac:chgData name="Nicolo Tuccori" userId="0bed12c8-cf4c-419b-9b95-d7ea7ec556a8" providerId="ADAL" clId="{D6F40D11-73A2-2D44-8BE3-275AC95E9B67}" dt="2024-03-12T16:08:01.868" v="1439" actId="700"/>
          <ac:spMkLst>
            <pc:docMk/>
            <pc:sldMk cId="1254033371" sldId="395"/>
            <ac:spMk id="13" creationId="{D17A2342-66C4-DBA4-B073-E0B07B6CC27A}"/>
          </ac:spMkLst>
        </pc:spChg>
        <pc:spChg chg="add mod ord">
          <ac:chgData name="Nicolo Tuccori" userId="0bed12c8-cf4c-419b-9b95-d7ea7ec556a8" providerId="ADAL" clId="{D6F40D11-73A2-2D44-8BE3-275AC95E9B67}" dt="2024-03-12T16:08:01.868" v="1439" actId="700"/>
          <ac:spMkLst>
            <pc:docMk/>
            <pc:sldMk cId="1254033371" sldId="395"/>
            <ac:spMk id="14" creationId="{0A282994-132C-BF63-EA12-0296BE8B4E74}"/>
          </ac:spMkLst>
        </pc:spChg>
        <pc:spChg chg="add mod ord">
          <ac:chgData name="Nicolo Tuccori" userId="0bed12c8-cf4c-419b-9b95-d7ea7ec556a8" providerId="ADAL" clId="{D6F40D11-73A2-2D44-8BE3-275AC95E9B67}" dt="2024-03-12T16:08:01.868" v="1439" actId="700"/>
          <ac:spMkLst>
            <pc:docMk/>
            <pc:sldMk cId="1254033371" sldId="395"/>
            <ac:spMk id="15" creationId="{B719E948-D4C0-16A8-8976-2882E82A0136}"/>
          </ac:spMkLst>
        </pc:spChg>
        <pc:spChg chg="add mod ord">
          <ac:chgData name="Nicolo Tuccori" userId="0bed12c8-cf4c-419b-9b95-d7ea7ec556a8" providerId="ADAL" clId="{D6F40D11-73A2-2D44-8BE3-275AC95E9B67}" dt="2024-03-12T16:08:01.868" v="1439" actId="700"/>
          <ac:spMkLst>
            <pc:docMk/>
            <pc:sldMk cId="1254033371" sldId="395"/>
            <ac:spMk id="16" creationId="{0424AAA0-335C-7642-7574-157C000B0B9A}"/>
          </ac:spMkLst>
        </pc:spChg>
      </pc:sldChg>
      <pc:sldChg chg="addSp delSp modSp add mod ord">
        <pc:chgData name="Nicolo Tuccori" userId="0bed12c8-cf4c-419b-9b95-d7ea7ec556a8" providerId="ADAL" clId="{D6F40D11-73A2-2D44-8BE3-275AC95E9B67}" dt="2024-03-14T12:23:57.928" v="7190" actId="27636"/>
        <pc:sldMkLst>
          <pc:docMk/>
          <pc:sldMk cId="3602740892" sldId="396"/>
        </pc:sldMkLst>
        <pc:spChg chg="del">
          <ac:chgData name="Nicolo Tuccori" userId="0bed12c8-cf4c-419b-9b95-d7ea7ec556a8" providerId="ADAL" clId="{D6F40D11-73A2-2D44-8BE3-275AC95E9B67}" dt="2024-03-12T16:08:41.378" v="1490" actId="478"/>
          <ac:spMkLst>
            <pc:docMk/>
            <pc:sldMk cId="3602740892" sldId="396"/>
            <ac:spMk id="2" creationId="{13F62225-80DB-665D-6898-003C567C3097}"/>
          </ac:spMkLst>
        </pc:spChg>
        <pc:spChg chg="add del mod">
          <ac:chgData name="Nicolo Tuccori" userId="0bed12c8-cf4c-419b-9b95-d7ea7ec556a8" providerId="ADAL" clId="{D6F40D11-73A2-2D44-8BE3-275AC95E9B67}" dt="2024-03-14T09:07:07.148" v="5801" actId="478"/>
          <ac:spMkLst>
            <pc:docMk/>
            <pc:sldMk cId="3602740892" sldId="396"/>
            <ac:spMk id="2" creationId="{67C3FF4B-4312-5F12-C104-6705C8B7082F}"/>
          </ac:spMkLst>
        </pc:spChg>
        <pc:spChg chg="add del mod">
          <ac:chgData name="Nicolo Tuccori" userId="0bed12c8-cf4c-419b-9b95-d7ea7ec556a8" providerId="ADAL" clId="{D6F40D11-73A2-2D44-8BE3-275AC95E9B67}" dt="2024-03-14T12:17:18.793" v="7172" actId="478"/>
          <ac:spMkLst>
            <pc:docMk/>
            <pc:sldMk cId="3602740892" sldId="396"/>
            <ac:spMk id="3" creationId="{3F92515C-C440-AEDD-007F-2C9ACB096566}"/>
          </ac:spMkLst>
        </pc:spChg>
        <pc:spChg chg="del">
          <ac:chgData name="Nicolo Tuccori" userId="0bed12c8-cf4c-419b-9b95-d7ea7ec556a8" providerId="ADAL" clId="{D6F40D11-73A2-2D44-8BE3-275AC95E9B67}" dt="2024-03-12T16:08:41.378" v="1490" actId="478"/>
          <ac:spMkLst>
            <pc:docMk/>
            <pc:sldMk cId="3602740892" sldId="396"/>
            <ac:spMk id="3" creationId="{41837150-3B0F-8144-4141-504FC76B2B5A}"/>
          </ac:spMkLst>
        </pc:spChg>
        <pc:spChg chg="del">
          <ac:chgData name="Nicolo Tuccori" userId="0bed12c8-cf4c-419b-9b95-d7ea7ec556a8" providerId="ADAL" clId="{D6F40D11-73A2-2D44-8BE3-275AC95E9B67}" dt="2024-03-12T16:08:41.378" v="1490" actId="478"/>
          <ac:spMkLst>
            <pc:docMk/>
            <pc:sldMk cId="3602740892" sldId="396"/>
            <ac:spMk id="4" creationId="{0B14DC68-9254-440D-643B-A8D97943A631}"/>
          </ac:spMkLst>
        </pc:spChg>
        <pc:spChg chg="del">
          <ac:chgData name="Nicolo Tuccori" userId="0bed12c8-cf4c-419b-9b95-d7ea7ec556a8" providerId="ADAL" clId="{D6F40D11-73A2-2D44-8BE3-275AC95E9B67}" dt="2024-03-12T16:08:41.378" v="1490" actId="478"/>
          <ac:spMkLst>
            <pc:docMk/>
            <pc:sldMk cId="3602740892" sldId="396"/>
            <ac:spMk id="5" creationId="{E339FB6B-E2C8-A535-9236-FE47699672BF}"/>
          </ac:spMkLst>
        </pc:spChg>
        <pc:spChg chg="del">
          <ac:chgData name="Nicolo Tuccori" userId="0bed12c8-cf4c-419b-9b95-d7ea7ec556a8" providerId="ADAL" clId="{D6F40D11-73A2-2D44-8BE3-275AC95E9B67}" dt="2024-03-12T16:08:41.378" v="1490" actId="478"/>
          <ac:spMkLst>
            <pc:docMk/>
            <pc:sldMk cId="3602740892" sldId="396"/>
            <ac:spMk id="6" creationId="{8973D11C-2052-23F6-2F6A-DDBBD84FB2F5}"/>
          </ac:spMkLst>
        </pc:spChg>
        <pc:spChg chg="del">
          <ac:chgData name="Nicolo Tuccori" userId="0bed12c8-cf4c-419b-9b95-d7ea7ec556a8" providerId="ADAL" clId="{D6F40D11-73A2-2D44-8BE3-275AC95E9B67}" dt="2024-03-12T16:08:41.378" v="1490" actId="478"/>
          <ac:spMkLst>
            <pc:docMk/>
            <pc:sldMk cId="3602740892" sldId="396"/>
            <ac:spMk id="7" creationId="{EA494216-997C-36C6-4D4C-56A0725EE55B}"/>
          </ac:spMkLst>
        </pc:spChg>
        <pc:spChg chg="del">
          <ac:chgData name="Nicolo Tuccori" userId="0bed12c8-cf4c-419b-9b95-d7ea7ec556a8" providerId="ADAL" clId="{D6F40D11-73A2-2D44-8BE3-275AC95E9B67}" dt="2024-03-12T16:08:41.378" v="1490" actId="478"/>
          <ac:spMkLst>
            <pc:docMk/>
            <pc:sldMk cId="3602740892" sldId="396"/>
            <ac:spMk id="8" creationId="{79AD9975-E5A8-8248-C3FA-4EF86FD49103}"/>
          </ac:spMkLst>
        </pc:spChg>
        <pc:spChg chg="del">
          <ac:chgData name="Nicolo Tuccori" userId="0bed12c8-cf4c-419b-9b95-d7ea7ec556a8" providerId="ADAL" clId="{D6F40D11-73A2-2D44-8BE3-275AC95E9B67}" dt="2024-03-12T16:08:41.378" v="1490" actId="478"/>
          <ac:spMkLst>
            <pc:docMk/>
            <pc:sldMk cId="3602740892" sldId="396"/>
            <ac:spMk id="9" creationId="{F951BB37-9C20-89BB-7E88-A5D54E3D0614}"/>
          </ac:spMkLst>
        </pc:spChg>
        <pc:spChg chg="del">
          <ac:chgData name="Nicolo Tuccori" userId="0bed12c8-cf4c-419b-9b95-d7ea7ec556a8" providerId="ADAL" clId="{D6F40D11-73A2-2D44-8BE3-275AC95E9B67}" dt="2024-03-12T16:08:41.378" v="1490" actId="478"/>
          <ac:spMkLst>
            <pc:docMk/>
            <pc:sldMk cId="3602740892" sldId="396"/>
            <ac:spMk id="10" creationId="{8B92020E-A6B6-4C5E-2A46-A8D677884D11}"/>
          </ac:spMkLst>
        </pc:spChg>
        <pc:spChg chg="add mod">
          <ac:chgData name="Nicolo Tuccori" userId="0bed12c8-cf4c-419b-9b95-d7ea7ec556a8" providerId="ADAL" clId="{D6F40D11-73A2-2D44-8BE3-275AC95E9B67}" dt="2024-03-12T16:09:03.352" v="1495" actId="1076"/>
          <ac:spMkLst>
            <pc:docMk/>
            <pc:sldMk cId="3602740892" sldId="396"/>
            <ac:spMk id="14" creationId="{47394DDD-CC79-0C6D-ED8C-A0605D41701F}"/>
          </ac:spMkLst>
        </pc:spChg>
        <pc:spChg chg="add mod">
          <ac:chgData name="Nicolo Tuccori" userId="0bed12c8-cf4c-419b-9b95-d7ea7ec556a8" providerId="ADAL" clId="{D6F40D11-73A2-2D44-8BE3-275AC95E9B67}" dt="2024-03-12T16:12:25.357" v="1641" actId="27636"/>
          <ac:spMkLst>
            <pc:docMk/>
            <pc:sldMk cId="3602740892" sldId="396"/>
            <ac:spMk id="15" creationId="{F95F6C88-AC27-0A14-6F5D-7DB6324A5333}"/>
          </ac:spMkLst>
        </pc:spChg>
        <pc:spChg chg="add mod">
          <ac:chgData name="Nicolo Tuccori" userId="0bed12c8-cf4c-419b-9b95-d7ea7ec556a8" providerId="ADAL" clId="{D6F40D11-73A2-2D44-8BE3-275AC95E9B67}" dt="2024-03-12T16:11:41.119" v="1594" actId="1076"/>
          <ac:spMkLst>
            <pc:docMk/>
            <pc:sldMk cId="3602740892" sldId="396"/>
            <ac:spMk id="16" creationId="{0DF341EE-2723-10E2-07CC-BF7B6213CDC8}"/>
          </ac:spMkLst>
        </pc:spChg>
        <pc:spChg chg="add mod">
          <ac:chgData name="Nicolo Tuccori" userId="0bed12c8-cf4c-419b-9b95-d7ea7ec556a8" providerId="ADAL" clId="{D6F40D11-73A2-2D44-8BE3-275AC95E9B67}" dt="2024-03-12T16:12:39.001" v="1642" actId="1076"/>
          <ac:spMkLst>
            <pc:docMk/>
            <pc:sldMk cId="3602740892" sldId="396"/>
            <ac:spMk id="20" creationId="{8AB1A909-3A80-C608-298D-4F7413F9D898}"/>
          </ac:spMkLst>
        </pc:spChg>
        <pc:spChg chg="add mod">
          <ac:chgData name="Nicolo Tuccori" userId="0bed12c8-cf4c-419b-9b95-d7ea7ec556a8" providerId="ADAL" clId="{D6F40D11-73A2-2D44-8BE3-275AC95E9B67}" dt="2024-03-12T16:12:39.001" v="1642" actId="1076"/>
          <ac:spMkLst>
            <pc:docMk/>
            <pc:sldMk cId="3602740892" sldId="396"/>
            <ac:spMk id="21" creationId="{61000793-173B-7C05-900F-18918ECD8F0A}"/>
          </ac:spMkLst>
        </pc:spChg>
        <pc:spChg chg="add mod">
          <ac:chgData name="Nicolo Tuccori" userId="0bed12c8-cf4c-419b-9b95-d7ea7ec556a8" providerId="ADAL" clId="{D6F40D11-73A2-2D44-8BE3-275AC95E9B67}" dt="2024-03-14T12:23:57.928" v="7190" actId="27636"/>
          <ac:spMkLst>
            <pc:docMk/>
            <pc:sldMk cId="3602740892" sldId="396"/>
            <ac:spMk id="22" creationId="{1FA71477-EAB0-8956-038F-EA2E134F560B}"/>
          </ac:spMkLst>
        </pc:spChg>
        <pc:spChg chg="add mod">
          <ac:chgData name="Nicolo Tuccori" userId="0bed12c8-cf4c-419b-9b95-d7ea7ec556a8" providerId="ADAL" clId="{D6F40D11-73A2-2D44-8BE3-275AC95E9B67}" dt="2024-03-12T16:12:57.768" v="1647" actId="14100"/>
          <ac:spMkLst>
            <pc:docMk/>
            <pc:sldMk cId="3602740892" sldId="396"/>
            <ac:spMk id="23" creationId="{1AC03B1C-320E-F00C-7945-8989C675253D}"/>
          </ac:spMkLst>
        </pc:spChg>
        <pc:spChg chg="add mod">
          <ac:chgData name="Nicolo Tuccori" userId="0bed12c8-cf4c-419b-9b95-d7ea7ec556a8" providerId="ADAL" clId="{D6F40D11-73A2-2D44-8BE3-275AC95E9B67}" dt="2024-03-12T16:14:04.100" v="1691" actId="1076"/>
          <ac:spMkLst>
            <pc:docMk/>
            <pc:sldMk cId="3602740892" sldId="396"/>
            <ac:spMk id="26" creationId="{09D97A41-23D5-B607-7E4D-572EE626732A}"/>
          </ac:spMkLst>
        </pc:spChg>
        <pc:graphicFrameChg chg="add mod modGraphic">
          <ac:chgData name="Nicolo Tuccori" userId="0bed12c8-cf4c-419b-9b95-d7ea7ec556a8" providerId="ADAL" clId="{D6F40D11-73A2-2D44-8BE3-275AC95E9B67}" dt="2024-03-14T12:17:10.996" v="7171" actId="20577"/>
          <ac:graphicFrameMkLst>
            <pc:docMk/>
            <pc:sldMk cId="3602740892" sldId="396"/>
            <ac:graphicFrameMk id="27" creationId="{EF2C7612-AC0E-2051-3949-52057422A618}"/>
          </ac:graphicFrameMkLst>
        </pc:graphicFrameChg>
        <pc:picChg chg="add mod">
          <ac:chgData name="Nicolo Tuccori" userId="0bed12c8-cf4c-419b-9b95-d7ea7ec556a8" providerId="ADAL" clId="{D6F40D11-73A2-2D44-8BE3-275AC95E9B67}" dt="2024-03-12T16:12:39.001" v="1642" actId="1076"/>
          <ac:picMkLst>
            <pc:docMk/>
            <pc:sldMk cId="3602740892" sldId="396"/>
            <ac:picMk id="17" creationId="{BEBF69EC-A44C-325B-6B7D-A920B2AD83B1}"/>
          </ac:picMkLst>
        </pc:picChg>
        <pc:picChg chg="add mod">
          <ac:chgData name="Nicolo Tuccori" userId="0bed12c8-cf4c-419b-9b95-d7ea7ec556a8" providerId="ADAL" clId="{D6F40D11-73A2-2D44-8BE3-275AC95E9B67}" dt="2024-03-12T16:12:39.001" v="1642" actId="1076"/>
          <ac:picMkLst>
            <pc:docMk/>
            <pc:sldMk cId="3602740892" sldId="396"/>
            <ac:picMk id="18" creationId="{9BCF14B4-BC6E-E4F8-772C-807BC4C88D1D}"/>
          </ac:picMkLst>
        </pc:picChg>
        <pc:picChg chg="add mod">
          <ac:chgData name="Nicolo Tuccori" userId="0bed12c8-cf4c-419b-9b95-d7ea7ec556a8" providerId="ADAL" clId="{D6F40D11-73A2-2D44-8BE3-275AC95E9B67}" dt="2024-03-12T16:12:39.001" v="1642" actId="1076"/>
          <ac:picMkLst>
            <pc:docMk/>
            <pc:sldMk cId="3602740892" sldId="396"/>
            <ac:picMk id="19" creationId="{D7D3BA47-CD6C-D4EB-F24B-F2AF79A66D40}"/>
          </ac:picMkLst>
        </pc:picChg>
        <pc:picChg chg="add mod">
          <ac:chgData name="Nicolo Tuccori" userId="0bed12c8-cf4c-419b-9b95-d7ea7ec556a8" providerId="ADAL" clId="{D6F40D11-73A2-2D44-8BE3-275AC95E9B67}" dt="2024-03-12T16:13:19.352" v="1650" actId="1076"/>
          <ac:picMkLst>
            <pc:docMk/>
            <pc:sldMk cId="3602740892" sldId="396"/>
            <ac:picMk id="24" creationId="{20874AB9-5784-5CA1-EDB4-D0CEED72A8CE}"/>
          </ac:picMkLst>
        </pc:picChg>
        <pc:picChg chg="add mod">
          <ac:chgData name="Nicolo Tuccori" userId="0bed12c8-cf4c-419b-9b95-d7ea7ec556a8" providerId="ADAL" clId="{D6F40D11-73A2-2D44-8BE3-275AC95E9B67}" dt="2024-03-12T16:13:33.863" v="1655" actId="1076"/>
          <ac:picMkLst>
            <pc:docMk/>
            <pc:sldMk cId="3602740892" sldId="396"/>
            <ac:picMk id="25" creationId="{686B33E4-18DD-7A74-641D-8A3D6E794E82}"/>
          </ac:picMkLst>
        </pc:picChg>
      </pc:sldChg>
      <pc:sldChg chg="addSp delSp modSp add mod ord">
        <pc:chgData name="Nicolo Tuccori" userId="0bed12c8-cf4c-419b-9b95-d7ea7ec556a8" providerId="ADAL" clId="{D6F40D11-73A2-2D44-8BE3-275AC95E9B67}" dt="2024-03-14T16:34:24.345" v="8788" actId="20577"/>
        <pc:sldMkLst>
          <pc:docMk/>
          <pc:sldMk cId="3108428634" sldId="397"/>
        </pc:sldMkLst>
        <pc:spChg chg="add del mod">
          <ac:chgData name="Nicolo Tuccori" userId="0bed12c8-cf4c-419b-9b95-d7ea7ec556a8" providerId="ADAL" clId="{D6F40D11-73A2-2D44-8BE3-275AC95E9B67}" dt="2024-03-12T16:16:10.245" v="1761"/>
          <ac:spMkLst>
            <pc:docMk/>
            <pc:sldMk cId="3108428634" sldId="397"/>
            <ac:spMk id="2" creationId="{9D926196-38FF-5F45-2664-38339C17ABF6}"/>
          </ac:spMkLst>
        </pc:spChg>
        <pc:spChg chg="add del mod">
          <ac:chgData name="Nicolo Tuccori" userId="0bed12c8-cf4c-419b-9b95-d7ea7ec556a8" providerId="ADAL" clId="{D6F40D11-73A2-2D44-8BE3-275AC95E9B67}" dt="2024-03-12T16:16:15.579" v="1764" actId="478"/>
          <ac:spMkLst>
            <pc:docMk/>
            <pc:sldMk cId="3108428634" sldId="397"/>
            <ac:spMk id="4" creationId="{86AF2374-4253-B5AA-44E6-3FF7C1D9EAB4}"/>
          </ac:spMkLst>
        </pc:spChg>
        <pc:spChg chg="add del mod">
          <ac:chgData name="Nicolo Tuccori" userId="0bed12c8-cf4c-419b-9b95-d7ea7ec556a8" providerId="ADAL" clId="{D6F40D11-73A2-2D44-8BE3-275AC95E9B67}" dt="2024-03-12T16:16:17.268" v="1765" actId="478"/>
          <ac:spMkLst>
            <pc:docMk/>
            <pc:sldMk cId="3108428634" sldId="397"/>
            <ac:spMk id="6" creationId="{171372EE-22A9-30BD-EADD-4F874696DEAF}"/>
          </ac:spMkLst>
        </pc:spChg>
        <pc:spChg chg="add mod">
          <ac:chgData name="Nicolo Tuccori" userId="0bed12c8-cf4c-419b-9b95-d7ea7ec556a8" providerId="ADAL" clId="{D6F40D11-73A2-2D44-8BE3-275AC95E9B67}" dt="2024-03-12T16:20:42.531" v="2121" actId="123"/>
          <ac:spMkLst>
            <pc:docMk/>
            <pc:sldMk cId="3108428634" sldId="397"/>
            <ac:spMk id="9" creationId="{17CB2800-0F11-AE38-9C36-7A09EAD4434B}"/>
          </ac:spMkLst>
        </pc:spChg>
        <pc:spChg chg="add mod">
          <ac:chgData name="Nicolo Tuccori" userId="0bed12c8-cf4c-419b-9b95-d7ea7ec556a8" providerId="ADAL" clId="{D6F40D11-73A2-2D44-8BE3-275AC95E9B67}" dt="2024-03-14T16:34:01.950" v="8780" actId="5793"/>
          <ac:spMkLst>
            <pc:docMk/>
            <pc:sldMk cId="3108428634" sldId="397"/>
            <ac:spMk id="10" creationId="{4EA5607A-081A-FF21-0A08-A77E44145956}"/>
          </ac:spMkLst>
        </pc:spChg>
        <pc:spChg chg="mod">
          <ac:chgData name="Nicolo Tuccori" userId="0bed12c8-cf4c-419b-9b95-d7ea7ec556a8" providerId="ADAL" clId="{D6F40D11-73A2-2D44-8BE3-275AC95E9B67}" dt="2024-03-12T16:15:57.157" v="1749" actId="313"/>
          <ac:spMkLst>
            <pc:docMk/>
            <pc:sldMk cId="3108428634" sldId="397"/>
            <ac:spMk id="14" creationId="{47394DDD-CC79-0C6D-ED8C-A0605D41701F}"/>
          </ac:spMkLst>
        </pc:spChg>
        <pc:spChg chg="del">
          <ac:chgData name="Nicolo Tuccori" userId="0bed12c8-cf4c-419b-9b95-d7ea7ec556a8" providerId="ADAL" clId="{D6F40D11-73A2-2D44-8BE3-275AC95E9B67}" dt="2024-03-12T16:16:12.570" v="1762" actId="478"/>
          <ac:spMkLst>
            <pc:docMk/>
            <pc:sldMk cId="3108428634" sldId="397"/>
            <ac:spMk id="15" creationId="{F95F6C88-AC27-0A14-6F5D-7DB6324A5333}"/>
          </ac:spMkLst>
        </pc:spChg>
        <pc:spChg chg="del">
          <ac:chgData name="Nicolo Tuccori" userId="0bed12c8-cf4c-419b-9b95-d7ea7ec556a8" providerId="ADAL" clId="{D6F40D11-73A2-2D44-8BE3-275AC95E9B67}" dt="2024-03-12T16:16:12.570" v="1762" actId="478"/>
          <ac:spMkLst>
            <pc:docMk/>
            <pc:sldMk cId="3108428634" sldId="397"/>
            <ac:spMk id="16" creationId="{0DF341EE-2723-10E2-07CC-BF7B6213CDC8}"/>
          </ac:spMkLst>
        </pc:spChg>
        <pc:spChg chg="del">
          <ac:chgData name="Nicolo Tuccori" userId="0bed12c8-cf4c-419b-9b95-d7ea7ec556a8" providerId="ADAL" clId="{D6F40D11-73A2-2D44-8BE3-275AC95E9B67}" dt="2024-03-12T16:16:12.570" v="1762" actId="478"/>
          <ac:spMkLst>
            <pc:docMk/>
            <pc:sldMk cId="3108428634" sldId="397"/>
            <ac:spMk id="20" creationId="{8AB1A909-3A80-C608-298D-4F7413F9D898}"/>
          </ac:spMkLst>
        </pc:spChg>
        <pc:spChg chg="del">
          <ac:chgData name="Nicolo Tuccori" userId="0bed12c8-cf4c-419b-9b95-d7ea7ec556a8" providerId="ADAL" clId="{D6F40D11-73A2-2D44-8BE3-275AC95E9B67}" dt="2024-03-12T16:16:12.570" v="1762" actId="478"/>
          <ac:spMkLst>
            <pc:docMk/>
            <pc:sldMk cId="3108428634" sldId="397"/>
            <ac:spMk id="21" creationId="{61000793-173B-7C05-900F-18918ECD8F0A}"/>
          </ac:spMkLst>
        </pc:spChg>
        <pc:spChg chg="del">
          <ac:chgData name="Nicolo Tuccori" userId="0bed12c8-cf4c-419b-9b95-d7ea7ec556a8" providerId="ADAL" clId="{D6F40D11-73A2-2D44-8BE3-275AC95E9B67}" dt="2024-03-12T16:16:12.570" v="1762" actId="478"/>
          <ac:spMkLst>
            <pc:docMk/>
            <pc:sldMk cId="3108428634" sldId="397"/>
            <ac:spMk id="22" creationId="{1FA71477-EAB0-8956-038F-EA2E134F560B}"/>
          </ac:spMkLst>
        </pc:spChg>
        <pc:spChg chg="del">
          <ac:chgData name="Nicolo Tuccori" userId="0bed12c8-cf4c-419b-9b95-d7ea7ec556a8" providerId="ADAL" clId="{D6F40D11-73A2-2D44-8BE3-275AC95E9B67}" dt="2024-03-12T16:16:12.570" v="1762" actId="478"/>
          <ac:spMkLst>
            <pc:docMk/>
            <pc:sldMk cId="3108428634" sldId="397"/>
            <ac:spMk id="23" creationId="{1AC03B1C-320E-F00C-7945-8989C675253D}"/>
          </ac:spMkLst>
        </pc:spChg>
        <pc:spChg chg="del">
          <ac:chgData name="Nicolo Tuccori" userId="0bed12c8-cf4c-419b-9b95-d7ea7ec556a8" providerId="ADAL" clId="{D6F40D11-73A2-2D44-8BE3-275AC95E9B67}" dt="2024-03-12T16:16:12.570" v="1762" actId="478"/>
          <ac:spMkLst>
            <pc:docMk/>
            <pc:sldMk cId="3108428634" sldId="397"/>
            <ac:spMk id="26" creationId="{09D97A41-23D5-B607-7E4D-572EE626732A}"/>
          </ac:spMkLst>
        </pc:spChg>
        <pc:spChg chg="add mod">
          <ac:chgData name="Nicolo Tuccori" userId="0bed12c8-cf4c-419b-9b95-d7ea7ec556a8" providerId="ADAL" clId="{D6F40D11-73A2-2D44-8BE3-275AC95E9B67}" dt="2024-03-14T12:52:24.696" v="7321" actId="20577"/>
          <ac:spMkLst>
            <pc:docMk/>
            <pc:sldMk cId="3108428634" sldId="397"/>
            <ac:spMk id="28" creationId="{49A580B6-1D12-3B1B-1A8A-1F5CA6C93B74}"/>
          </ac:spMkLst>
        </pc:spChg>
        <pc:graphicFrameChg chg="modGraphic">
          <ac:chgData name="Nicolo Tuccori" userId="0bed12c8-cf4c-419b-9b95-d7ea7ec556a8" providerId="ADAL" clId="{D6F40D11-73A2-2D44-8BE3-275AC95E9B67}" dt="2024-03-14T16:34:24.345" v="8788" actId="20577"/>
          <ac:graphicFrameMkLst>
            <pc:docMk/>
            <pc:sldMk cId="3108428634" sldId="397"/>
            <ac:graphicFrameMk id="27" creationId="{EF2C7612-AC0E-2051-3949-52057422A618}"/>
          </ac:graphicFrameMkLst>
        </pc:graphicFrameChg>
        <pc:picChg chg="add mod">
          <ac:chgData name="Nicolo Tuccori" userId="0bed12c8-cf4c-419b-9b95-d7ea7ec556a8" providerId="ADAL" clId="{D6F40D11-73A2-2D44-8BE3-275AC95E9B67}" dt="2024-03-12T16:16:33.881" v="1772" actId="1076"/>
          <ac:picMkLst>
            <pc:docMk/>
            <pc:sldMk cId="3108428634" sldId="397"/>
            <ac:picMk id="7" creationId="{DDF76784-F5E1-0AE6-761B-6B44F414ECAF}"/>
          </ac:picMkLst>
        </pc:picChg>
        <pc:picChg chg="del">
          <ac:chgData name="Nicolo Tuccori" userId="0bed12c8-cf4c-419b-9b95-d7ea7ec556a8" providerId="ADAL" clId="{D6F40D11-73A2-2D44-8BE3-275AC95E9B67}" dt="2024-03-12T16:16:12.570" v="1762" actId="478"/>
          <ac:picMkLst>
            <pc:docMk/>
            <pc:sldMk cId="3108428634" sldId="397"/>
            <ac:picMk id="17" creationId="{BEBF69EC-A44C-325B-6B7D-A920B2AD83B1}"/>
          </ac:picMkLst>
        </pc:picChg>
        <pc:picChg chg="del">
          <ac:chgData name="Nicolo Tuccori" userId="0bed12c8-cf4c-419b-9b95-d7ea7ec556a8" providerId="ADAL" clId="{D6F40D11-73A2-2D44-8BE3-275AC95E9B67}" dt="2024-03-12T16:16:12.570" v="1762" actId="478"/>
          <ac:picMkLst>
            <pc:docMk/>
            <pc:sldMk cId="3108428634" sldId="397"/>
            <ac:picMk id="18" creationId="{9BCF14B4-BC6E-E4F8-772C-807BC4C88D1D}"/>
          </ac:picMkLst>
        </pc:picChg>
        <pc:picChg chg="del">
          <ac:chgData name="Nicolo Tuccori" userId="0bed12c8-cf4c-419b-9b95-d7ea7ec556a8" providerId="ADAL" clId="{D6F40D11-73A2-2D44-8BE3-275AC95E9B67}" dt="2024-03-12T16:16:12.570" v="1762" actId="478"/>
          <ac:picMkLst>
            <pc:docMk/>
            <pc:sldMk cId="3108428634" sldId="397"/>
            <ac:picMk id="19" creationId="{D7D3BA47-CD6C-D4EB-F24B-F2AF79A66D40}"/>
          </ac:picMkLst>
        </pc:picChg>
        <pc:picChg chg="del">
          <ac:chgData name="Nicolo Tuccori" userId="0bed12c8-cf4c-419b-9b95-d7ea7ec556a8" providerId="ADAL" clId="{D6F40D11-73A2-2D44-8BE3-275AC95E9B67}" dt="2024-03-12T16:16:12.570" v="1762" actId="478"/>
          <ac:picMkLst>
            <pc:docMk/>
            <pc:sldMk cId="3108428634" sldId="397"/>
            <ac:picMk id="24" creationId="{20874AB9-5784-5CA1-EDB4-D0CEED72A8CE}"/>
          </ac:picMkLst>
        </pc:picChg>
        <pc:picChg chg="del">
          <ac:chgData name="Nicolo Tuccori" userId="0bed12c8-cf4c-419b-9b95-d7ea7ec556a8" providerId="ADAL" clId="{D6F40D11-73A2-2D44-8BE3-275AC95E9B67}" dt="2024-03-12T16:16:12.570" v="1762" actId="478"/>
          <ac:picMkLst>
            <pc:docMk/>
            <pc:sldMk cId="3108428634" sldId="397"/>
            <ac:picMk id="25" creationId="{686B33E4-18DD-7A74-641D-8A3D6E794E82}"/>
          </ac:picMkLst>
        </pc:picChg>
      </pc:sldChg>
      <pc:sldChg chg="addSp delSp modSp add mod ord">
        <pc:chgData name="Nicolo Tuccori" userId="0bed12c8-cf4c-419b-9b95-d7ea7ec556a8" providerId="ADAL" clId="{D6F40D11-73A2-2D44-8BE3-275AC95E9B67}" dt="2024-03-14T16:26:06.190" v="8771" actId="20577"/>
        <pc:sldMkLst>
          <pc:docMk/>
          <pc:sldMk cId="1127060597" sldId="398"/>
        </pc:sldMkLst>
        <pc:spChg chg="add mod">
          <ac:chgData name="Nicolo Tuccori" userId="0bed12c8-cf4c-419b-9b95-d7ea7ec556a8" providerId="ADAL" clId="{D6F40D11-73A2-2D44-8BE3-275AC95E9B67}" dt="2024-03-14T12:54:21.194" v="7333" actId="20577"/>
          <ac:spMkLst>
            <pc:docMk/>
            <pc:sldMk cId="1127060597" sldId="398"/>
            <ac:spMk id="4" creationId="{2240B271-E4A1-561A-CF49-EBF05BE0C00E}"/>
          </ac:spMkLst>
        </pc:spChg>
        <pc:spChg chg="mod">
          <ac:chgData name="Nicolo Tuccori" userId="0bed12c8-cf4c-419b-9b95-d7ea7ec556a8" providerId="ADAL" clId="{D6F40D11-73A2-2D44-8BE3-275AC95E9B67}" dt="2024-03-12T16:22:11.430" v="2257" actId="20577"/>
          <ac:spMkLst>
            <pc:docMk/>
            <pc:sldMk cId="1127060597" sldId="398"/>
            <ac:spMk id="9" creationId="{17CB2800-0F11-AE38-9C36-7A09EAD4434B}"/>
          </ac:spMkLst>
        </pc:spChg>
        <pc:spChg chg="mod">
          <ac:chgData name="Nicolo Tuccori" userId="0bed12c8-cf4c-419b-9b95-d7ea7ec556a8" providerId="ADAL" clId="{D6F40D11-73A2-2D44-8BE3-275AC95E9B67}" dt="2024-03-14T16:25:05.631" v="8763" actId="57"/>
          <ac:spMkLst>
            <pc:docMk/>
            <pc:sldMk cId="1127060597" sldId="398"/>
            <ac:spMk id="10" creationId="{4EA5607A-081A-FF21-0A08-A77E44145956}"/>
          </ac:spMkLst>
        </pc:spChg>
        <pc:graphicFrameChg chg="modGraphic">
          <ac:chgData name="Nicolo Tuccori" userId="0bed12c8-cf4c-419b-9b95-d7ea7ec556a8" providerId="ADAL" clId="{D6F40D11-73A2-2D44-8BE3-275AC95E9B67}" dt="2024-03-14T16:26:06.190" v="8771" actId="20577"/>
          <ac:graphicFrameMkLst>
            <pc:docMk/>
            <pc:sldMk cId="1127060597" sldId="398"/>
            <ac:graphicFrameMk id="27" creationId="{EF2C7612-AC0E-2051-3949-52057422A618}"/>
          </ac:graphicFrameMkLst>
        </pc:graphicFrameChg>
        <pc:picChg chg="add mod">
          <ac:chgData name="Nicolo Tuccori" userId="0bed12c8-cf4c-419b-9b95-d7ea7ec556a8" providerId="ADAL" clId="{D6F40D11-73A2-2D44-8BE3-275AC95E9B67}" dt="2024-03-12T16:23:23.570" v="2272" actId="1076"/>
          <ac:picMkLst>
            <pc:docMk/>
            <pc:sldMk cId="1127060597" sldId="398"/>
            <ac:picMk id="2" creationId="{6C5C90A0-52C8-8190-18FB-B3EA67AFB5FE}"/>
          </ac:picMkLst>
        </pc:picChg>
        <pc:picChg chg="add mod">
          <ac:chgData name="Nicolo Tuccori" userId="0bed12c8-cf4c-419b-9b95-d7ea7ec556a8" providerId="ADAL" clId="{D6F40D11-73A2-2D44-8BE3-275AC95E9B67}" dt="2024-03-12T16:23:21.284" v="2271" actId="14100"/>
          <ac:picMkLst>
            <pc:docMk/>
            <pc:sldMk cId="1127060597" sldId="398"/>
            <ac:picMk id="3" creationId="{4149E84F-90FB-FFC5-08A7-D449EB604B7A}"/>
          </ac:picMkLst>
        </pc:picChg>
        <pc:picChg chg="del">
          <ac:chgData name="Nicolo Tuccori" userId="0bed12c8-cf4c-419b-9b95-d7ea7ec556a8" providerId="ADAL" clId="{D6F40D11-73A2-2D44-8BE3-275AC95E9B67}" dt="2024-03-12T16:23:01.252" v="2264" actId="478"/>
          <ac:picMkLst>
            <pc:docMk/>
            <pc:sldMk cId="1127060597" sldId="398"/>
            <ac:picMk id="7" creationId="{DDF76784-F5E1-0AE6-761B-6B44F414ECAF}"/>
          </ac:picMkLst>
        </pc:picChg>
      </pc:sldChg>
      <pc:sldChg chg="del">
        <pc:chgData name="Nicolo Tuccori" userId="0bed12c8-cf4c-419b-9b95-d7ea7ec556a8" providerId="ADAL" clId="{D6F40D11-73A2-2D44-8BE3-275AC95E9B67}" dt="2024-03-12T15:26:07.498" v="295" actId="2696"/>
        <pc:sldMkLst>
          <pc:docMk/>
          <pc:sldMk cId="1308183631" sldId="398"/>
        </pc:sldMkLst>
      </pc:sldChg>
      <pc:sldChg chg="del">
        <pc:chgData name="Nicolo Tuccori" userId="0bed12c8-cf4c-419b-9b95-d7ea7ec556a8" providerId="ADAL" clId="{D6F40D11-73A2-2D44-8BE3-275AC95E9B67}" dt="2024-03-12T15:26:07.486" v="292" actId="2696"/>
        <pc:sldMkLst>
          <pc:docMk/>
          <pc:sldMk cId="3152952609" sldId="399"/>
        </pc:sldMkLst>
      </pc:sldChg>
      <pc:sldChg chg="addSp delSp modSp add mod">
        <pc:chgData name="Nicolo Tuccori" userId="0bed12c8-cf4c-419b-9b95-d7ea7ec556a8" providerId="ADAL" clId="{D6F40D11-73A2-2D44-8BE3-275AC95E9B67}" dt="2024-03-13T17:55:40.405" v="5733" actId="478"/>
        <pc:sldMkLst>
          <pc:docMk/>
          <pc:sldMk cId="3495877261" sldId="399"/>
        </pc:sldMkLst>
        <pc:spChg chg="add del mod">
          <ac:chgData name="Nicolo Tuccori" userId="0bed12c8-cf4c-419b-9b95-d7ea7ec556a8" providerId="ADAL" clId="{D6F40D11-73A2-2D44-8BE3-275AC95E9B67}" dt="2024-03-13T17:55:40.405" v="5733" actId="478"/>
          <ac:spMkLst>
            <pc:docMk/>
            <pc:sldMk cId="3495877261" sldId="399"/>
            <ac:spMk id="2" creationId="{44E8907C-2BFF-9386-B764-87C6F37F0C55}"/>
          </ac:spMkLst>
        </pc:spChg>
        <pc:spChg chg="del">
          <ac:chgData name="Nicolo Tuccori" userId="0bed12c8-cf4c-419b-9b95-d7ea7ec556a8" providerId="ADAL" clId="{D6F40D11-73A2-2D44-8BE3-275AC95E9B67}" dt="2024-03-13T14:06:56.982" v="3735" actId="478"/>
          <ac:spMkLst>
            <pc:docMk/>
            <pc:sldMk cId="3495877261" sldId="399"/>
            <ac:spMk id="4" creationId="{2240B271-E4A1-561A-CF49-EBF05BE0C00E}"/>
          </ac:spMkLst>
        </pc:spChg>
        <pc:spChg chg="mod">
          <ac:chgData name="Nicolo Tuccori" userId="0bed12c8-cf4c-419b-9b95-d7ea7ec556a8" providerId="ADAL" clId="{D6F40D11-73A2-2D44-8BE3-275AC95E9B67}" dt="2024-03-12T16:27:28.932" v="2395" actId="1076"/>
          <ac:spMkLst>
            <pc:docMk/>
            <pc:sldMk cId="3495877261" sldId="399"/>
            <ac:spMk id="9" creationId="{17CB2800-0F11-AE38-9C36-7A09EAD4434B}"/>
          </ac:spMkLst>
        </pc:spChg>
        <pc:spChg chg="del">
          <ac:chgData name="Nicolo Tuccori" userId="0bed12c8-cf4c-419b-9b95-d7ea7ec556a8" providerId="ADAL" clId="{D6F40D11-73A2-2D44-8BE3-275AC95E9B67}" dt="2024-03-12T16:26:27.779" v="2371" actId="478"/>
          <ac:spMkLst>
            <pc:docMk/>
            <pc:sldMk cId="3495877261" sldId="399"/>
            <ac:spMk id="10" creationId="{4EA5607A-081A-FF21-0A08-A77E44145956}"/>
          </ac:spMkLst>
        </pc:spChg>
        <pc:graphicFrameChg chg="del modGraphic">
          <ac:chgData name="Nicolo Tuccori" userId="0bed12c8-cf4c-419b-9b95-d7ea7ec556a8" providerId="ADAL" clId="{D6F40D11-73A2-2D44-8BE3-275AC95E9B67}" dt="2024-03-13T14:06:55.309" v="3734" actId="478"/>
          <ac:graphicFrameMkLst>
            <pc:docMk/>
            <pc:sldMk cId="3495877261" sldId="399"/>
            <ac:graphicFrameMk id="27" creationId="{EF2C7612-AC0E-2051-3949-52057422A618}"/>
          </ac:graphicFrameMkLst>
        </pc:graphicFrameChg>
        <pc:picChg chg="del">
          <ac:chgData name="Nicolo Tuccori" userId="0bed12c8-cf4c-419b-9b95-d7ea7ec556a8" providerId="ADAL" clId="{D6F40D11-73A2-2D44-8BE3-275AC95E9B67}" dt="2024-03-12T16:26:33.188" v="2373" actId="478"/>
          <ac:picMkLst>
            <pc:docMk/>
            <pc:sldMk cId="3495877261" sldId="399"/>
            <ac:picMk id="2" creationId="{6C5C90A0-52C8-8190-18FB-B3EA67AFB5FE}"/>
          </ac:picMkLst>
        </pc:picChg>
        <pc:picChg chg="del">
          <ac:chgData name="Nicolo Tuccori" userId="0bed12c8-cf4c-419b-9b95-d7ea7ec556a8" providerId="ADAL" clId="{D6F40D11-73A2-2D44-8BE3-275AC95E9B67}" dt="2024-03-12T16:26:31.612" v="2372" actId="478"/>
          <ac:picMkLst>
            <pc:docMk/>
            <pc:sldMk cId="3495877261" sldId="399"/>
            <ac:picMk id="3" creationId="{4149E84F-90FB-FFC5-08A7-D449EB604B7A}"/>
          </ac:picMkLst>
        </pc:picChg>
        <pc:picChg chg="add mod">
          <ac:chgData name="Nicolo Tuccori" userId="0bed12c8-cf4c-419b-9b95-d7ea7ec556a8" providerId="ADAL" clId="{D6F40D11-73A2-2D44-8BE3-275AC95E9B67}" dt="2024-03-12T16:27:22.701" v="2392" actId="1076"/>
          <ac:picMkLst>
            <pc:docMk/>
            <pc:sldMk cId="3495877261" sldId="399"/>
            <ac:picMk id="5" creationId="{96112089-B304-A346-8E59-F5B4D16EA69A}"/>
          </ac:picMkLst>
        </pc:picChg>
        <pc:picChg chg="add mod">
          <ac:chgData name="Nicolo Tuccori" userId="0bed12c8-cf4c-419b-9b95-d7ea7ec556a8" providerId="ADAL" clId="{D6F40D11-73A2-2D44-8BE3-275AC95E9B67}" dt="2024-03-12T16:27:23.578" v="2393" actId="1076"/>
          <ac:picMkLst>
            <pc:docMk/>
            <pc:sldMk cId="3495877261" sldId="399"/>
            <ac:picMk id="6" creationId="{2CA94015-006D-4314-A41E-93C9CD7463D6}"/>
          </ac:picMkLst>
        </pc:picChg>
        <pc:picChg chg="add mod">
          <ac:chgData name="Nicolo Tuccori" userId="0bed12c8-cf4c-419b-9b95-d7ea7ec556a8" providerId="ADAL" clId="{D6F40D11-73A2-2D44-8BE3-275AC95E9B67}" dt="2024-03-12T16:27:25.051" v="2394" actId="1076"/>
          <ac:picMkLst>
            <pc:docMk/>
            <pc:sldMk cId="3495877261" sldId="399"/>
            <ac:picMk id="7" creationId="{881FD2A9-1A7D-DC0C-F89E-B495E01B6727}"/>
          </ac:picMkLst>
        </pc:picChg>
      </pc:sldChg>
      <pc:sldChg chg="addSp delSp modSp add del mod ord">
        <pc:chgData name="Nicolo Tuccori" userId="0bed12c8-cf4c-419b-9b95-d7ea7ec556a8" providerId="ADAL" clId="{D6F40D11-73A2-2D44-8BE3-275AC95E9B67}" dt="2024-03-13T16:42:14.862" v="4322" actId="2696"/>
        <pc:sldMkLst>
          <pc:docMk/>
          <pc:sldMk cId="1374004193" sldId="400"/>
        </pc:sldMkLst>
        <pc:spChg chg="del">
          <ac:chgData name="Nicolo Tuccori" userId="0bed12c8-cf4c-419b-9b95-d7ea7ec556a8" providerId="ADAL" clId="{D6F40D11-73A2-2D44-8BE3-275AC95E9B67}" dt="2024-03-13T14:07:04.563" v="3737" actId="478"/>
          <ac:spMkLst>
            <pc:docMk/>
            <pc:sldMk cId="1374004193" sldId="400"/>
            <ac:spMk id="4" creationId="{2240B271-E4A1-561A-CF49-EBF05BE0C00E}"/>
          </ac:spMkLst>
        </pc:spChg>
        <pc:spChg chg="add mod">
          <ac:chgData name="Nicolo Tuccori" userId="0bed12c8-cf4c-419b-9b95-d7ea7ec556a8" providerId="ADAL" clId="{D6F40D11-73A2-2D44-8BE3-275AC95E9B67}" dt="2024-03-12T16:28:49.333" v="2407" actId="1076"/>
          <ac:spMkLst>
            <pc:docMk/>
            <pc:sldMk cId="1374004193" sldId="400"/>
            <ac:spMk id="6" creationId="{8BF32B6D-C13A-D0C2-9F47-7F7E806F2CE5}"/>
          </ac:spMkLst>
        </pc:spChg>
        <pc:spChg chg="add mod">
          <ac:chgData name="Nicolo Tuccori" userId="0bed12c8-cf4c-419b-9b95-d7ea7ec556a8" providerId="ADAL" clId="{D6F40D11-73A2-2D44-8BE3-275AC95E9B67}" dt="2024-03-13T16:15:52.369" v="4056" actId="1076"/>
          <ac:spMkLst>
            <pc:docMk/>
            <pc:sldMk cId="1374004193" sldId="400"/>
            <ac:spMk id="7" creationId="{7B7C0E24-FFD9-5045-EDC7-C0C0BC6F01D0}"/>
          </ac:spMkLst>
        </pc:spChg>
        <pc:spChg chg="del">
          <ac:chgData name="Nicolo Tuccori" userId="0bed12c8-cf4c-419b-9b95-d7ea7ec556a8" providerId="ADAL" clId="{D6F40D11-73A2-2D44-8BE3-275AC95E9B67}" dt="2024-03-12T16:28:28.058" v="2404" actId="478"/>
          <ac:spMkLst>
            <pc:docMk/>
            <pc:sldMk cId="1374004193" sldId="400"/>
            <ac:spMk id="9" creationId="{17CB2800-0F11-AE38-9C36-7A09EAD4434B}"/>
          </ac:spMkLst>
        </pc:spChg>
        <pc:spChg chg="mod">
          <ac:chgData name="Nicolo Tuccori" userId="0bed12c8-cf4c-419b-9b95-d7ea7ec556a8" providerId="ADAL" clId="{D6F40D11-73A2-2D44-8BE3-275AC95E9B67}" dt="2024-03-13T16:16:29.262" v="4065"/>
          <ac:spMkLst>
            <pc:docMk/>
            <pc:sldMk cId="1374004193" sldId="400"/>
            <ac:spMk id="10" creationId="{4EA5607A-081A-FF21-0A08-A77E44145956}"/>
          </ac:spMkLst>
        </pc:spChg>
        <pc:spChg chg="add mod">
          <ac:chgData name="Nicolo Tuccori" userId="0bed12c8-cf4c-419b-9b95-d7ea7ec556a8" providerId="ADAL" clId="{D6F40D11-73A2-2D44-8BE3-275AC95E9B67}" dt="2024-03-13T16:35:58.299" v="4233" actId="21"/>
          <ac:spMkLst>
            <pc:docMk/>
            <pc:sldMk cId="1374004193" sldId="400"/>
            <ac:spMk id="16" creationId="{01228B6F-FC34-AB67-1001-10314AF57952}"/>
          </ac:spMkLst>
        </pc:spChg>
        <pc:spChg chg="add mod">
          <ac:chgData name="Nicolo Tuccori" userId="0bed12c8-cf4c-419b-9b95-d7ea7ec556a8" providerId="ADAL" clId="{D6F40D11-73A2-2D44-8BE3-275AC95E9B67}" dt="2024-03-13T16:37:49.255" v="4277" actId="1076"/>
          <ac:spMkLst>
            <pc:docMk/>
            <pc:sldMk cId="1374004193" sldId="400"/>
            <ac:spMk id="17" creationId="{4531DB05-EEB7-AE5D-F3C1-A7FE9D9F3D1F}"/>
          </ac:spMkLst>
        </pc:spChg>
        <pc:spChg chg="add del mod">
          <ac:chgData name="Nicolo Tuccori" userId="0bed12c8-cf4c-419b-9b95-d7ea7ec556a8" providerId="ADAL" clId="{D6F40D11-73A2-2D44-8BE3-275AC95E9B67}" dt="2024-03-13T16:36:35.219" v="4242" actId="767"/>
          <ac:spMkLst>
            <pc:docMk/>
            <pc:sldMk cId="1374004193" sldId="400"/>
            <ac:spMk id="18" creationId="{C6FF7E3D-3FE5-873A-3138-A19321FA2ABA}"/>
          </ac:spMkLst>
        </pc:spChg>
        <pc:spChg chg="add del mod">
          <ac:chgData name="Nicolo Tuccori" userId="0bed12c8-cf4c-419b-9b95-d7ea7ec556a8" providerId="ADAL" clId="{D6F40D11-73A2-2D44-8BE3-275AC95E9B67}" dt="2024-03-13T16:36:34.108" v="4240" actId="767"/>
          <ac:spMkLst>
            <pc:docMk/>
            <pc:sldMk cId="1374004193" sldId="400"/>
            <ac:spMk id="19" creationId="{D5CDCFB8-6A52-0D81-65E5-4B8903C1781F}"/>
          </ac:spMkLst>
        </pc:spChg>
        <pc:spChg chg="add del mod">
          <ac:chgData name="Nicolo Tuccori" userId="0bed12c8-cf4c-419b-9b95-d7ea7ec556a8" providerId="ADAL" clId="{D6F40D11-73A2-2D44-8BE3-275AC95E9B67}" dt="2024-03-13T16:36:51.163" v="4251" actId="767"/>
          <ac:spMkLst>
            <pc:docMk/>
            <pc:sldMk cId="1374004193" sldId="400"/>
            <ac:spMk id="20" creationId="{96C5AB70-46C6-E341-3019-80F7905CCC90}"/>
          </ac:spMkLst>
        </pc:spChg>
        <pc:spChg chg="add del mod">
          <ac:chgData name="Nicolo Tuccori" userId="0bed12c8-cf4c-419b-9b95-d7ea7ec556a8" providerId="ADAL" clId="{D6F40D11-73A2-2D44-8BE3-275AC95E9B67}" dt="2024-03-13T16:36:50.616" v="4248" actId="767"/>
          <ac:spMkLst>
            <pc:docMk/>
            <pc:sldMk cId="1374004193" sldId="400"/>
            <ac:spMk id="21" creationId="{4749882E-2FAE-C09E-7E2F-7D4626DF603F}"/>
          </ac:spMkLst>
        </pc:spChg>
        <pc:spChg chg="add mod">
          <ac:chgData name="Nicolo Tuccori" userId="0bed12c8-cf4c-419b-9b95-d7ea7ec556a8" providerId="ADAL" clId="{D6F40D11-73A2-2D44-8BE3-275AC95E9B67}" dt="2024-03-13T16:37:03.291" v="4255"/>
          <ac:spMkLst>
            <pc:docMk/>
            <pc:sldMk cId="1374004193" sldId="400"/>
            <ac:spMk id="22" creationId="{70955104-EAA3-903D-5557-1957CB2BBF40}"/>
          </ac:spMkLst>
        </pc:spChg>
        <pc:spChg chg="add del mod">
          <ac:chgData name="Nicolo Tuccori" userId="0bed12c8-cf4c-419b-9b95-d7ea7ec556a8" providerId="ADAL" clId="{D6F40D11-73A2-2D44-8BE3-275AC95E9B67}" dt="2024-03-13T16:37:07.792" v="4258"/>
          <ac:spMkLst>
            <pc:docMk/>
            <pc:sldMk cId="1374004193" sldId="400"/>
            <ac:spMk id="23" creationId="{8E3DDE08-D248-E8A1-6E52-DCFCABF73397}"/>
          </ac:spMkLst>
        </pc:spChg>
        <pc:spChg chg="add del mod">
          <ac:chgData name="Nicolo Tuccori" userId="0bed12c8-cf4c-419b-9b95-d7ea7ec556a8" providerId="ADAL" clId="{D6F40D11-73A2-2D44-8BE3-275AC95E9B67}" dt="2024-03-13T16:37:36.503" v="4269"/>
          <ac:spMkLst>
            <pc:docMk/>
            <pc:sldMk cId="1374004193" sldId="400"/>
            <ac:spMk id="24" creationId="{2AA2ADEB-DA69-BA04-8511-4855504813E6}"/>
          </ac:spMkLst>
        </pc:spChg>
        <pc:spChg chg="add del mod">
          <ac:chgData name="Nicolo Tuccori" userId="0bed12c8-cf4c-419b-9b95-d7ea7ec556a8" providerId="ADAL" clId="{D6F40D11-73A2-2D44-8BE3-275AC95E9B67}" dt="2024-03-13T16:37:49.538" v="4278"/>
          <ac:spMkLst>
            <pc:docMk/>
            <pc:sldMk cId="1374004193" sldId="400"/>
            <ac:spMk id="26" creationId="{7F94394D-656D-1480-19E8-FFDC564801B4}"/>
          </ac:spMkLst>
        </pc:spChg>
        <pc:graphicFrameChg chg="del">
          <ac:chgData name="Nicolo Tuccori" userId="0bed12c8-cf4c-419b-9b95-d7ea7ec556a8" providerId="ADAL" clId="{D6F40D11-73A2-2D44-8BE3-275AC95E9B67}" dt="2024-03-13T14:07:02.973" v="3736" actId="478"/>
          <ac:graphicFrameMkLst>
            <pc:docMk/>
            <pc:sldMk cId="1374004193" sldId="400"/>
            <ac:graphicFrameMk id="27" creationId="{EF2C7612-AC0E-2051-3949-52057422A618}"/>
          </ac:graphicFrameMkLst>
        </pc:graphicFrameChg>
        <pc:picChg chg="add del mod">
          <ac:chgData name="Nicolo Tuccori" userId="0bed12c8-cf4c-419b-9b95-d7ea7ec556a8" providerId="ADAL" clId="{D6F40D11-73A2-2D44-8BE3-275AC95E9B67}" dt="2024-03-13T16:09:45.768" v="3978" actId="478"/>
          <ac:picMkLst>
            <pc:docMk/>
            <pc:sldMk cId="1374004193" sldId="400"/>
            <ac:picMk id="2" creationId="{4A72711E-3072-9059-367D-800C7D57D6B3}"/>
          </ac:picMkLst>
        </pc:picChg>
        <pc:picChg chg="del">
          <ac:chgData name="Nicolo Tuccori" userId="0bed12c8-cf4c-419b-9b95-d7ea7ec556a8" providerId="ADAL" clId="{D6F40D11-73A2-2D44-8BE3-275AC95E9B67}" dt="2024-03-12T16:28:11.616" v="2398" actId="478"/>
          <ac:picMkLst>
            <pc:docMk/>
            <pc:sldMk cId="1374004193" sldId="400"/>
            <ac:picMk id="2" creationId="{6C5C90A0-52C8-8190-18FB-B3EA67AFB5FE}"/>
          </ac:picMkLst>
        </pc:picChg>
        <pc:picChg chg="del">
          <ac:chgData name="Nicolo Tuccori" userId="0bed12c8-cf4c-419b-9b95-d7ea7ec556a8" providerId="ADAL" clId="{D6F40D11-73A2-2D44-8BE3-275AC95E9B67}" dt="2024-03-12T16:28:17.901" v="2402" actId="478"/>
          <ac:picMkLst>
            <pc:docMk/>
            <pc:sldMk cId="1374004193" sldId="400"/>
            <ac:picMk id="3" creationId="{4149E84F-90FB-FFC5-08A7-D449EB604B7A}"/>
          </ac:picMkLst>
        </pc:picChg>
        <pc:picChg chg="add mod">
          <ac:chgData name="Nicolo Tuccori" userId="0bed12c8-cf4c-419b-9b95-d7ea7ec556a8" providerId="ADAL" clId="{D6F40D11-73A2-2D44-8BE3-275AC95E9B67}" dt="2024-03-13T16:15:57.453" v="4057" actId="1076"/>
          <ac:picMkLst>
            <pc:docMk/>
            <pc:sldMk cId="1374004193" sldId="400"/>
            <ac:picMk id="3" creationId="{856D9122-4577-54A5-E872-8297DB40EA2C}"/>
          </ac:picMkLst>
        </pc:picChg>
        <pc:picChg chg="add mod">
          <ac:chgData name="Nicolo Tuccori" userId="0bed12c8-cf4c-419b-9b95-d7ea7ec556a8" providerId="ADAL" clId="{D6F40D11-73A2-2D44-8BE3-275AC95E9B67}" dt="2024-03-12T16:28:16.835" v="2401" actId="1076"/>
          <ac:picMkLst>
            <pc:docMk/>
            <pc:sldMk cId="1374004193" sldId="400"/>
            <ac:picMk id="5" creationId="{23ADFC5C-8954-46D1-6478-8961AAAA4BFD}"/>
          </ac:picMkLst>
        </pc:picChg>
        <pc:picChg chg="add del mod">
          <ac:chgData name="Nicolo Tuccori" userId="0bed12c8-cf4c-419b-9b95-d7ea7ec556a8" providerId="ADAL" clId="{D6F40D11-73A2-2D44-8BE3-275AC95E9B67}" dt="2024-03-13T16:08:29.584" v="3973" actId="478"/>
          <ac:picMkLst>
            <pc:docMk/>
            <pc:sldMk cId="1374004193" sldId="400"/>
            <ac:picMk id="8" creationId="{D9404EFA-6B02-F6CE-BFFD-2748CBE0F1BF}"/>
          </ac:picMkLst>
        </pc:picChg>
        <pc:picChg chg="add mod">
          <ac:chgData name="Nicolo Tuccori" userId="0bed12c8-cf4c-419b-9b95-d7ea7ec556a8" providerId="ADAL" clId="{D6F40D11-73A2-2D44-8BE3-275AC95E9B67}" dt="2024-03-13T16:16:01.187" v="4059" actId="1076"/>
          <ac:picMkLst>
            <pc:docMk/>
            <pc:sldMk cId="1374004193" sldId="400"/>
            <ac:picMk id="9" creationId="{5EFA1067-8F58-99B0-D01F-18756249FC5B}"/>
          </ac:picMkLst>
        </pc:picChg>
        <pc:picChg chg="add del mod">
          <ac:chgData name="Nicolo Tuccori" userId="0bed12c8-cf4c-419b-9b95-d7ea7ec556a8" providerId="ADAL" clId="{D6F40D11-73A2-2D44-8BE3-275AC95E9B67}" dt="2024-03-13T16:08:28.019" v="3972" actId="478"/>
          <ac:picMkLst>
            <pc:docMk/>
            <pc:sldMk cId="1374004193" sldId="400"/>
            <ac:picMk id="15" creationId="{025B9F1E-3556-2F88-3C5B-F588213EF6C0}"/>
          </ac:picMkLst>
        </pc:picChg>
        <pc:picChg chg="add del">
          <ac:chgData name="Nicolo Tuccori" userId="0bed12c8-cf4c-419b-9b95-d7ea7ec556a8" providerId="ADAL" clId="{D6F40D11-73A2-2D44-8BE3-275AC95E9B67}" dt="2024-03-13T16:37:37.785" v="4271"/>
          <ac:picMkLst>
            <pc:docMk/>
            <pc:sldMk cId="1374004193" sldId="400"/>
            <ac:picMk id="25" creationId="{86A3A2B1-5A9A-3F8C-6ADE-7DAEE884A32D}"/>
          </ac:picMkLst>
        </pc:picChg>
      </pc:sldChg>
      <pc:sldChg chg="del">
        <pc:chgData name="Nicolo Tuccori" userId="0bed12c8-cf4c-419b-9b95-d7ea7ec556a8" providerId="ADAL" clId="{D6F40D11-73A2-2D44-8BE3-275AC95E9B67}" dt="2024-03-12T15:26:07.494" v="294" actId="2696"/>
        <pc:sldMkLst>
          <pc:docMk/>
          <pc:sldMk cId="4208072626" sldId="400"/>
        </pc:sldMkLst>
      </pc:sldChg>
      <pc:sldChg chg="addSp delSp modSp add mod">
        <pc:chgData name="Nicolo Tuccori" userId="0bed12c8-cf4c-419b-9b95-d7ea7ec556a8" providerId="ADAL" clId="{D6F40D11-73A2-2D44-8BE3-275AC95E9B67}" dt="2024-03-14T16:34:41.820" v="8796" actId="20577"/>
        <pc:sldMkLst>
          <pc:docMk/>
          <pc:sldMk cId="4026830969" sldId="401"/>
        </pc:sldMkLst>
        <pc:spChg chg="mod">
          <ac:chgData name="Nicolo Tuccori" userId="0bed12c8-cf4c-419b-9b95-d7ea7ec556a8" providerId="ADAL" clId="{D6F40D11-73A2-2D44-8BE3-275AC95E9B67}" dt="2024-03-13T17:04:19.827" v="4476" actId="20577"/>
          <ac:spMkLst>
            <pc:docMk/>
            <pc:sldMk cId="4026830969" sldId="401"/>
            <ac:spMk id="4" creationId="{2240B271-E4A1-561A-CF49-EBF05BE0C00E}"/>
          </ac:spMkLst>
        </pc:spChg>
        <pc:spChg chg="del mod">
          <ac:chgData name="Nicolo Tuccori" userId="0bed12c8-cf4c-419b-9b95-d7ea7ec556a8" providerId="ADAL" clId="{D6F40D11-73A2-2D44-8BE3-275AC95E9B67}" dt="2024-03-13T16:16:19.198" v="4063" actId="478"/>
          <ac:spMkLst>
            <pc:docMk/>
            <pc:sldMk cId="4026830969" sldId="401"/>
            <ac:spMk id="7" creationId="{7B7C0E24-FFD9-5045-EDC7-C0C0BC6F01D0}"/>
          </ac:spMkLst>
        </pc:spChg>
        <pc:spChg chg="add del mod">
          <ac:chgData name="Nicolo Tuccori" userId="0bed12c8-cf4c-419b-9b95-d7ea7ec556a8" providerId="ADAL" clId="{D6F40D11-73A2-2D44-8BE3-275AC95E9B67}" dt="2024-03-13T16:16:06.945" v="4060" actId="478"/>
          <ac:spMkLst>
            <pc:docMk/>
            <pc:sldMk cId="4026830969" sldId="401"/>
            <ac:spMk id="8" creationId="{DE30958A-E9DF-6CE2-C3E8-45B24E0E5FB0}"/>
          </ac:spMkLst>
        </pc:spChg>
        <pc:spChg chg="del mod">
          <ac:chgData name="Nicolo Tuccori" userId="0bed12c8-cf4c-419b-9b95-d7ea7ec556a8" providerId="ADAL" clId="{D6F40D11-73A2-2D44-8BE3-275AC95E9B67}" dt="2024-03-13T16:11:35.273" v="3998" actId="478"/>
          <ac:spMkLst>
            <pc:docMk/>
            <pc:sldMk cId="4026830969" sldId="401"/>
            <ac:spMk id="10" creationId="{4EA5607A-081A-FF21-0A08-A77E44145956}"/>
          </ac:spMkLst>
        </pc:spChg>
        <pc:spChg chg="add mod">
          <ac:chgData name="Nicolo Tuccori" userId="0bed12c8-cf4c-419b-9b95-d7ea7ec556a8" providerId="ADAL" clId="{D6F40D11-73A2-2D44-8BE3-275AC95E9B67}" dt="2024-03-13T16:14:51.824" v="4030" actId="207"/>
          <ac:spMkLst>
            <pc:docMk/>
            <pc:sldMk cId="4026830969" sldId="401"/>
            <ac:spMk id="15" creationId="{A8E26270-B887-B868-EE25-E2EFFBEEDF7C}"/>
          </ac:spMkLst>
        </pc:spChg>
        <pc:spChg chg="add mod">
          <ac:chgData name="Nicolo Tuccori" userId="0bed12c8-cf4c-419b-9b95-d7ea7ec556a8" providerId="ADAL" clId="{D6F40D11-73A2-2D44-8BE3-275AC95E9B67}" dt="2024-03-13T16:14:51.824" v="4030" actId="207"/>
          <ac:spMkLst>
            <pc:docMk/>
            <pc:sldMk cId="4026830969" sldId="401"/>
            <ac:spMk id="16" creationId="{105E0ACC-FA2B-EBE6-27BA-CB3A8EF54C29}"/>
          </ac:spMkLst>
        </pc:spChg>
        <pc:spChg chg="del mod">
          <ac:chgData name="Nicolo Tuccori" userId="0bed12c8-cf4c-419b-9b95-d7ea7ec556a8" providerId="ADAL" clId="{D6F40D11-73A2-2D44-8BE3-275AC95E9B67}" dt="2024-03-14T15:30:25.203" v="8497" actId="478"/>
          <ac:spMkLst>
            <pc:docMk/>
            <pc:sldMk cId="4026830969" sldId="401"/>
            <ac:spMk id="17" creationId="{4531DB05-EEB7-AE5D-F3C1-A7FE9D9F3D1F}"/>
          </ac:spMkLst>
        </pc:spChg>
        <pc:spChg chg="add mod">
          <ac:chgData name="Nicolo Tuccori" userId="0bed12c8-cf4c-419b-9b95-d7ea7ec556a8" providerId="ADAL" clId="{D6F40D11-73A2-2D44-8BE3-275AC95E9B67}" dt="2024-03-13T16:14:44.164" v="4029" actId="207"/>
          <ac:spMkLst>
            <pc:docMk/>
            <pc:sldMk cId="4026830969" sldId="401"/>
            <ac:spMk id="18" creationId="{2AD7AF71-C3B2-24A1-0D60-4C3A545F5430}"/>
          </ac:spMkLst>
        </pc:spChg>
        <pc:spChg chg="add mod">
          <ac:chgData name="Nicolo Tuccori" userId="0bed12c8-cf4c-419b-9b95-d7ea7ec556a8" providerId="ADAL" clId="{D6F40D11-73A2-2D44-8BE3-275AC95E9B67}" dt="2024-03-13T16:14:44.164" v="4029" actId="207"/>
          <ac:spMkLst>
            <pc:docMk/>
            <pc:sldMk cId="4026830969" sldId="401"/>
            <ac:spMk id="19" creationId="{E220A163-84AC-2DBF-E1B7-22DB38A17828}"/>
          </ac:spMkLst>
        </pc:spChg>
        <pc:spChg chg="add mod">
          <ac:chgData name="Nicolo Tuccori" userId="0bed12c8-cf4c-419b-9b95-d7ea7ec556a8" providerId="ADAL" clId="{D6F40D11-73A2-2D44-8BE3-275AC95E9B67}" dt="2024-03-13T16:14:44.164" v="4029" actId="207"/>
          <ac:spMkLst>
            <pc:docMk/>
            <pc:sldMk cId="4026830969" sldId="401"/>
            <ac:spMk id="20" creationId="{45DB0017-B4D4-3AEB-1EFD-D5BD8DEBFCDB}"/>
          </ac:spMkLst>
        </pc:spChg>
        <pc:spChg chg="add mod">
          <ac:chgData name="Nicolo Tuccori" userId="0bed12c8-cf4c-419b-9b95-d7ea7ec556a8" providerId="ADAL" clId="{D6F40D11-73A2-2D44-8BE3-275AC95E9B67}" dt="2024-03-13T16:14:44.164" v="4029" actId="207"/>
          <ac:spMkLst>
            <pc:docMk/>
            <pc:sldMk cId="4026830969" sldId="401"/>
            <ac:spMk id="21" creationId="{8EBB43DA-F6EF-2E4F-D7C8-71B3DAC228EA}"/>
          </ac:spMkLst>
        </pc:spChg>
        <pc:spChg chg="add mod">
          <ac:chgData name="Nicolo Tuccori" userId="0bed12c8-cf4c-419b-9b95-d7ea7ec556a8" providerId="ADAL" clId="{D6F40D11-73A2-2D44-8BE3-275AC95E9B67}" dt="2024-03-13T16:14:51.824" v="4030" actId="207"/>
          <ac:spMkLst>
            <pc:docMk/>
            <pc:sldMk cId="4026830969" sldId="401"/>
            <ac:spMk id="22" creationId="{43BF4636-FBC5-6F6E-0D11-A6BF03CD5D85}"/>
          </ac:spMkLst>
        </pc:spChg>
        <pc:spChg chg="add mod">
          <ac:chgData name="Nicolo Tuccori" userId="0bed12c8-cf4c-419b-9b95-d7ea7ec556a8" providerId="ADAL" clId="{D6F40D11-73A2-2D44-8BE3-275AC95E9B67}" dt="2024-03-13T16:14:51.824" v="4030" actId="207"/>
          <ac:spMkLst>
            <pc:docMk/>
            <pc:sldMk cId="4026830969" sldId="401"/>
            <ac:spMk id="23" creationId="{9F223D99-7802-B98C-C742-EFCDAA8472BC}"/>
          </ac:spMkLst>
        </pc:spChg>
        <pc:spChg chg="add mod">
          <ac:chgData name="Nicolo Tuccori" userId="0bed12c8-cf4c-419b-9b95-d7ea7ec556a8" providerId="ADAL" clId="{D6F40D11-73A2-2D44-8BE3-275AC95E9B67}" dt="2024-03-14T15:30:14.669" v="8495" actId="20577"/>
          <ac:spMkLst>
            <pc:docMk/>
            <pc:sldMk cId="4026830969" sldId="401"/>
            <ac:spMk id="24" creationId="{914ECED8-A5A9-09DA-438E-A40CCAC84270}"/>
          </ac:spMkLst>
        </pc:spChg>
        <pc:spChg chg="add del mod">
          <ac:chgData name="Nicolo Tuccori" userId="0bed12c8-cf4c-419b-9b95-d7ea7ec556a8" providerId="ADAL" clId="{D6F40D11-73A2-2D44-8BE3-275AC95E9B67}" dt="2024-03-14T15:30:19.947" v="8496" actId="478"/>
          <ac:spMkLst>
            <pc:docMk/>
            <pc:sldMk cId="4026830969" sldId="401"/>
            <ac:spMk id="25" creationId="{B753FA65-FE48-9EEF-C388-48B4A90597D5}"/>
          </ac:spMkLst>
        </pc:spChg>
        <pc:graphicFrameChg chg="modGraphic">
          <ac:chgData name="Nicolo Tuccori" userId="0bed12c8-cf4c-419b-9b95-d7ea7ec556a8" providerId="ADAL" clId="{D6F40D11-73A2-2D44-8BE3-275AC95E9B67}" dt="2024-03-14T16:34:41.820" v="8796" actId="20577"/>
          <ac:graphicFrameMkLst>
            <pc:docMk/>
            <pc:sldMk cId="4026830969" sldId="401"/>
            <ac:graphicFrameMk id="27" creationId="{EF2C7612-AC0E-2051-3949-52057422A618}"/>
          </ac:graphicFrameMkLst>
        </pc:graphicFrameChg>
        <pc:picChg chg="add del mod">
          <ac:chgData name="Nicolo Tuccori" userId="0bed12c8-cf4c-419b-9b95-d7ea7ec556a8" providerId="ADAL" clId="{D6F40D11-73A2-2D44-8BE3-275AC95E9B67}" dt="2024-03-13T16:12:16.760" v="4004" actId="478"/>
          <ac:picMkLst>
            <pc:docMk/>
            <pc:sldMk cId="4026830969" sldId="401"/>
            <ac:picMk id="2" creationId="{B41E7FF5-798E-1B0E-52C0-BE0CBAF80815}"/>
          </ac:picMkLst>
        </pc:picChg>
        <pc:picChg chg="add del mod">
          <ac:chgData name="Nicolo Tuccori" userId="0bed12c8-cf4c-419b-9b95-d7ea7ec556a8" providerId="ADAL" clId="{D6F40D11-73A2-2D44-8BE3-275AC95E9B67}" dt="2024-03-13T16:13:08.946" v="4008" actId="478"/>
          <ac:picMkLst>
            <pc:docMk/>
            <pc:sldMk cId="4026830969" sldId="401"/>
            <ac:picMk id="3" creationId="{66DFCDEB-D22A-56CF-5CA0-327E7ABDBFC3}"/>
          </ac:picMkLst>
        </pc:picChg>
        <pc:picChg chg="del">
          <ac:chgData name="Nicolo Tuccori" userId="0bed12c8-cf4c-419b-9b95-d7ea7ec556a8" providerId="ADAL" clId="{D6F40D11-73A2-2D44-8BE3-275AC95E9B67}" dt="2024-03-12T16:33:56.406" v="2737" actId="478"/>
          <ac:picMkLst>
            <pc:docMk/>
            <pc:sldMk cId="4026830969" sldId="401"/>
            <ac:picMk id="8" creationId="{D9404EFA-6B02-F6CE-BFFD-2748CBE0F1BF}"/>
          </ac:picMkLst>
        </pc:picChg>
        <pc:picChg chg="add del mod">
          <ac:chgData name="Nicolo Tuccori" userId="0bed12c8-cf4c-419b-9b95-d7ea7ec556a8" providerId="ADAL" clId="{D6F40D11-73A2-2D44-8BE3-275AC95E9B67}" dt="2024-03-13T17:02:13.926" v="4458" actId="478"/>
          <ac:picMkLst>
            <pc:docMk/>
            <pc:sldMk cId="4026830969" sldId="401"/>
            <ac:picMk id="9" creationId="{180F2779-D1E5-B53F-CA22-0BBC0A5F0AC7}"/>
          </ac:picMkLst>
        </pc:picChg>
        <pc:picChg chg="del">
          <ac:chgData name="Nicolo Tuccori" userId="0bed12c8-cf4c-419b-9b95-d7ea7ec556a8" providerId="ADAL" clId="{D6F40D11-73A2-2D44-8BE3-275AC95E9B67}" dt="2024-03-12T16:33:55.765" v="2736" actId="478"/>
          <ac:picMkLst>
            <pc:docMk/>
            <pc:sldMk cId="4026830969" sldId="401"/>
            <ac:picMk id="15" creationId="{025B9F1E-3556-2F88-3C5B-F588213EF6C0}"/>
          </ac:picMkLst>
        </pc:picChg>
        <pc:picChg chg="add del mod">
          <ac:chgData name="Nicolo Tuccori" userId="0bed12c8-cf4c-419b-9b95-d7ea7ec556a8" providerId="ADAL" clId="{D6F40D11-73A2-2D44-8BE3-275AC95E9B67}" dt="2024-03-13T17:02:50.083" v="4469" actId="1076"/>
          <ac:picMkLst>
            <pc:docMk/>
            <pc:sldMk cId="4026830969" sldId="401"/>
            <ac:picMk id="26" creationId="{34CFF714-859D-CB3C-6E22-4402A0176907}"/>
          </ac:picMkLst>
        </pc:picChg>
      </pc:sldChg>
      <pc:sldChg chg="delSp modSp add del mod">
        <pc:chgData name="Nicolo Tuccori" userId="0bed12c8-cf4c-419b-9b95-d7ea7ec556a8" providerId="ADAL" clId="{D6F40D11-73A2-2D44-8BE3-275AC95E9B67}" dt="2024-03-13T16:19:43.510" v="4135" actId="2696"/>
        <pc:sldMkLst>
          <pc:docMk/>
          <pc:sldMk cId="1645898528" sldId="402"/>
        </pc:sldMkLst>
        <pc:spChg chg="mod">
          <ac:chgData name="Nicolo Tuccori" userId="0bed12c8-cf4c-419b-9b95-d7ea7ec556a8" providerId="ADAL" clId="{D6F40D11-73A2-2D44-8BE3-275AC95E9B67}" dt="2024-03-13T14:04:03.114" v="3716" actId="20577"/>
          <ac:spMkLst>
            <pc:docMk/>
            <pc:sldMk cId="1645898528" sldId="402"/>
            <ac:spMk id="4" creationId="{2240B271-E4A1-561A-CF49-EBF05BE0C00E}"/>
          </ac:spMkLst>
        </pc:spChg>
        <pc:spChg chg="del mod">
          <ac:chgData name="Nicolo Tuccori" userId="0bed12c8-cf4c-419b-9b95-d7ea7ec556a8" providerId="ADAL" clId="{D6F40D11-73A2-2D44-8BE3-275AC95E9B67}" dt="2024-03-12T16:43:02.716" v="2933" actId="478"/>
          <ac:spMkLst>
            <pc:docMk/>
            <pc:sldMk cId="1645898528" sldId="402"/>
            <ac:spMk id="7" creationId="{7B7C0E24-FFD9-5045-EDC7-C0C0BC6F01D0}"/>
          </ac:spMkLst>
        </pc:spChg>
        <pc:spChg chg="mod">
          <ac:chgData name="Nicolo Tuccori" userId="0bed12c8-cf4c-419b-9b95-d7ea7ec556a8" providerId="ADAL" clId="{D6F40D11-73A2-2D44-8BE3-275AC95E9B67}" dt="2024-03-12T16:43:22.587" v="2943" actId="20577"/>
          <ac:spMkLst>
            <pc:docMk/>
            <pc:sldMk cId="1645898528" sldId="402"/>
            <ac:spMk id="10" creationId="{4EA5607A-081A-FF21-0A08-A77E44145956}"/>
          </ac:spMkLst>
        </pc:spChg>
        <pc:spChg chg="del">
          <ac:chgData name="Nicolo Tuccori" userId="0bed12c8-cf4c-419b-9b95-d7ea7ec556a8" providerId="ADAL" clId="{D6F40D11-73A2-2D44-8BE3-275AC95E9B67}" dt="2024-03-12T16:43:03.904" v="2934" actId="478"/>
          <ac:spMkLst>
            <pc:docMk/>
            <pc:sldMk cId="1645898528" sldId="402"/>
            <ac:spMk id="17" creationId="{4531DB05-EEB7-AE5D-F3C1-A7FE9D9F3D1F}"/>
          </ac:spMkLst>
        </pc:spChg>
        <pc:graphicFrameChg chg="modGraphic">
          <ac:chgData name="Nicolo Tuccori" userId="0bed12c8-cf4c-419b-9b95-d7ea7ec556a8" providerId="ADAL" clId="{D6F40D11-73A2-2D44-8BE3-275AC95E9B67}" dt="2024-03-13T14:03:50.707" v="3714" actId="20577"/>
          <ac:graphicFrameMkLst>
            <pc:docMk/>
            <pc:sldMk cId="1645898528" sldId="402"/>
            <ac:graphicFrameMk id="27" creationId="{EF2C7612-AC0E-2051-3949-52057422A618}"/>
          </ac:graphicFrameMkLst>
        </pc:graphicFrameChg>
        <pc:picChg chg="del mod">
          <ac:chgData name="Nicolo Tuccori" userId="0bed12c8-cf4c-419b-9b95-d7ea7ec556a8" providerId="ADAL" clId="{D6F40D11-73A2-2D44-8BE3-275AC95E9B67}" dt="2024-03-12T16:43:17.856" v="2942" actId="478"/>
          <ac:picMkLst>
            <pc:docMk/>
            <pc:sldMk cId="1645898528" sldId="402"/>
            <ac:picMk id="2" creationId="{B41E7FF5-798E-1B0E-52C0-BE0CBAF80815}"/>
          </ac:picMkLst>
        </pc:picChg>
        <pc:picChg chg="mod">
          <ac:chgData name="Nicolo Tuccori" userId="0bed12c8-cf4c-419b-9b95-d7ea7ec556a8" providerId="ADAL" clId="{D6F40D11-73A2-2D44-8BE3-275AC95E9B67}" dt="2024-03-12T16:43:15.560" v="2940" actId="1076"/>
          <ac:picMkLst>
            <pc:docMk/>
            <pc:sldMk cId="1645898528" sldId="402"/>
            <ac:picMk id="3" creationId="{66DFCDEB-D22A-56CF-5CA0-327E7ABDBFC3}"/>
          </ac:picMkLst>
        </pc:picChg>
      </pc:sldChg>
      <pc:sldChg chg="del">
        <pc:chgData name="Nicolo Tuccori" userId="0bed12c8-cf4c-419b-9b95-d7ea7ec556a8" providerId="ADAL" clId="{D6F40D11-73A2-2D44-8BE3-275AC95E9B67}" dt="2024-03-12T15:26:07.485" v="291" actId="2696"/>
        <pc:sldMkLst>
          <pc:docMk/>
          <pc:sldMk cId="3045373450" sldId="402"/>
        </pc:sldMkLst>
      </pc:sldChg>
      <pc:sldChg chg="del">
        <pc:chgData name="Nicolo Tuccori" userId="0bed12c8-cf4c-419b-9b95-d7ea7ec556a8" providerId="ADAL" clId="{D6F40D11-73A2-2D44-8BE3-275AC95E9B67}" dt="2024-03-12T15:26:07.505" v="296" actId="2696"/>
        <pc:sldMkLst>
          <pc:docMk/>
          <pc:sldMk cId="745689219" sldId="403"/>
        </pc:sldMkLst>
      </pc:sldChg>
      <pc:sldChg chg="addSp delSp modSp new mod chgLayout">
        <pc:chgData name="Nicolo Tuccori" userId="0bed12c8-cf4c-419b-9b95-d7ea7ec556a8" providerId="ADAL" clId="{D6F40D11-73A2-2D44-8BE3-275AC95E9B67}" dt="2024-03-12T16:59:37.060" v="3660" actId="6549"/>
        <pc:sldMkLst>
          <pc:docMk/>
          <pc:sldMk cId="3206594244" sldId="403"/>
        </pc:sldMkLst>
        <pc:spChg chg="del mod ord">
          <ac:chgData name="Nicolo Tuccori" userId="0bed12c8-cf4c-419b-9b95-d7ea7ec556a8" providerId="ADAL" clId="{D6F40D11-73A2-2D44-8BE3-275AC95E9B67}" dt="2024-03-12T16:44:07.008" v="2945" actId="700"/>
          <ac:spMkLst>
            <pc:docMk/>
            <pc:sldMk cId="3206594244" sldId="403"/>
            <ac:spMk id="2" creationId="{1AA2DA9B-2D5C-F298-EE15-A77E8307E096}"/>
          </ac:spMkLst>
        </pc:spChg>
        <pc:spChg chg="del mod ord">
          <ac:chgData name="Nicolo Tuccori" userId="0bed12c8-cf4c-419b-9b95-d7ea7ec556a8" providerId="ADAL" clId="{D6F40D11-73A2-2D44-8BE3-275AC95E9B67}" dt="2024-03-12T16:44:07.008" v="2945" actId="700"/>
          <ac:spMkLst>
            <pc:docMk/>
            <pc:sldMk cId="3206594244" sldId="403"/>
            <ac:spMk id="3" creationId="{D11510A3-B1D9-68E9-0E09-A291D4CC115A}"/>
          </ac:spMkLst>
        </pc:spChg>
        <pc:spChg chg="del mod ord">
          <ac:chgData name="Nicolo Tuccori" userId="0bed12c8-cf4c-419b-9b95-d7ea7ec556a8" providerId="ADAL" clId="{D6F40D11-73A2-2D44-8BE3-275AC95E9B67}" dt="2024-03-12T16:44:07.008" v="2945" actId="700"/>
          <ac:spMkLst>
            <pc:docMk/>
            <pc:sldMk cId="3206594244" sldId="403"/>
            <ac:spMk id="4" creationId="{762B0D95-B47A-28C8-7D80-5826E3699CEC}"/>
          </ac:spMkLst>
        </pc:spChg>
        <pc:spChg chg="del mod ord">
          <ac:chgData name="Nicolo Tuccori" userId="0bed12c8-cf4c-419b-9b95-d7ea7ec556a8" providerId="ADAL" clId="{D6F40D11-73A2-2D44-8BE3-275AC95E9B67}" dt="2024-03-12T16:44:07.008" v="2945" actId="700"/>
          <ac:spMkLst>
            <pc:docMk/>
            <pc:sldMk cId="3206594244" sldId="403"/>
            <ac:spMk id="5" creationId="{E2943A83-56D7-1808-DE0C-812A27BBFD76}"/>
          </ac:spMkLst>
        </pc:spChg>
        <pc:spChg chg="del mod ord">
          <ac:chgData name="Nicolo Tuccori" userId="0bed12c8-cf4c-419b-9b95-d7ea7ec556a8" providerId="ADAL" clId="{D6F40D11-73A2-2D44-8BE3-275AC95E9B67}" dt="2024-03-12T16:44:07.008" v="2945" actId="700"/>
          <ac:spMkLst>
            <pc:docMk/>
            <pc:sldMk cId="3206594244" sldId="403"/>
            <ac:spMk id="6" creationId="{45EC9A34-B268-CC2E-D722-5C6267EC5599}"/>
          </ac:spMkLst>
        </pc:spChg>
        <pc:spChg chg="del mod ord">
          <ac:chgData name="Nicolo Tuccori" userId="0bed12c8-cf4c-419b-9b95-d7ea7ec556a8" providerId="ADAL" clId="{D6F40D11-73A2-2D44-8BE3-275AC95E9B67}" dt="2024-03-12T16:44:07.008" v="2945" actId="700"/>
          <ac:spMkLst>
            <pc:docMk/>
            <pc:sldMk cId="3206594244" sldId="403"/>
            <ac:spMk id="7" creationId="{6044C1E7-62E7-A901-276B-9C2175B155F9}"/>
          </ac:spMkLst>
        </pc:spChg>
        <pc:spChg chg="del mod ord">
          <ac:chgData name="Nicolo Tuccori" userId="0bed12c8-cf4c-419b-9b95-d7ea7ec556a8" providerId="ADAL" clId="{D6F40D11-73A2-2D44-8BE3-275AC95E9B67}" dt="2024-03-12T16:44:07.008" v="2945" actId="700"/>
          <ac:spMkLst>
            <pc:docMk/>
            <pc:sldMk cId="3206594244" sldId="403"/>
            <ac:spMk id="8" creationId="{04761A29-D69E-017D-6FBC-4389402AAA07}"/>
          </ac:spMkLst>
        </pc:spChg>
        <pc:spChg chg="del mod ord">
          <ac:chgData name="Nicolo Tuccori" userId="0bed12c8-cf4c-419b-9b95-d7ea7ec556a8" providerId="ADAL" clId="{D6F40D11-73A2-2D44-8BE3-275AC95E9B67}" dt="2024-03-12T16:44:07.008" v="2945" actId="700"/>
          <ac:spMkLst>
            <pc:docMk/>
            <pc:sldMk cId="3206594244" sldId="403"/>
            <ac:spMk id="9" creationId="{0AEA78F6-9541-8852-95D6-097DE7A0A6C0}"/>
          </ac:spMkLst>
        </pc:spChg>
        <pc:spChg chg="del mod ord">
          <ac:chgData name="Nicolo Tuccori" userId="0bed12c8-cf4c-419b-9b95-d7ea7ec556a8" providerId="ADAL" clId="{D6F40D11-73A2-2D44-8BE3-275AC95E9B67}" dt="2024-03-12T16:44:07.008" v="2945" actId="700"/>
          <ac:spMkLst>
            <pc:docMk/>
            <pc:sldMk cId="3206594244" sldId="403"/>
            <ac:spMk id="10" creationId="{B1A2C80A-1D11-39D1-30ED-F16185F23C2C}"/>
          </ac:spMkLst>
        </pc:spChg>
        <pc:spChg chg="mod ord">
          <ac:chgData name="Nicolo Tuccori" userId="0bed12c8-cf4c-419b-9b95-d7ea7ec556a8" providerId="ADAL" clId="{D6F40D11-73A2-2D44-8BE3-275AC95E9B67}" dt="2024-03-12T16:44:07.008" v="2945" actId="700"/>
          <ac:spMkLst>
            <pc:docMk/>
            <pc:sldMk cId="3206594244" sldId="403"/>
            <ac:spMk id="11" creationId="{D5FC43CC-DD18-0E86-D4D0-34BC59CBF568}"/>
          </ac:spMkLst>
        </pc:spChg>
        <pc:spChg chg="mod ord">
          <ac:chgData name="Nicolo Tuccori" userId="0bed12c8-cf4c-419b-9b95-d7ea7ec556a8" providerId="ADAL" clId="{D6F40D11-73A2-2D44-8BE3-275AC95E9B67}" dt="2024-03-12T16:44:07.008" v="2945" actId="700"/>
          <ac:spMkLst>
            <pc:docMk/>
            <pc:sldMk cId="3206594244" sldId="403"/>
            <ac:spMk id="12" creationId="{29AE04E2-0AE0-05E8-106A-B9E26C149369}"/>
          </ac:spMkLst>
        </pc:spChg>
        <pc:spChg chg="mod ord">
          <ac:chgData name="Nicolo Tuccori" userId="0bed12c8-cf4c-419b-9b95-d7ea7ec556a8" providerId="ADAL" clId="{D6F40D11-73A2-2D44-8BE3-275AC95E9B67}" dt="2024-03-12T16:44:07.008" v="2945" actId="700"/>
          <ac:spMkLst>
            <pc:docMk/>
            <pc:sldMk cId="3206594244" sldId="403"/>
            <ac:spMk id="13" creationId="{6202D4ED-8C5B-157B-2C9C-79EADAF617E6}"/>
          </ac:spMkLst>
        </pc:spChg>
        <pc:spChg chg="add mod ord">
          <ac:chgData name="Nicolo Tuccori" userId="0bed12c8-cf4c-419b-9b95-d7ea7ec556a8" providerId="ADAL" clId="{D6F40D11-73A2-2D44-8BE3-275AC95E9B67}" dt="2024-03-12T16:44:32.976" v="2996" actId="1076"/>
          <ac:spMkLst>
            <pc:docMk/>
            <pc:sldMk cId="3206594244" sldId="403"/>
            <ac:spMk id="14" creationId="{04E57568-26CD-2FDB-BD09-11200B6811F5}"/>
          </ac:spMkLst>
        </pc:spChg>
        <pc:spChg chg="add del mod ord">
          <ac:chgData name="Nicolo Tuccori" userId="0bed12c8-cf4c-419b-9b95-d7ea7ec556a8" providerId="ADAL" clId="{D6F40D11-73A2-2D44-8BE3-275AC95E9B67}" dt="2024-03-12T16:44:36.740" v="2997" actId="478"/>
          <ac:spMkLst>
            <pc:docMk/>
            <pc:sldMk cId="3206594244" sldId="403"/>
            <ac:spMk id="15" creationId="{F990936D-A077-D505-63A8-8B47E9E98956}"/>
          </ac:spMkLst>
        </pc:spChg>
        <pc:spChg chg="add del mod ord">
          <ac:chgData name="Nicolo Tuccori" userId="0bed12c8-cf4c-419b-9b95-d7ea7ec556a8" providerId="ADAL" clId="{D6F40D11-73A2-2D44-8BE3-275AC95E9B67}" dt="2024-03-12T16:44:36.740" v="2997" actId="478"/>
          <ac:spMkLst>
            <pc:docMk/>
            <pc:sldMk cId="3206594244" sldId="403"/>
            <ac:spMk id="16" creationId="{191D8DBE-FD84-53C1-4734-96B00D479A78}"/>
          </ac:spMkLst>
        </pc:spChg>
        <pc:spChg chg="add del mod ord">
          <ac:chgData name="Nicolo Tuccori" userId="0bed12c8-cf4c-419b-9b95-d7ea7ec556a8" providerId="ADAL" clId="{D6F40D11-73A2-2D44-8BE3-275AC95E9B67}" dt="2024-03-12T16:44:36.740" v="2997" actId="478"/>
          <ac:spMkLst>
            <pc:docMk/>
            <pc:sldMk cId="3206594244" sldId="403"/>
            <ac:spMk id="17" creationId="{BDBC0AEE-D510-4034-2BE5-8D928D159E42}"/>
          </ac:spMkLst>
        </pc:spChg>
        <pc:spChg chg="add del mod ord">
          <ac:chgData name="Nicolo Tuccori" userId="0bed12c8-cf4c-419b-9b95-d7ea7ec556a8" providerId="ADAL" clId="{D6F40D11-73A2-2D44-8BE3-275AC95E9B67}" dt="2024-03-12T16:44:36.740" v="2997" actId="478"/>
          <ac:spMkLst>
            <pc:docMk/>
            <pc:sldMk cId="3206594244" sldId="403"/>
            <ac:spMk id="18" creationId="{C4D67C43-C59E-A683-C882-10CCA4DACAEA}"/>
          </ac:spMkLst>
        </pc:spChg>
        <pc:spChg chg="add del mod ord">
          <ac:chgData name="Nicolo Tuccori" userId="0bed12c8-cf4c-419b-9b95-d7ea7ec556a8" providerId="ADAL" clId="{D6F40D11-73A2-2D44-8BE3-275AC95E9B67}" dt="2024-03-12T16:44:36.740" v="2997" actId="478"/>
          <ac:spMkLst>
            <pc:docMk/>
            <pc:sldMk cId="3206594244" sldId="403"/>
            <ac:spMk id="19" creationId="{7F68D900-4722-616C-134C-FEA5B7A33AD7}"/>
          </ac:spMkLst>
        </pc:spChg>
        <pc:spChg chg="add del mod ord">
          <ac:chgData name="Nicolo Tuccori" userId="0bed12c8-cf4c-419b-9b95-d7ea7ec556a8" providerId="ADAL" clId="{D6F40D11-73A2-2D44-8BE3-275AC95E9B67}" dt="2024-03-12T16:44:36.740" v="2997" actId="478"/>
          <ac:spMkLst>
            <pc:docMk/>
            <pc:sldMk cId="3206594244" sldId="403"/>
            <ac:spMk id="20" creationId="{79EA9322-1501-701D-43BD-DA2024E62713}"/>
          </ac:spMkLst>
        </pc:spChg>
        <pc:spChg chg="add del mod ord">
          <ac:chgData name="Nicolo Tuccori" userId="0bed12c8-cf4c-419b-9b95-d7ea7ec556a8" providerId="ADAL" clId="{D6F40D11-73A2-2D44-8BE3-275AC95E9B67}" dt="2024-03-12T16:44:36.740" v="2997" actId="478"/>
          <ac:spMkLst>
            <pc:docMk/>
            <pc:sldMk cId="3206594244" sldId="403"/>
            <ac:spMk id="21" creationId="{5B7F767C-0BCB-0B85-7C5E-1BC1F47AB7E5}"/>
          </ac:spMkLst>
        </pc:spChg>
        <pc:spChg chg="add del mod ord">
          <ac:chgData name="Nicolo Tuccori" userId="0bed12c8-cf4c-419b-9b95-d7ea7ec556a8" providerId="ADAL" clId="{D6F40D11-73A2-2D44-8BE3-275AC95E9B67}" dt="2024-03-12T16:44:36.740" v="2997" actId="478"/>
          <ac:spMkLst>
            <pc:docMk/>
            <pc:sldMk cId="3206594244" sldId="403"/>
            <ac:spMk id="22" creationId="{A443DDDD-5457-23F2-017A-25B4C658ED19}"/>
          </ac:spMkLst>
        </pc:spChg>
        <pc:spChg chg="add del mod ord">
          <ac:chgData name="Nicolo Tuccori" userId="0bed12c8-cf4c-419b-9b95-d7ea7ec556a8" providerId="ADAL" clId="{D6F40D11-73A2-2D44-8BE3-275AC95E9B67}" dt="2024-03-12T16:44:36.740" v="2997" actId="478"/>
          <ac:spMkLst>
            <pc:docMk/>
            <pc:sldMk cId="3206594244" sldId="403"/>
            <ac:spMk id="23" creationId="{6C813402-4126-8F70-B551-65A5F9DE049F}"/>
          </ac:spMkLst>
        </pc:spChg>
        <pc:spChg chg="add del mod ord">
          <ac:chgData name="Nicolo Tuccori" userId="0bed12c8-cf4c-419b-9b95-d7ea7ec556a8" providerId="ADAL" clId="{D6F40D11-73A2-2D44-8BE3-275AC95E9B67}" dt="2024-03-12T16:44:36.740" v="2997" actId="478"/>
          <ac:spMkLst>
            <pc:docMk/>
            <pc:sldMk cId="3206594244" sldId="403"/>
            <ac:spMk id="24" creationId="{2C2E4A2E-5826-BEF8-05E2-75266E3E7F36}"/>
          </ac:spMkLst>
        </pc:spChg>
        <pc:spChg chg="add del mod ord">
          <ac:chgData name="Nicolo Tuccori" userId="0bed12c8-cf4c-419b-9b95-d7ea7ec556a8" providerId="ADAL" clId="{D6F40D11-73A2-2D44-8BE3-275AC95E9B67}" dt="2024-03-12T16:44:36.740" v="2997" actId="478"/>
          <ac:spMkLst>
            <pc:docMk/>
            <pc:sldMk cId="3206594244" sldId="403"/>
            <ac:spMk id="25" creationId="{B2AC66C8-2DCB-D9F8-20C4-0F934C47CBB9}"/>
          </ac:spMkLst>
        </pc:spChg>
        <pc:spChg chg="add del mod ord">
          <ac:chgData name="Nicolo Tuccori" userId="0bed12c8-cf4c-419b-9b95-d7ea7ec556a8" providerId="ADAL" clId="{D6F40D11-73A2-2D44-8BE3-275AC95E9B67}" dt="2024-03-12T16:44:36.740" v="2997" actId="478"/>
          <ac:spMkLst>
            <pc:docMk/>
            <pc:sldMk cId="3206594244" sldId="403"/>
            <ac:spMk id="26" creationId="{6E41420B-512D-AE25-BF7D-B1E754770105}"/>
          </ac:spMkLst>
        </pc:spChg>
        <pc:spChg chg="add del mod ord">
          <ac:chgData name="Nicolo Tuccori" userId="0bed12c8-cf4c-419b-9b95-d7ea7ec556a8" providerId="ADAL" clId="{D6F40D11-73A2-2D44-8BE3-275AC95E9B67}" dt="2024-03-12T16:44:36.740" v="2997" actId="478"/>
          <ac:spMkLst>
            <pc:docMk/>
            <pc:sldMk cId="3206594244" sldId="403"/>
            <ac:spMk id="27" creationId="{A6FF56AF-8C8B-71E9-89E3-E71C4EBDCCF9}"/>
          </ac:spMkLst>
        </pc:spChg>
        <pc:spChg chg="add del mod ord">
          <ac:chgData name="Nicolo Tuccori" userId="0bed12c8-cf4c-419b-9b95-d7ea7ec556a8" providerId="ADAL" clId="{D6F40D11-73A2-2D44-8BE3-275AC95E9B67}" dt="2024-03-12T16:44:36.740" v="2997" actId="478"/>
          <ac:spMkLst>
            <pc:docMk/>
            <pc:sldMk cId="3206594244" sldId="403"/>
            <ac:spMk id="28" creationId="{1038F045-E5F0-BB5A-5DA6-9E3C0DA2FD5F}"/>
          </ac:spMkLst>
        </pc:spChg>
        <pc:spChg chg="add del mod ord">
          <ac:chgData name="Nicolo Tuccori" userId="0bed12c8-cf4c-419b-9b95-d7ea7ec556a8" providerId="ADAL" clId="{D6F40D11-73A2-2D44-8BE3-275AC95E9B67}" dt="2024-03-12T16:44:36.740" v="2997" actId="478"/>
          <ac:spMkLst>
            <pc:docMk/>
            <pc:sldMk cId="3206594244" sldId="403"/>
            <ac:spMk id="29" creationId="{7514F68F-2DB7-A28C-FD0C-54CA98E99950}"/>
          </ac:spMkLst>
        </pc:spChg>
        <pc:spChg chg="add del mod ord">
          <ac:chgData name="Nicolo Tuccori" userId="0bed12c8-cf4c-419b-9b95-d7ea7ec556a8" providerId="ADAL" clId="{D6F40D11-73A2-2D44-8BE3-275AC95E9B67}" dt="2024-03-12T16:44:36.740" v="2997" actId="478"/>
          <ac:spMkLst>
            <pc:docMk/>
            <pc:sldMk cId="3206594244" sldId="403"/>
            <ac:spMk id="30" creationId="{5337A316-C71C-F822-1DE1-1E6134D270B7}"/>
          </ac:spMkLst>
        </pc:spChg>
        <pc:spChg chg="add del mod ord">
          <ac:chgData name="Nicolo Tuccori" userId="0bed12c8-cf4c-419b-9b95-d7ea7ec556a8" providerId="ADAL" clId="{D6F40D11-73A2-2D44-8BE3-275AC95E9B67}" dt="2024-03-12T16:44:36.740" v="2997" actId="478"/>
          <ac:spMkLst>
            <pc:docMk/>
            <pc:sldMk cId="3206594244" sldId="403"/>
            <ac:spMk id="31" creationId="{D20E3AA1-294F-A685-1C5A-37BB8B6A5208}"/>
          </ac:spMkLst>
        </pc:spChg>
        <pc:spChg chg="add del mod ord">
          <ac:chgData name="Nicolo Tuccori" userId="0bed12c8-cf4c-419b-9b95-d7ea7ec556a8" providerId="ADAL" clId="{D6F40D11-73A2-2D44-8BE3-275AC95E9B67}" dt="2024-03-12T16:44:36.740" v="2997" actId="478"/>
          <ac:spMkLst>
            <pc:docMk/>
            <pc:sldMk cId="3206594244" sldId="403"/>
            <ac:spMk id="32" creationId="{D98147E4-2EF4-D25E-5133-163A93DC0BA6}"/>
          </ac:spMkLst>
        </pc:spChg>
        <pc:spChg chg="add del mod ord">
          <ac:chgData name="Nicolo Tuccori" userId="0bed12c8-cf4c-419b-9b95-d7ea7ec556a8" providerId="ADAL" clId="{D6F40D11-73A2-2D44-8BE3-275AC95E9B67}" dt="2024-03-12T16:44:36.740" v="2997" actId="478"/>
          <ac:spMkLst>
            <pc:docMk/>
            <pc:sldMk cId="3206594244" sldId="403"/>
            <ac:spMk id="33" creationId="{F217B54A-3678-7D41-48DC-047E21732994}"/>
          </ac:spMkLst>
        </pc:spChg>
        <pc:spChg chg="add del mod ord">
          <ac:chgData name="Nicolo Tuccori" userId="0bed12c8-cf4c-419b-9b95-d7ea7ec556a8" providerId="ADAL" clId="{D6F40D11-73A2-2D44-8BE3-275AC95E9B67}" dt="2024-03-12T16:44:36.740" v="2997" actId="478"/>
          <ac:spMkLst>
            <pc:docMk/>
            <pc:sldMk cId="3206594244" sldId="403"/>
            <ac:spMk id="34" creationId="{5E7AD79D-004E-E93C-CF5F-32E7615D0A44}"/>
          </ac:spMkLst>
        </pc:spChg>
        <pc:spChg chg="add del mod ord">
          <ac:chgData name="Nicolo Tuccori" userId="0bed12c8-cf4c-419b-9b95-d7ea7ec556a8" providerId="ADAL" clId="{D6F40D11-73A2-2D44-8BE3-275AC95E9B67}" dt="2024-03-12T16:44:36.740" v="2997" actId="478"/>
          <ac:spMkLst>
            <pc:docMk/>
            <pc:sldMk cId="3206594244" sldId="403"/>
            <ac:spMk id="35" creationId="{4C112EEE-478C-601D-205C-DA41A40B6950}"/>
          </ac:spMkLst>
        </pc:spChg>
        <pc:spChg chg="add del mod ord">
          <ac:chgData name="Nicolo Tuccori" userId="0bed12c8-cf4c-419b-9b95-d7ea7ec556a8" providerId="ADAL" clId="{D6F40D11-73A2-2D44-8BE3-275AC95E9B67}" dt="2024-03-12T16:44:36.740" v="2997" actId="478"/>
          <ac:spMkLst>
            <pc:docMk/>
            <pc:sldMk cId="3206594244" sldId="403"/>
            <ac:spMk id="36" creationId="{B572E860-F7DF-74C4-E2C9-B5BB701683BC}"/>
          </ac:spMkLst>
        </pc:spChg>
        <pc:spChg chg="add del mod ord">
          <ac:chgData name="Nicolo Tuccori" userId="0bed12c8-cf4c-419b-9b95-d7ea7ec556a8" providerId="ADAL" clId="{D6F40D11-73A2-2D44-8BE3-275AC95E9B67}" dt="2024-03-12T16:44:36.740" v="2997" actId="478"/>
          <ac:spMkLst>
            <pc:docMk/>
            <pc:sldMk cId="3206594244" sldId="403"/>
            <ac:spMk id="37" creationId="{F40480BE-C438-6066-7427-5EA5FED34E40}"/>
          </ac:spMkLst>
        </pc:spChg>
        <pc:spChg chg="add del mod ord">
          <ac:chgData name="Nicolo Tuccori" userId="0bed12c8-cf4c-419b-9b95-d7ea7ec556a8" providerId="ADAL" clId="{D6F40D11-73A2-2D44-8BE3-275AC95E9B67}" dt="2024-03-12T16:44:36.740" v="2997" actId="478"/>
          <ac:spMkLst>
            <pc:docMk/>
            <pc:sldMk cId="3206594244" sldId="403"/>
            <ac:spMk id="38" creationId="{FD63B9ED-14DB-9F79-E782-4A15071F0534}"/>
          </ac:spMkLst>
        </pc:spChg>
        <pc:spChg chg="add mod">
          <ac:chgData name="Nicolo Tuccori" userId="0bed12c8-cf4c-419b-9b95-d7ea7ec556a8" providerId="ADAL" clId="{D6F40D11-73A2-2D44-8BE3-275AC95E9B67}" dt="2024-03-12T16:59:37.060" v="3660" actId="6549"/>
          <ac:spMkLst>
            <pc:docMk/>
            <pc:sldMk cId="3206594244" sldId="403"/>
            <ac:spMk id="43" creationId="{22ECE463-3674-0034-8E05-941705F39F36}"/>
          </ac:spMkLst>
        </pc:spChg>
        <pc:picChg chg="add del mod">
          <ac:chgData name="Nicolo Tuccori" userId="0bed12c8-cf4c-419b-9b95-d7ea7ec556a8" providerId="ADAL" clId="{D6F40D11-73A2-2D44-8BE3-275AC95E9B67}" dt="2024-03-12T16:44:58.938" v="3004" actId="478"/>
          <ac:picMkLst>
            <pc:docMk/>
            <pc:sldMk cId="3206594244" sldId="403"/>
            <ac:picMk id="39" creationId="{2C1175E6-178F-B761-B04C-558274C356E3}"/>
          </ac:picMkLst>
        </pc:picChg>
        <pc:picChg chg="add del mod">
          <ac:chgData name="Nicolo Tuccori" userId="0bed12c8-cf4c-419b-9b95-d7ea7ec556a8" providerId="ADAL" clId="{D6F40D11-73A2-2D44-8BE3-275AC95E9B67}" dt="2024-03-12T16:48:31.445" v="3312" actId="478"/>
          <ac:picMkLst>
            <pc:docMk/>
            <pc:sldMk cId="3206594244" sldId="403"/>
            <ac:picMk id="40" creationId="{1CE5C013-1FCC-EA50-D657-51387D646A98}"/>
          </ac:picMkLst>
        </pc:picChg>
        <pc:picChg chg="add mod">
          <ac:chgData name="Nicolo Tuccori" userId="0bed12c8-cf4c-419b-9b95-d7ea7ec556a8" providerId="ADAL" clId="{D6F40D11-73A2-2D44-8BE3-275AC95E9B67}" dt="2024-03-12T16:45:35.327" v="3012" actId="1076"/>
          <ac:picMkLst>
            <pc:docMk/>
            <pc:sldMk cId="3206594244" sldId="403"/>
            <ac:picMk id="41" creationId="{D0019705-6AC2-0EB5-A896-7E03705A0C3F}"/>
          </ac:picMkLst>
        </pc:picChg>
        <pc:picChg chg="add mod">
          <ac:chgData name="Nicolo Tuccori" userId="0bed12c8-cf4c-419b-9b95-d7ea7ec556a8" providerId="ADAL" clId="{D6F40D11-73A2-2D44-8BE3-275AC95E9B67}" dt="2024-03-12T16:45:35.327" v="3012" actId="1076"/>
          <ac:picMkLst>
            <pc:docMk/>
            <pc:sldMk cId="3206594244" sldId="403"/>
            <ac:picMk id="42" creationId="{994F548F-1907-E7FD-AC8C-6C367A83BD55}"/>
          </ac:picMkLst>
        </pc:picChg>
        <pc:picChg chg="add mod">
          <ac:chgData name="Nicolo Tuccori" userId="0bed12c8-cf4c-419b-9b95-d7ea7ec556a8" providerId="ADAL" clId="{D6F40D11-73A2-2D44-8BE3-275AC95E9B67}" dt="2024-03-12T16:48:38.263" v="3315" actId="1076"/>
          <ac:picMkLst>
            <pc:docMk/>
            <pc:sldMk cId="3206594244" sldId="403"/>
            <ac:picMk id="44" creationId="{4BFF5279-B16D-8E45-A570-C31ADAB421CB}"/>
          </ac:picMkLst>
        </pc:picChg>
      </pc:sldChg>
      <pc:sldChg chg="del ord">
        <pc:chgData name="Nicolo Tuccori" userId="0bed12c8-cf4c-419b-9b95-d7ea7ec556a8" providerId="ADAL" clId="{D6F40D11-73A2-2D44-8BE3-275AC95E9B67}" dt="2024-03-12T15:26:07.493" v="293" actId="2696"/>
        <pc:sldMkLst>
          <pc:docMk/>
          <pc:sldMk cId="271936200" sldId="404"/>
        </pc:sldMkLst>
      </pc:sldChg>
      <pc:sldChg chg="modSp add del mod">
        <pc:chgData name="Nicolo Tuccori" userId="0bed12c8-cf4c-419b-9b95-d7ea7ec556a8" providerId="ADAL" clId="{D6F40D11-73A2-2D44-8BE3-275AC95E9B67}" dt="2024-03-12T16:49:55.957" v="3347" actId="2696"/>
        <pc:sldMkLst>
          <pc:docMk/>
          <pc:sldMk cId="773021759" sldId="404"/>
        </pc:sldMkLst>
        <pc:spChg chg="mod">
          <ac:chgData name="Nicolo Tuccori" userId="0bed12c8-cf4c-419b-9b95-d7ea7ec556a8" providerId="ADAL" clId="{D6F40D11-73A2-2D44-8BE3-275AC95E9B67}" dt="2024-03-12T16:49:40.739" v="3344" actId="20577"/>
          <ac:spMkLst>
            <pc:docMk/>
            <pc:sldMk cId="773021759" sldId="404"/>
            <ac:spMk id="6" creationId="{8BF32B6D-C13A-D0C2-9F47-7F7E806F2CE5}"/>
          </ac:spMkLst>
        </pc:spChg>
      </pc:sldChg>
      <pc:sldChg chg="addSp delSp modSp add mod ord">
        <pc:chgData name="Nicolo Tuccori" userId="0bed12c8-cf4c-419b-9b95-d7ea7ec556a8" providerId="ADAL" clId="{D6F40D11-73A2-2D44-8BE3-275AC95E9B67}" dt="2024-03-13T14:05:48.451" v="3733" actId="478"/>
        <pc:sldMkLst>
          <pc:docMk/>
          <pc:sldMk cId="2735579378" sldId="405"/>
        </pc:sldMkLst>
        <pc:spChg chg="mod">
          <ac:chgData name="Nicolo Tuccori" userId="0bed12c8-cf4c-419b-9b95-d7ea7ec556a8" providerId="ADAL" clId="{D6F40D11-73A2-2D44-8BE3-275AC95E9B67}" dt="2024-03-12T16:51:01.073" v="3485" actId="20577"/>
          <ac:spMkLst>
            <pc:docMk/>
            <pc:sldMk cId="2735579378" sldId="405"/>
            <ac:spMk id="9" creationId="{17CB2800-0F11-AE38-9C36-7A09EAD4434B}"/>
          </ac:spMkLst>
        </pc:spChg>
        <pc:spChg chg="del mod">
          <ac:chgData name="Nicolo Tuccori" userId="0bed12c8-cf4c-419b-9b95-d7ea7ec556a8" providerId="ADAL" clId="{D6F40D11-73A2-2D44-8BE3-275AC95E9B67}" dt="2024-03-12T16:51:59.529" v="3520" actId="478"/>
          <ac:spMkLst>
            <pc:docMk/>
            <pc:sldMk cId="2735579378" sldId="405"/>
            <ac:spMk id="10" creationId="{4EA5607A-081A-FF21-0A08-A77E44145956}"/>
          </ac:spMkLst>
        </pc:spChg>
        <pc:spChg chg="del">
          <ac:chgData name="Nicolo Tuccori" userId="0bed12c8-cf4c-419b-9b95-d7ea7ec556a8" providerId="ADAL" clId="{D6F40D11-73A2-2D44-8BE3-275AC95E9B67}" dt="2024-03-13T14:05:48.451" v="3733" actId="478"/>
          <ac:spMkLst>
            <pc:docMk/>
            <pc:sldMk cId="2735579378" sldId="405"/>
            <ac:spMk id="28" creationId="{49A580B6-1D12-3B1B-1A8A-1F5CA6C93B74}"/>
          </ac:spMkLst>
        </pc:spChg>
        <pc:graphicFrameChg chg="del modGraphic">
          <ac:chgData name="Nicolo Tuccori" userId="0bed12c8-cf4c-419b-9b95-d7ea7ec556a8" providerId="ADAL" clId="{D6F40D11-73A2-2D44-8BE3-275AC95E9B67}" dt="2024-03-13T14:05:37.383" v="3730" actId="21"/>
          <ac:graphicFrameMkLst>
            <pc:docMk/>
            <pc:sldMk cId="2735579378" sldId="405"/>
            <ac:graphicFrameMk id="27" creationId="{EF2C7612-AC0E-2051-3949-52057422A618}"/>
          </ac:graphicFrameMkLst>
        </pc:graphicFrameChg>
        <pc:picChg chg="add mod">
          <ac:chgData name="Nicolo Tuccori" userId="0bed12c8-cf4c-419b-9b95-d7ea7ec556a8" providerId="ADAL" clId="{D6F40D11-73A2-2D44-8BE3-275AC95E9B67}" dt="2024-03-12T16:50:10.435" v="3353" actId="14100"/>
          <ac:picMkLst>
            <pc:docMk/>
            <pc:sldMk cId="2735579378" sldId="405"/>
            <ac:picMk id="2" creationId="{B68F57AD-FA79-DA48-1364-6DFFC948DFBD}"/>
          </ac:picMkLst>
        </pc:picChg>
        <pc:picChg chg="del">
          <ac:chgData name="Nicolo Tuccori" userId="0bed12c8-cf4c-419b-9b95-d7ea7ec556a8" providerId="ADAL" clId="{D6F40D11-73A2-2D44-8BE3-275AC95E9B67}" dt="2024-03-12T16:50:00.238" v="3348" actId="478"/>
          <ac:picMkLst>
            <pc:docMk/>
            <pc:sldMk cId="2735579378" sldId="405"/>
            <ac:picMk id="7" creationId="{DDF76784-F5E1-0AE6-761B-6B44F414ECAF}"/>
          </ac:picMkLst>
        </pc:picChg>
      </pc:sldChg>
      <pc:sldChg chg="del">
        <pc:chgData name="Nicolo Tuccori" userId="0bed12c8-cf4c-419b-9b95-d7ea7ec556a8" providerId="ADAL" clId="{D6F40D11-73A2-2D44-8BE3-275AC95E9B67}" dt="2024-03-12T15:26:07.484" v="290" actId="2696"/>
        <pc:sldMkLst>
          <pc:docMk/>
          <pc:sldMk cId="2995862986" sldId="405"/>
        </pc:sldMkLst>
      </pc:sldChg>
      <pc:sldChg chg="addSp delSp modSp add mod">
        <pc:chgData name="Nicolo Tuccori" userId="0bed12c8-cf4c-419b-9b95-d7ea7ec556a8" providerId="ADAL" clId="{D6F40D11-73A2-2D44-8BE3-275AC95E9B67}" dt="2024-03-18T10:29:38.114" v="8993" actId="20577"/>
        <pc:sldMkLst>
          <pc:docMk/>
          <pc:sldMk cId="691717649" sldId="406"/>
        </pc:sldMkLst>
        <pc:spChg chg="add mod">
          <ac:chgData name="Nicolo Tuccori" userId="0bed12c8-cf4c-419b-9b95-d7ea7ec556a8" providerId="ADAL" clId="{D6F40D11-73A2-2D44-8BE3-275AC95E9B67}" dt="2024-03-12T16:53:36.582" v="3597" actId="1076"/>
          <ac:spMkLst>
            <pc:docMk/>
            <pc:sldMk cId="691717649" sldId="406"/>
            <ac:spMk id="8" creationId="{EA373FB8-2A50-C6B9-6F0E-172BBF29F66A}"/>
          </ac:spMkLst>
        </pc:spChg>
        <pc:spChg chg="mod">
          <ac:chgData name="Nicolo Tuccori" userId="0bed12c8-cf4c-419b-9b95-d7ea7ec556a8" providerId="ADAL" clId="{D6F40D11-73A2-2D44-8BE3-275AC95E9B67}" dt="2024-03-18T10:29:09.696" v="8991" actId="1076"/>
          <ac:spMkLst>
            <pc:docMk/>
            <pc:sldMk cId="691717649" sldId="406"/>
            <ac:spMk id="9" creationId="{17CB2800-0F11-AE38-9C36-7A09EAD4434B}"/>
          </ac:spMkLst>
        </pc:spChg>
        <pc:spChg chg="mod">
          <ac:chgData name="Nicolo Tuccori" userId="0bed12c8-cf4c-419b-9b95-d7ea7ec556a8" providerId="ADAL" clId="{D6F40D11-73A2-2D44-8BE3-275AC95E9B67}" dt="2024-03-18T10:29:38.114" v="8993" actId="20577"/>
          <ac:spMkLst>
            <pc:docMk/>
            <pc:sldMk cId="691717649" sldId="406"/>
            <ac:spMk id="10" creationId="{4EA5607A-081A-FF21-0A08-A77E44145956}"/>
          </ac:spMkLst>
        </pc:spChg>
        <pc:spChg chg="add mod">
          <ac:chgData name="Nicolo Tuccori" userId="0bed12c8-cf4c-419b-9b95-d7ea7ec556a8" providerId="ADAL" clId="{D6F40D11-73A2-2D44-8BE3-275AC95E9B67}" dt="2024-03-12T16:53:45.464" v="3601" actId="1076"/>
          <ac:spMkLst>
            <pc:docMk/>
            <pc:sldMk cId="691717649" sldId="406"/>
            <ac:spMk id="15" creationId="{208D4670-AB6B-9330-880B-E4E2E63AF50B}"/>
          </ac:spMkLst>
        </pc:spChg>
        <pc:spChg chg="add mod">
          <ac:chgData name="Nicolo Tuccori" userId="0bed12c8-cf4c-419b-9b95-d7ea7ec556a8" providerId="ADAL" clId="{D6F40D11-73A2-2D44-8BE3-275AC95E9B67}" dt="2024-03-12T16:53:51.330" v="3603" actId="1076"/>
          <ac:spMkLst>
            <pc:docMk/>
            <pc:sldMk cId="691717649" sldId="406"/>
            <ac:spMk id="16" creationId="{49F2DAD9-CF9E-4AF7-6CE3-D0A505EE26AA}"/>
          </ac:spMkLst>
        </pc:spChg>
        <pc:spChg chg="add mod">
          <ac:chgData name="Nicolo Tuccori" userId="0bed12c8-cf4c-419b-9b95-d7ea7ec556a8" providerId="ADAL" clId="{D6F40D11-73A2-2D44-8BE3-275AC95E9B67}" dt="2024-03-12T16:53:57.169" v="3605" actId="1076"/>
          <ac:spMkLst>
            <pc:docMk/>
            <pc:sldMk cId="691717649" sldId="406"/>
            <ac:spMk id="17" creationId="{E6D61528-2850-8A20-F910-810E8520903B}"/>
          </ac:spMkLst>
        </pc:spChg>
        <pc:spChg chg="mod">
          <ac:chgData name="Nicolo Tuccori" userId="0bed12c8-cf4c-419b-9b95-d7ea7ec556a8" providerId="ADAL" clId="{D6F40D11-73A2-2D44-8BE3-275AC95E9B67}" dt="2024-03-13T17:05:07.536" v="4487" actId="20577"/>
          <ac:spMkLst>
            <pc:docMk/>
            <pc:sldMk cId="691717649" sldId="406"/>
            <ac:spMk id="28" creationId="{49A580B6-1D12-3B1B-1A8A-1F5CA6C93B74}"/>
          </ac:spMkLst>
        </pc:spChg>
        <pc:graphicFrameChg chg="add mod modGraphic">
          <ac:chgData name="Nicolo Tuccori" userId="0bed12c8-cf4c-419b-9b95-d7ea7ec556a8" providerId="ADAL" clId="{D6F40D11-73A2-2D44-8BE3-275AC95E9B67}" dt="2024-03-14T16:34:55.644" v="8804" actId="20577"/>
          <ac:graphicFrameMkLst>
            <pc:docMk/>
            <pc:sldMk cId="691717649" sldId="406"/>
            <ac:graphicFrameMk id="19" creationId="{81250C62-B7A7-90CE-5A2A-8B41BEC1EFFE}"/>
          </ac:graphicFrameMkLst>
        </pc:graphicFrameChg>
        <pc:graphicFrameChg chg="del modGraphic">
          <ac:chgData name="Nicolo Tuccori" userId="0bed12c8-cf4c-419b-9b95-d7ea7ec556a8" providerId="ADAL" clId="{D6F40D11-73A2-2D44-8BE3-275AC95E9B67}" dt="2024-03-13T14:05:41.204" v="3731" actId="478"/>
          <ac:graphicFrameMkLst>
            <pc:docMk/>
            <pc:sldMk cId="691717649" sldId="406"/>
            <ac:graphicFrameMk id="27" creationId="{EF2C7612-AC0E-2051-3949-52057422A618}"/>
          </ac:graphicFrameMkLst>
        </pc:graphicFrameChg>
        <pc:picChg chg="add mod">
          <ac:chgData name="Nicolo Tuccori" userId="0bed12c8-cf4c-419b-9b95-d7ea7ec556a8" providerId="ADAL" clId="{D6F40D11-73A2-2D44-8BE3-275AC95E9B67}" dt="2024-03-12T16:52:40.654" v="3582" actId="1076"/>
          <ac:picMkLst>
            <pc:docMk/>
            <pc:sldMk cId="691717649" sldId="406"/>
            <ac:picMk id="3" creationId="{5DE1481D-39B8-6D60-F36A-09543561FEC4}"/>
          </ac:picMkLst>
        </pc:picChg>
        <pc:picChg chg="add mod">
          <ac:chgData name="Nicolo Tuccori" userId="0bed12c8-cf4c-419b-9b95-d7ea7ec556a8" providerId="ADAL" clId="{D6F40D11-73A2-2D44-8BE3-275AC95E9B67}" dt="2024-03-12T16:53:40.314" v="3600" actId="1076"/>
          <ac:picMkLst>
            <pc:docMk/>
            <pc:sldMk cId="691717649" sldId="406"/>
            <ac:picMk id="4" creationId="{96511807-CD4C-BAC1-EFA0-7E02D41D77A0}"/>
          </ac:picMkLst>
        </pc:picChg>
        <pc:picChg chg="add mod">
          <ac:chgData name="Nicolo Tuccori" userId="0bed12c8-cf4c-419b-9b95-d7ea7ec556a8" providerId="ADAL" clId="{D6F40D11-73A2-2D44-8BE3-275AC95E9B67}" dt="2024-03-12T16:53:03.864" v="3588" actId="1076"/>
          <ac:picMkLst>
            <pc:docMk/>
            <pc:sldMk cId="691717649" sldId="406"/>
            <ac:picMk id="5" creationId="{8962EC18-CA35-C260-EFF4-7713EE615AD9}"/>
          </ac:picMkLst>
        </pc:picChg>
        <pc:picChg chg="add mod">
          <ac:chgData name="Nicolo Tuccori" userId="0bed12c8-cf4c-419b-9b95-d7ea7ec556a8" providerId="ADAL" clId="{D6F40D11-73A2-2D44-8BE3-275AC95E9B67}" dt="2024-03-12T16:53:13.679" v="3591" actId="1076"/>
          <ac:picMkLst>
            <pc:docMk/>
            <pc:sldMk cId="691717649" sldId="406"/>
            <ac:picMk id="6" creationId="{D0BF9229-B59D-999F-F59F-A1AA361C7D4A}"/>
          </ac:picMkLst>
        </pc:picChg>
        <pc:picChg chg="add mod">
          <ac:chgData name="Nicolo Tuccori" userId="0bed12c8-cf4c-419b-9b95-d7ea7ec556a8" providerId="ADAL" clId="{D6F40D11-73A2-2D44-8BE3-275AC95E9B67}" dt="2024-03-12T16:53:26.481" v="3594" actId="1076"/>
          <ac:picMkLst>
            <pc:docMk/>
            <pc:sldMk cId="691717649" sldId="406"/>
            <ac:picMk id="7" creationId="{5BF7488F-A189-4409-B1F0-729EB90B3D18}"/>
          </ac:picMkLst>
        </pc:picChg>
        <pc:picChg chg="add mod">
          <ac:chgData name="Nicolo Tuccori" userId="0bed12c8-cf4c-419b-9b95-d7ea7ec556a8" providerId="ADAL" clId="{D6F40D11-73A2-2D44-8BE3-275AC95E9B67}" dt="2024-03-12T16:54:20.735" v="3619" actId="1076"/>
          <ac:picMkLst>
            <pc:docMk/>
            <pc:sldMk cId="691717649" sldId="406"/>
            <ac:picMk id="18" creationId="{D40CE5A4-C645-A9C8-9229-6F0BFCF84A59}"/>
          </ac:picMkLst>
        </pc:picChg>
      </pc:sldChg>
      <pc:sldChg chg="addSp delSp modSp add del mod">
        <pc:chgData name="Nicolo Tuccori" userId="0bed12c8-cf4c-419b-9b95-d7ea7ec556a8" providerId="ADAL" clId="{D6F40D11-73A2-2D44-8BE3-275AC95E9B67}" dt="2024-03-13T17:51:12.727" v="5644" actId="2696"/>
        <pc:sldMkLst>
          <pc:docMk/>
          <pc:sldMk cId="811503336" sldId="407"/>
        </pc:sldMkLst>
        <pc:spChg chg="mod">
          <ac:chgData name="Nicolo Tuccori" userId="0bed12c8-cf4c-419b-9b95-d7ea7ec556a8" providerId="ADAL" clId="{D6F40D11-73A2-2D44-8BE3-275AC95E9B67}" dt="2024-03-13T12:39:46.001" v="3696" actId="20577"/>
          <ac:spMkLst>
            <pc:docMk/>
            <pc:sldMk cId="811503336" sldId="407"/>
            <ac:spMk id="2" creationId="{13F62225-80DB-665D-6898-003C567C3097}"/>
          </ac:spMkLst>
        </pc:spChg>
        <pc:spChg chg="mod">
          <ac:chgData name="Nicolo Tuccori" userId="0bed12c8-cf4c-419b-9b95-d7ea7ec556a8" providerId="ADAL" clId="{D6F40D11-73A2-2D44-8BE3-275AC95E9B67}" dt="2024-03-13T17:45:58.115" v="5398" actId="20577"/>
          <ac:spMkLst>
            <pc:docMk/>
            <pc:sldMk cId="811503336" sldId="407"/>
            <ac:spMk id="3" creationId="{41837150-3B0F-8144-4141-504FC76B2B5A}"/>
          </ac:spMkLst>
        </pc:spChg>
        <pc:spChg chg="del">
          <ac:chgData name="Nicolo Tuccori" userId="0bed12c8-cf4c-419b-9b95-d7ea7ec556a8" providerId="ADAL" clId="{D6F40D11-73A2-2D44-8BE3-275AC95E9B67}" dt="2024-03-13T17:46:05.911" v="5399" actId="478"/>
          <ac:spMkLst>
            <pc:docMk/>
            <pc:sldMk cId="811503336" sldId="407"/>
            <ac:spMk id="4" creationId="{0B14DC68-9254-440D-643B-A8D97943A631}"/>
          </ac:spMkLst>
        </pc:spChg>
        <pc:spChg chg="del mod">
          <ac:chgData name="Nicolo Tuccori" userId="0bed12c8-cf4c-419b-9b95-d7ea7ec556a8" providerId="ADAL" clId="{D6F40D11-73A2-2D44-8BE3-275AC95E9B67}" dt="2024-03-13T17:46:54.540" v="5442" actId="478"/>
          <ac:spMkLst>
            <pc:docMk/>
            <pc:sldMk cId="811503336" sldId="407"/>
            <ac:spMk id="5" creationId="{E339FB6B-E2C8-A535-9236-FE47699672BF}"/>
          </ac:spMkLst>
        </pc:spChg>
        <pc:spChg chg="mod">
          <ac:chgData name="Nicolo Tuccori" userId="0bed12c8-cf4c-419b-9b95-d7ea7ec556a8" providerId="ADAL" clId="{D6F40D11-73A2-2D44-8BE3-275AC95E9B67}" dt="2024-03-13T17:47:16.811" v="5493" actId="14100"/>
          <ac:spMkLst>
            <pc:docMk/>
            <pc:sldMk cId="811503336" sldId="407"/>
            <ac:spMk id="6" creationId="{8973D11C-2052-23F6-2F6A-DDBBD84FB2F5}"/>
          </ac:spMkLst>
        </pc:spChg>
        <pc:spChg chg="add del mod">
          <ac:chgData name="Nicolo Tuccori" userId="0bed12c8-cf4c-419b-9b95-d7ea7ec556a8" providerId="ADAL" clId="{D6F40D11-73A2-2D44-8BE3-275AC95E9B67}" dt="2024-03-13T17:46:55.948" v="5444" actId="478"/>
          <ac:spMkLst>
            <pc:docMk/>
            <pc:sldMk cId="811503336" sldId="407"/>
            <ac:spMk id="15" creationId="{7165F02A-8243-DB8E-8CAC-807D7DF11AFE}"/>
          </ac:spMkLst>
        </pc:spChg>
        <pc:picChg chg="add del mod">
          <ac:chgData name="Nicolo Tuccori" userId="0bed12c8-cf4c-419b-9b95-d7ea7ec556a8" providerId="ADAL" clId="{D6F40D11-73A2-2D44-8BE3-275AC95E9B67}" dt="2024-03-13T17:50:16.299" v="5633" actId="21"/>
          <ac:picMkLst>
            <pc:docMk/>
            <pc:sldMk cId="811503336" sldId="407"/>
            <ac:picMk id="16" creationId="{7A04FD90-41B4-4F4C-5DEA-C4AD47341C91}"/>
          </ac:picMkLst>
        </pc:picChg>
      </pc:sldChg>
      <pc:sldChg chg="add del">
        <pc:chgData name="Nicolo Tuccori" userId="0bed12c8-cf4c-419b-9b95-d7ea7ec556a8" providerId="ADAL" clId="{D6F40D11-73A2-2D44-8BE3-275AC95E9B67}" dt="2024-03-13T14:09:27.899" v="3739" actId="2696"/>
        <pc:sldMkLst>
          <pc:docMk/>
          <pc:sldMk cId="312049688" sldId="408"/>
        </pc:sldMkLst>
      </pc:sldChg>
      <pc:sldChg chg="modSp add del mod ord">
        <pc:chgData name="Nicolo Tuccori" userId="0bed12c8-cf4c-419b-9b95-d7ea7ec556a8" providerId="ADAL" clId="{D6F40D11-73A2-2D44-8BE3-275AC95E9B67}" dt="2024-03-15T12:20:11.659" v="8989" actId="2696"/>
        <pc:sldMkLst>
          <pc:docMk/>
          <pc:sldMk cId="1415485315" sldId="408"/>
        </pc:sldMkLst>
        <pc:spChg chg="mod">
          <ac:chgData name="Nicolo Tuccori" userId="0bed12c8-cf4c-419b-9b95-d7ea7ec556a8" providerId="ADAL" clId="{D6F40D11-73A2-2D44-8BE3-275AC95E9B67}" dt="2024-03-13T14:09:36.296" v="3752" actId="20577"/>
          <ac:spMkLst>
            <pc:docMk/>
            <pc:sldMk cId="1415485315" sldId="408"/>
            <ac:spMk id="12" creationId="{77237F9B-1D62-2CBC-8FB8-9C0AB958938D}"/>
          </ac:spMkLst>
        </pc:spChg>
      </pc:sldChg>
      <pc:sldChg chg="addSp delSp modSp add mod ord">
        <pc:chgData name="Nicolo Tuccori" userId="0bed12c8-cf4c-419b-9b95-d7ea7ec556a8" providerId="ADAL" clId="{D6F40D11-73A2-2D44-8BE3-275AC95E9B67}" dt="2024-03-15T12:20:08.300" v="8988" actId="313"/>
        <pc:sldMkLst>
          <pc:docMk/>
          <pc:sldMk cId="768041067" sldId="409"/>
        </pc:sldMkLst>
        <pc:spChg chg="add del mod">
          <ac:chgData name="Nicolo Tuccori" userId="0bed12c8-cf4c-419b-9b95-d7ea7ec556a8" providerId="ADAL" clId="{D6F40D11-73A2-2D44-8BE3-275AC95E9B67}" dt="2024-03-14T15:35:05.201" v="8521" actId="478"/>
          <ac:spMkLst>
            <pc:docMk/>
            <pc:sldMk cId="768041067" sldId="409"/>
            <ac:spMk id="4" creationId="{CC809F9F-56DF-7ED2-7D2C-6D27381A57E1}"/>
          </ac:spMkLst>
        </pc:spChg>
        <pc:spChg chg="mod">
          <ac:chgData name="Nicolo Tuccori" userId="0bed12c8-cf4c-419b-9b95-d7ea7ec556a8" providerId="ADAL" clId="{D6F40D11-73A2-2D44-8BE3-275AC95E9B67}" dt="2024-03-15T12:20:08.300" v="8988" actId="313"/>
          <ac:spMkLst>
            <pc:docMk/>
            <pc:sldMk cId="768041067" sldId="409"/>
            <ac:spMk id="14" creationId="{04E57568-26CD-2FDB-BD09-11200B6811F5}"/>
          </ac:spMkLst>
        </pc:spChg>
        <pc:spChg chg="del">
          <ac:chgData name="Nicolo Tuccori" userId="0bed12c8-cf4c-419b-9b95-d7ea7ec556a8" providerId="ADAL" clId="{D6F40D11-73A2-2D44-8BE3-275AC95E9B67}" dt="2024-03-13T14:13:28.857" v="3848" actId="478"/>
          <ac:spMkLst>
            <pc:docMk/>
            <pc:sldMk cId="768041067" sldId="409"/>
            <ac:spMk id="43" creationId="{22ECE463-3674-0034-8E05-941705F39F36}"/>
          </ac:spMkLst>
        </pc:spChg>
        <pc:picChg chg="add mod">
          <ac:chgData name="Nicolo Tuccori" userId="0bed12c8-cf4c-419b-9b95-d7ea7ec556a8" providerId="ADAL" clId="{D6F40D11-73A2-2D44-8BE3-275AC95E9B67}" dt="2024-03-14T15:35:12.016" v="8522" actId="408"/>
          <ac:picMkLst>
            <pc:docMk/>
            <pc:sldMk cId="768041067" sldId="409"/>
            <ac:picMk id="2" creationId="{68FEA975-D307-BE09-DBDA-4120E2B29B32}"/>
          </ac:picMkLst>
        </pc:picChg>
        <pc:picChg chg="add mod">
          <ac:chgData name="Nicolo Tuccori" userId="0bed12c8-cf4c-419b-9b95-d7ea7ec556a8" providerId="ADAL" clId="{D6F40D11-73A2-2D44-8BE3-275AC95E9B67}" dt="2024-03-14T15:35:12.016" v="8522" actId="408"/>
          <ac:picMkLst>
            <pc:docMk/>
            <pc:sldMk cId="768041067" sldId="409"/>
            <ac:picMk id="3" creationId="{5D16FF81-F4BB-8C25-F7DC-6F0B9E3F9C4D}"/>
          </ac:picMkLst>
        </pc:picChg>
        <pc:picChg chg="add mod">
          <ac:chgData name="Nicolo Tuccori" userId="0bed12c8-cf4c-419b-9b95-d7ea7ec556a8" providerId="ADAL" clId="{D6F40D11-73A2-2D44-8BE3-275AC95E9B67}" dt="2024-03-14T15:35:12.016" v="8522" actId="408"/>
          <ac:picMkLst>
            <pc:docMk/>
            <pc:sldMk cId="768041067" sldId="409"/>
            <ac:picMk id="5" creationId="{FEAF4639-ECF8-550F-AAF1-44702797278D}"/>
          </ac:picMkLst>
        </pc:picChg>
        <pc:picChg chg="add mod">
          <ac:chgData name="Nicolo Tuccori" userId="0bed12c8-cf4c-419b-9b95-d7ea7ec556a8" providerId="ADAL" clId="{D6F40D11-73A2-2D44-8BE3-275AC95E9B67}" dt="2024-03-14T15:35:12.016" v="8522" actId="408"/>
          <ac:picMkLst>
            <pc:docMk/>
            <pc:sldMk cId="768041067" sldId="409"/>
            <ac:picMk id="6" creationId="{616A4D46-2F8A-93A5-44AB-A36ED9DA66C2}"/>
          </ac:picMkLst>
        </pc:picChg>
        <pc:picChg chg="add mod">
          <ac:chgData name="Nicolo Tuccori" userId="0bed12c8-cf4c-419b-9b95-d7ea7ec556a8" providerId="ADAL" clId="{D6F40D11-73A2-2D44-8BE3-275AC95E9B67}" dt="2024-03-14T15:35:12.016" v="8522" actId="408"/>
          <ac:picMkLst>
            <pc:docMk/>
            <pc:sldMk cId="768041067" sldId="409"/>
            <ac:picMk id="7" creationId="{D156FA0A-275B-FDE5-002E-4DD585E4BA12}"/>
          </ac:picMkLst>
        </pc:picChg>
        <pc:picChg chg="del">
          <ac:chgData name="Nicolo Tuccori" userId="0bed12c8-cf4c-419b-9b95-d7ea7ec556a8" providerId="ADAL" clId="{D6F40D11-73A2-2D44-8BE3-275AC95E9B67}" dt="2024-03-13T14:13:32.360" v="3849" actId="478"/>
          <ac:picMkLst>
            <pc:docMk/>
            <pc:sldMk cId="768041067" sldId="409"/>
            <ac:picMk id="41" creationId="{D0019705-6AC2-0EB5-A896-7E03705A0C3F}"/>
          </ac:picMkLst>
        </pc:picChg>
        <pc:picChg chg="del">
          <ac:chgData name="Nicolo Tuccori" userId="0bed12c8-cf4c-419b-9b95-d7ea7ec556a8" providerId="ADAL" clId="{D6F40D11-73A2-2D44-8BE3-275AC95E9B67}" dt="2024-03-13T14:13:32.360" v="3849" actId="478"/>
          <ac:picMkLst>
            <pc:docMk/>
            <pc:sldMk cId="768041067" sldId="409"/>
            <ac:picMk id="42" creationId="{994F548F-1907-E7FD-AC8C-6C367A83BD55}"/>
          </ac:picMkLst>
        </pc:picChg>
        <pc:picChg chg="del">
          <ac:chgData name="Nicolo Tuccori" userId="0bed12c8-cf4c-419b-9b95-d7ea7ec556a8" providerId="ADAL" clId="{D6F40D11-73A2-2D44-8BE3-275AC95E9B67}" dt="2024-03-13T14:13:32.360" v="3849" actId="478"/>
          <ac:picMkLst>
            <pc:docMk/>
            <pc:sldMk cId="768041067" sldId="409"/>
            <ac:picMk id="44" creationId="{4BFF5279-B16D-8E45-A570-C31ADAB421CB}"/>
          </ac:picMkLst>
        </pc:picChg>
      </pc:sldChg>
      <pc:sldChg chg="addSp delSp modSp add mod">
        <pc:chgData name="Nicolo Tuccori" userId="0bed12c8-cf4c-419b-9b95-d7ea7ec556a8" providerId="ADAL" clId="{D6F40D11-73A2-2D44-8BE3-275AC95E9B67}" dt="2024-03-13T17:02:57.225" v="4472"/>
        <pc:sldMkLst>
          <pc:docMk/>
          <pc:sldMk cId="610481285" sldId="410"/>
        </pc:sldMkLst>
        <pc:spChg chg="add mod">
          <ac:chgData name="Nicolo Tuccori" userId="0bed12c8-cf4c-419b-9b95-d7ea7ec556a8" providerId="ADAL" clId="{D6F40D11-73A2-2D44-8BE3-275AC95E9B67}" dt="2024-03-13T17:02:57.225" v="4472"/>
          <ac:spMkLst>
            <pc:docMk/>
            <pc:sldMk cId="610481285" sldId="410"/>
            <ac:spMk id="2" creationId="{3F25247A-7811-2C93-C39C-D0CD0DDC35BF}"/>
          </ac:spMkLst>
        </pc:spChg>
        <pc:spChg chg="add mod">
          <ac:chgData name="Nicolo Tuccori" userId="0bed12c8-cf4c-419b-9b95-d7ea7ec556a8" providerId="ADAL" clId="{D6F40D11-73A2-2D44-8BE3-275AC95E9B67}" dt="2024-03-13T16:48:48.837" v="4432" actId="1076"/>
          <ac:spMkLst>
            <pc:docMk/>
            <pc:sldMk cId="610481285" sldId="410"/>
            <ac:spMk id="4" creationId="{1A07401D-BD8F-A07A-B786-F655D481C1DF}"/>
          </ac:spMkLst>
        </pc:spChg>
        <pc:spChg chg="mod">
          <ac:chgData name="Nicolo Tuccori" userId="0bed12c8-cf4c-419b-9b95-d7ea7ec556a8" providerId="ADAL" clId="{D6F40D11-73A2-2D44-8BE3-275AC95E9B67}" dt="2024-03-13T16:48:46.090" v="4431" actId="1076"/>
          <ac:spMkLst>
            <pc:docMk/>
            <pc:sldMk cId="610481285" sldId="410"/>
            <ac:spMk id="7" creationId="{7B7C0E24-FFD9-5045-EDC7-C0C0BC6F01D0}"/>
          </ac:spMkLst>
        </pc:spChg>
        <pc:spChg chg="mod">
          <ac:chgData name="Nicolo Tuccori" userId="0bed12c8-cf4c-419b-9b95-d7ea7ec556a8" providerId="ADAL" clId="{D6F40D11-73A2-2D44-8BE3-275AC95E9B67}" dt="2024-03-13T16:50:50.425" v="4457"/>
          <ac:spMkLst>
            <pc:docMk/>
            <pc:sldMk cId="610481285" sldId="410"/>
            <ac:spMk id="10" creationId="{4EA5607A-081A-FF21-0A08-A77E44145956}"/>
          </ac:spMkLst>
        </pc:spChg>
        <pc:spChg chg="del mod">
          <ac:chgData name="Nicolo Tuccori" userId="0bed12c8-cf4c-419b-9b95-d7ea7ec556a8" providerId="ADAL" clId="{D6F40D11-73A2-2D44-8BE3-275AC95E9B67}" dt="2024-03-13T16:45:15.962" v="4372" actId="478"/>
          <ac:spMkLst>
            <pc:docMk/>
            <pc:sldMk cId="610481285" sldId="410"/>
            <ac:spMk id="16" creationId="{01228B6F-FC34-AB67-1001-10314AF57952}"/>
          </ac:spMkLst>
        </pc:spChg>
        <pc:spChg chg="del">
          <ac:chgData name="Nicolo Tuccori" userId="0bed12c8-cf4c-419b-9b95-d7ea7ec556a8" providerId="ADAL" clId="{D6F40D11-73A2-2D44-8BE3-275AC95E9B67}" dt="2024-03-13T16:42:18.456" v="4323" actId="478"/>
          <ac:spMkLst>
            <pc:docMk/>
            <pc:sldMk cId="610481285" sldId="410"/>
            <ac:spMk id="22" creationId="{70955104-EAA3-903D-5557-1957CB2BBF40}"/>
          </ac:spMkLst>
        </pc:spChg>
      </pc:sldChg>
      <pc:sldChg chg="addSp delSp modSp add del mod">
        <pc:chgData name="Nicolo Tuccori" userId="0bed12c8-cf4c-419b-9b95-d7ea7ec556a8" providerId="ADAL" clId="{D6F40D11-73A2-2D44-8BE3-275AC95E9B67}" dt="2024-03-13T17:25:30.406" v="5158" actId="2696"/>
        <pc:sldMkLst>
          <pc:docMk/>
          <pc:sldMk cId="672420672" sldId="411"/>
        </pc:sldMkLst>
        <pc:spChg chg="add del mod">
          <ac:chgData name="Nicolo Tuccori" userId="0bed12c8-cf4c-419b-9b95-d7ea7ec556a8" providerId="ADAL" clId="{D6F40D11-73A2-2D44-8BE3-275AC95E9B67}" dt="2024-03-13T17:21:25.499" v="4962" actId="478"/>
          <ac:spMkLst>
            <pc:docMk/>
            <pc:sldMk cId="672420672" sldId="411"/>
            <ac:spMk id="3" creationId="{1E40D712-31C0-1775-C052-F728598FC247}"/>
          </ac:spMkLst>
        </pc:spChg>
        <pc:spChg chg="add del mod">
          <ac:chgData name="Nicolo Tuccori" userId="0bed12c8-cf4c-419b-9b95-d7ea7ec556a8" providerId="ADAL" clId="{D6F40D11-73A2-2D44-8BE3-275AC95E9B67}" dt="2024-03-13T17:25:05.649" v="5154" actId="21"/>
          <ac:spMkLst>
            <pc:docMk/>
            <pc:sldMk cId="672420672" sldId="411"/>
            <ac:spMk id="6" creationId="{15F51EC7-B31D-8C05-7DF4-7B4B1D23A403}"/>
          </ac:spMkLst>
        </pc:spChg>
        <pc:picChg chg="add del mod">
          <ac:chgData name="Nicolo Tuccori" userId="0bed12c8-cf4c-419b-9b95-d7ea7ec556a8" providerId="ADAL" clId="{D6F40D11-73A2-2D44-8BE3-275AC95E9B67}" dt="2024-03-13T17:19:34.921" v="4943" actId="478"/>
          <ac:picMkLst>
            <pc:docMk/>
            <pc:sldMk cId="672420672" sldId="411"/>
            <ac:picMk id="2" creationId="{8A60BA10-DBBF-6F88-0211-D7120D4617F8}"/>
          </ac:picMkLst>
        </pc:picChg>
        <pc:picChg chg="add mod">
          <ac:chgData name="Nicolo Tuccori" userId="0bed12c8-cf4c-419b-9b95-d7ea7ec556a8" providerId="ADAL" clId="{D6F40D11-73A2-2D44-8BE3-275AC95E9B67}" dt="2024-03-13T17:20:13.812" v="4951" actId="167"/>
          <ac:picMkLst>
            <pc:docMk/>
            <pc:sldMk cId="672420672" sldId="411"/>
            <ac:picMk id="4" creationId="{FCB712EA-FC6B-8EC8-8221-23B9E32B148E}"/>
          </ac:picMkLst>
        </pc:picChg>
        <pc:picChg chg="add del mod">
          <ac:chgData name="Nicolo Tuccori" userId="0bed12c8-cf4c-419b-9b95-d7ea7ec556a8" providerId="ADAL" clId="{D6F40D11-73A2-2D44-8BE3-275AC95E9B67}" dt="2024-03-13T17:20:15.165" v="4952" actId="478"/>
          <ac:picMkLst>
            <pc:docMk/>
            <pc:sldMk cId="672420672" sldId="411"/>
            <ac:picMk id="5" creationId="{4331B5AD-1D12-1B67-D0BE-2EB998EBA132}"/>
          </ac:picMkLst>
        </pc:picChg>
        <pc:picChg chg="del">
          <ac:chgData name="Nicolo Tuccori" userId="0bed12c8-cf4c-419b-9b95-d7ea7ec556a8" providerId="ADAL" clId="{D6F40D11-73A2-2D44-8BE3-275AC95E9B67}" dt="2024-03-13T17:12:11.275" v="4498" actId="478"/>
          <ac:picMkLst>
            <pc:docMk/>
            <pc:sldMk cId="672420672" sldId="411"/>
            <ac:picMk id="14" creationId="{FBD98CFE-FDDE-3FA6-EC76-D6F14576A419}"/>
          </ac:picMkLst>
        </pc:picChg>
      </pc:sldChg>
      <pc:sldChg chg="addSp delSp modSp add mod">
        <pc:chgData name="Nicolo Tuccori" userId="0bed12c8-cf4c-419b-9b95-d7ea7ec556a8" providerId="ADAL" clId="{D6F40D11-73A2-2D44-8BE3-275AC95E9B67}" dt="2024-03-13T17:41:57.228" v="5340" actId="20577"/>
        <pc:sldMkLst>
          <pc:docMk/>
          <pc:sldMk cId="4026102867" sldId="412"/>
        </pc:sldMkLst>
        <pc:spChg chg="add mod">
          <ac:chgData name="Nicolo Tuccori" userId="0bed12c8-cf4c-419b-9b95-d7ea7ec556a8" providerId="ADAL" clId="{D6F40D11-73A2-2D44-8BE3-275AC95E9B67}" dt="2024-03-13T17:41:57.228" v="5340" actId="20577"/>
          <ac:spMkLst>
            <pc:docMk/>
            <pc:sldMk cId="4026102867" sldId="412"/>
            <ac:spMk id="2" creationId="{BB830FD6-9008-3E85-F357-AD9E94380B61}"/>
          </ac:spMkLst>
        </pc:spChg>
        <pc:spChg chg="del">
          <ac:chgData name="Nicolo Tuccori" userId="0bed12c8-cf4c-419b-9b95-d7ea7ec556a8" providerId="ADAL" clId="{D6F40D11-73A2-2D44-8BE3-275AC95E9B67}" dt="2024-03-13T17:25:11.527" v="5156" actId="478"/>
          <ac:spMkLst>
            <pc:docMk/>
            <pc:sldMk cId="4026102867" sldId="412"/>
            <ac:spMk id="15" creationId="{ED64D99E-05D7-5F9C-47F4-728B88AAA4FA}"/>
          </ac:spMkLst>
        </pc:spChg>
      </pc:sldChg>
      <pc:sldChg chg="addSp delSp modSp add mod">
        <pc:chgData name="Nicolo Tuccori" userId="0bed12c8-cf4c-419b-9b95-d7ea7ec556a8" providerId="ADAL" clId="{D6F40D11-73A2-2D44-8BE3-275AC95E9B67}" dt="2024-03-13T17:41:12.774" v="5334" actId="1076"/>
        <pc:sldMkLst>
          <pc:docMk/>
          <pc:sldMk cId="1349676121" sldId="413"/>
        </pc:sldMkLst>
        <pc:spChg chg="del">
          <ac:chgData name="Nicolo Tuccori" userId="0bed12c8-cf4c-419b-9b95-d7ea7ec556a8" providerId="ADAL" clId="{D6F40D11-73A2-2D44-8BE3-275AC95E9B67}" dt="2024-03-13T17:25:38.155" v="5161" actId="478"/>
          <ac:spMkLst>
            <pc:docMk/>
            <pc:sldMk cId="1349676121" sldId="413"/>
            <ac:spMk id="2" creationId="{BB830FD6-9008-3E85-F357-AD9E94380B61}"/>
          </ac:spMkLst>
        </pc:spChg>
        <pc:spChg chg="add mod">
          <ac:chgData name="Nicolo Tuccori" userId="0bed12c8-cf4c-419b-9b95-d7ea7ec556a8" providerId="ADAL" clId="{D6F40D11-73A2-2D44-8BE3-275AC95E9B67}" dt="2024-03-13T17:38:02.650" v="5197" actId="1076"/>
          <ac:spMkLst>
            <pc:docMk/>
            <pc:sldMk cId="1349676121" sldId="413"/>
            <ac:spMk id="5" creationId="{27131EF8-137E-1DF6-65B9-9F3AEF59BE8D}"/>
          </ac:spMkLst>
        </pc:spChg>
        <pc:spChg chg="add del mod">
          <ac:chgData name="Nicolo Tuccori" userId="0bed12c8-cf4c-419b-9b95-d7ea7ec556a8" providerId="ADAL" clId="{D6F40D11-73A2-2D44-8BE3-275AC95E9B67}" dt="2024-03-13T17:37:32.805" v="5192" actId="478"/>
          <ac:spMkLst>
            <pc:docMk/>
            <pc:sldMk cId="1349676121" sldId="413"/>
            <ac:spMk id="6" creationId="{139722EB-8571-8550-67FC-8A687984EBCC}"/>
          </ac:spMkLst>
        </pc:spChg>
        <pc:spChg chg="add mod">
          <ac:chgData name="Nicolo Tuccori" userId="0bed12c8-cf4c-419b-9b95-d7ea7ec556a8" providerId="ADAL" clId="{D6F40D11-73A2-2D44-8BE3-275AC95E9B67}" dt="2024-03-13T17:39:16.275" v="5207" actId="20577"/>
          <ac:spMkLst>
            <pc:docMk/>
            <pc:sldMk cId="1349676121" sldId="413"/>
            <ac:spMk id="15" creationId="{A335EB8B-9F3F-F9CE-5C2E-294AEF3CCC5B}"/>
          </ac:spMkLst>
        </pc:spChg>
        <pc:spChg chg="add mod">
          <ac:chgData name="Nicolo Tuccori" userId="0bed12c8-cf4c-419b-9b95-d7ea7ec556a8" providerId="ADAL" clId="{D6F40D11-73A2-2D44-8BE3-275AC95E9B67}" dt="2024-03-13T17:41:12.774" v="5334" actId="1076"/>
          <ac:spMkLst>
            <pc:docMk/>
            <pc:sldMk cId="1349676121" sldId="413"/>
            <ac:spMk id="17" creationId="{090C219B-4FA2-417E-707B-42960250BBA5}"/>
          </ac:spMkLst>
        </pc:spChg>
        <pc:picChg chg="add mod">
          <ac:chgData name="Nicolo Tuccori" userId="0bed12c8-cf4c-419b-9b95-d7ea7ec556a8" providerId="ADAL" clId="{D6F40D11-73A2-2D44-8BE3-275AC95E9B67}" dt="2024-03-13T17:36:27.349" v="5166" actId="1076"/>
          <ac:picMkLst>
            <pc:docMk/>
            <pc:sldMk cId="1349676121" sldId="413"/>
            <ac:picMk id="3" creationId="{9ED92579-D940-F9A3-7081-0A0EFA763408}"/>
          </ac:picMkLst>
        </pc:picChg>
        <pc:picChg chg="add mod">
          <ac:chgData name="Nicolo Tuccori" userId="0bed12c8-cf4c-419b-9b95-d7ea7ec556a8" providerId="ADAL" clId="{D6F40D11-73A2-2D44-8BE3-275AC95E9B67}" dt="2024-03-13T17:36:48.019" v="5170" actId="1076"/>
          <ac:picMkLst>
            <pc:docMk/>
            <pc:sldMk cId="1349676121" sldId="413"/>
            <ac:picMk id="4" creationId="{017B8109-7C7A-7960-962F-FAEB76D0EEE1}"/>
          </ac:picMkLst>
        </pc:picChg>
        <pc:picChg chg="del">
          <ac:chgData name="Nicolo Tuccori" userId="0bed12c8-cf4c-419b-9b95-d7ea7ec556a8" providerId="ADAL" clId="{D6F40D11-73A2-2D44-8BE3-275AC95E9B67}" dt="2024-03-13T17:25:36.356" v="5160" actId="478"/>
          <ac:picMkLst>
            <pc:docMk/>
            <pc:sldMk cId="1349676121" sldId="413"/>
            <ac:picMk id="16" creationId="{1BF97527-4FF7-4F79-4069-ECC29B95B96D}"/>
          </ac:picMkLst>
        </pc:picChg>
        <pc:cxnChg chg="add mod">
          <ac:chgData name="Nicolo Tuccori" userId="0bed12c8-cf4c-419b-9b95-d7ea7ec556a8" providerId="ADAL" clId="{D6F40D11-73A2-2D44-8BE3-275AC95E9B67}" dt="2024-03-13T17:39:20.415" v="5208" actId="208"/>
          <ac:cxnSpMkLst>
            <pc:docMk/>
            <pc:sldMk cId="1349676121" sldId="413"/>
            <ac:cxnSpMk id="8" creationId="{C2405010-32EC-C6B5-CEA4-E28E4156174C}"/>
          </ac:cxnSpMkLst>
        </pc:cxnChg>
      </pc:sldChg>
      <pc:sldChg chg="add del ord">
        <pc:chgData name="Nicolo Tuccori" userId="0bed12c8-cf4c-419b-9b95-d7ea7ec556a8" providerId="ADAL" clId="{D6F40D11-73A2-2D44-8BE3-275AC95E9B67}" dt="2024-03-13T17:53:31.520" v="5688" actId="2696"/>
        <pc:sldMkLst>
          <pc:docMk/>
          <pc:sldMk cId="1069304426" sldId="414"/>
        </pc:sldMkLst>
      </pc:sldChg>
      <pc:sldChg chg="addSp delSp modSp add mod ord">
        <pc:chgData name="Nicolo Tuccori" userId="0bed12c8-cf4c-419b-9b95-d7ea7ec556a8" providerId="ADAL" clId="{D6F40D11-73A2-2D44-8BE3-275AC95E9B67}" dt="2024-03-14T15:41:16.765" v="8571" actId="20577"/>
        <pc:sldMkLst>
          <pc:docMk/>
          <pc:sldMk cId="127616800" sldId="415"/>
        </pc:sldMkLst>
        <pc:spChg chg="mod">
          <ac:chgData name="Nicolo Tuccori" userId="0bed12c8-cf4c-419b-9b95-d7ea7ec556a8" providerId="ADAL" clId="{D6F40D11-73A2-2D44-8BE3-275AC95E9B67}" dt="2024-03-13T17:53:35.785" v="5690" actId="27636"/>
          <ac:spMkLst>
            <pc:docMk/>
            <pc:sldMk cId="127616800" sldId="415"/>
            <ac:spMk id="3" creationId="{41837150-3B0F-8144-4141-504FC76B2B5A}"/>
          </ac:spMkLst>
        </pc:spChg>
        <pc:spChg chg="add del mod">
          <ac:chgData name="Nicolo Tuccori" userId="0bed12c8-cf4c-419b-9b95-d7ea7ec556a8" providerId="ADAL" clId="{D6F40D11-73A2-2D44-8BE3-275AC95E9B67}" dt="2024-03-13T17:50:21.798" v="5636" actId="478"/>
          <ac:spMkLst>
            <pc:docMk/>
            <pc:sldMk cId="127616800" sldId="415"/>
            <ac:spMk id="5" creationId="{EF93C50D-DB70-FB6D-591B-1DB1D800ECD0}"/>
          </ac:spMkLst>
        </pc:spChg>
        <pc:spChg chg="mod">
          <ac:chgData name="Nicolo Tuccori" userId="0bed12c8-cf4c-419b-9b95-d7ea7ec556a8" providerId="ADAL" clId="{D6F40D11-73A2-2D44-8BE3-275AC95E9B67}" dt="2024-03-14T15:41:16.765" v="8571" actId="20577"/>
          <ac:spMkLst>
            <pc:docMk/>
            <pc:sldMk cId="127616800" sldId="415"/>
            <ac:spMk id="6" creationId="{8973D11C-2052-23F6-2F6A-DDBBD84FB2F5}"/>
          </ac:spMkLst>
        </pc:spChg>
        <pc:spChg chg="del">
          <ac:chgData name="Nicolo Tuccori" userId="0bed12c8-cf4c-419b-9b95-d7ea7ec556a8" providerId="ADAL" clId="{D6F40D11-73A2-2D44-8BE3-275AC95E9B67}" dt="2024-03-13T17:51:05.632" v="5642" actId="478"/>
          <ac:spMkLst>
            <pc:docMk/>
            <pc:sldMk cId="127616800" sldId="415"/>
            <ac:spMk id="7" creationId="{EA494216-997C-36C6-4D4C-56A0725EE55B}"/>
          </ac:spMkLst>
        </pc:spChg>
        <pc:spChg chg="del">
          <ac:chgData name="Nicolo Tuccori" userId="0bed12c8-cf4c-419b-9b95-d7ea7ec556a8" providerId="ADAL" clId="{D6F40D11-73A2-2D44-8BE3-275AC95E9B67}" dt="2024-03-13T17:51:05.632" v="5642" actId="478"/>
          <ac:spMkLst>
            <pc:docMk/>
            <pc:sldMk cId="127616800" sldId="415"/>
            <ac:spMk id="8" creationId="{79AD9975-E5A8-8248-C3FA-4EF86FD49103}"/>
          </ac:spMkLst>
        </pc:spChg>
        <pc:spChg chg="del">
          <ac:chgData name="Nicolo Tuccori" userId="0bed12c8-cf4c-419b-9b95-d7ea7ec556a8" providerId="ADAL" clId="{D6F40D11-73A2-2D44-8BE3-275AC95E9B67}" dt="2024-03-13T17:51:05.632" v="5642" actId="478"/>
          <ac:spMkLst>
            <pc:docMk/>
            <pc:sldMk cId="127616800" sldId="415"/>
            <ac:spMk id="9" creationId="{F951BB37-9C20-89BB-7E88-A5D54E3D0614}"/>
          </ac:spMkLst>
        </pc:spChg>
        <pc:spChg chg="del">
          <ac:chgData name="Nicolo Tuccori" userId="0bed12c8-cf4c-419b-9b95-d7ea7ec556a8" providerId="ADAL" clId="{D6F40D11-73A2-2D44-8BE3-275AC95E9B67}" dt="2024-03-13T17:51:05.632" v="5642" actId="478"/>
          <ac:spMkLst>
            <pc:docMk/>
            <pc:sldMk cId="127616800" sldId="415"/>
            <ac:spMk id="10" creationId="{8B92020E-A6B6-4C5E-2A46-A8D677884D11}"/>
          </ac:spMkLst>
        </pc:spChg>
        <pc:spChg chg="add mod">
          <ac:chgData name="Nicolo Tuccori" userId="0bed12c8-cf4c-419b-9b95-d7ea7ec556a8" providerId="ADAL" clId="{D6F40D11-73A2-2D44-8BE3-275AC95E9B67}" dt="2024-03-13T17:58:33.664" v="5780" actId="1076"/>
          <ac:spMkLst>
            <pc:docMk/>
            <pc:sldMk cId="127616800" sldId="415"/>
            <ac:spMk id="17" creationId="{8D9D0D93-C5EE-21E8-9BBF-0270C463F328}"/>
          </ac:spMkLst>
        </pc:spChg>
        <pc:picChg chg="add del mod">
          <ac:chgData name="Nicolo Tuccori" userId="0bed12c8-cf4c-419b-9b95-d7ea7ec556a8" providerId="ADAL" clId="{D6F40D11-73A2-2D44-8BE3-275AC95E9B67}" dt="2024-03-13T17:50:18.611" v="5634" actId="478"/>
          <ac:picMkLst>
            <pc:docMk/>
            <pc:sldMk cId="127616800" sldId="415"/>
            <ac:picMk id="4" creationId="{63562EC5-8A54-F776-58E1-BDABC35A7D6F}"/>
          </ac:picMkLst>
        </pc:picChg>
        <pc:picChg chg="add del mod">
          <ac:chgData name="Nicolo Tuccori" userId="0bed12c8-cf4c-419b-9b95-d7ea7ec556a8" providerId="ADAL" clId="{D6F40D11-73A2-2D44-8BE3-275AC95E9B67}" dt="2024-03-13T17:51:44.432" v="5652" actId="478"/>
          <ac:picMkLst>
            <pc:docMk/>
            <pc:sldMk cId="127616800" sldId="415"/>
            <ac:picMk id="14" creationId="{143E9C12-F4E1-A441-6F92-AF45969C3DDC}"/>
          </ac:picMkLst>
        </pc:picChg>
        <pc:picChg chg="add mod">
          <ac:chgData name="Nicolo Tuccori" userId="0bed12c8-cf4c-419b-9b95-d7ea7ec556a8" providerId="ADAL" clId="{D6F40D11-73A2-2D44-8BE3-275AC95E9B67}" dt="2024-03-13T17:51:48.525" v="5655" actId="1076"/>
          <ac:picMkLst>
            <pc:docMk/>
            <pc:sldMk cId="127616800" sldId="415"/>
            <ac:picMk id="15" creationId="{264C81DF-DF7C-7F7E-C2E3-4DA7E54347CA}"/>
          </ac:picMkLst>
        </pc:picChg>
        <pc:picChg chg="del">
          <ac:chgData name="Nicolo Tuccori" userId="0bed12c8-cf4c-419b-9b95-d7ea7ec556a8" providerId="ADAL" clId="{D6F40D11-73A2-2D44-8BE3-275AC95E9B67}" dt="2024-03-13T17:48:10.323" v="5498" actId="478"/>
          <ac:picMkLst>
            <pc:docMk/>
            <pc:sldMk cId="127616800" sldId="415"/>
            <ac:picMk id="16" creationId="{7A04FD90-41B4-4F4C-5DEA-C4AD47341C91}"/>
          </ac:picMkLst>
        </pc:picChg>
      </pc:sldChg>
      <pc:sldChg chg="addSp delSp modSp add mod">
        <pc:chgData name="Nicolo Tuccori" userId="0bed12c8-cf4c-419b-9b95-d7ea7ec556a8" providerId="ADAL" clId="{D6F40D11-73A2-2D44-8BE3-275AC95E9B67}" dt="2024-03-14T15:21:37.524" v="8396" actId="20577"/>
        <pc:sldMkLst>
          <pc:docMk/>
          <pc:sldMk cId="723983812" sldId="416"/>
        </pc:sldMkLst>
        <pc:spChg chg="del mod">
          <ac:chgData name="Nicolo Tuccori" userId="0bed12c8-cf4c-419b-9b95-d7ea7ec556a8" providerId="ADAL" clId="{D6F40D11-73A2-2D44-8BE3-275AC95E9B67}" dt="2024-03-14T09:28:51.910" v="6418" actId="478"/>
          <ac:spMkLst>
            <pc:docMk/>
            <pc:sldMk cId="723983812" sldId="416"/>
            <ac:spMk id="3" creationId="{41837150-3B0F-8144-4141-504FC76B2B5A}"/>
          </ac:spMkLst>
        </pc:spChg>
        <pc:spChg chg="del">
          <ac:chgData name="Nicolo Tuccori" userId="0bed12c8-cf4c-419b-9b95-d7ea7ec556a8" providerId="ADAL" clId="{D6F40D11-73A2-2D44-8BE3-275AC95E9B67}" dt="2024-03-14T09:33:26.148" v="6464" actId="478"/>
          <ac:spMkLst>
            <pc:docMk/>
            <pc:sldMk cId="723983812" sldId="416"/>
            <ac:spMk id="5" creationId="{EF93C50D-DB70-FB6D-591B-1DB1D800ECD0}"/>
          </ac:spMkLst>
        </pc:spChg>
        <pc:spChg chg="del mod">
          <ac:chgData name="Nicolo Tuccori" userId="0bed12c8-cf4c-419b-9b95-d7ea7ec556a8" providerId="ADAL" clId="{D6F40D11-73A2-2D44-8BE3-275AC95E9B67}" dt="2024-03-14T09:28:51.910" v="6418" actId="478"/>
          <ac:spMkLst>
            <pc:docMk/>
            <pc:sldMk cId="723983812" sldId="416"/>
            <ac:spMk id="6" creationId="{8973D11C-2052-23F6-2F6A-DDBBD84FB2F5}"/>
          </ac:spMkLst>
        </pc:spChg>
        <pc:spChg chg="del">
          <ac:chgData name="Nicolo Tuccori" userId="0bed12c8-cf4c-419b-9b95-d7ea7ec556a8" providerId="ADAL" clId="{D6F40D11-73A2-2D44-8BE3-275AC95E9B67}" dt="2024-03-13T17:51:25.340" v="5647" actId="478"/>
          <ac:spMkLst>
            <pc:docMk/>
            <pc:sldMk cId="723983812" sldId="416"/>
            <ac:spMk id="7" creationId="{EA494216-997C-36C6-4D4C-56A0725EE55B}"/>
          </ac:spMkLst>
        </pc:spChg>
        <pc:spChg chg="del">
          <ac:chgData name="Nicolo Tuccori" userId="0bed12c8-cf4c-419b-9b95-d7ea7ec556a8" providerId="ADAL" clId="{D6F40D11-73A2-2D44-8BE3-275AC95E9B67}" dt="2024-03-13T17:51:25.340" v="5647" actId="478"/>
          <ac:spMkLst>
            <pc:docMk/>
            <pc:sldMk cId="723983812" sldId="416"/>
            <ac:spMk id="8" creationId="{79AD9975-E5A8-8248-C3FA-4EF86FD49103}"/>
          </ac:spMkLst>
        </pc:spChg>
        <pc:spChg chg="add del mod">
          <ac:chgData name="Nicolo Tuccori" userId="0bed12c8-cf4c-419b-9b95-d7ea7ec556a8" providerId="ADAL" clId="{D6F40D11-73A2-2D44-8BE3-275AC95E9B67}" dt="2024-03-14T09:28:55.921" v="6421" actId="478"/>
          <ac:spMkLst>
            <pc:docMk/>
            <pc:sldMk cId="723983812" sldId="416"/>
            <ac:spMk id="8" creationId="{997A73A3-5919-2474-2BE2-A6F39EDBDE68}"/>
          </ac:spMkLst>
        </pc:spChg>
        <pc:spChg chg="del">
          <ac:chgData name="Nicolo Tuccori" userId="0bed12c8-cf4c-419b-9b95-d7ea7ec556a8" providerId="ADAL" clId="{D6F40D11-73A2-2D44-8BE3-275AC95E9B67}" dt="2024-03-13T17:51:25.340" v="5647" actId="478"/>
          <ac:spMkLst>
            <pc:docMk/>
            <pc:sldMk cId="723983812" sldId="416"/>
            <ac:spMk id="9" creationId="{F951BB37-9C20-89BB-7E88-A5D54E3D0614}"/>
          </ac:spMkLst>
        </pc:spChg>
        <pc:spChg chg="del">
          <ac:chgData name="Nicolo Tuccori" userId="0bed12c8-cf4c-419b-9b95-d7ea7ec556a8" providerId="ADAL" clId="{D6F40D11-73A2-2D44-8BE3-275AC95E9B67}" dt="2024-03-13T17:51:25.340" v="5647" actId="478"/>
          <ac:spMkLst>
            <pc:docMk/>
            <pc:sldMk cId="723983812" sldId="416"/>
            <ac:spMk id="10" creationId="{8B92020E-A6B6-4C5E-2A46-A8D677884D11}"/>
          </ac:spMkLst>
        </pc:spChg>
        <pc:spChg chg="add del mod">
          <ac:chgData name="Nicolo Tuccori" userId="0bed12c8-cf4c-419b-9b95-d7ea7ec556a8" providerId="ADAL" clId="{D6F40D11-73A2-2D44-8BE3-275AC95E9B67}" dt="2024-03-14T09:28:53.687" v="6420" actId="478"/>
          <ac:spMkLst>
            <pc:docMk/>
            <pc:sldMk cId="723983812" sldId="416"/>
            <ac:spMk id="10" creationId="{AF818FA7-B2B7-FD5C-3F63-DC43BD815327}"/>
          </ac:spMkLst>
        </pc:spChg>
        <pc:spChg chg="add del mod">
          <ac:chgData name="Nicolo Tuccori" userId="0bed12c8-cf4c-419b-9b95-d7ea7ec556a8" providerId="ADAL" clId="{D6F40D11-73A2-2D44-8BE3-275AC95E9B67}" dt="2024-03-14T12:28:47.097" v="7230" actId="478"/>
          <ac:spMkLst>
            <pc:docMk/>
            <pc:sldMk cId="723983812" sldId="416"/>
            <ac:spMk id="14" creationId="{07E34B6A-F304-1279-E645-CE291FE3F2AE}"/>
          </ac:spMkLst>
        </pc:spChg>
        <pc:spChg chg="add mod">
          <ac:chgData name="Nicolo Tuccori" userId="0bed12c8-cf4c-419b-9b95-d7ea7ec556a8" providerId="ADAL" clId="{D6F40D11-73A2-2D44-8BE3-275AC95E9B67}" dt="2024-03-13T17:58:38.436" v="5782"/>
          <ac:spMkLst>
            <pc:docMk/>
            <pc:sldMk cId="723983812" sldId="416"/>
            <ac:spMk id="15" creationId="{F4ADD41C-DCCF-05EE-8CF2-15394F591D82}"/>
          </ac:spMkLst>
        </pc:spChg>
        <pc:spChg chg="add mod">
          <ac:chgData name="Nicolo Tuccori" userId="0bed12c8-cf4c-419b-9b95-d7ea7ec556a8" providerId="ADAL" clId="{D6F40D11-73A2-2D44-8BE3-275AC95E9B67}" dt="2024-03-14T09:29:09.716" v="6422"/>
          <ac:spMkLst>
            <pc:docMk/>
            <pc:sldMk cId="723983812" sldId="416"/>
            <ac:spMk id="16" creationId="{63CAEAB5-0BE5-E4D4-DEA3-72F009492790}"/>
          </ac:spMkLst>
        </pc:spChg>
        <pc:spChg chg="add mod">
          <ac:chgData name="Nicolo Tuccori" userId="0bed12c8-cf4c-419b-9b95-d7ea7ec556a8" providerId="ADAL" clId="{D6F40D11-73A2-2D44-8BE3-275AC95E9B67}" dt="2024-03-14T15:21:37.524" v="8396" actId="20577"/>
          <ac:spMkLst>
            <pc:docMk/>
            <pc:sldMk cId="723983812" sldId="416"/>
            <ac:spMk id="17" creationId="{F1A5F952-5232-FF52-C335-C6FFC35D369B}"/>
          </ac:spMkLst>
        </pc:spChg>
        <pc:picChg chg="del">
          <ac:chgData name="Nicolo Tuccori" userId="0bed12c8-cf4c-419b-9b95-d7ea7ec556a8" providerId="ADAL" clId="{D6F40D11-73A2-2D44-8BE3-275AC95E9B67}" dt="2024-03-14T09:33:23.293" v="6463" actId="478"/>
          <ac:picMkLst>
            <pc:docMk/>
            <pc:sldMk cId="723983812" sldId="416"/>
            <ac:picMk id="4" creationId="{63562EC5-8A54-F776-58E1-BDABC35A7D6F}"/>
          </ac:picMkLst>
        </pc:picChg>
        <pc:picChg chg="add del mod">
          <ac:chgData name="Nicolo Tuccori" userId="0bed12c8-cf4c-419b-9b95-d7ea7ec556a8" providerId="ADAL" clId="{D6F40D11-73A2-2D44-8BE3-275AC95E9B67}" dt="2024-03-14T12:28:25.456" v="7224" actId="478"/>
          <ac:picMkLst>
            <pc:docMk/>
            <pc:sldMk cId="723983812" sldId="416"/>
            <ac:picMk id="18" creationId="{E3C6F465-DB77-610A-C495-24BE0EE7C513}"/>
          </ac:picMkLst>
        </pc:picChg>
        <pc:picChg chg="add del mod">
          <ac:chgData name="Nicolo Tuccori" userId="0bed12c8-cf4c-419b-9b95-d7ea7ec556a8" providerId="ADAL" clId="{D6F40D11-73A2-2D44-8BE3-275AC95E9B67}" dt="2024-03-14T15:21:04.121" v="8376" actId="478"/>
          <ac:picMkLst>
            <pc:docMk/>
            <pc:sldMk cId="723983812" sldId="416"/>
            <ac:picMk id="19" creationId="{A0457630-C80E-7394-FE43-69F12C31A0DD}"/>
          </ac:picMkLst>
        </pc:picChg>
        <pc:picChg chg="add mod">
          <ac:chgData name="Nicolo Tuccori" userId="0bed12c8-cf4c-419b-9b95-d7ea7ec556a8" providerId="ADAL" clId="{D6F40D11-73A2-2D44-8BE3-275AC95E9B67}" dt="2024-03-14T15:21:13.674" v="8382" actId="1076"/>
          <ac:picMkLst>
            <pc:docMk/>
            <pc:sldMk cId="723983812" sldId="416"/>
            <ac:picMk id="20" creationId="{02ADBFB4-6382-9E4D-7777-2A4BC6E0A829}"/>
          </ac:picMkLst>
        </pc:picChg>
        <pc:picChg chg="add del mod">
          <ac:chgData name="Nicolo Tuccori" userId="0bed12c8-cf4c-419b-9b95-d7ea7ec556a8" providerId="ADAL" clId="{D6F40D11-73A2-2D44-8BE3-275AC95E9B67}" dt="2024-03-14T09:54:24.672" v="6932" actId="478"/>
          <ac:picMkLst>
            <pc:docMk/>
            <pc:sldMk cId="723983812" sldId="416"/>
            <ac:picMk id="1025" creationId="{79401EF3-0D09-1010-717D-C7D7DB63E357}"/>
          </ac:picMkLst>
        </pc:picChg>
        <pc:picChg chg="add del">
          <ac:chgData name="Nicolo Tuccori" userId="0bed12c8-cf4c-419b-9b95-d7ea7ec556a8" providerId="ADAL" clId="{D6F40D11-73A2-2D44-8BE3-275AC95E9B67}" dt="2024-03-14T09:54:34.735" v="6934"/>
          <ac:picMkLst>
            <pc:docMk/>
            <pc:sldMk cId="723983812" sldId="416"/>
            <ac:picMk id="1026" creationId="{6CBB1220-6658-651E-ADBF-194F317C0D72}"/>
          </ac:picMkLst>
        </pc:picChg>
        <pc:picChg chg="add del">
          <ac:chgData name="Nicolo Tuccori" userId="0bed12c8-cf4c-419b-9b95-d7ea7ec556a8" providerId="ADAL" clId="{D6F40D11-73A2-2D44-8BE3-275AC95E9B67}" dt="2024-03-14T09:54:46.123" v="6936" actId="478"/>
          <ac:picMkLst>
            <pc:docMk/>
            <pc:sldMk cId="723983812" sldId="416"/>
            <ac:picMk id="1027" creationId="{D7AA8026-EF02-4116-2F9D-61F47E72BFE7}"/>
          </ac:picMkLst>
        </pc:picChg>
        <pc:picChg chg="add del mod">
          <ac:chgData name="Nicolo Tuccori" userId="0bed12c8-cf4c-419b-9b95-d7ea7ec556a8" providerId="ADAL" clId="{D6F40D11-73A2-2D44-8BE3-275AC95E9B67}" dt="2024-03-14T09:57:39.782" v="7083"/>
          <ac:picMkLst>
            <pc:docMk/>
            <pc:sldMk cId="723983812" sldId="416"/>
            <ac:picMk id="1029" creationId="{218C90EB-66C5-CA4E-5E16-74CFE2FBC578}"/>
          </ac:picMkLst>
        </pc:picChg>
        <pc:picChg chg="add mod">
          <ac:chgData name="Nicolo Tuccori" userId="0bed12c8-cf4c-419b-9b95-d7ea7ec556a8" providerId="ADAL" clId="{D6F40D11-73A2-2D44-8BE3-275AC95E9B67}" dt="2024-03-14T15:21:16.408" v="8383" actId="1076"/>
          <ac:picMkLst>
            <pc:docMk/>
            <pc:sldMk cId="723983812" sldId="416"/>
            <ac:picMk id="1031" creationId="{97B91DB8-6A46-8C80-461A-A792C8425914}"/>
          </ac:picMkLst>
        </pc:picChg>
      </pc:sldChg>
      <pc:sldChg chg="addSp delSp modSp add mod">
        <pc:chgData name="Nicolo Tuccori" userId="0bed12c8-cf4c-419b-9b95-d7ea7ec556a8" providerId="ADAL" clId="{D6F40D11-73A2-2D44-8BE3-275AC95E9B67}" dt="2024-03-14T09:31:13.774" v="6427" actId="20577"/>
        <pc:sldMkLst>
          <pc:docMk/>
          <pc:sldMk cId="1316628615" sldId="417"/>
        </pc:sldMkLst>
        <pc:spChg chg="del mod">
          <ac:chgData name="Nicolo Tuccori" userId="0bed12c8-cf4c-419b-9b95-d7ea7ec556a8" providerId="ADAL" clId="{D6F40D11-73A2-2D44-8BE3-275AC95E9B67}" dt="2024-03-14T09:24:05.244" v="6251" actId="478"/>
          <ac:spMkLst>
            <pc:docMk/>
            <pc:sldMk cId="1316628615" sldId="417"/>
            <ac:spMk id="3" creationId="{41837150-3B0F-8144-4141-504FC76B2B5A}"/>
          </ac:spMkLst>
        </pc:spChg>
        <pc:spChg chg="add del mod">
          <ac:chgData name="Nicolo Tuccori" userId="0bed12c8-cf4c-419b-9b95-d7ea7ec556a8" providerId="ADAL" clId="{D6F40D11-73A2-2D44-8BE3-275AC95E9B67}" dt="2024-03-13T17:56:33.907" v="5737"/>
          <ac:spMkLst>
            <pc:docMk/>
            <pc:sldMk cId="1316628615" sldId="417"/>
            <ac:spMk id="4" creationId="{42937461-E9C3-CB83-DD3C-65D89AF706C9}"/>
          </ac:spMkLst>
        </pc:spChg>
        <pc:spChg chg="add del mod">
          <ac:chgData name="Nicolo Tuccori" userId="0bed12c8-cf4c-419b-9b95-d7ea7ec556a8" providerId="ADAL" clId="{D6F40D11-73A2-2D44-8BE3-275AC95E9B67}" dt="2024-03-14T09:24:02.079" v="6250" actId="167"/>
          <ac:spMkLst>
            <pc:docMk/>
            <pc:sldMk cId="1316628615" sldId="417"/>
            <ac:spMk id="4" creationId="{C8294BE2-548A-4704-EE01-A1916125203E}"/>
          </ac:spMkLst>
        </pc:spChg>
        <pc:spChg chg="add mod">
          <ac:chgData name="Nicolo Tuccori" userId="0bed12c8-cf4c-419b-9b95-d7ea7ec556a8" providerId="ADAL" clId="{D6F40D11-73A2-2D44-8BE3-275AC95E9B67}" dt="2024-03-14T09:31:13.774" v="6427" actId="20577"/>
          <ac:spMkLst>
            <pc:docMk/>
            <pc:sldMk cId="1316628615" sldId="417"/>
            <ac:spMk id="5" creationId="{4FD65896-6ED6-BF4E-C083-FF04790CB855}"/>
          </ac:spMkLst>
        </pc:spChg>
        <pc:spChg chg="add del mod">
          <ac:chgData name="Nicolo Tuccori" userId="0bed12c8-cf4c-419b-9b95-d7ea7ec556a8" providerId="ADAL" clId="{D6F40D11-73A2-2D44-8BE3-275AC95E9B67}" dt="2024-03-13T17:56:40.170" v="5739" actId="478"/>
          <ac:spMkLst>
            <pc:docMk/>
            <pc:sldMk cId="1316628615" sldId="417"/>
            <ac:spMk id="5" creationId="{8ECADAE9-3EEE-D150-461B-6CED531964DE}"/>
          </ac:spMkLst>
        </pc:spChg>
        <pc:spChg chg="del mod">
          <ac:chgData name="Nicolo Tuccori" userId="0bed12c8-cf4c-419b-9b95-d7ea7ec556a8" providerId="ADAL" clId="{D6F40D11-73A2-2D44-8BE3-275AC95E9B67}" dt="2024-03-14T09:24:35.853" v="6258" actId="478"/>
          <ac:spMkLst>
            <pc:docMk/>
            <pc:sldMk cId="1316628615" sldId="417"/>
            <ac:spMk id="6" creationId="{8973D11C-2052-23F6-2F6A-DDBBD84FB2F5}"/>
          </ac:spMkLst>
        </pc:spChg>
        <pc:spChg chg="add mod">
          <ac:chgData name="Nicolo Tuccori" userId="0bed12c8-cf4c-419b-9b95-d7ea7ec556a8" providerId="ADAL" clId="{D6F40D11-73A2-2D44-8BE3-275AC95E9B67}" dt="2024-03-13T17:58:36.398" v="5781"/>
          <ac:spMkLst>
            <pc:docMk/>
            <pc:sldMk cId="1316628615" sldId="417"/>
            <ac:spMk id="7" creationId="{FDDC0CAE-B808-1B7F-1E42-7696C686CCA8}"/>
          </ac:spMkLst>
        </pc:spChg>
        <pc:spChg chg="add del mod">
          <ac:chgData name="Nicolo Tuccori" userId="0bed12c8-cf4c-419b-9b95-d7ea7ec556a8" providerId="ADAL" clId="{D6F40D11-73A2-2D44-8BE3-275AC95E9B67}" dt="2024-03-14T09:24:07.585" v="6253" actId="478"/>
          <ac:spMkLst>
            <pc:docMk/>
            <pc:sldMk cId="1316628615" sldId="417"/>
            <ac:spMk id="9" creationId="{C12A5347-96EC-7622-B15E-6303F2A3E602}"/>
          </ac:spMkLst>
        </pc:spChg>
        <pc:spChg chg="add del mod">
          <ac:chgData name="Nicolo Tuccori" userId="0bed12c8-cf4c-419b-9b95-d7ea7ec556a8" providerId="ADAL" clId="{D6F40D11-73A2-2D44-8BE3-275AC95E9B67}" dt="2024-03-14T09:24:37.796" v="6259" actId="478"/>
          <ac:spMkLst>
            <pc:docMk/>
            <pc:sldMk cId="1316628615" sldId="417"/>
            <ac:spMk id="15" creationId="{F0C229AA-DD3E-6F96-1CD3-C16E65C409F1}"/>
          </ac:spMkLst>
        </pc:spChg>
        <pc:spChg chg="add del mod">
          <ac:chgData name="Nicolo Tuccori" userId="0bed12c8-cf4c-419b-9b95-d7ea7ec556a8" providerId="ADAL" clId="{D6F40D11-73A2-2D44-8BE3-275AC95E9B67}" dt="2024-03-14T09:25:08.956" v="6268"/>
          <ac:spMkLst>
            <pc:docMk/>
            <pc:sldMk cId="1316628615" sldId="417"/>
            <ac:spMk id="16" creationId="{A7FF0560-B461-2D9B-42BB-068F9828AA12}"/>
          </ac:spMkLst>
        </pc:spChg>
      </pc:sldChg>
      <pc:sldChg chg="add del">
        <pc:chgData name="Nicolo Tuccori" userId="0bed12c8-cf4c-419b-9b95-d7ea7ec556a8" providerId="ADAL" clId="{D6F40D11-73A2-2D44-8BE3-275AC95E9B67}" dt="2024-03-13T17:56:24.907" v="5735"/>
        <pc:sldMkLst>
          <pc:docMk/>
          <pc:sldMk cId="1705958609" sldId="418"/>
        </pc:sldMkLst>
      </pc:sldChg>
      <pc:sldChg chg="addSp delSp modSp new del mod modClrScheme chgLayout">
        <pc:chgData name="Nicolo Tuccori" userId="0bed12c8-cf4c-419b-9b95-d7ea7ec556a8" providerId="ADAL" clId="{D6F40D11-73A2-2D44-8BE3-275AC95E9B67}" dt="2024-03-14T09:45:58.809" v="6925" actId="2696"/>
        <pc:sldMkLst>
          <pc:docMk/>
          <pc:sldMk cId="3037708653" sldId="418"/>
        </pc:sldMkLst>
        <pc:spChg chg="del mod ord">
          <ac:chgData name="Nicolo Tuccori" userId="0bed12c8-cf4c-419b-9b95-d7ea7ec556a8" providerId="ADAL" clId="{D6F40D11-73A2-2D44-8BE3-275AC95E9B67}" dt="2024-03-14T09:15:25.582" v="5805" actId="700"/>
          <ac:spMkLst>
            <pc:docMk/>
            <pc:sldMk cId="3037708653" sldId="418"/>
            <ac:spMk id="2" creationId="{6857C558-226F-A7E4-B0BB-3FD409161B8F}"/>
          </ac:spMkLst>
        </pc:spChg>
        <pc:spChg chg="del mod ord">
          <ac:chgData name="Nicolo Tuccori" userId="0bed12c8-cf4c-419b-9b95-d7ea7ec556a8" providerId="ADAL" clId="{D6F40D11-73A2-2D44-8BE3-275AC95E9B67}" dt="2024-03-14T09:15:25.582" v="5805" actId="700"/>
          <ac:spMkLst>
            <pc:docMk/>
            <pc:sldMk cId="3037708653" sldId="418"/>
            <ac:spMk id="3" creationId="{D2AAB10D-3C49-6EFF-C6B0-2128D48E27AA}"/>
          </ac:spMkLst>
        </pc:spChg>
        <pc:spChg chg="del mod ord">
          <ac:chgData name="Nicolo Tuccori" userId="0bed12c8-cf4c-419b-9b95-d7ea7ec556a8" providerId="ADAL" clId="{D6F40D11-73A2-2D44-8BE3-275AC95E9B67}" dt="2024-03-14T09:15:25.582" v="5805" actId="700"/>
          <ac:spMkLst>
            <pc:docMk/>
            <pc:sldMk cId="3037708653" sldId="418"/>
            <ac:spMk id="4" creationId="{E5B6EAB5-EAFD-BCBF-C387-D99485E2C6E3}"/>
          </ac:spMkLst>
        </pc:spChg>
        <pc:spChg chg="del mod ord">
          <ac:chgData name="Nicolo Tuccori" userId="0bed12c8-cf4c-419b-9b95-d7ea7ec556a8" providerId="ADAL" clId="{D6F40D11-73A2-2D44-8BE3-275AC95E9B67}" dt="2024-03-14T09:15:25.582" v="5805" actId="700"/>
          <ac:spMkLst>
            <pc:docMk/>
            <pc:sldMk cId="3037708653" sldId="418"/>
            <ac:spMk id="5" creationId="{33917C58-2B30-4967-72D5-DA8B2ED05192}"/>
          </ac:spMkLst>
        </pc:spChg>
        <pc:spChg chg="del mod ord">
          <ac:chgData name="Nicolo Tuccori" userId="0bed12c8-cf4c-419b-9b95-d7ea7ec556a8" providerId="ADAL" clId="{D6F40D11-73A2-2D44-8BE3-275AC95E9B67}" dt="2024-03-14T09:15:25.582" v="5805" actId="700"/>
          <ac:spMkLst>
            <pc:docMk/>
            <pc:sldMk cId="3037708653" sldId="418"/>
            <ac:spMk id="6" creationId="{F8142D37-19D2-68C2-DB96-0F9E926B05B2}"/>
          </ac:spMkLst>
        </pc:spChg>
        <pc:spChg chg="del mod ord">
          <ac:chgData name="Nicolo Tuccori" userId="0bed12c8-cf4c-419b-9b95-d7ea7ec556a8" providerId="ADAL" clId="{D6F40D11-73A2-2D44-8BE3-275AC95E9B67}" dt="2024-03-14T09:15:25.582" v="5805" actId="700"/>
          <ac:spMkLst>
            <pc:docMk/>
            <pc:sldMk cId="3037708653" sldId="418"/>
            <ac:spMk id="7" creationId="{7B90D87B-187D-B94D-5D31-FD758596B864}"/>
          </ac:spMkLst>
        </pc:spChg>
        <pc:spChg chg="del mod ord">
          <ac:chgData name="Nicolo Tuccori" userId="0bed12c8-cf4c-419b-9b95-d7ea7ec556a8" providerId="ADAL" clId="{D6F40D11-73A2-2D44-8BE3-275AC95E9B67}" dt="2024-03-14T09:15:25.582" v="5805" actId="700"/>
          <ac:spMkLst>
            <pc:docMk/>
            <pc:sldMk cId="3037708653" sldId="418"/>
            <ac:spMk id="8" creationId="{4ACDECC9-9D98-C77C-863D-E602F13146BA}"/>
          </ac:spMkLst>
        </pc:spChg>
        <pc:spChg chg="del mod ord">
          <ac:chgData name="Nicolo Tuccori" userId="0bed12c8-cf4c-419b-9b95-d7ea7ec556a8" providerId="ADAL" clId="{D6F40D11-73A2-2D44-8BE3-275AC95E9B67}" dt="2024-03-14T09:15:25.582" v="5805" actId="700"/>
          <ac:spMkLst>
            <pc:docMk/>
            <pc:sldMk cId="3037708653" sldId="418"/>
            <ac:spMk id="9" creationId="{A66BBCBD-AFEB-0BCF-F000-24B50D466F7D}"/>
          </ac:spMkLst>
        </pc:spChg>
        <pc:spChg chg="del mod ord">
          <ac:chgData name="Nicolo Tuccori" userId="0bed12c8-cf4c-419b-9b95-d7ea7ec556a8" providerId="ADAL" clId="{D6F40D11-73A2-2D44-8BE3-275AC95E9B67}" dt="2024-03-14T09:15:25.582" v="5805" actId="700"/>
          <ac:spMkLst>
            <pc:docMk/>
            <pc:sldMk cId="3037708653" sldId="418"/>
            <ac:spMk id="10" creationId="{84918917-9703-52A4-6F8A-B7173E934E28}"/>
          </ac:spMkLst>
        </pc:spChg>
        <pc:spChg chg="mod ord">
          <ac:chgData name="Nicolo Tuccori" userId="0bed12c8-cf4c-419b-9b95-d7ea7ec556a8" providerId="ADAL" clId="{D6F40D11-73A2-2D44-8BE3-275AC95E9B67}" dt="2024-03-14T09:15:25.582" v="5805" actId="700"/>
          <ac:spMkLst>
            <pc:docMk/>
            <pc:sldMk cId="3037708653" sldId="418"/>
            <ac:spMk id="11" creationId="{D824B99C-4B36-F375-1298-E8ABD929A5E4}"/>
          </ac:spMkLst>
        </pc:spChg>
        <pc:spChg chg="mod ord">
          <ac:chgData name="Nicolo Tuccori" userId="0bed12c8-cf4c-419b-9b95-d7ea7ec556a8" providerId="ADAL" clId="{D6F40D11-73A2-2D44-8BE3-275AC95E9B67}" dt="2024-03-14T09:15:25.582" v="5805" actId="700"/>
          <ac:spMkLst>
            <pc:docMk/>
            <pc:sldMk cId="3037708653" sldId="418"/>
            <ac:spMk id="12" creationId="{031AFC1D-EA9D-0776-7952-01105DFF6BE6}"/>
          </ac:spMkLst>
        </pc:spChg>
        <pc:spChg chg="mod ord">
          <ac:chgData name="Nicolo Tuccori" userId="0bed12c8-cf4c-419b-9b95-d7ea7ec556a8" providerId="ADAL" clId="{D6F40D11-73A2-2D44-8BE3-275AC95E9B67}" dt="2024-03-14T09:15:25.582" v="5805" actId="700"/>
          <ac:spMkLst>
            <pc:docMk/>
            <pc:sldMk cId="3037708653" sldId="418"/>
            <ac:spMk id="13" creationId="{57328DA0-E59D-1EF3-EDD3-2294676B66A8}"/>
          </ac:spMkLst>
        </pc:spChg>
        <pc:spChg chg="add mod ord">
          <ac:chgData name="Nicolo Tuccori" userId="0bed12c8-cf4c-419b-9b95-d7ea7ec556a8" providerId="ADAL" clId="{D6F40D11-73A2-2D44-8BE3-275AC95E9B67}" dt="2024-03-14T09:15:30.972" v="5821" actId="20577"/>
          <ac:spMkLst>
            <pc:docMk/>
            <pc:sldMk cId="3037708653" sldId="418"/>
            <ac:spMk id="14" creationId="{FA8E0B75-136B-3A1A-0509-0F2F16747984}"/>
          </ac:spMkLst>
        </pc:spChg>
        <pc:spChg chg="add mod ord">
          <ac:chgData name="Nicolo Tuccori" userId="0bed12c8-cf4c-419b-9b95-d7ea7ec556a8" providerId="ADAL" clId="{D6F40D11-73A2-2D44-8BE3-275AC95E9B67}" dt="2024-03-14T09:15:38.368" v="5842" actId="20577"/>
          <ac:spMkLst>
            <pc:docMk/>
            <pc:sldMk cId="3037708653" sldId="418"/>
            <ac:spMk id="15" creationId="{C17863FB-4F2E-A399-35F3-924F159DB202}"/>
          </ac:spMkLst>
        </pc:spChg>
        <pc:spChg chg="add mod ord">
          <ac:chgData name="Nicolo Tuccori" userId="0bed12c8-cf4c-419b-9b95-d7ea7ec556a8" providerId="ADAL" clId="{D6F40D11-73A2-2D44-8BE3-275AC95E9B67}" dt="2024-03-14T09:42:01.179" v="6757" actId="20577"/>
          <ac:spMkLst>
            <pc:docMk/>
            <pc:sldMk cId="3037708653" sldId="418"/>
            <ac:spMk id="16" creationId="{AD9BEE5D-0EA1-2AB5-6770-1A10C2E0BC5F}"/>
          </ac:spMkLst>
        </pc:spChg>
        <pc:spChg chg="add del mod ord">
          <ac:chgData name="Nicolo Tuccori" userId="0bed12c8-cf4c-419b-9b95-d7ea7ec556a8" providerId="ADAL" clId="{D6F40D11-73A2-2D44-8BE3-275AC95E9B67}" dt="2024-03-14T09:42:56.480" v="6882" actId="478"/>
          <ac:spMkLst>
            <pc:docMk/>
            <pc:sldMk cId="3037708653" sldId="418"/>
            <ac:spMk id="17" creationId="{5AED15C6-E434-12A7-5ACD-DFFB97C54EC6}"/>
          </ac:spMkLst>
        </pc:spChg>
        <pc:spChg chg="add del mod ord">
          <ac:chgData name="Nicolo Tuccori" userId="0bed12c8-cf4c-419b-9b95-d7ea7ec556a8" providerId="ADAL" clId="{D6F40D11-73A2-2D44-8BE3-275AC95E9B67}" dt="2024-03-14T09:42:57.906" v="6883" actId="478"/>
          <ac:spMkLst>
            <pc:docMk/>
            <pc:sldMk cId="3037708653" sldId="418"/>
            <ac:spMk id="18" creationId="{8E1E5306-54A4-A20E-C106-8C790AC863F0}"/>
          </ac:spMkLst>
        </pc:spChg>
        <pc:spChg chg="add mod ord">
          <ac:chgData name="Nicolo Tuccori" userId="0bed12c8-cf4c-419b-9b95-d7ea7ec556a8" providerId="ADAL" clId="{D6F40D11-73A2-2D44-8BE3-275AC95E9B67}" dt="2024-03-14T09:41:17.635" v="6743" actId="14100"/>
          <ac:spMkLst>
            <pc:docMk/>
            <pc:sldMk cId="3037708653" sldId="418"/>
            <ac:spMk id="19" creationId="{6A61BB8C-A0B0-6832-0218-D8B97D0076A9}"/>
          </ac:spMkLst>
        </pc:spChg>
        <pc:spChg chg="add mod ord">
          <ac:chgData name="Nicolo Tuccori" userId="0bed12c8-cf4c-419b-9b95-d7ea7ec556a8" providerId="ADAL" clId="{D6F40D11-73A2-2D44-8BE3-275AC95E9B67}" dt="2024-03-14T09:42:52.208" v="6881" actId="20577"/>
          <ac:spMkLst>
            <pc:docMk/>
            <pc:sldMk cId="3037708653" sldId="418"/>
            <ac:spMk id="20" creationId="{6727A700-128B-C954-7EEB-BFCFDF6B693D}"/>
          </ac:spMkLst>
        </pc:spChg>
        <pc:spChg chg="add del mod ord">
          <ac:chgData name="Nicolo Tuccori" userId="0bed12c8-cf4c-419b-9b95-d7ea7ec556a8" providerId="ADAL" clId="{D6F40D11-73A2-2D44-8BE3-275AC95E9B67}" dt="2024-03-14T09:42:59.480" v="6884" actId="478"/>
          <ac:spMkLst>
            <pc:docMk/>
            <pc:sldMk cId="3037708653" sldId="418"/>
            <ac:spMk id="21" creationId="{DABC2FB3-3BCC-3FBE-2922-B192015217AA}"/>
          </ac:spMkLst>
        </pc:spChg>
        <pc:spChg chg="add del mod ord">
          <ac:chgData name="Nicolo Tuccori" userId="0bed12c8-cf4c-419b-9b95-d7ea7ec556a8" providerId="ADAL" clId="{D6F40D11-73A2-2D44-8BE3-275AC95E9B67}" dt="2024-03-14T09:43:00.899" v="6885" actId="478"/>
          <ac:spMkLst>
            <pc:docMk/>
            <pc:sldMk cId="3037708653" sldId="418"/>
            <ac:spMk id="22" creationId="{77AE3571-E921-2B28-3BA3-0EC0DE94C25F}"/>
          </ac:spMkLst>
        </pc:spChg>
      </pc:sldChg>
      <pc:sldChg chg="new del">
        <pc:chgData name="Nicolo Tuccori" userId="0bed12c8-cf4c-419b-9b95-d7ea7ec556a8" providerId="ADAL" clId="{D6F40D11-73A2-2D44-8BE3-275AC95E9B67}" dt="2024-03-14T09:46:03.188" v="6926" actId="2696"/>
        <pc:sldMkLst>
          <pc:docMk/>
          <pc:sldMk cId="701433331" sldId="419"/>
        </pc:sldMkLst>
      </pc:sldChg>
      <pc:sldChg chg="addSp delSp modSp add mod">
        <pc:chgData name="Nicolo Tuccori" userId="0bed12c8-cf4c-419b-9b95-d7ea7ec556a8" providerId="ADAL" clId="{D6F40D11-73A2-2D44-8BE3-275AC95E9B67}" dt="2024-03-14T15:14:14.530" v="8375" actId="20577"/>
        <pc:sldMkLst>
          <pc:docMk/>
          <pc:sldMk cId="3560872947" sldId="420"/>
        </pc:sldMkLst>
        <pc:spChg chg="add mod">
          <ac:chgData name="Nicolo Tuccori" userId="0bed12c8-cf4c-419b-9b95-d7ea7ec556a8" providerId="ADAL" clId="{D6F40D11-73A2-2D44-8BE3-275AC95E9B67}" dt="2024-03-14T15:13:11.262" v="8310" actId="1076"/>
          <ac:spMkLst>
            <pc:docMk/>
            <pc:sldMk cId="3560872947" sldId="420"/>
            <ac:spMk id="5" creationId="{27FD2783-AA4D-8016-25D8-7A55E940E2EB}"/>
          </ac:spMkLst>
        </pc:spChg>
        <pc:spChg chg="del mod">
          <ac:chgData name="Nicolo Tuccori" userId="0bed12c8-cf4c-419b-9b95-d7ea7ec556a8" providerId="ADAL" clId="{D6F40D11-73A2-2D44-8BE3-275AC95E9B67}" dt="2024-03-14T15:12:45.902" v="8292" actId="478"/>
          <ac:spMkLst>
            <pc:docMk/>
            <pc:sldMk cId="3560872947" sldId="420"/>
            <ac:spMk id="14" creationId="{07E34B6A-F304-1279-E645-CE291FE3F2AE}"/>
          </ac:spMkLst>
        </pc:spChg>
        <pc:spChg chg="mod">
          <ac:chgData name="Nicolo Tuccori" userId="0bed12c8-cf4c-419b-9b95-d7ea7ec556a8" providerId="ADAL" clId="{D6F40D11-73A2-2D44-8BE3-275AC95E9B67}" dt="2024-03-14T15:14:14.530" v="8375" actId="20577"/>
          <ac:spMkLst>
            <pc:docMk/>
            <pc:sldMk cId="3560872947" sldId="420"/>
            <ac:spMk id="17" creationId="{F1A5F952-5232-FF52-C335-C6FFC35D369B}"/>
          </ac:spMkLst>
        </pc:spChg>
        <pc:picChg chg="add del mod">
          <ac:chgData name="Nicolo Tuccori" userId="0bed12c8-cf4c-419b-9b95-d7ea7ec556a8" providerId="ADAL" clId="{D6F40D11-73A2-2D44-8BE3-275AC95E9B67}" dt="2024-03-14T15:12:38.738" v="8289" actId="478"/>
          <ac:picMkLst>
            <pc:docMk/>
            <pc:sldMk cId="3560872947" sldId="420"/>
            <ac:picMk id="3" creationId="{09E51898-D4BA-DF29-F874-91A7F3A86AEA}"/>
          </ac:picMkLst>
        </pc:picChg>
        <pc:picChg chg="add mod">
          <ac:chgData name="Nicolo Tuccori" userId="0bed12c8-cf4c-419b-9b95-d7ea7ec556a8" providerId="ADAL" clId="{D6F40D11-73A2-2D44-8BE3-275AC95E9B67}" dt="2024-03-14T15:12:49.220" v="8293" actId="1076"/>
          <ac:picMkLst>
            <pc:docMk/>
            <pc:sldMk cId="3560872947" sldId="420"/>
            <ac:picMk id="4" creationId="{556780F4-738D-9E07-452C-031D84C5933D}"/>
          </ac:picMkLst>
        </pc:picChg>
      </pc:sldChg>
      <pc:sldChg chg="addSp delSp modSp add mod">
        <pc:chgData name="Nicolo Tuccori" userId="0bed12c8-cf4c-419b-9b95-d7ea7ec556a8" providerId="ADAL" clId="{D6F40D11-73A2-2D44-8BE3-275AC95E9B67}" dt="2024-03-14T15:43:15.821" v="8615" actId="27636"/>
        <pc:sldMkLst>
          <pc:docMk/>
          <pc:sldMk cId="2425078087" sldId="421"/>
        </pc:sldMkLst>
        <pc:spChg chg="add del mod">
          <ac:chgData name="Nicolo Tuccori" userId="0bed12c8-cf4c-419b-9b95-d7ea7ec556a8" providerId="ADAL" clId="{D6F40D11-73A2-2D44-8BE3-275AC95E9B67}" dt="2024-03-14T14:01:28.960" v="7521" actId="478"/>
          <ac:spMkLst>
            <pc:docMk/>
            <pc:sldMk cId="2425078087" sldId="421"/>
            <ac:spMk id="3" creationId="{0B244E6C-A641-6D1A-E35A-E6BAD274575A}"/>
          </ac:spMkLst>
        </pc:spChg>
        <pc:spChg chg="add del mod">
          <ac:chgData name="Nicolo Tuccori" userId="0bed12c8-cf4c-419b-9b95-d7ea7ec556a8" providerId="ADAL" clId="{D6F40D11-73A2-2D44-8BE3-275AC95E9B67}" dt="2024-03-14T14:00:30.891" v="7448" actId="478"/>
          <ac:spMkLst>
            <pc:docMk/>
            <pc:sldMk cId="2425078087" sldId="421"/>
            <ac:spMk id="4" creationId="{9E4F02D3-D430-879D-512C-E64AF92FB1BD}"/>
          </ac:spMkLst>
        </pc:spChg>
        <pc:spChg chg="add del mod">
          <ac:chgData name="Nicolo Tuccori" userId="0bed12c8-cf4c-419b-9b95-d7ea7ec556a8" providerId="ADAL" clId="{D6F40D11-73A2-2D44-8BE3-275AC95E9B67}" dt="2024-03-14T14:02:58.575" v="7701" actId="478"/>
          <ac:spMkLst>
            <pc:docMk/>
            <pc:sldMk cId="2425078087" sldId="421"/>
            <ac:spMk id="6" creationId="{AF13A005-3EB2-5A5C-1705-E95A0E90D7A6}"/>
          </ac:spMkLst>
        </pc:spChg>
        <pc:spChg chg="add del mod">
          <ac:chgData name="Nicolo Tuccori" userId="0bed12c8-cf4c-419b-9b95-d7ea7ec556a8" providerId="ADAL" clId="{D6F40D11-73A2-2D44-8BE3-275AC95E9B67}" dt="2024-03-14T14:03:49.361" v="7739" actId="478"/>
          <ac:spMkLst>
            <pc:docMk/>
            <pc:sldMk cId="2425078087" sldId="421"/>
            <ac:spMk id="7" creationId="{933BA7CD-CC9B-8CA1-FA36-BE06C16A01A3}"/>
          </ac:spMkLst>
        </pc:spChg>
        <pc:spChg chg="mod">
          <ac:chgData name="Nicolo Tuccori" userId="0bed12c8-cf4c-419b-9b95-d7ea7ec556a8" providerId="ADAL" clId="{D6F40D11-73A2-2D44-8BE3-275AC95E9B67}" dt="2024-03-14T14:04:27.227" v="7745" actId="14100"/>
          <ac:spMkLst>
            <pc:docMk/>
            <pc:sldMk cId="2425078087" sldId="421"/>
            <ac:spMk id="14" creationId="{47394DDD-CC79-0C6D-ED8C-A0605D41701F}"/>
          </ac:spMkLst>
        </pc:spChg>
        <pc:spChg chg="mod">
          <ac:chgData name="Nicolo Tuccori" userId="0bed12c8-cf4c-419b-9b95-d7ea7ec556a8" providerId="ADAL" clId="{D6F40D11-73A2-2D44-8BE3-275AC95E9B67}" dt="2024-03-14T14:01:20.847" v="7518" actId="27636"/>
          <ac:spMkLst>
            <pc:docMk/>
            <pc:sldMk cId="2425078087" sldId="421"/>
            <ac:spMk id="15" creationId="{F95F6C88-AC27-0A14-6F5D-7DB6324A5333}"/>
          </ac:spMkLst>
        </pc:spChg>
        <pc:spChg chg="mod">
          <ac:chgData name="Nicolo Tuccori" userId="0bed12c8-cf4c-419b-9b95-d7ea7ec556a8" providerId="ADAL" clId="{D6F40D11-73A2-2D44-8BE3-275AC95E9B67}" dt="2024-03-14T14:04:22.661" v="7744"/>
          <ac:spMkLst>
            <pc:docMk/>
            <pc:sldMk cId="2425078087" sldId="421"/>
            <ac:spMk id="16" creationId="{0DF341EE-2723-10E2-07CC-BF7B6213CDC8}"/>
          </ac:spMkLst>
        </pc:spChg>
        <pc:spChg chg="del">
          <ac:chgData name="Nicolo Tuccori" userId="0bed12c8-cf4c-419b-9b95-d7ea7ec556a8" providerId="ADAL" clId="{D6F40D11-73A2-2D44-8BE3-275AC95E9B67}" dt="2024-03-14T12:24:17.304" v="7203" actId="478"/>
          <ac:spMkLst>
            <pc:docMk/>
            <pc:sldMk cId="2425078087" sldId="421"/>
            <ac:spMk id="20" creationId="{8AB1A909-3A80-C608-298D-4F7413F9D898}"/>
          </ac:spMkLst>
        </pc:spChg>
        <pc:spChg chg="del">
          <ac:chgData name="Nicolo Tuccori" userId="0bed12c8-cf4c-419b-9b95-d7ea7ec556a8" providerId="ADAL" clId="{D6F40D11-73A2-2D44-8BE3-275AC95E9B67}" dt="2024-03-14T12:24:17.304" v="7203" actId="478"/>
          <ac:spMkLst>
            <pc:docMk/>
            <pc:sldMk cId="2425078087" sldId="421"/>
            <ac:spMk id="21" creationId="{61000793-173B-7C05-900F-18918ECD8F0A}"/>
          </ac:spMkLst>
        </pc:spChg>
        <pc:spChg chg="del">
          <ac:chgData name="Nicolo Tuccori" userId="0bed12c8-cf4c-419b-9b95-d7ea7ec556a8" providerId="ADAL" clId="{D6F40D11-73A2-2D44-8BE3-275AC95E9B67}" dt="2024-03-14T12:30:22.773" v="7237" actId="478"/>
          <ac:spMkLst>
            <pc:docMk/>
            <pc:sldMk cId="2425078087" sldId="421"/>
            <ac:spMk id="22" creationId="{1FA71477-EAB0-8956-038F-EA2E134F560B}"/>
          </ac:spMkLst>
        </pc:spChg>
        <pc:spChg chg="del">
          <ac:chgData name="Nicolo Tuccori" userId="0bed12c8-cf4c-419b-9b95-d7ea7ec556a8" providerId="ADAL" clId="{D6F40D11-73A2-2D44-8BE3-275AC95E9B67}" dt="2024-03-14T12:30:24.100" v="7238" actId="478"/>
          <ac:spMkLst>
            <pc:docMk/>
            <pc:sldMk cId="2425078087" sldId="421"/>
            <ac:spMk id="23" creationId="{1AC03B1C-320E-F00C-7945-8989C675253D}"/>
          </ac:spMkLst>
        </pc:spChg>
        <pc:spChg chg="del">
          <ac:chgData name="Nicolo Tuccori" userId="0bed12c8-cf4c-419b-9b95-d7ea7ec556a8" providerId="ADAL" clId="{D6F40D11-73A2-2D44-8BE3-275AC95E9B67}" dt="2024-03-14T12:30:19.910" v="7235" actId="478"/>
          <ac:spMkLst>
            <pc:docMk/>
            <pc:sldMk cId="2425078087" sldId="421"/>
            <ac:spMk id="26" creationId="{09D97A41-23D5-B607-7E4D-572EE626732A}"/>
          </ac:spMkLst>
        </pc:spChg>
        <pc:spChg chg="add mod">
          <ac:chgData name="Nicolo Tuccori" userId="0bed12c8-cf4c-419b-9b95-d7ea7ec556a8" providerId="ADAL" clId="{D6F40D11-73A2-2D44-8BE3-275AC95E9B67}" dt="2024-03-14T12:48:51.293" v="7311" actId="20577"/>
          <ac:spMkLst>
            <pc:docMk/>
            <pc:sldMk cId="2425078087" sldId="421"/>
            <ac:spMk id="28" creationId="{A6A5299F-3106-B865-71F9-B569430080C3}"/>
          </ac:spMkLst>
        </pc:spChg>
        <pc:spChg chg="add mod">
          <ac:chgData name="Nicolo Tuccori" userId="0bed12c8-cf4c-419b-9b95-d7ea7ec556a8" providerId="ADAL" clId="{D6F40D11-73A2-2D44-8BE3-275AC95E9B67}" dt="2024-03-14T14:02:52.765" v="7700" actId="20577"/>
          <ac:spMkLst>
            <pc:docMk/>
            <pc:sldMk cId="2425078087" sldId="421"/>
            <ac:spMk id="30" creationId="{098C3F20-0349-E168-21D0-9CBB94895FB4}"/>
          </ac:spMkLst>
        </pc:spChg>
        <pc:spChg chg="add mod">
          <ac:chgData name="Nicolo Tuccori" userId="0bed12c8-cf4c-419b-9b95-d7ea7ec556a8" providerId="ADAL" clId="{D6F40D11-73A2-2D44-8BE3-275AC95E9B67}" dt="2024-03-14T14:02:22.186" v="7605" actId="27636"/>
          <ac:spMkLst>
            <pc:docMk/>
            <pc:sldMk cId="2425078087" sldId="421"/>
            <ac:spMk id="31" creationId="{C988CACE-DE16-AF50-77CC-4D66C8C65386}"/>
          </ac:spMkLst>
        </pc:spChg>
        <pc:spChg chg="add mod">
          <ac:chgData name="Nicolo Tuccori" userId="0bed12c8-cf4c-419b-9b95-d7ea7ec556a8" providerId="ADAL" clId="{D6F40D11-73A2-2D44-8BE3-275AC95E9B67}" dt="2024-03-14T15:43:15.821" v="8615" actId="27636"/>
          <ac:spMkLst>
            <pc:docMk/>
            <pc:sldMk cId="2425078087" sldId="421"/>
            <ac:spMk id="32" creationId="{7EB4E287-6B3C-8DB5-8A24-DFE78280CAB7}"/>
          </ac:spMkLst>
        </pc:spChg>
        <pc:spChg chg="add mod">
          <ac:chgData name="Nicolo Tuccori" userId="0bed12c8-cf4c-419b-9b95-d7ea7ec556a8" providerId="ADAL" clId="{D6F40D11-73A2-2D44-8BE3-275AC95E9B67}" dt="2024-03-14T14:55:13.152" v="8266" actId="20577"/>
          <ac:spMkLst>
            <pc:docMk/>
            <pc:sldMk cId="2425078087" sldId="421"/>
            <ac:spMk id="33" creationId="{4063EF49-3E6B-18C9-EB12-26C16E40B63D}"/>
          </ac:spMkLst>
        </pc:spChg>
        <pc:graphicFrameChg chg="modGraphic">
          <ac:chgData name="Nicolo Tuccori" userId="0bed12c8-cf4c-419b-9b95-d7ea7ec556a8" providerId="ADAL" clId="{D6F40D11-73A2-2D44-8BE3-275AC95E9B67}" dt="2024-03-14T12:48:05.980" v="7309" actId="20577"/>
          <ac:graphicFrameMkLst>
            <pc:docMk/>
            <pc:sldMk cId="2425078087" sldId="421"/>
            <ac:graphicFrameMk id="27" creationId="{EF2C7612-AC0E-2051-3949-52057422A618}"/>
          </ac:graphicFrameMkLst>
        </pc:graphicFrameChg>
        <pc:picChg chg="add del mod">
          <ac:chgData name="Nicolo Tuccori" userId="0bed12c8-cf4c-419b-9b95-d7ea7ec556a8" providerId="ADAL" clId="{D6F40D11-73A2-2D44-8BE3-275AC95E9B67}" dt="2024-03-14T14:58:55.521" v="8267" actId="478"/>
          <ac:picMkLst>
            <pc:docMk/>
            <pc:sldMk cId="2425078087" sldId="421"/>
            <ac:picMk id="2" creationId="{E0C44E45-7FF6-828D-3192-FDE2ACDD4957}"/>
          </ac:picMkLst>
        </pc:picChg>
        <pc:picChg chg="add del mod">
          <ac:chgData name="Nicolo Tuccori" userId="0bed12c8-cf4c-419b-9b95-d7ea7ec556a8" providerId="ADAL" clId="{D6F40D11-73A2-2D44-8BE3-275AC95E9B67}" dt="2024-03-14T12:31:24.714" v="7253" actId="478"/>
          <ac:picMkLst>
            <pc:docMk/>
            <pc:sldMk cId="2425078087" sldId="421"/>
            <ac:picMk id="5" creationId="{B9D55F4B-B1B3-8166-A622-913ACA2B7AA6}"/>
          </ac:picMkLst>
        </pc:picChg>
        <pc:picChg chg="add del mod">
          <ac:chgData name="Nicolo Tuccori" userId="0bed12c8-cf4c-419b-9b95-d7ea7ec556a8" providerId="ADAL" clId="{D6F40D11-73A2-2D44-8BE3-275AC95E9B67}" dt="2024-03-14T12:38:00.881" v="7287" actId="478"/>
          <ac:picMkLst>
            <pc:docMk/>
            <pc:sldMk cId="2425078087" sldId="421"/>
            <ac:picMk id="8" creationId="{ABA1D5B3-61D3-276F-63DE-83BE5C05E9D9}"/>
          </ac:picMkLst>
        </pc:picChg>
        <pc:picChg chg="add del mod">
          <ac:chgData name="Nicolo Tuccori" userId="0bed12c8-cf4c-419b-9b95-d7ea7ec556a8" providerId="ADAL" clId="{D6F40D11-73A2-2D44-8BE3-275AC95E9B67}" dt="2024-03-14T14:59:58.157" v="8279" actId="478"/>
          <ac:picMkLst>
            <pc:docMk/>
            <pc:sldMk cId="2425078087" sldId="421"/>
            <ac:picMk id="9" creationId="{F30D21B8-34CD-9E42-1B4A-4269A682D8FD}"/>
          </ac:picMkLst>
        </pc:picChg>
        <pc:picChg chg="add del mod">
          <ac:chgData name="Nicolo Tuccori" userId="0bed12c8-cf4c-419b-9b95-d7ea7ec556a8" providerId="ADAL" clId="{D6F40D11-73A2-2D44-8BE3-275AC95E9B67}" dt="2024-03-14T14:59:27.773" v="8274" actId="478"/>
          <ac:picMkLst>
            <pc:docMk/>
            <pc:sldMk cId="2425078087" sldId="421"/>
            <ac:picMk id="10" creationId="{DA895F95-547E-C166-8BA7-C97DF85A0079}"/>
          </ac:picMkLst>
        </pc:picChg>
        <pc:picChg chg="del">
          <ac:chgData name="Nicolo Tuccori" userId="0bed12c8-cf4c-419b-9b95-d7ea7ec556a8" providerId="ADAL" clId="{D6F40D11-73A2-2D44-8BE3-275AC95E9B67}" dt="2024-03-14T12:24:13.905" v="7202" actId="478"/>
          <ac:picMkLst>
            <pc:docMk/>
            <pc:sldMk cId="2425078087" sldId="421"/>
            <ac:picMk id="17" creationId="{BEBF69EC-A44C-325B-6B7D-A920B2AD83B1}"/>
          </ac:picMkLst>
        </pc:picChg>
        <pc:picChg chg="del">
          <ac:chgData name="Nicolo Tuccori" userId="0bed12c8-cf4c-419b-9b95-d7ea7ec556a8" providerId="ADAL" clId="{D6F40D11-73A2-2D44-8BE3-275AC95E9B67}" dt="2024-03-14T12:24:17.304" v="7203" actId="478"/>
          <ac:picMkLst>
            <pc:docMk/>
            <pc:sldMk cId="2425078087" sldId="421"/>
            <ac:picMk id="18" creationId="{9BCF14B4-BC6E-E4F8-772C-807BC4C88D1D}"/>
          </ac:picMkLst>
        </pc:picChg>
        <pc:picChg chg="del">
          <ac:chgData name="Nicolo Tuccori" userId="0bed12c8-cf4c-419b-9b95-d7ea7ec556a8" providerId="ADAL" clId="{D6F40D11-73A2-2D44-8BE3-275AC95E9B67}" dt="2024-03-14T12:24:17.304" v="7203" actId="478"/>
          <ac:picMkLst>
            <pc:docMk/>
            <pc:sldMk cId="2425078087" sldId="421"/>
            <ac:picMk id="19" creationId="{D7D3BA47-CD6C-D4EB-F24B-F2AF79A66D40}"/>
          </ac:picMkLst>
        </pc:picChg>
        <pc:picChg chg="del">
          <ac:chgData name="Nicolo Tuccori" userId="0bed12c8-cf4c-419b-9b95-d7ea7ec556a8" providerId="ADAL" clId="{D6F40D11-73A2-2D44-8BE3-275AC95E9B67}" dt="2024-03-14T12:30:21.117" v="7236" actId="478"/>
          <ac:picMkLst>
            <pc:docMk/>
            <pc:sldMk cId="2425078087" sldId="421"/>
            <ac:picMk id="24" creationId="{20874AB9-5784-5CA1-EDB4-D0CEED72A8CE}"/>
          </ac:picMkLst>
        </pc:picChg>
        <pc:picChg chg="del">
          <ac:chgData name="Nicolo Tuccori" userId="0bed12c8-cf4c-419b-9b95-d7ea7ec556a8" providerId="ADAL" clId="{D6F40D11-73A2-2D44-8BE3-275AC95E9B67}" dt="2024-03-14T12:30:19.910" v="7235" actId="478"/>
          <ac:picMkLst>
            <pc:docMk/>
            <pc:sldMk cId="2425078087" sldId="421"/>
            <ac:picMk id="25" creationId="{686B33E4-18DD-7A74-641D-8A3D6E794E82}"/>
          </ac:picMkLst>
        </pc:picChg>
        <pc:picChg chg="add mod">
          <ac:chgData name="Nicolo Tuccori" userId="0bed12c8-cf4c-419b-9b95-d7ea7ec556a8" providerId="ADAL" clId="{D6F40D11-73A2-2D44-8BE3-275AC95E9B67}" dt="2024-03-14T14:00:22.499" v="7444" actId="1076"/>
          <ac:picMkLst>
            <pc:docMk/>
            <pc:sldMk cId="2425078087" sldId="421"/>
            <ac:picMk id="29" creationId="{55A3F226-5AA0-6E99-7503-F39606B79BB8}"/>
          </ac:picMkLst>
        </pc:picChg>
        <pc:picChg chg="add mod">
          <ac:chgData name="Nicolo Tuccori" userId="0bed12c8-cf4c-419b-9b95-d7ea7ec556a8" providerId="ADAL" clId="{D6F40D11-73A2-2D44-8BE3-275AC95E9B67}" dt="2024-03-14T14:05:47.565" v="7808" actId="14100"/>
          <ac:picMkLst>
            <pc:docMk/>
            <pc:sldMk cId="2425078087" sldId="421"/>
            <ac:picMk id="34" creationId="{C43606C7-2A1E-4FDD-973E-B53AAFE4E6EF}"/>
          </ac:picMkLst>
        </pc:picChg>
        <pc:picChg chg="add mod">
          <ac:chgData name="Nicolo Tuccori" userId="0bed12c8-cf4c-419b-9b95-d7ea7ec556a8" providerId="ADAL" clId="{D6F40D11-73A2-2D44-8BE3-275AC95E9B67}" dt="2024-03-14T14:05:53.477" v="7813" actId="1037"/>
          <ac:picMkLst>
            <pc:docMk/>
            <pc:sldMk cId="2425078087" sldId="421"/>
            <ac:picMk id="35" creationId="{528FEFB2-ED19-4B41-8F2E-2898B272E3B6}"/>
          </ac:picMkLst>
        </pc:picChg>
        <pc:picChg chg="add mod">
          <ac:chgData name="Nicolo Tuccori" userId="0bed12c8-cf4c-419b-9b95-d7ea7ec556a8" providerId="ADAL" clId="{D6F40D11-73A2-2D44-8BE3-275AC95E9B67}" dt="2024-03-14T14:59:09.372" v="8273" actId="1076"/>
          <ac:picMkLst>
            <pc:docMk/>
            <pc:sldMk cId="2425078087" sldId="421"/>
            <ac:picMk id="36" creationId="{E22B3156-6A9C-02CA-8418-747ACF765AFE}"/>
          </ac:picMkLst>
        </pc:picChg>
        <pc:picChg chg="add mod">
          <ac:chgData name="Nicolo Tuccori" userId="0bed12c8-cf4c-419b-9b95-d7ea7ec556a8" providerId="ADAL" clId="{D6F40D11-73A2-2D44-8BE3-275AC95E9B67}" dt="2024-03-14T14:59:44.104" v="8278" actId="1076"/>
          <ac:picMkLst>
            <pc:docMk/>
            <pc:sldMk cId="2425078087" sldId="421"/>
            <ac:picMk id="37" creationId="{0821661E-27D8-7F40-8541-972E885F6D2D}"/>
          </ac:picMkLst>
        </pc:picChg>
        <pc:picChg chg="add mod">
          <ac:chgData name="Nicolo Tuccori" userId="0bed12c8-cf4c-419b-9b95-d7ea7ec556a8" providerId="ADAL" clId="{D6F40D11-73A2-2D44-8BE3-275AC95E9B67}" dt="2024-03-14T15:00:12.889" v="8285" actId="1076"/>
          <ac:picMkLst>
            <pc:docMk/>
            <pc:sldMk cId="2425078087" sldId="421"/>
            <ac:picMk id="38" creationId="{74788819-D4AE-3FED-388E-1D83AB3058D9}"/>
          </ac:picMkLst>
        </pc:picChg>
      </pc:sldChg>
      <pc:sldChg chg="addSp delSp modSp new mod modClrScheme chgLayout">
        <pc:chgData name="Nicolo Tuccori" userId="0bed12c8-cf4c-419b-9b95-d7ea7ec556a8" providerId="ADAL" clId="{D6F40D11-73A2-2D44-8BE3-275AC95E9B67}" dt="2024-03-14T16:22:27.177" v="8708" actId="14100"/>
        <pc:sldMkLst>
          <pc:docMk/>
          <pc:sldMk cId="3159235822" sldId="422"/>
        </pc:sldMkLst>
        <pc:spChg chg="del mod ord">
          <ac:chgData name="Nicolo Tuccori" userId="0bed12c8-cf4c-419b-9b95-d7ea7ec556a8" providerId="ADAL" clId="{D6F40D11-73A2-2D44-8BE3-275AC95E9B67}" dt="2024-03-14T14:50:38.338" v="7836" actId="700"/>
          <ac:spMkLst>
            <pc:docMk/>
            <pc:sldMk cId="3159235822" sldId="422"/>
            <ac:spMk id="2" creationId="{69B0F899-212B-30FB-0705-4192E8C6685C}"/>
          </ac:spMkLst>
        </pc:spChg>
        <pc:spChg chg="del mod ord">
          <ac:chgData name="Nicolo Tuccori" userId="0bed12c8-cf4c-419b-9b95-d7ea7ec556a8" providerId="ADAL" clId="{D6F40D11-73A2-2D44-8BE3-275AC95E9B67}" dt="2024-03-14T14:50:38.338" v="7836" actId="700"/>
          <ac:spMkLst>
            <pc:docMk/>
            <pc:sldMk cId="3159235822" sldId="422"/>
            <ac:spMk id="3" creationId="{0DC644C2-7CE9-1115-D22E-88FA8134B18B}"/>
          </ac:spMkLst>
        </pc:spChg>
        <pc:spChg chg="del mod ord">
          <ac:chgData name="Nicolo Tuccori" userId="0bed12c8-cf4c-419b-9b95-d7ea7ec556a8" providerId="ADAL" clId="{D6F40D11-73A2-2D44-8BE3-275AC95E9B67}" dt="2024-03-14T14:50:38.338" v="7836" actId="700"/>
          <ac:spMkLst>
            <pc:docMk/>
            <pc:sldMk cId="3159235822" sldId="422"/>
            <ac:spMk id="4" creationId="{857EC02F-BCA2-09B3-5AB1-56D2747932BA}"/>
          </ac:spMkLst>
        </pc:spChg>
        <pc:spChg chg="del mod ord">
          <ac:chgData name="Nicolo Tuccori" userId="0bed12c8-cf4c-419b-9b95-d7ea7ec556a8" providerId="ADAL" clId="{D6F40D11-73A2-2D44-8BE3-275AC95E9B67}" dt="2024-03-14T14:50:38.338" v="7836" actId="700"/>
          <ac:spMkLst>
            <pc:docMk/>
            <pc:sldMk cId="3159235822" sldId="422"/>
            <ac:spMk id="5" creationId="{93363AEA-D3C3-D175-A690-527608BDB80C}"/>
          </ac:spMkLst>
        </pc:spChg>
        <pc:spChg chg="del mod ord">
          <ac:chgData name="Nicolo Tuccori" userId="0bed12c8-cf4c-419b-9b95-d7ea7ec556a8" providerId="ADAL" clId="{D6F40D11-73A2-2D44-8BE3-275AC95E9B67}" dt="2024-03-14T14:50:38.338" v="7836" actId="700"/>
          <ac:spMkLst>
            <pc:docMk/>
            <pc:sldMk cId="3159235822" sldId="422"/>
            <ac:spMk id="6" creationId="{3819EC49-8AB1-4E46-6604-84D53435D52A}"/>
          </ac:spMkLst>
        </pc:spChg>
        <pc:spChg chg="del mod ord">
          <ac:chgData name="Nicolo Tuccori" userId="0bed12c8-cf4c-419b-9b95-d7ea7ec556a8" providerId="ADAL" clId="{D6F40D11-73A2-2D44-8BE3-275AC95E9B67}" dt="2024-03-14T14:50:38.338" v="7836" actId="700"/>
          <ac:spMkLst>
            <pc:docMk/>
            <pc:sldMk cId="3159235822" sldId="422"/>
            <ac:spMk id="7" creationId="{0152B020-31DE-DA7F-B968-0E505461E5D7}"/>
          </ac:spMkLst>
        </pc:spChg>
        <pc:spChg chg="del mod ord">
          <ac:chgData name="Nicolo Tuccori" userId="0bed12c8-cf4c-419b-9b95-d7ea7ec556a8" providerId="ADAL" clId="{D6F40D11-73A2-2D44-8BE3-275AC95E9B67}" dt="2024-03-14T14:50:38.338" v="7836" actId="700"/>
          <ac:spMkLst>
            <pc:docMk/>
            <pc:sldMk cId="3159235822" sldId="422"/>
            <ac:spMk id="8" creationId="{51E5ACC7-B2B1-4859-E983-F03941FFD593}"/>
          </ac:spMkLst>
        </pc:spChg>
        <pc:spChg chg="del mod ord">
          <ac:chgData name="Nicolo Tuccori" userId="0bed12c8-cf4c-419b-9b95-d7ea7ec556a8" providerId="ADAL" clId="{D6F40D11-73A2-2D44-8BE3-275AC95E9B67}" dt="2024-03-14T14:50:38.338" v="7836" actId="700"/>
          <ac:spMkLst>
            <pc:docMk/>
            <pc:sldMk cId="3159235822" sldId="422"/>
            <ac:spMk id="9" creationId="{2BE390E3-2AA9-FFBD-B438-62D5ED7BB3BF}"/>
          </ac:spMkLst>
        </pc:spChg>
        <pc:spChg chg="del mod ord">
          <ac:chgData name="Nicolo Tuccori" userId="0bed12c8-cf4c-419b-9b95-d7ea7ec556a8" providerId="ADAL" clId="{D6F40D11-73A2-2D44-8BE3-275AC95E9B67}" dt="2024-03-14T14:50:38.338" v="7836" actId="700"/>
          <ac:spMkLst>
            <pc:docMk/>
            <pc:sldMk cId="3159235822" sldId="422"/>
            <ac:spMk id="10" creationId="{EA666DB5-AD01-68ED-611F-6DCD6507551C}"/>
          </ac:spMkLst>
        </pc:spChg>
        <pc:spChg chg="mod ord">
          <ac:chgData name="Nicolo Tuccori" userId="0bed12c8-cf4c-419b-9b95-d7ea7ec556a8" providerId="ADAL" clId="{D6F40D11-73A2-2D44-8BE3-275AC95E9B67}" dt="2024-03-14T14:50:38.338" v="7836" actId="700"/>
          <ac:spMkLst>
            <pc:docMk/>
            <pc:sldMk cId="3159235822" sldId="422"/>
            <ac:spMk id="11" creationId="{09C4C42A-A12C-8D86-9EBA-620621C9CDFF}"/>
          </ac:spMkLst>
        </pc:spChg>
        <pc:spChg chg="mod ord">
          <ac:chgData name="Nicolo Tuccori" userId="0bed12c8-cf4c-419b-9b95-d7ea7ec556a8" providerId="ADAL" clId="{D6F40D11-73A2-2D44-8BE3-275AC95E9B67}" dt="2024-03-14T14:50:38.338" v="7836" actId="700"/>
          <ac:spMkLst>
            <pc:docMk/>
            <pc:sldMk cId="3159235822" sldId="422"/>
            <ac:spMk id="12" creationId="{34716569-09F3-3305-9E99-F1FEAE5720B4}"/>
          </ac:spMkLst>
        </pc:spChg>
        <pc:spChg chg="mod ord">
          <ac:chgData name="Nicolo Tuccori" userId="0bed12c8-cf4c-419b-9b95-d7ea7ec556a8" providerId="ADAL" clId="{D6F40D11-73A2-2D44-8BE3-275AC95E9B67}" dt="2024-03-14T14:50:38.338" v="7836" actId="700"/>
          <ac:spMkLst>
            <pc:docMk/>
            <pc:sldMk cId="3159235822" sldId="422"/>
            <ac:spMk id="13" creationId="{28778F80-C51A-EAE4-83FA-08BC1B546C38}"/>
          </ac:spMkLst>
        </pc:spChg>
        <pc:spChg chg="add mod ord">
          <ac:chgData name="Nicolo Tuccori" userId="0bed12c8-cf4c-419b-9b95-d7ea7ec556a8" providerId="ADAL" clId="{D6F40D11-73A2-2D44-8BE3-275AC95E9B67}" dt="2024-03-14T14:51:05.973" v="7867" actId="120"/>
          <ac:spMkLst>
            <pc:docMk/>
            <pc:sldMk cId="3159235822" sldId="422"/>
            <ac:spMk id="14" creationId="{52EC96DC-90D5-FAB7-4B0A-2AC274428CAE}"/>
          </ac:spMkLst>
        </pc:spChg>
        <pc:spChg chg="add del mod ord">
          <ac:chgData name="Nicolo Tuccori" userId="0bed12c8-cf4c-419b-9b95-d7ea7ec556a8" providerId="ADAL" clId="{D6F40D11-73A2-2D44-8BE3-275AC95E9B67}" dt="2024-03-14T14:51:18.169" v="7871" actId="478"/>
          <ac:spMkLst>
            <pc:docMk/>
            <pc:sldMk cId="3159235822" sldId="422"/>
            <ac:spMk id="15" creationId="{4DBF6697-6AAE-485B-2983-DD391B0D5B18}"/>
          </ac:spMkLst>
        </pc:spChg>
        <pc:spChg chg="add del mod ord">
          <ac:chgData name="Nicolo Tuccori" userId="0bed12c8-cf4c-419b-9b95-d7ea7ec556a8" providerId="ADAL" clId="{D6F40D11-73A2-2D44-8BE3-275AC95E9B67}" dt="2024-03-14T14:51:20.605" v="7872" actId="478"/>
          <ac:spMkLst>
            <pc:docMk/>
            <pc:sldMk cId="3159235822" sldId="422"/>
            <ac:spMk id="16" creationId="{AA8EE696-3014-4ACF-9513-D7596E8A17B9}"/>
          </ac:spMkLst>
        </pc:spChg>
        <pc:spChg chg="add del mod ord">
          <ac:chgData name="Nicolo Tuccori" userId="0bed12c8-cf4c-419b-9b95-d7ea7ec556a8" providerId="ADAL" clId="{D6F40D11-73A2-2D44-8BE3-275AC95E9B67}" dt="2024-03-14T16:21:57.404" v="8698" actId="478"/>
          <ac:spMkLst>
            <pc:docMk/>
            <pc:sldMk cId="3159235822" sldId="422"/>
            <ac:spMk id="17" creationId="{E8E270D3-C1D3-17D7-CE82-5D7DFD1AEADA}"/>
          </ac:spMkLst>
        </pc:spChg>
        <pc:spChg chg="add del mod ord">
          <ac:chgData name="Nicolo Tuccori" userId="0bed12c8-cf4c-419b-9b95-d7ea7ec556a8" providerId="ADAL" clId="{D6F40D11-73A2-2D44-8BE3-275AC95E9B67}" dt="2024-03-14T16:21:57.404" v="8698" actId="478"/>
          <ac:spMkLst>
            <pc:docMk/>
            <pc:sldMk cId="3159235822" sldId="422"/>
            <ac:spMk id="18" creationId="{3896D65C-8E2D-8315-0718-A41E59F5F41B}"/>
          </ac:spMkLst>
        </pc:spChg>
        <pc:spChg chg="add mod ord">
          <ac:chgData name="Nicolo Tuccori" userId="0bed12c8-cf4c-419b-9b95-d7ea7ec556a8" providerId="ADAL" clId="{D6F40D11-73A2-2D44-8BE3-275AC95E9B67}" dt="2024-03-14T16:22:27.177" v="8708" actId="14100"/>
          <ac:spMkLst>
            <pc:docMk/>
            <pc:sldMk cId="3159235822" sldId="422"/>
            <ac:spMk id="19" creationId="{335C149F-71C3-9256-2451-450850F77CB5}"/>
          </ac:spMkLst>
        </pc:spChg>
        <pc:spChg chg="add del mod ord">
          <ac:chgData name="Nicolo Tuccori" userId="0bed12c8-cf4c-419b-9b95-d7ea7ec556a8" providerId="ADAL" clId="{D6F40D11-73A2-2D44-8BE3-275AC95E9B67}" dt="2024-03-14T14:53:32.180" v="8178" actId="478"/>
          <ac:spMkLst>
            <pc:docMk/>
            <pc:sldMk cId="3159235822" sldId="422"/>
            <ac:spMk id="20" creationId="{AA5349CF-9B1B-DC1B-C4A1-DB1B3E4BEA3C}"/>
          </ac:spMkLst>
        </pc:spChg>
        <pc:spChg chg="add del mod ord">
          <ac:chgData name="Nicolo Tuccori" userId="0bed12c8-cf4c-419b-9b95-d7ea7ec556a8" providerId="ADAL" clId="{D6F40D11-73A2-2D44-8BE3-275AC95E9B67}" dt="2024-03-14T16:21:57.404" v="8698" actId="478"/>
          <ac:spMkLst>
            <pc:docMk/>
            <pc:sldMk cId="3159235822" sldId="422"/>
            <ac:spMk id="21" creationId="{9D21CE0E-6B74-ADC8-7F87-88F21834A123}"/>
          </ac:spMkLst>
        </pc:spChg>
        <pc:spChg chg="add del mod ord">
          <ac:chgData name="Nicolo Tuccori" userId="0bed12c8-cf4c-419b-9b95-d7ea7ec556a8" providerId="ADAL" clId="{D6F40D11-73A2-2D44-8BE3-275AC95E9B67}" dt="2024-03-14T16:21:57.404" v="8698" actId="478"/>
          <ac:spMkLst>
            <pc:docMk/>
            <pc:sldMk cId="3159235822" sldId="422"/>
            <ac:spMk id="22" creationId="{A4851A9F-124A-193E-4C87-ED832CF1487A}"/>
          </ac:spMkLst>
        </pc:spChg>
        <pc:picChg chg="add del mod">
          <ac:chgData name="Nicolo Tuccori" userId="0bed12c8-cf4c-419b-9b95-d7ea7ec556a8" providerId="ADAL" clId="{D6F40D11-73A2-2D44-8BE3-275AC95E9B67}" dt="2024-03-14T16:21:53.399" v="8696" actId="478"/>
          <ac:picMkLst>
            <pc:docMk/>
            <pc:sldMk cId="3159235822" sldId="422"/>
            <ac:picMk id="23" creationId="{08C8722C-410C-A781-C65A-AF3D5D2D0517}"/>
          </ac:picMkLst>
        </pc:picChg>
        <pc:picChg chg="add mod">
          <ac:chgData name="Nicolo Tuccori" userId="0bed12c8-cf4c-419b-9b95-d7ea7ec556a8" providerId="ADAL" clId="{D6F40D11-73A2-2D44-8BE3-275AC95E9B67}" dt="2024-03-14T16:22:22.136" v="8706" actId="1076"/>
          <ac:picMkLst>
            <pc:docMk/>
            <pc:sldMk cId="3159235822" sldId="422"/>
            <ac:picMk id="24" creationId="{AE3078AA-B6AC-E984-8102-7CF6A6EFDA18}"/>
          </ac:picMkLst>
        </pc:picChg>
      </pc:sldChg>
      <pc:sldChg chg="modSp add mod ord">
        <pc:chgData name="Nicolo Tuccori" userId="0bed12c8-cf4c-419b-9b95-d7ea7ec556a8" providerId="ADAL" clId="{D6F40D11-73A2-2D44-8BE3-275AC95E9B67}" dt="2024-03-14T15:22:37.325" v="8442" actId="20577"/>
        <pc:sldMkLst>
          <pc:docMk/>
          <pc:sldMk cId="1919270871" sldId="423"/>
        </pc:sldMkLst>
        <pc:spChg chg="mod">
          <ac:chgData name="Nicolo Tuccori" userId="0bed12c8-cf4c-419b-9b95-d7ea7ec556a8" providerId="ADAL" clId="{D6F40D11-73A2-2D44-8BE3-275AC95E9B67}" dt="2024-03-14T15:22:37.325" v="8442" actId="20577"/>
          <ac:spMkLst>
            <pc:docMk/>
            <pc:sldMk cId="1919270871" sldId="423"/>
            <ac:spMk id="12" creationId="{77237F9B-1D62-2CBC-8FB8-9C0AB958938D}"/>
          </ac:spMkLst>
        </pc:spChg>
      </pc:sldChg>
      <pc:sldChg chg="modSp add mod ord">
        <pc:chgData name="Nicolo Tuccori" userId="0bed12c8-cf4c-419b-9b95-d7ea7ec556a8" providerId="ADAL" clId="{D6F40D11-73A2-2D44-8BE3-275AC95E9B67}" dt="2024-03-14T15:27:15.945" v="8449" actId="20577"/>
        <pc:sldMkLst>
          <pc:docMk/>
          <pc:sldMk cId="467207179" sldId="424"/>
        </pc:sldMkLst>
        <pc:spChg chg="mod">
          <ac:chgData name="Nicolo Tuccori" userId="0bed12c8-cf4c-419b-9b95-d7ea7ec556a8" providerId="ADAL" clId="{D6F40D11-73A2-2D44-8BE3-275AC95E9B67}" dt="2024-03-14T15:27:15.945" v="8449" actId="20577"/>
          <ac:spMkLst>
            <pc:docMk/>
            <pc:sldMk cId="467207179" sldId="424"/>
            <ac:spMk id="12" creationId="{77237F9B-1D62-2CBC-8FB8-9C0AB958938D}"/>
          </ac:spMkLst>
        </pc:spChg>
      </pc:sldChg>
      <pc:sldChg chg="addSp delSp modSp add mod">
        <pc:chgData name="Nicolo Tuccori" userId="0bed12c8-cf4c-419b-9b95-d7ea7ec556a8" providerId="ADAL" clId="{D6F40D11-73A2-2D44-8BE3-275AC95E9B67}" dt="2024-03-14T16:24:05.077" v="8734" actId="20577"/>
        <pc:sldMkLst>
          <pc:docMk/>
          <pc:sldMk cId="2612001801" sldId="425"/>
        </pc:sldMkLst>
        <pc:spChg chg="del">
          <ac:chgData name="Nicolo Tuccori" userId="0bed12c8-cf4c-419b-9b95-d7ea7ec556a8" providerId="ADAL" clId="{D6F40D11-73A2-2D44-8BE3-275AC95E9B67}" dt="2024-03-14T15:57:39.392" v="8687" actId="478"/>
          <ac:spMkLst>
            <pc:docMk/>
            <pc:sldMk cId="2612001801" sldId="425"/>
            <ac:spMk id="17" creationId="{E8E270D3-C1D3-17D7-CE82-5D7DFD1AEADA}"/>
          </ac:spMkLst>
        </pc:spChg>
        <pc:spChg chg="del">
          <ac:chgData name="Nicolo Tuccori" userId="0bed12c8-cf4c-419b-9b95-d7ea7ec556a8" providerId="ADAL" clId="{D6F40D11-73A2-2D44-8BE3-275AC95E9B67}" dt="2024-03-14T15:57:39.392" v="8687" actId="478"/>
          <ac:spMkLst>
            <pc:docMk/>
            <pc:sldMk cId="2612001801" sldId="425"/>
            <ac:spMk id="18" creationId="{3896D65C-8E2D-8315-0718-A41E59F5F41B}"/>
          </ac:spMkLst>
        </pc:spChg>
        <pc:spChg chg="mod">
          <ac:chgData name="Nicolo Tuccori" userId="0bed12c8-cf4c-419b-9b95-d7ea7ec556a8" providerId="ADAL" clId="{D6F40D11-73A2-2D44-8BE3-275AC95E9B67}" dt="2024-03-14T16:24:05.077" v="8734" actId="20577"/>
          <ac:spMkLst>
            <pc:docMk/>
            <pc:sldMk cId="2612001801" sldId="425"/>
            <ac:spMk id="19" creationId="{335C149F-71C3-9256-2451-450850F77CB5}"/>
          </ac:spMkLst>
        </pc:spChg>
        <pc:spChg chg="del">
          <ac:chgData name="Nicolo Tuccori" userId="0bed12c8-cf4c-419b-9b95-d7ea7ec556a8" providerId="ADAL" clId="{D6F40D11-73A2-2D44-8BE3-275AC95E9B67}" dt="2024-03-14T15:57:39.392" v="8687" actId="478"/>
          <ac:spMkLst>
            <pc:docMk/>
            <pc:sldMk cId="2612001801" sldId="425"/>
            <ac:spMk id="21" creationId="{9D21CE0E-6B74-ADC8-7F87-88F21834A123}"/>
          </ac:spMkLst>
        </pc:spChg>
        <pc:spChg chg="del">
          <ac:chgData name="Nicolo Tuccori" userId="0bed12c8-cf4c-419b-9b95-d7ea7ec556a8" providerId="ADAL" clId="{D6F40D11-73A2-2D44-8BE3-275AC95E9B67}" dt="2024-03-14T15:57:39.392" v="8687" actId="478"/>
          <ac:spMkLst>
            <pc:docMk/>
            <pc:sldMk cId="2612001801" sldId="425"/>
            <ac:spMk id="22" creationId="{A4851A9F-124A-193E-4C87-ED832CF1487A}"/>
          </ac:spMkLst>
        </pc:spChg>
        <pc:picChg chg="add del mod">
          <ac:chgData name="Nicolo Tuccori" userId="0bed12c8-cf4c-419b-9b95-d7ea7ec556a8" providerId="ADAL" clId="{D6F40D11-73A2-2D44-8BE3-275AC95E9B67}" dt="2024-03-14T15:56:45.614" v="8678" actId="478"/>
          <ac:picMkLst>
            <pc:docMk/>
            <pc:sldMk cId="2612001801" sldId="425"/>
            <ac:picMk id="2" creationId="{E3E42FD4-085D-6ECB-87E9-4CFDEBAFA3F9}"/>
          </ac:picMkLst>
        </pc:picChg>
        <pc:picChg chg="add mod">
          <ac:chgData name="Nicolo Tuccori" userId="0bed12c8-cf4c-419b-9b95-d7ea7ec556a8" providerId="ADAL" clId="{D6F40D11-73A2-2D44-8BE3-275AC95E9B67}" dt="2024-03-14T15:57:07.344" v="8684" actId="1076"/>
          <ac:picMkLst>
            <pc:docMk/>
            <pc:sldMk cId="2612001801" sldId="425"/>
            <ac:picMk id="3" creationId="{B1FB791C-C26C-0FF1-DE6D-E9DB94A14DCA}"/>
          </ac:picMkLst>
        </pc:picChg>
        <pc:picChg chg="add mod">
          <ac:chgData name="Nicolo Tuccori" userId="0bed12c8-cf4c-419b-9b95-d7ea7ec556a8" providerId="ADAL" clId="{D6F40D11-73A2-2D44-8BE3-275AC95E9B67}" dt="2024-03-14T15:57:11.270" v="8685" actId="1076"/>
          <ac:picMkLst>
            <pc:docMk/>
            <pc:sldMk cId="2612001801" sldId="425"/>
            <ac:picMk id="4" creationId="{A37B1ECA-AE07-8012-BD44-0FC8ED3D966B}"/>
          </ac:picMkLst>
        </pc:picChg>
        <pc:picChg chg="add mod">
          <ac:chgData name="Nicolo Tuccori" userId="0bed12c8-cf4c-419b-9b95-d7ea7ec556a8" providerId="ADAL" clId="{D6F40D11-73A2-2D44-8BE3-275AC95E9B67}" dt="2024-03-14T15:57:04.231" v="8683" actId="1076"/>
          <ac:picMkLst>
            <pc:docMk/>
            <pc:sldMk cId="2612001801" sldId="425"/>
            <ac:picMk id="5" creationId="{4159A482-CBD2-8552-0BDA-AD0C0195144C}"/>
          </ac:picMkLst>
        </pc:picChg>
        <pc:picChg chg="add del mod">
          <ac:chgData name="Nicolo Tuccori" userId="0bed12c8-cf4c-419b-9b95-d7ea7ec556a8" providerId="ADAL" clId="{D6F40D11-73A2-2D44-8BE3-275AC95E9B67}" dt="2024-03-14T16:22:37.018" v="8709" actId="478"/>
          <ac:picMkLst>
            <pc:docMk/>
            <pc:sldMk cId="2612001801" sldId="425"/>
            <ac:picMk id="6" creationId="{7CCA1BB5-BD32-5FAC-EB70-9E6A6421B41B}"/>
          </ac:picMkLst>
        </pc:picChg>
        <pc:picChg chg="add mod">
          <ac:chgData name="Nicolo Tuccori" userId="0bed12c8-cf4c-419b-9b95-d7ea7ec556a8" providerId="ADAL" clId="{D6F40D11-73A2-2D44-8BE3-275AC95E9B67}" dt="2024-03-14T16:23:40.012" v="8712" actId="1076"/>
          <ac:picMkLst>
            <pc:docMk/>
            <pc:sldMk cId="2612001801" sldId="425"/>
            <ac:picMk id="7" creationId="{F1E410F8-A9F0-DB65-9098-9F9BAC62391C}"/>
          </ac:picMkLst>
        </pc:picChg>
        <pc:picChg chg="del">
          <ac:chgData name="Nicolo Tuccori" userId="0bed12c8-cf4c-419b-9b95-d7ea7ec556a8" providerId="ADAL" clId="{D6F40D11-73A2-2D44-8BE3-275AC95E9B67}" dt="2024-03-14T15:57:22.946" v="8686" actId="478"/>
          <ac:picMkLst>
            <pc:docMk/>
            <pc:sldMk cId="2612001801" sldId="425"/>
            <ac:picMk id="23" creationId="{08C8722C-410C-A781-C65A-AF3D5D2D0517}"/>
          </ac:picMkLst>
        </pc:picChg>
      </pc:sldChg>
      <pc:sldMasterChg chg="modSldLayout">
        <pc:chgData name="Nicolo Tuccori" userId="0bed12c8-cf4c-419b-9b95-d7ea7ec556a8" providerId="ADAL" clId="{D6F40D11-73A2-2D44-8BE3-275AC95E9B67}" dt="2024-03-13T14:11:31.670" v="3798"/>
        <pc:sldMasterMkLst>
          <pc:docMk/>
          <pc:sldMasterMk cId="1928452137" sldId="2147483666"/>
        </pc:sldMasterMkLst>
        <pc:sldLayoutChg chg="addSp delSp modSp mod">
          <pc:chgData name="Nicolo Tuccori" userId="0bed12c8-cf4c-419b-9b95-d7ea7ec556a8" providerId="ADAL" clId="{D6F40D11-73A2-2D44-8BE3-275AC95E9B67}" dt="2024-03-13T14:11:31.670" v="3798"/>
          <pc:sldLayoutMkLst>
            <pc:docMk/>
            <pc:sldMasterMk cId="1928452137" sldId="2147483666"/>
            <pc:sldLayoutMk cId="429355126" sldId="2147483678"/>
          </pc:sldLayoutMkLst>
          <pc:spChg chg="add del mod">
            <ac:chgData name="Nicolo Tuccori" userId="0bed12c8-cf4c-419b-9b95-d7ea7ec556a8" providerId="ADAL" clId="{D6F40D11-73A2-2D44-8BE3-275AC95E9B67}" dt="2024-03-13T14:11:30.402" v="3797"/>
            <ac:spMkLst>
              <pc:docMk/>
              <pc:sldMasterMk cId="1928452137" sldId="2147483666"/>
              <pc:sldLayoutMk cId="429355126" sldId="2147483678"/>
              <ac:spMk id="4" creationId="{8948B308-3CEF-17AA-E23A-0FC734E37D58}"/>
            </ac:spMkLst>
          </pc:spChg>
          <pc:spChg chg="add del mod">
            <ac:chgData name="Nicolo Tuccori" userId="0bed12c8-cf4c-419b-9b95-d7ea7ec556a8" providerId="ADAL" clId="{D6F40D11-73A2-2D44-8BE3-275AC95E9B67}" dt="2024-03-13T14:11:30.402" v="3797"/>
            <ac:spMkLst>
              <pc:docMk/>
              <pc:sldMasterMk cId="1928452137" sldId="2147483666"/>
              <pc:sldLayoutMk cId="429355126" sldId="2147483678"/>
              <ac:spMk id="7" creationId="{15C2981D-4ED2-D6F5-933F-153C38D8BB42}"/>
            </ac:spMkLst>
          </pc:spChg>
          <pc:spChg chg="add del mod">
            <ac:chgData name="Nicolo Tuccori" userId="0bed12c8-cf4c-419b-9b95-d7ea7ec556a8" providerId="ADAL" clId="{D6F40D11-73A2-2D44-8BE3-275AC95E9B67}" dt="2024-03-13T14:11:30.402" v="3797"/>
            <ac:spMkLst>
              <pc:docMk/>
              <pc:sldMasterMk cId="1928452137" sldId="2147483666"/>
              <pc:sldLayoutMk cId="429355126" sldId="2147483678"/>
              <ac:spMk id="8" creationId="{AEE64449-18A0-85EB-28B0-A0B1BDF63432}"/>
            </ac:spMkLst>
          </pc:spChg>
          <pc:spChg chg="add del">
            <ac:chgData name="Nicolo Tuccori" userId="0bed12c8-cf4c-419b-9b95-d7ea7ec556a8" providerId="ADAL" clId="{D6F40D11-73A2-2D44-8BE3-275AC95E9B67}" dt="2024-03-13T14:11:31.670" v="3798"/>
            <ac:spMkLst>
              <pc:docMk/>
              <pc:sldMasterMk cId="1928452137" sldId="2147483666"/>
              <pc:sldLayoutMk cId="429355126" sldId="2147483678"/>
              <ac:spMk id="9" creationId="{BF358517-D7B7-40D0-A9D0-B650C80898AC}"/>
            </ac:spMkLst>
          </pc:spChg>
          <pc:spChg chg="add del">
            <ac:chgData name="Nicolo Tuccori" userId="0bed12c8-cf4c-419b-9b95-d7ea7ec556a8" providerId="ADAL" clId="{D6F40D11-73A2-2D44-8BE3-275AC95E9B67}" dt="2024-03-13T14:11:31.670" v="3798"/>
            <ac:spMkLst>
              <pc:docMk/>
              <pc:sldMasterMk cId="1928452137" sldId="2147483666"/>
              <pc:sldLayoutMk cId="429355126" sldId="2147483678"/>
              <ac:spMk id="10" creationId="{6026D44C-0B39-4DE1-A0FC-5615DDAAE3CE}"/>
            </ac:spMkLst>
          </pc:spChg>
          <pc:spChg chg="add del">
            <ac:chgData name="Nicolo Tuccori" userId="0bed12c8-cf4c-419b-9b95-d7ea7ec556a8" providerId="ADAL" clId="{D6F40D11-73A2-2D44-8BE3-275AC95E9B67}" dt="2024-03-13T14:11:31.670" v="3798"/>
            <ac:spMkLst>
              <pc:docMk/>
              <pc:sldMasterMk cId="1928452137" sldId="2147483666"/>
              <pc:sldLayoutMk cId="429355126" sldId="2147483678"/>
              <ac:spMk id="11" creationId="{0F8222B4-B618-42C4-8BDB-D2E4DF2F22C3}"/>
            </ac:spMkLst>
          </pc:spChg>
        </pc:sldLayoutChg>
      </pc:sldMasterChg>
      <pc:sldMasterChg chg="new del mod addSldLayout delSldLayout">
        <pc:chgData name="Nicolo Tuccori" userId="0bed12c8-cf4c-419b-9b95-d7ea7ec556a8" providerId="ADAL" clId="{D6F40D11-73A2-2D44-8BE3-275AC95E9B67}" dt="2024-03-13T14:11:57.285" v="3802" actId="6938"/>
        <pc:sldMasterMkLst>
          <pc:docMk/>
          <pc:sldMasterMk cId="3487149493" sldId="2147483702"/>
        </pc:sldMasterMkLst>
        <pc:sldLayoutChg chg="new del replId">
          <pc:chgData name="Nicolo Tuccori" userId="0bed12c8-cf4c-419b-9b95-d7ea7ec556a8" providerId="ADAL" clId="{D6F40D11-73A2-2D44-8BE3-275AC95E9B67}" dt="2024-03-13T14:11:57.285" v="3802" actId="6938"/>
          <pc:sldLayoutMkLst>
            <pc:docMk/>
            <pc:sldMasterMk cId="3487149493" sldId="2147483702"/>
            <pc:sldLayoutMk cId="687841986" sldId="2147483703"/>
          </pc:sldLayoutMkLst>
        </pc:sldLayoutChg>
        <pc:sldLayoutChg chg="new del replId">
          <pc:chgData name="Nicolo Tuccori" userId="0bed12c8-cf4c-419b-9b95-d7ea7ec556a8" providerId="ADAL" clId="{D6F40D11-73A2-2D44-8BE3-275AC95E9B67}" dt="2024-03-13T14:11:57.285" v="3802" actId="6938"/>
          <pc:sldLayoutMkLst>
            <pc:docMk/>
            <pc:sldMasterMk cId="3487149493" sldId="2147483702"/>
            <pc:sldLayoutMk cId="2297978736" sldId="2147483704"/>
          </pc:sldLayoutMkLst>
        </pc:sldLayoutChg>
        <pc:sldLayoutChg chg="new del replId">
          <pc:chgData name="Nicolo Tuccori" userId="0bed12c8-cf4c-419b-9b95-d7ea7ec556a8" providerId="ADAL" clId="{D6F40D11-73A2-2D44-8BE3-275AC95E9B67}" dt="2024-03-13T14:11:57.285" v="3802" actId="6938"/>
          <pc:sldLayoutMkLst>
            <pc:docMk/>
            <pc:sldMasterMk cId="3487149493" sldId="2147483702"/>
            <pc:sldLayoutMk cId="649790059" sldId="2147483705"/>
          </pc:sldLayoutMkLst>
        </pc:sldLayoutChg>
        <pc:sldLayoutChg chg="new del replId">
          <pc:chgData name="Nicolo Tuccori" userId="0bed12c8-cf4c-419b-9b95-d7ea7ec556a8" providerId="ADAL" clId="{D6F40D11-73A2-2D44-8BE3-275AC95E9B67}" dt="2024-03-13T14:11:57.285" v="3802" actId="6938"/>
          <pc:sldLayoutMkLst>
            <pc:docMk/>
            <pc:sldMasterMk cId="3487149493" sldId="2147483702"/>
            <pc:sldLayoutMk cId="3321092435" sldId="2147483706"/>
          </pc:sldLayoutMkLst>
        </pc:sldLayoutChg>
        <pc:sldLayoutChg chg="new del replId">
          <pc:chgData name="Nicolo Tuccori" userId="0bed12c8-cf4c-419b-9b95-d7ea7ec556a8" providerId="ADAL" clId="{D6F40D11-73A2-2D44-8BE3-275AC95E9B67}" dt="2024-03-13T14:11:57.285" v="3802" actId="6938"/>
          <pc:sldLayoutMkLst>
            <pc:docMk/>
            <pc:sldMasterMk cId="3487149493" sldId="2147483702"/>
            <pc:sldLayoutMk cId="3257874679" sldId="2147483707"/>
          </pc:sldLayoutMkLst>
        </pc:sldLayoutChg>
        <pc:sldLayoutChg chg="new del replId">
          <pc:chgData name="Nicolo Tuccori" userId="0bed12c8-cf4c-419b-9b95-d7ea7ec556a8" providerId="ADAL" clId="{D6F40D11-73A2-2D44-8BE3-275AC95E9B67}" dt="2024-03-13T14:11:57.285" v="3802" actId="6938"/>
          <pc:sldLayoutMkLst>
            <pc:docMk/>
            <pc:sldMasterMk cId="3487149493" sldId="2147483702"/>
            <pc:sldLayoutMk cId="2533007304" sldId="2147483708"/>
          </pc:sldLayoutMkLst>
        </pc:sldLayoutChg>
        <pc:sldLayoutChg chg="new del replId">
          <pc:chgData name="Nicolo Tuccori" userId="0bed12c8-cf4c-419b-9b95-d7ea7ec556a8" providerId="ADAL" clId="{D6F40D11-73A2-2D44-8BE3-275AC95E9B67}" dt="2024-03-13T14:11:57.285" v="3802" actId="6938"/>
          <pc:sldLayoutMkLst>
            <pc:docMk/>
            <pc:sldMasterMk cId="3487149493" sldId="2147483702"/>
            <pc:sldLayoutMk cId="4243977898" sldId="2147483709"/>
          </pc:sldLayoutMkLst>
        </pc:sldLayoutChg>
        <pc:sldLayoutChg chg="new del replId">
          <pc:chgData name="Nicolo Tuccori" userId="0bed12c8-cf4c-419b-9b95-d7ea7ec556a8" providerId="ADAL" clId="{D6F40D11-73A2-2D44-8BE3-275AC95E9B67}" dt="2024-03-13T14:11:57.285" v="3802" actId="6938"/>
          <pc:sldLayoutMkLst>
            <pc:docMk/>
            <pc:sldMasterMk cId="3487149493" sldId="2147483702"/>
            <pc:sldLayoutMk cId="99839682" sldId="2147483710"/>
          </pc:sldLayoutMkLst>
        </pc:sldLayoutChg>
        <pc:sldLayoutChg chg="new del replId">
          <pc:chgData name="Nicolo Tuccori" userId="0bed12c8-cf4c-419b-9b95-d7ea7ec556a8" providerId="ADAL" clId="{D6F40D11-73A2-2D44-8BE3-275AC95E9B67}" dt="2024-03-13T14:11:57.285" v="3802" actId="6938"/>
          <pc:sldLayoutMkLst>
            <pc:docMk/>
            <pc:sldMasterMk cId="3487149493" sldId="2147483702"/>
            <pc:sldLayoutMk cId="1690051208" sldId="2147483711"/>
          </pc:sldLayoutMkLst>
        </pc:sldLayoutChg>
        <pc:sldLayoutChg chg="new del replId">
          <pc:chgData name="Nicolo Tuccori" userId="0bed12c8-cf4c-419b-9b95-d7ea7ec556a8" providerId="ADAL" clId="{D6F40D11-73A2-2D44-8BE3-275AC95E9B67}" dt="2024-03-13T14:11:57.285" v="3802" actId="6938"/>
          <pc:sldLayoutMkLst>
            <pc:docMk/>
            <pc:sldMasterMk cId="3487149493" sldId="2147483702"/>
            <pc:sldLayoutMk cId="264280454" sldId="2147483712"/>
          </pc:sldLayoutMkLst>
        </pc:sldLayoutChg>
        <pc:sldLayoutChg chg="new del replId">
          <pc:chgData name="Nicolo Tuccori" userId="0bed12c8-cf4c-419b-9b95-d7ea7ec556a8" providerId="ADAL" clId="{D6F40D11-73A2-2D44-8BE3-275AC95E9B67}" dt="2024-03-13T14:11:57.285" v="3802" actId="6938"/>
          <pc:sldLayoutMkLst>
            <pc:docMk/>
            <pc:sldMasterMk cId="3487149493" sldId="2147483702"/>
            <pc:sldLayoutMk cId="3161467647" sldId="2147483713"/>
          </pc:sldLayoutMkLst>
        </pc:sldLayoutChg>
      </pc:sldMaster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53F6ED8B-CF52-4A64-BACC-61D9C1041E04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D7022B2-02C5-4E03-99BC-0BA3C57AC49B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352A77B-D33C-49B3-A83C-450AA2ED72B3}" type="datetimeFigureOut">
              <a:rPr lang="en-US" smtClean="0"/>
              <a:t>6/8/25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C3FEE8C-8D38-4F2A-950E-071C6823E271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C567A6D-959B-4552-AB8D-4CCA819CAA71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BF9A36D-7FAC-478F-9944-F324014F6FD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246769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38D8F9A-F5CB-4EF8-A859-ED5E107B9763}" type="datetimeFigureOut">
              <a:rPr lang="en-US" smtClean="0"/>
              <a:t>6/8/25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B9A9E5-4F7F-4A7D-9DE1-89923232926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77831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37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189" algn="l" defTabSz="91437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377" algn="l" defTabSz="91437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566" algn="l" defTabSz="91437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754" algn="l" defTabSz="91437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943" algn="l" defTabSz="91437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131" algn="l" defTabSz="91437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320" algn="l" defTabSz="91437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509" algn="l" defTabSz="91437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4B9A9E5-4F7F-4A7D-9DE1-899232329269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160133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4B9A9E5-4F7F-4A7D-9DE1-899232329269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941243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85750" indent="-285750">
              <a:buFontTx/>
              <a:buChar char="-"/>
            </a:pPr>
            <a:r>
              <a:rPr lang="en-GB" sz="1200" dirty="0"/>
              <a:t>Why </a:t>
            </a:r>
            <a:r>
              <a:rPr lang="en-GB" sz="1200" dirty="0" err="1"/>
              <a:t>LiquidO</a:t>
            </a:r>
            <a:r>
              <a:rPr lang="en-GB" sz="1200" dirty="0"/>
              <a:t>? in transparent scintillators the precious topological information is usually lost, unless the detector is physically segmented..</a:t>
            </a:r>
          </a:p>
          <a:p>
            <a:pPr marL="285750" indent="-285750">
              <a:buFontTx/>
              <a:buChar char="-"/>
            </a:pPr>
            <a:r>
              <a:rPr lang="en-GB" sz="1200" dirty="0"/>
              <a:t>On the contrary, </a:t>
            </a:r>
            <a:r>
              <a:rPr lang="en-GB" sz="1200" b="0" i="0" u="none" strike="noStrike" dirty="0">
                <a:solidFill>
                  <a:srgbClr val="444444"/>
                </a:solidFill>
                <a:effectLst/>
                <a:latin typeface="Open Sans" panose="020B0606030504020204" pitchFamily="34" charset="0"/>
              </a:rPr>
              <a:t>Thanks to its stochastic light confinement, </a:t>
            </a:r>
            <a:r>
              <a:rPr lang="en-GB" sz="1200" b="1" i="0" u="none" strike="noStrike" dirty="0" err="1">
                <a:solidFill>
                  <a:srgbClr val="444444"/>
                </a:solidFill>
                <a:effectLst/>
                <a:latin typeface="Open Sans" panose="020B0606030504020204" pitchFamily="34" charset="0"/>
              </a:rPr>
              <a:t>LiquidO</a:t>
            </a:r>
            <a:r>
              <a:rPr lang="en-GB" b="1" i="0" u="none" strike="noStrike" dirty="0">
                <a:solidFill>
                  <a:srgbClr val="444444"/>
                </a:solidFill>
                <a:effectLst/>
                <a:latin typeface="Open Sans" panose="020B0606030504020204" pitchFamily="34" charset="0"/>
              </a:rPr>
              <a:t> enables the imaging of fundamental particle energy deposition(s)</a:t>
            </a:r>
            <a:r>
              <a:rPr lang="en-GB" b="0" i="0" u="none" strike="noStrike" dirty="0">
                <a:solidFill>
                  <a:srgbClr val="444444"/>
                </a:solidFill>
                <a:effectLst/>
                <a:latin typeface="Open Sans" panose="020B0606030504020204" pitchFamily="34" charset="0"/>
              </a:rPr>
              <a:t> without the need for any mechanical segmentation.</a:t>
            </a:r>
          </a:p>
          <a:p>
            <a:pPr marL="285750" indent="-285750">
              <a:buFontTx/>
              <a:buChar char="-"/>
            </a:pPr>
            <a:r>
              <a:rPr lang="en-GB" sz="1200" dirty="0"/>
              <a:t>Here for example you see the (simulated) footprint of 3 </a:t>
            </a:r>
            <a:r>
              <a:rPr lang="en-GB" sz="1200" dirty="0">
                <a:latin typeface="Source Sans Pro" pitchFamily="34"/>
              </a:rPr>
              <a:t>~MeV</a:t>
            </a:r>
            <a:r>
              <a:rPr lang="en-GB" sz="1200" dirty="0"/>
              <a:t> different particles. </a:t>
            </a:r>
          </a:p>
          <a:p>
            <a:pPr marL="285750" indent="-285750">
              <a:buFontTx/>
              <a:buChar char="-"/>
            </a:pPr>
            <a:r>
              <a:rPr lang="en-GB" sz="1200" dirty="0"/>
              <a:t>What you are seeing here is the number of photons collected by a grid of fibres, and every point in the display is a fibre.</a:t>
            </a:r>
          </a:p>
          <a:p>
            <a:pPr marL="285750" indent="-285750">
              <a:buFontTx/>
              <a:buChar char="-"/>
            </a:pPr>
            <a:r>
              <a:rPr lang="en-GB" sz="1200" dirty="0"/>
              <a:t>Just by looking at these event displays it is straightforward to discriminate gamma, electron and positron!</a:t>
            </a:r>
          </a:p>
          <a:p>
            <a:pPr marL="285750" indent="-285750">
              <a:buFontTx/>
              <a:buChar char="-"/>
            </a:pPr>
            <a:r>
              <a:rPr lang="en-GB" sz="1200" dirty="0"/>
              <a:t>PID is just one of the many advantages that the LiquidO technology can offer thanks to its intrinsic ability to self-segment the sensitive region of the detector.</a:t>
            </a:r>
          </a:p>
          <a:p>
            <a:pPr marL="285750" indent="-285750">
              <a:buFontTx/>
              <a:buChar char="-"/>
            </a:pPr>
            <a:endParaRPr lang="en-GB" sz="1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4B9A9E5-4F7F-4A7D-9DE1-899232329269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871269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4B9A9E5-4F7F-4A7D-9DE1-899232329269}" type="slidenum">
              <a:rPr lang="en-US" smtClean="0"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59311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svg"/><Relationship Id="rId7" Type="http://schemas.openxmlformats.org/officeDocument/2006/relationships/image" Target="../media/image17.sv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6.png"/><Relationship Id="rId5" Type="http://schemas.openxmlformats.org/officeDocument/2006/relationships/image" Target="../media/image15.svg"/><Relationship Id="rId4" Type="http://schemas.openxmlformats.org/officeDocument/2006/relationships/image" Target="../media/image14.png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svg"/><Relationship Id="rId2" Type="http://schemas.openxmlformats.org/officeDocument/2006/relationships/image" Target="../media/image18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svg"/><Relationship Id="rId2" Type="http://schemas.openxmlformats.org/officeDocument/2006/relationships/image" Target="../media/image20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svg"/><Relationship Id="rId2" Type="http://schemas.openxmlformats.org/officeDocument/2006/relationships/image" Target="../media/image2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25.svg"/><Relationship Id="rId4" Type="http://schemas.openxmlformats.org/officeDocument/2006/relationships/image" Target="../media/image24.png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svg"/><Relationship Id="rId2" Type="http://schemas.openxmlformats.org/officeDocument/2006/relationships/image" Target="../media/image2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sv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sv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A20D75-085B-E813-B365-F24A391286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9B8D534-95CF-1B68-B500-A5901F46EA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10/06/2025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8ACCE8E-354B-BBBD-57BC-9CF98759C5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Nicolò Tuccori | CLOUD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B2D2AC1-AD25-DBC6-15D9-37C163C9CA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EABB6-07DC-46E8-9B57-56EC44A396E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660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hree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CF3B5C-31C4-46BA-9FAD-72DF917A84D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885156" y="892177"/>
            <a:ext cx="8421688" cy="1325563"/>
          </a:xfrm>
        </p:spPr>
        <p:txBody>
          <a:bodyPr>
            <a:normAutofit/>
          </a:bodyPr>
          <a:lstStyle>
            <a:lvl1pPr algn="ctr">
              <a:defRPr lang="en-US" sz="2800" kern="1200" cap="all" spc="151" baseline="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659CD1F-9DFB-4048-9B9B-2BD7D4EC6400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243105" y="2776936"/>
            <a:ext cx="2882475" cy="823912"/>
          </a:xfrm>
        </p:spPr>
        <p:txBody>
          <a:bodyPr anchor="b">
            <a:noAutofit/>
          </a:bodyPr>
          <a:lstStyle>
            <a:lvl1pPr marL="0" indent="0">
              <a:buNone/>
              <a:defRPr lang="en-US" sz="2000" kern="1200" cap="all" spc="151" baseline="0" dirty="0" smtClean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/>
              <a:t>CLICK TO EDIT MASTER TEXT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C9B20CF-6B91-4562-B799-0ABDAEBC0D2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43105" y="3834607"/>
            <a:ext cx="2882475" cy="1997867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1400" spc="51" baseline="0"/>
            </a:lvl1pPr>
            <a:lvl2pPr marL="457189" indent="0">
              <a:lnSpc>
                <a:spcPct val="100000"/>
              </a:lnSpc>
              <a:buNone/>
              <a:defRPr sz="1400" spc="51" baseline="0"/>
            </a:lvl2pPr>
            <a:lvl3pPr marL="914377" indent="0">
              <a:lnSpc>
                <a:spcPct val="100000"/>
              </a:lnSpc>
              <a:buNone/>
              <a:defRPr sz="1400" spc="51" baseline="0"/>
            </a:lvl3pPr>
            <a:lvl4pPr marL="1371566" indent="0">
              <a:lnSpc>
                <a:spcPct val="100000"/>
              </a:lnSpc>
              <a:buNone/>
              <a:defRPr sz="1400" spc="51" baseline="0"/>
            </a:lvl4pPr>
            <a:lvl5pPr marL="1828754" indent="0">
              <a:lnSpc>
                <a:spcPct val="100000"/>
              </a:lnSpc>
              <a:buNone/>
              <a:defRPr sz="1400" spc="51" baseline="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374FC39-67F6-42EA-BCD1-F69AE2F0F22D}"/>
              </a:ext>
            </a:extLst>
          </p:cNvPr>
          <p:cNvSpPr>
            <a:spLocks noGrp="1"/>
          </p:cNvSpPr>
          <p:nvPr>
            <p:ph type="body" sz="quarter" idx="3" hasCustomPrompt="1"/>
          </p:nvPr>
        </p:nvSpPr>
        <p:spPr>
          <a:xfrm>
            <a:off x="4647666" y="2776936"/>
            <a:ext cx="2896671" cy="823912"/>
          </a:xfrm>
        </p:spPr>
        <p:txBody>
          <a:bodyPr anchor="b">
            <a:noAutofit/>
          </a:bodyPr>
          <a:lstStyle>
            <a:lvl1pPr marL="0" indent="0">
              <a:buNone/>
              <a:defRPr lang="en-US" sz="2000" kern="1200" cap="all" spc="151" baseline="0" dirty="0" smtClean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marL="0" lvl="0" indent="0" algn="l" defTabSz="914377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en-US"/>
              <a:t>CLICK TO EDIT MASTER TEXT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36EE64B-44BF-4634-97BC-5ED74C6DF28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47666" y="3834607"/>
            <a:ext cx="2896671" cy="1997867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1400" spc="51" baseline="0"/>
            </a:lvl1pPr>
            <a:lvl2pPr marL="457189" indent="0">
              <a:lnSpc>
                <a:spcPct val="100000"/>
              </a:lnSpc>
              <a:buNone/>
              <a:defRPr sz="1400" spc="51" baseline="0"/>
            </a:lvl2pPr>
            <a:lvl3pPr marL="914377" indent="0">
              <a:lnSpc>
                <a:spcPct val="100000"/>
              </a:lnSpc>
              <a:buNone/>
              <a:defRPr sz="1400" spc="51" baseline="0"/>
            </a:lvl3pPr>
            <a:lvl4pPr marL="1371566" indent="0">
              <a:lnSpc>
                <a:spcPct val="100000"/>
              </a:lnSpc>
              <a:buNone/>
              <a:defRPr sz="1400" spc="51" baseline="0"/>
            </a:lvl4pPr>
            <a:lvl5pPr marL="1828754" indent="0">
              <a:lnSpc>
                <a:spcPct val="100000"/>
              </a:lnSpc>
              <a:buNone/>
              <a:defRPr sz="1400" spc="51" baseline="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463D7850-C2A6-43CE-BBE4-8E81A0A593B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 flipH="1">
            <a:off x="0" y="0"/>
            <a:ext cx="1238251" cy="3105151"/>
          </a:xfrm>
          <a:prstGeom prst="line">
            <a:avLst/>
          </a:prstGeom>
          <a:ln w="31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EBAD3E03-2E3B-440C-9105-6F9D33006D6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 flipH="1">
            <a:off x="0" y="1"/>
            <a:ext cx="2238376" cy="247650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 Placeholder 2">
            <a:extLst>
              <a:ext uri="{FF2B5EF4-FFF2-40B4-BE49-F238E27FC236}">
                <a16:creationId xmlns:a16="http://schemas.microsoft.com/office/drawing/2014/main" id="{1F60A771-8BBC-4565-AB09-402DA7CB2780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8066421" y="2776936"/>
            <a:ext cx="2882475" cy="823912"/>
          </a:xfrm>
        </p:spPr>
        <p:txBody>
          <a:bodyPr anchor="b">
            <a:noAutofit/>
          </a:bodyPr>
          <a:lstStyle>
            <a:lvl1pPr marL="0" indent="0">
              <a:buNone/>
              <a:defRPr lang="en-US" sz="2000" kern="1200" cap="all" spc="151" baseline="0" dirty="0" smtClean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/>
              <a:t>CLICK TO EDIT MASTER TEXT</a:t>
            </a:r>
          </a:p>
        </p:txBody>
      </p:sp>
      <p:sp>
        <p:nvSpPr>
          <p:cNvPr id="22" name="Content Placeholder 3">
            <a:extLst>
              <a:ext uri="{FF2B5EF4-FFF2-40B4-BE49-F238E27FC236}">
                <a16:creationId xmlns:a16="http://schemas.microsoft.com/office/drawing/2014/main" id="{C464A9BD-B815-4632-8F54-6EB70E48BAFF}"/>
              </a:ext>
            </a:extLst>
          </p:cNvPr>
          <p:cNvSpPr>
            <a:spLocks noGrp="1"/>
          </p:cNvSpPr>
          <p:nvPr>
            <p:ph sz="half" idx="14"/>
          </p:nvPr>
        </p:nvSpPr>
        <p:spPr>
          <a:xfrm>
            <a:off x="8066421" y="3834607"/>
            <a:ext cx="2882475" cy="1997867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1400" spc="51" baseline="0"/>
            </a:lvl1pPr>
            <a:lvl2pPr marL="457189" indent="0">
              <a:lnSpc>
                <a:spcPct val="100000"/>
              </a:lnSpc>
              <a:buNone/>
              <a:defRPr sz="1400" spc="51" baseline="0"/>
            </a:lvl2pPr>
            <a:lvl3pPr marL="914377" indent="0">
              <a:lnSpc>
                <a:spcPct val="100000"/>
              </a:lnSpc>
              <a:buNone/>
              <a:defRPr sz="1400" spc="51" baseline="0"/>
            </a:lvl3pPr>
            <a:lvl4pPr marL="1371566" indent="0">
              <a:lnSpc>
                <a:spcPct val="100000"/>
              </a:lnSpc>
              <a:buNone/>
              <a:defRPr sz="1400" spc="51" baseline="0"/>
            </a:lvl4pPr>
            <a:lvl5pPr marL="1828754" indent="0">
              <a:lnSpc>
                <a:spcPct val="100000"/>
              </a:lnSpc>
              <a:buNone/>
              <a:defRPr sz="1400" spc="51" baseline="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255C16C-AA88-4BBF-8040-11ECFED618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900"/>
            </a:lvl1pPr>
          </a:lstStyle>
          <a:p>
            <a:r>
              <a:rPr lang="en-GB"/>
              <a:t>10/06/2025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BE560E3-F935-488F-8F0E-191D7B6B54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900"/>
            </a:lvl1pPr>
          </a:lstStyle>
          <a:p>
            <a:r>
              <a:rPr lang="en-US"/>
              <a:t>Nicolò Tuccori | CLOUD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B9CD8B2-CC23-467F-B0EE-2CC06D6308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900"/>
            </a:lvl1pPr>
          </a:lstStyle>
          <a:p>
            <a:fld id="{B5CEABB6-07DC-46E8-9B57-56EC44A396E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318953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CF3B5C-31C4-46BA-9FAD-72DF917A84D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885156" y="892177"/>
            <a:ext cx="8421688" cy="1325563"/>
          </a:xfrm>
        </p:spPr>
        <p:txBody>
          <a:bodyPr>
            <a:normAutofit/>
          </a:bodyPr>
          <a:lstStyle>
            <a:lvl1pPr algn="ctr">
              <a:defRPr lang="en-US" sz="2800" kern="1200" cap="all" spc="151" baseline="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pic>
        <p:nvPicPr>
          <p:cNvPr id="11" name="Graphic 10">
            <a:extLst>
              <a:ext uri="{FF2B5EF4-FFF2-40B4-BE49-F238E27FC236}">
                <a16:creationId xmlns:a16="http://schemas.microsoft.com/office/drawing/2014/main" id="{B38B0D13-BD5F-460B-B337-F4A9342026D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465141" y="2358007"/>
            <a:ext cx="2438400" cy="2019300"/>
          </a:xfrm>
          <a:prstGeom prst="rect">
            <a:avLst/>
          </a:prstGeom>
        </p:spPr>
      </p:pic>
      <p:pic>
        <p:nvPicPr>
          <p:cNvPr id="13" name="Graphic 12">
            <a:extLst>
              <a:ext uri="{FF2B5EF4-FFF2-40B4-BE49-F238E27FC236}">
                <a16:creationId xmlns:a16="http://schemas.microsoft.com/office/drawing/2014/main" id="{BE72876B-D3DA-4462-9E24-3354D8D02A2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5000626" y="2531838"/>
            <a:ext cx="2190751" cy="1943100"/>
          </a:xfrm>
          <a:prstGeom prst="rect">
            <a:avLst/>
          </a:prstGeom>
        </p:spPr>
      </p:pic>
      <p:pic>
        <p:nvPicPr>
          <p:cNvPr id="15" name="Graphic 14">
            <a:extLst>
              <a:ext uri="{FF2B5EF4-FFF2-40B4-BE49-F238E27FC236}">
                <a16:creationId xmlns:a16="http://schemas.microsoft.com/office/drawing/2014/main" id="{14A539B6-6E3F-41BA-ACE2-76E8BB65163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8345609" y="2421056"/>
            <a:ext cx="2324100" cy="2057400"/>
          </a:xfrm>
          <a:prstGeom prst="rect">
            <a:avLst/>
          </a:prstGeom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659CD1F-9DFB-4048-9B9B-2BD7D4EC6400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2063856" y="3064615"/>
            <a:ext cx="1240971" cy="823912"/>
          </a:xfrm>
        </p:spPr>
        <p:txBody>
          <a:bodyPr anchor="ctr">
            <a:noAutofit/>
          </a:bodyPr>
          <a:lstStyle>
            <a:lvl1pPr marL="0" indent="0" algn="ctr">
              <a:buNone/>
              <a:defRPr lang="en-US" sz="4000" kern="1200" cap="all" spc="151" baseline="0" dirty="0" smtClean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/>
              <a:t>#</a:t>
            </a:r>
          </a:p>
        </p:txBody>
      </p:sp>
      <p:sp>
        <p:nvSpPr>
          <p:cNvPr id="23" name="Text Placeholder 2">
            <a:extLst>
              <a:ext uri="{FF2B5EF4-FFF2-40B4-BE49-F238E27FC236}">
                <a16:creationId xmlns:a16="http://schemas.microsoft.com/office/drawing/2014/main" id="{A066E2EA-C6EA-4A02-818E-33BD582D92E7}"/>
              </a:ext>
            </a:extLst>
          </p:cNvPr>
          <p:cNvSpPr>
            <a:spLocks noGrp="1"/>
          </p:cNvSpPr>
          <p:nvPr>
            <p:ph type="body" idx="15" hasCustomPrompt="1"/>
          </p:nvPr>
        </p:nvSpPr>
        <p:spPr>
          <a:xfrm>
            <a:off x="5475515" y="3064615"/>
            <a:ext cx="1240971" cy="823912"/>
          </a:xfrm>
        </p:spPr>
        <p:txBody>
          <a:bodyPr anchor="ctr">
            <a:noAutofit/>
          </a:bodyPr>
          <a:lstStyle>
            <a:lvl1pPr marL="0" indent="0" algn="ctr">
              <a:buNone/>
              <a:defRPr lang="en-US" sz="4000" kern="1200" cap="all" spc="151" baseline="0" dirty="0" smtClean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/>
              <a:t>#</a:t>
            </a:r>
          </a:p>
        </p:txBody>
      </p:sp>
      <p:sp>
        <p:nvSpPr>
          <p:cNvPr id="24" name="Text Placeholder 2">
            <a:extLst>
              <a:ext uri="{FF2B5EF4-FFF2-40B4-BE49-F238E27FC236}">
                <a16:creationId xmlns:a16="http://schemas.microsoft.com/office/drawing/2014/main" id="{97B9C3B0-3522-407C-B662-631E19ECC95F}"/>
              </a:ext>
            </a:extLst>
          </p:cNvPr>
          <p:cNvSpPr>
            <a:spLocks noGrp="1"/>
          </p:cNvSpPr>
          <p:nvPr>
            <p:ph type="body" idx="16" hasCustomPrompt="1"/>
          </p:nvPr>
        </p:nvSpPr>
        <p:spPr>
          <a:xfrm>
            <a:off x="8887175" y="3064615"/>
            <a:ext cx="1240971" cy="823912"/>
          </a:xfrm>
        </p:spPr>
        <p:txBody>
          <a:bodyPr anchor="ctr">
            <a:noAutofit/>
          </a:bodyPr>
          <a:lstStyle>
            <a:lvl1pPr marL="0" indent="0" algn="ctr">
              <a:buNone/>
              <a:defRPr lang="en-US" sz="4000" kern="1200" cap="all" spc="151" baseline="0" dirty="0" smtClean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/>
              <a:t>#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C9B20CF-6B91-4562-B799-0ABDAEBC0D2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129699" y="4824190"/>
            <a:ext cx="3124093" cy="462927"/>
          </a:xfrm>
        </p:spPr>
        <p:txBody>
          <a:bodyPr>
            <a:noAutofit/>
          </a:bodyPr>
          <a:lstStyle>
            <a:lvl1pPr marL="0" indent="0" algn="ctr">
              <a:lnSpc>
                <a:spcPct val="100000"/>
              </a:lnSpc>
              <a:buNone/>
              <a:defRPr sz="2000" cap="all" spc="51" baseline="0">
                <a:solidFill>
                  <a:schemeClr val="tx1"/>
                </a:solidFill>
              </a:defRPr>
            </a:lvl1pPr>
            <a:lvl2pPr marL="457189" indent="0">
              <a:lnSpc>
                <a:spcPct val="100000"/>
              </a:lnSpc>
              <a:buNone/>
              <a:defRPr sz="1400" spc="51" baseline="0">
                <a:solidFill>
                  <a:schemeClr val="bg1"/>
                </a:solidFill>
              </a:defRPr>
            </a:lvl2pPr>
            <a:lvl3pPr marL="914377" indent="0">
              <a:lnSpc>
                <a:spcPct val="100000"/>
              </a:lnSpc>
              <a:buNone/>
              <a:defRPr sz="1400" spc="51" baseline="0">
                <a:solidFill>
                  <a:schemeClr val="bg1"/>
                </a:solidFill>
              </a:defRPr>
            </a:lvl3pPr>
            <a:lvl4pPr marL="1371566" indent="0">
              <a:lnSpc>
                <a:spcPct val="100000"/>
              </a:lnSpc>
              <a:buNone/>
              <a:defRPr sz="1400" spc="51" baseline="0">
                <a:solidFill>
                  <a:schemeClr val="bg1"/>
                </a:solidFill>
              </a:defRPr>
            </a:lvl4pPr>
            <a:lvl5pPr marL="1828754" indent="0">
              <a:lnSpc>
                <a:spcPct val="100000"/>
              </a:lnSpc>
              <a:buNone/>
              <a:defRPr sz="1400" spc="51" baseline="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5" name="Content Placeholder 3">
            <a:extLst>
              <a:ext uri="{FF2B5EF4-FFF2-40B4-BE49-F238E27FC236}">
                <a16:creationId xmlns:a16="http://schemas.microsoft.com/office/drawing/2014/main" id="{82D8880F-3EAC-45C9-91F2-19A193791A18}"/>
              </a:ext>
            </a:extLst>
          </p:cNvPr>
          <p:cNvSpPr>
            <a:spLocks noGrp="1"/>
          </p:cNvSpPr>
          <p:nvPr>
            <p:ph sz="half" idx="17"/>
          </p:nvPr>
        </p:nvSpPr>
        <p:spPr>
          <a:xfrm>
            <a:off x="1129699" y="5280765"/>
            <a:ext cx="3124093" cy="462927"/>
          </a:xfrm>
        </p:spPr>
        <p:txBody>
          <a:bodyPr>
            <a:normAutofit/>
          </a:bodyPr>
          <a:lstStyle>
            <a:lvl1pPr marL="0" indent="0" algn="ctr">
              <a:lnSpc>
                <a:spcPct val="100000"/>
              </a:lnSpc>
              <a:buNone/>
              <a:defRPr sz="1400" cap="none" spc="51" baseline="0">
                <a:solidFill>
                  <a:schemeClr val="tx1"/>
                </a:solidFill>
              </a:defRPr>
            </a:lvl1pPr>
            <a:lvl2pPr marL="457189" indent="0">
              <a:lnSpc>
                <a:spcPct val="100000"/>
              </a:lnSpc>
              <a:buNone/>
              <a:defRPr sz="1400" spc="51" baseline="0">
                <a:solidFill>
                  <a:schemeClr val="bg1"/>
                </a:solidFill>
              </a:defRPr>
            </a:lvl2pPr>
            <a:lvl3pPr marL="914377" indent="0">
              <a:lnSpc>
                <a:spcPct val="100000"/>
              </a:lnSpc>
              <a:buNone/>
              <a:defRPr sz="1400" spc="51" baseline="0">
                <a:solidFill>
                  <a:schemeClr val="bg1"/>
                </a:solidFill>
              </a:defRPr>
            </a:lvl3pPr>
            <a:lvl4pPr marL="1371566" indent="0">
              <a:lnSpc>
                <a:spcPct val="100000"/>
              </a:lnSpc>
              <a:buNone/>
              <a:defRPr sz="1400" spc="51" baseline="0">
                <a:solidFill>
                  <a:schemeClr val="bg1"/>
                </a:solidFill>
              </a:defRPr>
            </a:lvl4pPr>
            <a:lvl5pPr marL="1828754" indent="0">
              <a:lnSpc>
                <a:spcPct val="100000"/>
              </a:lnSpc>
              <a:buNone/>
              <a:defRPr sz="1400" spc="51" baseline="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36EE64B-44BF-4634-97BC-5ED74C6DF28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526262" y="4824190"/>
            <a:ext cx="3139479" cy="462927"/>
          </a:xfrm>
        </p:spPr>
        <p:txBody>
          <a:bodyPr>
            <a:normAutofit/>
          </a:bodyPr>
          <a:lstStyle>
            <a:lvl1pPr marL="0" indent="0" algn="ctr">
              <a:lnSpc>
                <a:spcPct val="100000"/>
              </a:lnSpc>
              <a:buNone/>
              <a:defRPr sz="2000" cap="all" spc="51" baseline="0">
                <a:solidFill>
                  <a:schemeClr val="tx1"/>
                </a:solidFill>
              </a:defRPr>
            </a:lvl1pPr>
            <a:lvl2pPr marL="457189" indent="0">
              <a:lnSpc>
                <a:spcPct val="100000"/>
              </a:lnSpc>
              <a:buNone/>
              <a:defRPr sz="2000" cap="all" spc="51" baseline="0">
                <a:solidFill>
                  <a:schemeClr val="bg1"/>
                </a:solidFill>
              </a:defRPr>
            </a:lvl2pPr>
            <a:lvl3pPr marL="914377" indent="0">
              <a:lnSpc>
                <a:spcPct val="100000"/>
              </a:lnSpc>
              <a:buNone/>
              <a:defRPr sz="1400" spc="51" baseline="0">
                <a:solidFill>
                  <a:schemeClr val="bg1"/>
                </a:solidFill>
              </a:defRPr>
            </a:lvl3pPr>
            <a:lvl4pPr marL="1371566" indent="0">
              <a:lnSpc>
                <a:spcPct val="100000"/>
              </a:lnSpc>
              <a:buNone/>
              <a:defRPr sz="1400" spc="51" baseline="0">
                <a:solidFill>
                  <a:schemeClr val="bg1"/>
                </a:solidFill>
              </a:defRPr>
            </a:lvl4pPr>
            <a:lvl5pPr marL="1828754" indent="0">
              <a:lnSpc>
                <a:spcPct val="100000"/>
              </a:lnSpc>
              <a:buNone/>
              <a:defRPr sz="1400" spc="51" baseline="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6" name="Content Placeholder 5">
            <a:extLst>
              <a:ext uri="{FF2B5EF4-FFF2-40B4-BE49-F238E27FC236}">
                <a16:creationId xmlns:a16="http://schemas.microsoft.com/office/drawing/2014/main" id="{9019518E-E850-403D-A5B5-4B53F8C4A56B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4526262" y="5280765"/>
            <a:ext cx="3139479" cy="462927"/>
          </a:xfrm>
        </p:spPr>
        <p:txBody>
          <a:bodyPr>
            <a:normAutofit/>
          </a:bodyPr>
          <a:lstStyle>
            <a:lvl1pPr marL="0" indent="0" algn="ctr">
              <a:lnSpc>
                <a:spcPct val="100000"/>
              </a:lnSpc>
              <a:buNone/>
              <a:defRPr sz="1400" cap="none" spc="51" baseline="0">
                <a:solidFill>
                  <a:schemeClr val="tx1"/>
                </a:solidFill>
              </a:defRPr>
            </a:lvl1pPr>
            <a:lvl2pPr marL="457189" indent="0" algn="ctr">
              <a:lnSpc>
                <a:spcPct val="100000"/>
              </a:lnSpc>
              <a:buNone/>
              <a:defRPr sz="1400" cap="none" spc="51" baseline="0">
                <a:solidFill>
                  <a:schemeClr val="tx1"/>
                </a:solidFill>
              </a:defRPr>
            </a:lvl2pPr>
            <a:lvl3pPr marL="914377" indent="0">
              <a:lnSpc>
                <a:spcPct val="100000"/>
              </a:lnSpc>
              <a:buNone/>
              <a:defRPr sz="1400" spc="51" baseline="0">
                <a:solidFill>
                  <a:schemeClr val="bg1"/>
                </a:solidFill>
              </a:defRPr>
            </a:lvl3pPr>
            <a:lvl4pPr marL="1371566" indent="0">
              <a:lnSpc>
                <a:spcPct val="100000"/>
              </a:lnSpc>
              <a:buNone/>
              <a:defRPr sz="1400" spc="51" baseline="0">
                <a:solidFill>
                  <a:schemeClr val="bg1"/>
                </a:solidFill>
              </a:defRPr>
            </a:lvl4pPr>
            <a:lvl5pPr marL="1828754" indent="0">
              <a:lnSpc>
                <a:spcPct val="100000"/>
              </a:lnSpc>
              <a:buNone/>
              <a:defRPr sz="1400" spc="51" baseline="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22" name="Content Placeholder 3">
            <a:extLst>
              <a:ext uri="{FF2B5EF4-FFF2-40B4-BE49-F238E27FC236}">
                <a16:creationId xmlns:a16="http://schemas.microsoft.com/office/drawing/2014/main" id="{C464A9BD-B815-4632-8F54-6EB70E48BAFF}"/>
              </a:ext>
            </a:extLst>
          </p:cNvPr>
          <p:cNvSpPr>
            <a:spLocks noGrp="1"/>
          </p:cNvSpPr>
          <p:nvPr>
            <p:ph sz="half" idx="14"/>
          </p:nvPr>
        </p:nvSpPr>
        <p:spPr>
          <a:xfrm>
            <a:off x="7938211" y="4824190"/>
            <a:ext cx="3124093" cy="462927"/>
          </a:xfrm>
        </p:spPr>
        <p:txBody>
          <a:bodyPr>
            <a:noAutofit/>
          </a:bodyPr>
          <a:lstStyle>
            <a:lvl1pPr marL="0" indent="0" algn="ctr">
              <a:lnSpc>
                <a:spcPct val="100000"/>
              </a:lnSpc>
              <a:buNone/>
              <a:defRPr sz="2000" cap="all" spc="51" baseline="0">
                <a:solidFill>
                  <a:schemeClr val="tx1"/>
                </a:solidFill>
              </a:defRPr>
            </a:lvl1pPr>
            <a:lvl2pPr marL="457189" indent="0">
              <a:lnSpc>
                <a:spcPct val="100000"/>
              </a:lnSpc>
              <a:buNone/>
              <a:defRPr sz="1400" spc="51" baseline="0">
                <a:solidFill>
                  <a:schemeClr val="bg1"/>
                </a:solidFill>
              </a:defRPr>
            </a:lvl2pPr>
            <a:lvl3pPr marL="914377" indent="0">
              <a:lnSpc>
                <a:spcPct val="100000"/>
              </a:lnSpc>
              <a:buNone/>
              <a:defRPr sz="1400" spc="51" baseline="0">
                <a:solidFill>
                  <a:schemeClr val="bg1"/>
                </a:solidFill>
              </a:defRPr>
            </a:lvl3pPr>
            <a:lvl4pPr marL="1371566" indent="0">
              <a:lnSpc>
                <a:spcPct val="100000"/>
              </a:lnSpc>
              <a:buNone/>
              <a:defRPr sz="1400" spc="51" baseline="0">
                <a:solidFill>
                  <a:schemeClr val="bg1"/>
                </a:solidFill>
              </a:defRPr>
            </a:lvl4pPr>
            <a:lvl5pPr marL="1828754" indent="0">
              <a:lnSpc>
                <a:spcPct val="100000"/>
              </a:lnSpc>
              <a:buNone/>
              <a:defRPr sz="1400" spc="51" baseline="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7" name="Content Placeholder 3">
            <a:extLst>
              <a:ext uri="{FF2B5EF4-FFF2-40B4-BE49-F238E27FC236}">
                <a16:creationId xmlns:a16="http://schemas.microsoft.com/office/drawing/2014/main" id="{A8058154-45E5-403E-B714-AC85774F391F}"/>
              </a:ext>
            </a:extLst>
          </p:cNvPr>
          <p:cNvSpPr>
            <a:spLocks noGrp="1"/>
          </p:cNvSpPr>
          <p:nvPr>
            <p:ph sz="half" idx="19"/>
          </p:nvPr>
        </p:nvSpPr>
        <p:spPr>
          <a:xfrm>
            <a:off x="7938211" y="5280765"/>
            <a:ext cx="3124093" cy="462927"/>
          </a:xfrm>
        </p:spPr>
        <p:txBody>
          <a:bodyPr>
            <a:normAutofit/>
          </a:bodyPr>
          <a:lstStyle>
            <a:lvl1pPr marL="0" indent="0" algn="ctr">
              <a:lnSpc>
                <a:spcPct val="100000"/>
              </a:lnSpc>
              <a:buNone/>
              <a:defRPr sz="1400" cap="none" spc="51" baseline="0">
                <a:solidFill>
                  <a:schemeClr val="tx1"/>
                </a:solidFill>
              </a:defRPr>
            </a:lvl1pPr>
            <a:lvl2pPr marL="457189" indent="0">
              <a:lnSpc>
                <a:spcPct val="100000"/>
              </a:lnSpc>
              <a:buNone/>
              <a:defRPr sz="1400" spc="51" baseline="0">
                <a:solidFill>
                  <a:schemeClr val="bg1"/>
                </a:solidFill>
              </a:defRPr>
            </a:lvl2pPr>
            <a:lvl3pPr marL="914377" indent="0">
              <a:lnSpc>
                <a:spcPct val="100000"/>
              </a:lnSpc>
              <a:buNone/>
              <a:defRPr sz="1400" spc="51" baseline="0">
                <a:solidFill>
                  <a:schemeClr val="bg1"/>
                </a:solidFill>
              </a:defRPr>
            </a:lvl3pPr>
            <a:lvl4pPr marL="1371566" indent="0">
              <a:lnSpc>
                <a:spcPct val="100000"/>
              </a:lnSpc>
              <a:buNone/>
              <a:defRPr sz="1400" spc="51" baseline="0">
                <a:solidFill>
                  <a:schemeClr val="bg1"/>
                </a:solidFill>
              </a:defRPr>
            </a:lvl4pPr>
            <a:lvl5pPr marL="1828754" indent="0">
              <a:lnSpc>
                <a:spcPct val="100000"/>
              </a:lnSpc>
              <a:buNone/>
              <a:defRPr sz="1400" spc="51" baseline="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255C16C-AA88-4BBF-8040-11ECFED618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900"/>
            </a:lvl1pPr>
          </a:lstStyle>
          <a:p>
            <a:r>
              <a:rPr lang="en-GB"/>
              <a:t>10/06/2025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BE560E3-F935-488F-8F0E-191D7B6B54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900"/>
            </a:lvl1pPr>
          </a:lstStyle>
          <a:p>
            <a:r>
              <a:rPr lang="en-US"/>
              <a:t>Nicolò Tuccori | CLOUD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B9CD8B2-CC23-467F-B0EE-2CC06D6308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900"/>
            </a:lvl1pPr>
          </a:lstStyle>
          <a:p>
            <a:fld id="{B5CEABB6-07DC-46E8-9B57-56EC44A396E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261931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CF3B5C-31C4-46BA-9FAD-72DF917A84D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933700" y="892177"/>
            <a:ext cx="8421688" cy="1325563"/>
          </a:xfrm>
        </p:spPr>
        <p:txBody>
          <a:bodyPr>
            <a:normAutofit/>
          </a:bodyPr>
          <a:lstStyle>
            <a:lvl1pPr>
              <a:defRPr lang="en-US" sz="2800" kern="1200" spc="151" baseline="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659CD1F-9DFB-4048-9B9B-2BD7D4EC6400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2933701" y="2776936"/>
            <a:ext cx="3924300" cy="823912"/>
          </a:xfrm>
        </p:spPr>
        <p:txBody>
          <a:bodyPr anchor="b">
            <a:noAutofit/>
          </a:bodyPr>
          <a:lstStyle>
            <a:lvl1pPr marL="0" indent="0">
              <a:buNone/>
              <a:defRPr lang="en-US" sz="2000" kern="1200" spc="151" baseline="0" dirty="0" smtClean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/>
              <a:t>CLICK TO EDIT MASTER TEXT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C9B20CF-6B91-4562-B799-0ABDAEBC0D2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2933701" y="3834607"/>
            <a:ext cx="3924300" cy="1997867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1400" spc="51" baseline="0"/>
            </a:lvl1pPr>
            <a:lvl2pPr marL="457189" indent="0">
              <a:lnSpc>
                <a:spcPct val="100000"/>
              </a:lnSpc>
              <a:buNone/>
              <a:defRPr sz="1400" spc="51" baseline="0"/>
            </a:lvl2pPr>
            <a:lvl3pPr marL="914377" indent="0">
              <a:lnSpc>
                <a:spcPct val="100000"/>
              </a:lnSpc>
              <a:buNone/>
              <a:defRPr sz="1400" spc="51" baseline="0"/>
            </a:lvl3pPr>
            <a:lvl4pPr marL="1371566" indent="0">
              <a:lnSpc>
                <a:spcPct val="100000"/>
              </a:lnSpc>
              <a:buNone/>
              <a:defRPr sz="1400" spc="51" baseline="0"/>
            </a:lvl4pPr>
            <a:lvl5pPr marL="1828754" indent="0">
              <a:lnSpc>
                <a:spcPct val="100000"/>
              </a:lnSpc>
              <a:buNone/>
              <a:defRPr sz="1400" spc="51" baseline="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374FC39-67F6-42EA-BCD1-F69AE2F0F22D}"/>
              </a:ext>
            </a:extLst>
          </p:cNvPr>
          <p:cNvSpPr>
            <a:spLocks noGrp="1"/>
          </p:cNvSpPr>
          <p:nvPr>
            <p:ph type="body" sz="quarter" idx="3" hasCustomPrompt="1"/>
          </p:nvPr>
        </p:nvSpPr>
        <p:spPr>
          <a:xfrm>
            <a:off x="7410173" y="2776936"/>
            <a:ext cx="3943627" cy="823912"/>
          </a:xfrm>
        </p:spPr>
        <p:txBody>
          <a:bodyPr anchor="b">
            <a:noAutofit/>
          </a:bodyPr>
          <a:lstStyle>
            <a:lvl1pPr marL="0" indent="0">
              <a:buNone/>
              <a:defRPr lang="en-US" sz="2000" kern="1200" spc="151" baseline="0" dirty="0" smtClean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marL="0" lvl="0" indent="0" algn="l" defTabSz="914377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en-US"/>
              <a:t>CLICK TO EDIT MASTER TEXT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36EE64B-44BF-4634-97BC-5ED74C6DF28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7410173" y="3834607"/>
            <a:ext cx="3943627" cy="1997867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1400" spc="51" baseline="0"/>
            </a:lvl1pPr>
            <a:lvl2pPr marL="457189" indent="0">
              <a:lnSpc>
                <a:spcPct val="100000"/>
              </a:lnSpc>
              <a:buNone/>
              <a:defRPr sz="1400" spc="51" baseline="0"/>
            </a:lvl2pPr>
            <a:lvl3pPr marL="914377" indent="0">
              <a:lnSpc>
                <a:spcPct val="100000"/>
              </a:lnSpc>
              <a:buNone/>
              <a:defRPr sz="1400" spc="51" baseline="0"/>
            </a:lvl3pPr>
            <a:lvl4pPr marL="1371566" indent="0">
              <a:lnSpc>
                <a:spcPct val="100000"/>
              </a:lnSpc>
              <a:buNone/>
              <a:defRPr sz="1400" spc="51" baseline="0"/>
            </a:lvl4pPr>
            <a:lvl5pPr marL="1828754" indent="0">
              <a:lnSpc>
                <a:spcPct val="100000"/>
              </a:lnSpc>
              <a:buNone/>
              <a:defRPr sz="1400" spc="51" baseline="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255C16C-AA88-4BBF-8040-11ECFED618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900"/>
            </a:lvl1pPr>
          </a:lstStyle>
          <a:p>
            <a:r>
              <a:rPr lang="en-GB"/>
              <a:t>10/06/2025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BE560E3-F935-488F-8F0E-191D7B6B54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900"/>
            </a:lvl1pPr>
          </a:lstStyle>
          <a:p>
            <a:r>
              <a:rPr lang="en-US"/>
              <a:t>Nicolò Tuccori | CLOUD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B9CD8B2-CC23-467F-B0EE-2CC06D6308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900"/>
            </a:lvl1pPr>
          </a:lstStyle>
          <a:p>
            <a:fld id="{B5CEABB6-07DC-46E8-9B57-56EC44A396E5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11" name="Graphic 10">
            <a:extLst>
              <a:ext uri="{FF2B5EF4-FFF2-40B4-BE49-F238E27FC236}">
                <a16:creationId xmlns:a16="http://schemas.microsoft.com/office/drawing/2014/main" id="{EE24E1DB-1F20-4C28-8069-D9219D1F8BB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l="39434" t="20278" b="22673"/>
          <a:stretch/>
        </p:blipFill>
        <p:spPr>
          <a:xfrm>
            <a:off x="25784" y="0"/>
            <a:ext cx="4368031" cy="39123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174090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Graphic 13">
            <a:extLst>
              <a:ext uri="{FF2B5EF4-FFF2-40B4-BE49-F238E27FC236}">
                <a16:creationId xmlns:a16="http://schemas.microsoft.com/office/drawing/2014/main" id="{AE202E03-5C65-4305-B969-65220AD4100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t="18301" r="41825" b="23071"/>
          <a:stretch/>
        </p:blipFill>
        <p:spPr>
          <a:xfrm flipH="1">
            <a:off x="0" y="0"/>
            <a:ext cx="5441888" cy="6858000"/>
          </a:xfrm>
          <a:custGeom>
            <a:avLst/>
            <a:gdLst>
              <a:gd name="connsiteX0" fmla="*/ 5441888 w 5441888"/>
              <a:gd name="connsiteY0" fmla="*/ 0 h 6858000"/>
              <a:gd name="connsiteX1" fmla="*/ 0 w 5441888"/>
              <a:gd name="connsiteY1" fmla="*/ 0 h 6858000"/>
              <a:gd name="connsiteX2" fmla="*/ 0 w 5441888"/>
              <a:gd name="connsiteY2" fmla="*/ 6858000 h 6858000"/>
              <a:gd name="connsiteX3" fmla="*/ 5441888 w 5441888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441888" h="6858000">
                <a:moveTo>
                  <a:pt x="5441888" y="0"/>
                </a:moveTo>
                <a:lnTo>
                  <a:pt x="0" y="0"/>
                </a:lnTo>
                <a:lnTo>
                  <a:pt x="0" y="6858000"/>
                </a:lnTo>
                <a:lnTo>
                  <a:pt x="5441888" y="6858000"/>
                </a:lnTo>
                <a:close/>
              </a:path>
            </a:pathLst>
          </a:custGeom>
        </p:spPr>
      </p:pic>
      <p:sp>
        <p:nvSpPr>
          <p:cNvPr id="19" name="Title 1">
            <a:extLst>
              <a:ext uri="{FF2B5EF4-FFF2-40B4-BE49-F238E27FC236}">
                <a16:creationId xmlns:a16="http://schemas.microsoft.com/office/drawing/2014/main" id="{1E1C8C6D-0530-475B-A7F7-0E00C33ACFE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20169" y="1152772"/>
            <a:ext cx="5431971" cy="846301"/>
          </a:xfrm>
        </p:spPr>
        <p:txBody>
          <a:bodyPr anchor="t">
            <a:normAutofit/>
          </a:bodyPr>
          <a:lstStyle>
            <a:lvl1pPr>
              <a:defRPr lang="en-US" sz="2800" kern="1200" cap="all" spc="151" baseline="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0" name="Text Placeholder 15">
            <a:extLst>
              <a:ext uri="{FF2B5EF4-FFF2-40B4-BE49-F238E27FC236}">
                <a16:creationId xmlns:a16="http://schemas.microsoft.com/office/drawing/2014/main" id="{3D2778A3-7084-4333-8349-03B1FEB5FE7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922255" y="2469516"/>
            <a:ext cx="5433204" cy="365125"/>
          </a:xfrm>
        </p:spPr>
        <p:txBody>
          <a:bodyPr>
            <a:normAutofit/>
          </a:bodyPr>
          <a:lstStyle>
            <a:lvl1pPr marL="0" indent="0">
              <a:buNone/>
              <a:defRPr lang="en-US" sz="2000" kern="1200" cap="all" spc="151" baseline="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en-US"/>
              <a:t>CLICK TO ADD SUBTITLE</a:t>
            </a:r>
          </a:p>
        </p:txBody>
      </p:sp>
      <p:sp>
        <p:nvSpPr>
          <p:cNvPr id="25" name="Text Placeholder 18">
            <a:extLst>
              <a:ext uri="{FF2B5EF4-FFF2-40B4-BE49-F238E27FC236}">
                <a16:creationId xmlns:a16="http://schemas.microsoft.com/office/drawing/2014/main" id="{70ED2545-F96B-400C-B6F4-F1D2D83B7243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921829" y="2798941"/>
            <a:ext cx="5431971" cy="557951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Font typeface="Arial" panose="020B0604020202020204" pitchFamily="34" charset="0"/>
              <a:buNone/>
              <a:defRPr sz="14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add text</a:t>
            </a:r>
          </a:p>
        </p:txBody>
      </p:sp>
      <p:sp>
        <p:nvSpPr>
          <p:cNvPr id="26" name="Text Placeholder 15">
            <a:extLst>
              <a:ext uri="{FF2B5EF4-FFF2-40B4-BE49-F238E27FC236}">
                <a16:creationId xmlns:a16="http://schemas.microsoft.com/office/drawing/2014/main" id="{4A2FECA2-3808-47DC-84EB-CD3395C2052D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5922255" y="3569312"/>
            <a:ext cx="5433204" cy="365125"/>
          </a:xfrm>
        </p:spPr>
        <p:txBody>
          <a:bodyPr>
            <a:normAutofit/>
          </a:bodyPr>
          <a:lstStyle>
            <a:lvl1pPr marL="0" indent="0">
              <a:buNone/>
              <a:defRPr lang="en-US" sz="2000" kern="1200" cap="all" spc="151" baseline="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en-US"/>
              <a:t>CLICK TO ADD SUBTITLE</a:t>
            </a:r>
          </a:p>
        </p:txBody>
      </p:sp>
      <p:sp>
        <p:nvSpPr>
          <p:cNvPr id="27" name="Text Placeholder 18">
            <a:extLst>
              <a:ext uri="{FF2B5EF4-FFF2-40B4-BE49-F238E27FC236}">
                <a16:creationId xmlns:a16="http://schemas.microsoft.com/office/drawing/2014/main" id="{24393B9A-03C4-45C1-8172-F8B354458A48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5921829" y="3898737"/>
            <a:ext cx="5431971" cy="557951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Font typeface="Arial" panose="020B0604020202020204" pitchFamily="34" charset="0"/>
              <a:buNone/>
              <a:defRPr sz="14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add text</a:t>
            </a:r>
          </a:p>
        </p:txBody>
      </p:sp>
      <p:sp>
        <p:nvSpPr>
          <p:cNvPr id="28" name="Text Placeholder 15">
            <a:extLst>
              <a:ext uri="{FF2B5EF4-FFF2-40B4-BE49-F238E27FC236}">
                <a16:creationId xmlns:a16="http://schemas.microsoft.com/office/drawing/2014/main" id="{18EC24A5-B4A5-4BAB-AE40-30EB69D6EF73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5922255" y="4669108"/>
            <a:ext cx="5433204" cy="365125"/>
          </a:xfrm>
        </p:spPr>
        <p:txBody>
          <a:bodyPr>
            <a:normAutofit/>
          </a:bodyPr>
          <a:lstStyle>
            <a:lvl1pPr marL="0" indent="0">
              <a:buNone/>
              <a:defRPr lang="en-US" sz="2000" kern="1200" cap="all" spc="151" baseline="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en-US"/>
              <a:t>CLICK TO ADD SUBTITLE</a:t>
            </a:r>
          </a:p>
        </p:txBody>
      </p:sp>
      <p:sp>
        <p:nvSpPr>
          <p:cNvPr id="29" name="Text Placeholder 18">
            <a:extLst>
              <a:ext uri="{FF2B5EF4-FFF2-40B4-BE49-F238E27FC236}">
                <a16:creationId xmlns:a16="http://schemas.microsoft.com/office/drawing/2014/main" id="{726F36C0-4E6A-4A10-960D-11D78D044478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5921829" y="4998533"/>
            <a:ext cx="5431971" cy="557951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Font typeface="Arial" panose="020B0604020202020204" pitchFamily="34" charset="0"/>
              <a:buNone/>
              <a:defRPr sz="14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add text</a:t>
            </a:r>
          </a:p>
        </p:txBody>
      </p:sp>
      <p:sp>
        <p:nvSpPr>
          <p:cNvPr id="21" name="Date Placeholder 6">
            <a:extLst>
              <a:ext uri="{FF2B5EF4-FFF2-40B4-BE49-F238E27FC236}">
                <a16:creationId xmlns:a16="http://schemas.microsoft.com/office/drawing/2014/main" id="{71F34533-9677-48AF-9374-976825F4BB7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1"/>
            <a:ext cx="2743200" cy="365125"/>
          </a:xfrm>
        </p:spPr>
        <p:txBody>
          <a:bodyPr/>
          <a:lstStyle>
            <a:lvl1pPr>
              <a:defRPr sz="900"/>
            </a:lvl1pPr>
          </a:lstStyle>
          <a:p>
            <a:r>
              <a:rPr lang="en-GB"/>
              <a:t>10/06/2025</a:t>
            </a:r>
            <a:endParaRPr lang="en-US" dirty="0"/>
          </a:p>
        </p:txBody>
      </p:sp>
      <p:sp>
        <p:nvSpPr>
          <p:cNvPr id="22" name="Footer Placeholder 7">
            <a:extLst>
              <a:ext uri="{FF2B5EF4-FFF2-40B4-BE49-F238E27FC236}">
                <a16:creationId xmlns:a16="http://schemas.microsoft.com/office/drawing/2014/main" id="{4FAB8A26-B99E-4F96-8327-A932A14F2C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1"/>
            <a:ext cx="4114800" cy="365125"/>
          </a:xfrm>
        </p:spPr>
        <p:txBody>
          <a:bodyPr/>
          <a:lstStyle>
            <a:lvl1pPr>
              <a:defRPr sz="900"/>
            </a:lvl1pPr>
          </a:lstStyle>
          <a:p>
            <a:r>
              <a:rPr lang="en-US"/>
              <a:t>Nicolò Tuccori | CLOUD</a:t>
            </a:r>
            <a:endParaRPr lang="en-US" dirty="0"/>
          </a:p>
        </p:txBody>
      </p:sp>
      <p:sp>
        <p:nvSpPr>
          <p:cNvPr id="24" name="Slide Number Placeholder 8">
            <a:extLst>
              <a:ext uri="{FF2B5EF4-FFF2-40B4-BE49-F238E27FC236}">
                <a16:creationId xmlns:a16="http://schemas.microsoft.com/office/drawing/2014/main" id="{EB0962D2-BCC3-48AB-A769-2A7327D291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1"/>
            <a:ext cx="2743200" cy="365125"/>
          </a:xfrm>
        </p:spPr>
        <p:txBody>
          <a:bodyPr/>
          <a:lstStyle>
            <a:lvl1pPr>
              <a:defRPr sz="900"/>
            </a:lvl1pPr>
          </a:lstStyle>
          <a:p>
            <a:fld id="{B5CEABB6-07DC-46E8-9B57-56EC44A396E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693348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000" userDrawn="1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5C4E19-B78B-4E39-B661-7E6A2E6C500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>
            <a:normAutofit/>
          </a:bodyPr>
          <a:lstStyle>
            <a:lvl1pPr algn="l">
              <a:defRPr lang="en-US" sz="2800" kern="1200" spc="151" baseline="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B250D272-9B39-4C2D-B0F5-21010D11E437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748749" y="1361939"/>
            <a:ext cx="6765925" cy="496888"/>
          </a:xfrm>
        </p:spPr>
        <p:txBody>
          <a:bodyPr>
            <a:noAutofit/>
          </a:bodyPr>
          <a:lstStyle>
            <a:lvl1pPr marL="0" indent="0">
              <a:buNone/>
              <a:defRPr sz="1800"/>
            </a:lvl1pPr>
            <a:lvl2pPr marL="457189" indent="0">
              <a:buNone/>
              <a:defRPr sz="1800"/>
            </a:lvl2pPr>
            <a:lvl3pPr marL="914377" indent="0">
              <a:buNone/>
              <a:defRPr sz="1600"/>
            </a:lvl3pPr>
            <a:lvl4pPr marL="1371566" indent="0">
              <a:buNone/>
              <a:defRPr sz="1400"/>
            </a:lvl4pPr>
            <a:lvl5pPr marL="1828754" indent="0">
              <a:buNone/>
              <a:defRPr sz="1400"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Chart Placeholder 6">
            <a:extLst>
              <a:ext uri="{FF2B5EF4-FFF2-40B4-BE49-F238E27FC236}">
                <a16:creationId xmlns:a16="http://schemas.microsoft.com/office/drawing/2014/main" id="{08AF2DB4-A973-4307-B59C-6058A138835C}"/>
              </a:ext>
            </a:extLst>
          </p:cNvPr>
          <p:cNvSpPr>
            <a:spLocks noGrp="1"/>
          </p:cNvSpPr>
          <p:nvPr>
            <p:ph type="chart" sz="quarter" idx="13"/>
          </p:nvPr>
        </p:nvSpPr>
        <p:spPr>
          <a:xfrm>
            <a:off x="838201" y="2286003"/>
            <a:ext cx="6094271" cy="3542143"/>
          </a:xfrm>
        </p:spPr>
        <p:txBody>
          <a:bodyPr/>
          <a:lstStyle/>
          <a:p>
            <a:r>
              <a:rPr lang="en-US"/>
              <a:t>Click icon to add chart</a:t>
            </a:r>
            <a:endParaRPr lang="en-US" dirty="0"/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339C283A-EC40-421C-8A0E-F9A3161C8890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7858126" y="2284625"/>
            <a:ext cx="3147332" cy="306388"/>
          </a:xfrm>
        </p:spPr>
        <p:txBody>
          <a:bodyPr>
            <a:noAutofit/>
          </a:bodyPr>
          <a:lstStyle>
            <a:lvl1pPr marL="0" indent="0">
              <a:buNone/>
              <a:defRPr sz="1400" cap="all" spc="151" baseline="0">
                <a:solidFill>
                  <a:schemeClr val="tx1"/>
                </a:solidFill>
                <a:latin typeface="+mj-lt"/>
              </a:defRPr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100"/>
            </a:lvl4pPr>
            <a:lvl5pPr marL="1828754" indent="0">
              <a:buNone/>
              <a:defRPr sz="11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3" name="Content Placeholder 12">
            <a:extLst>
              <a:ext uri="{FF2B5EF4-FFF2-40B4-BE49-F238E27FC236}">
                <a16:creationId xmlns:a16="http://schemas.microsoft.com/office/drawing/2014/main" id="{305CA2B1-D510-4949-A638-C1A064DA41A7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7858125" y="2779714"/>
            <a:ext cx="3148013" cy="3095625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189" indent="0">
              <a:buNone/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2pPr>
            <a:lvl3pPr marL="914377" indent="0">
              <a:buNone/>
              <a:defRPr sz="1051">
                <a:solidFill>
                  <a:schemeClr val="tx1">
                    <a:lumMod val="65000"/>
                    <a:lumOff val="35000"/>
                  </a:schemeClr>
                </a:solidFill>
              </a:defRPr>
            </a:lvl3pPr>
            <a:lvl4pPr marL="1371566" indent="0">
              <a:buNone/>
              <a:defRPr sz="1000">
                <a:solidFill>
                  <a:schemeClr val="tx1">
                    <a:lumMod val="65000"/>
                    <a:lumOff val="35000"/>
                  </a:schemeClr>
                </a:solidFill>
              </a:defRPr>
            </a:lvl4pPr>
            <a:lvl5pPr marL="1828754" indent="0">
              <a:buNone/>
              <a:defRPr sz="1000">
                <a:solidFill>
                  <a:schemeClr val="tx1">
                    <a:lumMod val="65000"/>
                    <a:lumOff val="35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add content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E085D26-FA83-4414-959E-98936A7726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900"/>
            </a:lvl1pPr>
          </a:lstStyle>
          <a:p>
            <a:r>
              <a:rPr lang="en-GB"/>
              <a:t>10/06/2025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FB52E93-DE4C-4341-8D83-F0230E38B1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900"/>
            </a:lvl1pPr>
          </a:lstStyle>
          <a:p>
            <a:r>
              <a:rPr lang="en-US"/>
              <a:t>Nicolò Tuccori | CLOUD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C467230-4A0F-4B18-8BA9-C3B2FDD59C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900"/>
            </a:lvl1pPr>
          </a:lstStyle>
          <a:p>
            <a:fld id="{B5CEABB6-07DC-46E8-9B57-56EC44A396E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100301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melin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7D46070C-E825-43D0-99F4-8B461413113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1" y="3057683"/>
            <a:ext cx="12191999" cy="2010191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1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1F8C642-49FB-4E16-A3A0-B2ACBEABFFD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>
            <a:normAutofit/>
          </a:bodyPr>
          <a:lstStyle>
            <a:lvl1pPr algn="l">
              <a:defRPr lang="en-US" sz="2800" kern="1200" spc="151" baseline="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6" name="Text Placeholder 10">
            <a:extLst>
              <a:ext uri="{FF2B5EF4-FFF2-40B4-BE49-F238E27FC236}">
                <a16:creationId xmlns:a16="http://schemas.microsoft.com/office/drawing/2014/main" id="{E4E92FC5-6FC2-45C2-9200-3244F9EA69A0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914399" y="3354712"/>
            <a:ext cx="731520" cy="457200"/>
          </a:xfrm>
        </p:spPr>
        <p:txBody>
          <a:bodyPr anchor="ctr"/>
          <a:lstStyle>
            <a:lvl1pPr marL="0" indent="0" algn="l">
              <a:buNone/>
              <a:defRPr sz="1400" b="1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Year</a:t>
            </a:r>
            <a:endParaRPr lang="en-ZA" dirty="0"/>
          </a:p>
        </p:txBody>
      </p:sp>
      <p:sp>
        <p:nvSpPr>
          <p:cNvPr id="7" name="Text Placeholder 10">
            <a:extLst>
              <a:ext uri="{FF2B5EF4-FFF2-40B4-BE49-F238E27FC236}">
                <a16:creationId xmlns:a16="http://schemas.microsoft.com/office/drawing/2014/main" id="{4D75C136-D6C3-4431-8776-997070627AAB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1965960" y="3502152"/>
            <a:ext cx="640080" cy="201776"/>
          </a:xfrm>
        </p:spPr>
        <p:txBody>
          <a:bodyPr>
            <a:noAutofit/>
          </a:bodyPr>
          <a:lstStyle>
            <a:lvl1pPr marL="0" indent="0" algn="ctr">
              <a:buNone/>
              <a:defRPr sz="10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MM</a:t>
            </a:r>
            <a:endParaRPr lang="en-ZA"/>
          </a:p>
        </p:txBody>
      </p:sp>
      <p:sp>
        <p:nvSpPr>
          <p:cNvPr id="8" name="Text Placeholder 10">
            <a:extLst>
              <a:ext uri="{FF2B5EF4-FFF2-40B4-BE49-F238E27FC236}">
                <a16:creationId xmlns:a16="http://schemas.microsoft.com/office/drawing/2014/main" id="{FD15D323-BFE3-4ACE-9A2E-C9EB69458B12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2753880" y="3502152"/>
            <a:ext cx="640080" cy="201776"/>
          </a:xfrm>
        </p:spPr>
        <p:txBody>
          <a:bodyPr>
            <a:noAutofit/>
          </a:bodyPr>
          <a:lstStyle>
            <a:lvl1pPr marL="0" indent="0" algn="ctr">
              <a:buNone/>
              <a:defRPr sz="10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MM</a:t>
            </a:r>
            <a:endParaRPr lang="en-ZA"/>
          </a:p>
        </p:txBody>
      </p:sp>
      <p:sp>
        <p:nvSpPr>
          <p:cNvPr id="9" name="Text Placeholder 10">
            <a:extLst>
              <a:ext uri="{FF2B5EF4-FFF2-40B4-BE49-F238E27FC236}">
                <a16:creationId xmlns:a16="http://schemas.microsoft.com/office/drawing/2014/main" id="{3B520767-B49F-4503-8120-B66E411F33E4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3541800" y="3502152"/>
            <a:ext cx="640080" cy="201776"/>
          </a:xfrm>
        </p:spPr>
        <p:txBody>
          <a:bodyPr>
            <a:noAutofit/>
          </a:bodyPr>
          <a:lstStyle>
            <a:lvl1pPr marL="0" indent="0" algn="ctr">
              <a:buNone/>
              <a:defRPr sz="10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MM</a:t>
            </a:r>
            <a:endParaRPr lang="en-ZA"/>
          </a:p>
        </p:txBody>
      </p:sp>
      <p:sp>
        <p:nvSpPr>
          <p:cNvPr id="10" name="Text Placeholder 10">
            <a:extLst>
              <a:ext uri="{FF2B5EF4-FFF2-40B4-BE49-F238E27FC236}">
                <a16:creationId xmlns:a16="http://schemas.microsoft.com/office/drawing/2014/main" id="{30C2F5A0-E03E-4C89-B9EB-8D48889F5F91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4329720" y="3502152"/>
            <a:ext cx="640080" cy="201776"/>
          </a:xfrm>
        </p:spPr>
        <p:txBody>
          <a:bodyPr>
            <a:noAutofit/>
          </a:bodyPr>
          <a:lstStyle>
            <a:lvl1pPr marL="0" indent="0" algn="ctr">
              <a:buNone/>
              <a:defRPr sz="10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MM</a:t>
            </a:r>
            <a:endParaRPr lang="en-ZA"/>
          </a:p>
        </p:txBody>
      </p:sp>
      <p:sp>
        <p:nvSpPr>
          <p:cNvPr id="12" name="Text Placeholder 10">
            <a:extLst>
              <a:ext uri="{FF2B5EF4-FFF2-40B4-BE49-F238E27FC236}">
                <a16:creationId xmlns:a16="http://schemas.microsoft.com/office/drawing/2014/main" id="{59D3CBFE-13C8-4DB1-A831-9393264923E7}"/>
              </a:ext>
            </a:extLst>
          </p:cNvPr>
          <p:cNvSpPr>
            <a:spLocks noGrp="1"/>
          </p:cNvSpPr>
          <p:nvPr>
            <p:ph type="body" sz="quarter" idx="39" hasCustomPrompt="1"/>
          </p:nvPr>
        </p:nvSpPr>
        <p:spPr>
          <a:xfrm>
            <a:off x="5117640" y="3502152"/>
            <a:ext cx="640080" cy="201776"/>
          </a:xfrm>
        </p:spPr>
        <p:txBody>
          <a:bodyPr>
            <a:noAutofit/>
          </a:bodyPr>
          <a:lstStyle>
            <a:lvl1pPr marL="0" indent="0" algn="ctr">
              <a:buNone/>
              <a:defRPr sz="10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MM</a:t>
            </a:r>
            <a:endParaRPr lang="en-ZA"/>
          </a:p>
        </p:txBody>
      </p:sp>
      <p:sp>
        <p:nvSpPr>
          <p:cNvPr id="13" name="Text Placeholder 10">
            <a:extLst>
              <a:ext uri="{FF2B5EF4-FFF2-40B4-BE49-F238E27FC236}">
                <a16:creationId xmlns:a16="http://schemas.microsoft.com/office/drawing/2014/main" id="{82385A0A-C61D-4BBD-AC77-D7642F895E22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5905560" y="3502152"/>
            <a:ext cx="640080" cy="201776"/>
          </a:xfrm>
        </p:spPr>
        <p:txBody>
          <a:bodyPr>
            <a:noAutofit/>
          </a:bodyPr>
          <a:lstStyle>
            <a:lvl1pPr marL="0" indent="0" algn="ctr">
              <a:buNone/>
              <a:defRPr sz="10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MM</a:t>
            </a:r>
            <a:endParaRPr lang="en-ZA" dirty="0"/>
          </a:p>
        </p:txBody>
      </p:sp>
      <p:sp>
        <p:nvSpPr>
          <p:cNvPr id="14" name="Text Placeholder 10">
            <a:extLst>
              <a:ext uri="{FF2B5EF4-FFF2-40B4-BE49-F238E27FC236}">
                <a16:creationId xmlns:a16="http://schemas.microsoft.com/office/drawing/2014/main" id="{FED89FCE-7507-4C8C-923F-922290589466}"/>
              </a:ext>
            </a:extLst>
          </p:cNvPr>
          <p:cNvSpPr>
            <a:spLocks noGrp="1"/>
          </p:cNvSpPr>
          <p:nvPr>
            <p:ph type="body" sz="quarter" idx="41" hasCustomPrompt="1"/>
          </p:nvPr>
        </p:nvSpPr>
        <p:spPr>
          <a:xfrm>
            <a:off x="6693480" y="3502152"/>
            <a:ext cx="640080" cy="201776"/>
          </a:xfrm>
        </p:spPr>
        <p:txBody>
          <a:bodyPr>
            <a:noAutofit/>
          </a:bodyPr>
          <a:lstStyle>
            <a:lvl1pPr marL="0" indent="0" algn="ctr">
              <a:buNone/>
              <a:defRPr sz="10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MM</a:t>
            </a:r>
            <a:endParaRPr lang="en-ZA" dirty="0"/>
          </a:p>
        </p:txBody>
      </p:sp>
      <p:sp>
        <p:nvSpPr>
          <p:cNvPr id="16" name="Text Placeholder 10">
            <a:extLst>
              <a:ext uri="{FF2B5EF4-FFF2-40B4-BE49-F238E27FC236}">
                <a16:creationId xmlns:a16="http://schemas.microsoft.com/office/drawing/2014/main" id="{2A9276DB-F427-4F8E-8E4C-466600F390FD}"/>
              </a:ext>
            </a:extLst>
          </p:cNvPr>
          <p:cNvSpPr>
            <a:spLocks noGrp="1"/>
          </p:cNvSpPr>
          <p:nvPr>
            <p:ph type="body" sz="quarter" idx="43" hasCustomPrompt="1"/>
          </p:nvPr>
        </p:nvSpPr>
        <p:spPr>
          <a:xfrm>
            <a:off x="7481400" y="3502152"/>
            <a:ext cx="640080" cy="201776"/>
          </a:xfrm>
        </p:spPr>
        <p:txBody>
          <a:bodyPr>
            <a:noAutofit/>
          </a:bodyPr>
          <a:lstStyle>
            <a:lvl1pPr marL="0" indent="0" algn="ctr">
              <a:buNone/>
              <a:defRPr sz="10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MM</a:t>
            </a:r>
            <a:endParaRPr lang="en-ZA" dirty="0"/>
          </a:p>
        </p:txBody>
      </p:sp>
      <p:sp>
        <p:nvSpPr>
          <p:cNvPr id="17" name="Text Placeholder 10">
            <a:extLst>
              <a:ext uri="{FF2B5EF4-FFF2-40B4-BE49-F238E27FC236}">
                <a16:creationId xmlns:a16="http://schemas.microsoft.com/office/drawing/2014/main" id="{79023948-0C1E-4DAB-B885-1C713409AA08}"/>
              </a:ext>
            </a:extLst>
          </p:cNvPr>
          <p:cNvSpPr>
            <a:spLocks noGrp="1"/>
          </p:cNvSpPr>
          <p:nvPr>
            <p:ph type="body" sz="quarter" idx="44" hasCustomPrompt="1"/>
          </p:nvPr>
        </p:nvSpPr>
        <p:spPr>
          <a:xfrm>
            <a:off x="8269320" y="3502152"/>
            <a:ext cx="640080" cy="201776"/>
          </a:xfrm>
        </p:spPr>
        <p:txBody>
          <a:bodyPr>
            <a:noAutofit/>
          </a:bodyPr>
          <a:lstStyle>
            <a:lvl1pPr marL="0" indent="0" algn="ctr">
              <a:buNone/>
              <a:defRPr sz="10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MM</a:t>
            </a:r>
            <a:endParaRPr lang="en-ZA"/>
          </a:p>
        </p:txBody>
      </p:sp>
      <p:sp>
        <p:nvSpPr>
          <p:cNvPr id="15" name="Text Placeholder 10">
            <a:extLst>
              <a:ext uri="{FF2B5EF4-FFF2-40B4-BE49-F238E27FC236}">
                <a16:creationId xmlns:a16="http://schemas.microsoft.com/office/drawing/2014/main" id="{F2F73935-BF53-4510-8B8F-EDB1CD56A1BB}"/>
              </a:ext>
            </a:extLst>
          </p:cNvPr>
          <p:cNvSpPr>
            <a:spLocks noGrp="1"/>
          </p:cNvSpPr>
          <p:nvPr>
            <p:ph type="body" sz="quarter" idx="42" hasCustomPrompt="1"/>
          </p:nvPr>
        </p:nvSpPr>
        <p:spPr>
          <a:xfrm>
            <a:off x="9057240" y="3502152"/>
            <a:ext cx="640080" cy="201776"/>
          </a:xfrm>
        </p:spPr>
        <p:txBody>
          <a:bodyPr>
            <a:noAutofit/>
          </a:bodyPr>
          <a:lstStyle>
            <a:lvl1pPr marL="0" indent="0" algn="ctr">
              <a:buNone/>
              <a:defRPr sz="10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MM</a:t>
            </a:r>
            <a:endParaRPr lang="en-ZA"/>
          </a:p>
        </p:txBody>
      </p:sp>
      <p:sp>
        <p:nvSpPr>
          <p:cNvPr id="18" name="Text Placeholder 10">
            <a:extLst>
              <a:ext uri="{FF2B5EF4-FFF2-40B4-BE49-F238E27FC236}">
                <a16:creationId xmlns:a16="http://schemas.microsoft.com/office/drawing/2014/main" id="{4AB6A03C-6180-41ED-A88D-ECBB80D160F2}"/>
              </a:ext>
            </a:extLst>
          </p:cNvPr>
          <p:cNvSpPr>
            <a:spLocks noGrp="1"/>
          </p:cNvSpPr>
          <p:nvPr>
            <p:ph type="body" sz="quarter" idx="45" hasCustomPrompt="1"/>
          </p:nvPr>
        </p:nvSpPr>
        <p:spPr>
          <a:xfrm>
            <a:off x="9845160" y="3502152"/>
            <a:ext cx="640080" cy="201776"/>
          </a:xfrm>
        </p:spPr>
        <p:txBody>
          <a:bodyPr>
            <a:noAutofit/>
          </a:bodyPr>
          <a:lstStyle>
            <a:lvl1pPr marL="0" indent="0" algn="ctr">
              <a:buNone/>
              <a:defRPr sz="10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MM</a:t>
            </a:r>
            <a:endParaRPr lang="en-ZA"/>
          </a:p>
        </p:txBody>
      </p:sp>
      <p:sp>
        <p:nvSpPr>
          <p:cNvPr id="19" name="Text Placeholder 10">
            <a:extLst>
              <a:ext uri="{FF2B5EF4-FFF2-40B4-BE49-F238E27FC236}">
                <a16:creationId xmlns:a16="http://schemas.microsoft.com/office/drawing/2014/main" id="{145AD645-55F0-41A9-AC53-ED30BF1340BA}"/>
              </a:ext>
            </a:extLst>
          </p:cNvPr>
          <p:cNvSpPr>
            <a:spLocks noGrp="1"/>
          </p:cNvSpPr>
          <p:nvPr>
            <p:ph type="body" sz="quarter" idx="46" hasCustomPrompt="1"/>
          </p:nvPr>
        </p:nvSpPr>
        <p:spPr>
          <a:xfrm>
            <a:off x="10633085" y="3502152"/>
            <a:ext cx="640080" cy="201776"/>
          </a:xfrm>
        </p:spPr>
        <p:txBody>
          <a:bodyPr>
            <a:noAutofit/>
          </a:bodyPr>
          <a:lstStyle>
            <a:lvl1pPr marL="0" indent="0" algn="ctr">
              <a:buNone/>
              <a:defRPr sz="10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MM</a:t>
            </a:r>
            <a:endParaRPr lang="en-ZA"/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AB3645A3-D681-45BF-B195-452D000802CA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914400" y="4292468"/>
            <a:ext cx="731520" cy="457200"/>
          </a:xfrm>
        </p:spPr>
        <p:txBody>
          <a:bodyPr anchor="ctr"/>
          <a:lstStyle>
            <a:lvl1pPr marL="0" indent="0" algn="l">
              <a:buNone/>
              <a:defRPr sz="1400" b="1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/>
              <a:t>Year</a:t>
            </a:r>
            <a:endParaRPr lang="en-ZA"/>
          </a:p>
        </p:txBody>
      </p:sp>
      <p:sp>
        <p:nvSpPr>
          <p:cNvPr id="20" name="Text Placeholder 10">
            <a:extLst>
              <a:ext uri="{FF2B5EF4-FFF2-40B4-BE49-F238E27FC236}">
                <a16:creationId xmlns:a16="http://schemas.microsoft.com/office/drawing/2014/main" id="{C39F248D-01B4-40EE-B483-E8E81806DFBE}"/>
              </a:ext>
            </a:extLst>
          </p:cNvPr>
          <p:cNvSpPr>
            <a:spLocks noGrp="1"/>
          </p:cNvSpPr>
          <p:nvPr>
            <p:ph type="body" sz="quarter" idx="47" hasCustomPrompt="1"/>
          </p:nvPr>
        </p:nvSpPr>
        <p:spPr>
          <a:xfrm>
            <a:off x="1969915" y="4425696"/>
            <a:ext cx="640080" cy="201776"/>
          </a:xfrm>
        </p:spPr>
        <p:txBody>
          <a:bodyPr>
            <a:noAutofit/>
          </a:bodyPr>
          <a:lstStyle>
            <a:lvl1pPr marL="0" indent="0" algn="ctr">
              <a:buNone/>
              <a:defRPr sz="10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MM</a:t>
            </a:r>
            <a:endParaRPr lang="en-ZA"/>
          </a:p>
        </p:txBody>
      </p:sp>
      <p:sp>
        <p:nvSpPr>
          <p:cNvPr id="21" name="Text Placeholder 10">
            <a:extLst>
              <a:ext uri="{FF2B5EF4-FFF2-40B4-BE49-F238E27FC236}">
                <a16:creationId xmlns:a16="http://schemas.microsoft.com/office/drawing/2014/main" id="{1D0F1859-7A34-42DF-873E-2CF864E4C4BE}"/>
              </a:ext>
            </a:extLst>
          </p:cNvPr>
          <p:cNvSpPr>
            <a:spLocks noGrp="1"/>
          </p:cNvSpPr>
          <p:nvPr>
            <p:ph type="body" sz="quarter" idx="48" hasCustomPrompt="1"/>
          </p:nvPr>
        </p:nvSpPr>
        <p:spPr>
          <a:xfrm>
            <a:off x="2757603" y="4425696"/>
            <a:ext cx="640080" cy="201776"/>
          </a:xfrm>
        </p:spPr>
        <p:txBody>
          <a:bodyPr>
            <a:noAutofit/>
          </a:bodyPr>
          <a:lstStyle>
            <a:lvl1pPr marL="0" indent="0" algn="ctr">
              <a:buNone/>
              <a:defRPr sz="10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MM</a:t>
            </a:r>
            <a:endParaRPr lang="en-ZA"/>
          </a:p>
        </p:txBody>
      </p:sp>
      <p:sp>
        <p:nvSpPr>
          <p:cNvPr id="22" name="Text Placeholder 10">
            <a:extLst>
              <a:ext uri="{FF2B5EF4-FFF2-40B4-BE49-F238E27FC236}">
                <a16:creationId xmlns:a16="http://schemas.microsoft.com/office/drawing/2014/main" id="{6EB397AF-B5C1-40FE-86D4-BA660E4C6E46}"/>
              </a:ext>
            </a:extLst>
          </p:cNvPr>
          <p:cNvSpPr>
            <a:spLocks noGrp="1"/>
          </p:cNvSpPr>
          <p:nvPr>
            <p:ph type="body" sz="quarter" idx="49" hasCustomPrompt="1"/>
          </p:nvPr>
        </p:nvSpPr>
        <p:spPr>
          <a:xfrm>
            <a:off x="3545289" y="4425696"/>
            <a:ext cx="640080" cy="201776"/>
          </a:xfrm>
        </p:spPr>
        <p:txBody>
          <a:bodyPr>
            <a:noAutofit/>
          </a:bodyPr>
          <a:lstStyle>
            <a:lvl1pPr marL="0" indent="0" algn="ctr">
              <a:buNone/>
              <a:defRPr sz="10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MM</a:t>
            </a:r>
            <a:endParaRPr lang="en-ZA"/>
          </a:p>
        </p:txBody>
      </p:sp>
      <p:sp>
        <p:nvSpPr>
          <p:cNvPr id="23" name="Text Placeholder 10">
            <a:extLst>
              <a:ext uri="{FF2B5EF4-FFF2-40B4-BE49-F238E27FC236}">
                <a16:creationId xmlns:a16="http://schemas.microsoft.com/office/drawing/2014/main" id="{AF1343D5-DC0F-4C7E-967F-CFC300A2C807}"/>
              </a:ext>
            </a:extLst>
          </p:cNvPr>
          <p:cNvSpPr>
            <a:spLocks noGrp="1"/>
          </p:cNvSpPr>
          <p:nvPr>
            <p:ph type="body" sz="quarter" idx="50" hasCustomPrompt="1"/>
          </p:nvPr>
        </p:nvSpPr>
        <p:spPr>
          <a:xfrm>
            <a:off x="4332976" y="4425696"/>
            <a:ext cx="640080" cy="201776"/>
          </a:xfrm>
        </p:spPr>
        <p:txBody>
          <a:bodyPr>
            <a:noAutofit/>
          </a:bodyPr>
          <a:lstStyle>
            <a:lvl1pPr marL="0" indent="0" algn="ctr">
              <a:buNone/>
              <a:defRPr sz="10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MM</a:t>
            </a:r>
            <a:endParaRPr lang="en-ZA"/>
          </a:p>
        </p:txBody>
      </p:sp>
      <p:sp>
        <p:nvSpPr>
          <p:cNvPr id="24" name="Text Placeholder 10">
            <a:extLst>
              <a:ext uri="{FF2B5EF4-FFF2-40B4-BE49-F238E27FC236}">
                <a16:creationId xmlns:a16="http://schemas.microsoft.com/office/drawing/2014/main" id="{9AD688A5-D2DF-4FC3-8171-FAEA8C4F5566}"/>
              </a:ext>
            </a:extLst>
          </p:cNvPr>
          <p:cNvSpPr>
            <a:spLocks noGrp="1"/>
          </p:cNvSpPr>
          <p:nvPr>
            <p:ph type="body" sz="quarter" idx="51" hasCustomPrompt="1"/>
          </p:nvPr>
        </p:nvSpPr>
        <p:spPr>
          <a:xfrm>
            <a:off x="5120663" y="4425696"/>
            <a:ext cx="640080" cy="201776"/>
          </a:xfrm>
        </p:spPr>
        <p:txBody>
          <a:bodyPr>
            <a:noAutofit/>
          </a:bodyPr>
          <a:lstStyle>
            <a:lvl1pPr marL="0" indent="0" algn="ctr">
              <a:buNone/>
              <a:defRPr sz="10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MM</a:t>
            </a:r>
            <a:endParaRPr lang="en-ZA"/>
          </a:p>
        </p:txBody>
      </p:sp>
      <p:sp>
        <p:nvSpPr>
          <p:cNvPr id="25" name="Text Placeholder 10">
            <a:extLst>
              <a:ext uri="{FF2B5EF4-FFF2-40B4-BE49-F238E27FC236}">
                <a16:creationId xmlns:a16="http://schemas.microsoft.com/office/drawing/2014/main" id="{EA05A5D4-01B0-4932-B03E-571986E282EA}"/>
              </a:ext>
            </a:extLst>
          </p:cNvPr>
          <p:cNvSpPr>
            <a:spLocks noGrp="1"/>
          </p:cNvSpPr>
          <p:nvPr>
            <p:ph type="body" sz="quarter" idx="52" hasCustomPrompt="1"/>
          </p:nvPr>
        </p:nvSpPr>
        <p:spPr>
          <a:xfrm>
            <a:off x="5908351" y="4425696"/>
            <a:ext cx="640080" cy="201776"/>
          </a:xfrm>
        </p:spPr>
        <p:txBody>
          <a:bodyPr>
            <a:noAutofit/>
          </a:bodyPr>
          <a:lstStyle>
            <a:lvl1pPr marL="0" indent="0" algn="ctr">
              <a:buNone/>
              <a:defRPr sz="10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MM</a:t>
            </a:r>
            <a:endParaRPr lang="en-ZA"/>
          </a:p>
        </p:txBody>
      </p:sp>
      <p:sp>
        <p:nvSpPr>
          <p:cNvPr id="26" name="Text Placeholder 10">
            <a:extLst>
              <a:ext uri="{FF2B5EF4-FFF2-40B4-BE49-F238E27FC236}">
                <a16:creationId xmlns:a16="http://schemas.microsoft.com/office/drawing/2014/main" id="{72A84601-CD4F-49ED-8D51-CEF032363058}"/>
              </a:ext>
            </a:extLst>
          </p:cNvPr>
          <p:cNvSpPr>
            <a:spLocks noGrp="1"/>
          </p:cNvSpPr>
          <p:nvPr>
            <p:ph type="body" sz="quarter" idx="53" hasCustomPrompt="1"/>
          </p:nvPr>
        </p:nvSpPr>
        <p:spPr>
          <a:xfrm>
            <a:off x="6696037" y="4425696"/>
            <a:ext cx="640080" cy="201776"/>
          </a:xfrm>
        </p:spPr>
        <p:txBody>
          <a:bodyPr>
            <a:noAutofit/>
          </a:bodyPr>
          <a:lstStyle>
            <a:lvl1pPr marL="0" indent="0" algn="ctr">
              <a:buNone/>
              <a:defRPr sz="10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MM</a:t>
            </a:r>
            <a:endParaRPr lang="en-ZA"/>
          </a:p>
        </p:txBody>
      </p:sp>
      <p:sp>
        <p:nvSpPr>
          <p:cNvPr id="28" name="Text Placeholder 10">
            <a:extLst>
              <a:ext uri="{FF2B5EF4-FFF2-40B4-BE49-F238E27FC236}">
                <a16:creationId xmlns:a16="http://schemas.microsoft.com/office/drawing/2014/main" id="{DFC05EC7-9D6C-486B-9E2F-D3612013C0A1}"/>
              </a:ext>
            </a:extLst>
          </p:cNvPr>
          <p:cNvSpPr>
            <a:spLocks noGrp="1"/>
          </p:cNvSpPr>
          <p:nvPr>
            <p:ph type="body" sz="quarter" idx="55" hasCustomPrompt="1"/>
          </p:nvPr>
        </p:nvSpPr>
        <p:spPr>
          <a:xfrm>
            <a:off x="7483724" y="4425696"/>
            <a:ext cx="640080" cy="201776"/>
          </a:xfrm>
        </p:spPr>
        <p:txBody>
          <a:bodyPr>
            <a:noAutofit/>
          </a:bodyPr>
          <a:lstStyle>
            <a:lvl1pPr marL="0" indent="0" algn="ctr">
              <a:buNone/>
              <a:defRPr sz="10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MM</a:t>
            </a:r>
            <a:endParaRPr lang="en-ZA"/>
          </a:p>
        </p:txBody>
      </p:sp>
      <p:sp>
        <p:nvSpPr>
          <p:cNvPr id="29" name="Text Placeholder 10">
            <a:extLst>
              <a:ext uri="{FF2B5EF4-FFF2-40B4-BE49-F238E27FC236}">
                <a16:creationId xmlns:a16="http://schemas.microsoft.com/office/drawing/2014/main" id="{98F455FB-241B-4E1F-B581-FA6CBA239545}"/>
              </a:ext>
            </a:extLst>
          </p:cNvPr>
          <p:cNvSpPr>
            <a:spLocks noGrp="1"/>
          </p:cNvSpPr>
          <p:nvPr>
            <p:ph type="body" sz="quarter" idx="56" hasCustomPrompt="1"/>
          </p:nvPr>
        </p:nvSpPr>
        <p:spPr>
          <a:xfrm>
            <a:off x="8271411" y="4425696"/>
            <a:ext cx="640080" cy="201776"/>
          </a:xfrm>
        </p:spPr>
        <p:txBody>
          <a:bodyPr>
            <a:noAutofit/>
          </a:bodyPr>
          <a:lstStyle>
            <a:lvl1pPr marL="0" indent="0" algn="ctr">
              <a:buNone/>
              <a:defRPr sz="10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MM</a:t>
            </a:r>
            <a:endParaRPr lang="en-ZA" dirty="0"/>
          </a:p>
        </p:txBody>
      </p:sp>
      <p:sp>
        <p:nvSpPr>
          <p:cNvPr id="27" name="Text Placeholder 10">
            <a:extLst>
              <a:ext uri="{FF2B5EF4-FFF2-40B4-BE49-F238E27FC236}">
                <a16:creationId xmlns:a16="http://schemas.microsoft.com/office/drawing/2014/main" id="{C49FB196-753D-4A12-9460-57D8AB4B540B}"/>
              </a:ext>
            </a:extLst>
          </p:cNvPr>
          <p:cNvSpPr>
            <a:spLocks noGrp="1"/>
          </p:cNvSpPr>
          <p:nvPr>
            <p:ph type="body" sz="quarter" idx="54" hasCustomPrompt="1"/>
          </p:nvPr>
        </p:nvSpPr>
        <p:spPr>
          <a:xfrm>
            <a:off x="9059099" y="4425696"/>
            <a:ext cx="640080" cy="201776"/>
          </a:xfrm>
        </p:spPr>
        <p:txBody>
          <a:bodyPr>
            <a:noAutofit/>
          </a:bodyPr>
          <a:lstStyle>
            <a:lvl1pPr marL="0" indent="0" algn="ctr">
              <a:buNone/>
              <a:defRPr sz="10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MM</a:t>
            </a:r>
            <a:endParaRPr lang="en-ZA"/>
          </a:p>
        </p:txBody>
      </p:sp>
      <p:sp>
        <p:nvSpPr>
          <p:cNvPr id="30" name="Text Placeholder 10">
            <a:extLst>
              <a:ext uri="{FF2B5EF4-FFF2-40B4-BE49-F238E27FC236}">
                <a16:creationId xmlns:a16="http://schemas.microsoft.com/office/drawing/2014/main" id="{9E38664A-8108-4E24-800B-3C32ADA43978}"/>
              </a:ext>
            </a:extLst>
          </p:cNvPr>
          <p:cNvSpPr>
            <a:spLocks noGrp="1"/>
          </p:cNvSpPr>
          <p:nvPr>
            <p:ph type="body" sz="quarter" idx="57" hasCustomPrompt="1"/>
          </p:nvPr>
        </p:nvSpPr>
        <p:spPr>
          <a:xfrm>
            <a:off x="9846785" y="4425696"/>
            <a:ext cx="640080" cy="201776"/>
          </a:xfrm>
        </p:spPr>
        <p:txBody>
          <a:bodyPr>
            <a:noAutofit/>
          </a:bodyPr>
          <a:lstStyle>
            <a:lvl1pPr marL="0" indent="0" algn="ctr">
              <a:buNone/>
              <a:defRPr sz="10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MM</a:t>
            </a:r>
            <a:endParaRPr lang="en-ZA"/>
          </a:p>
        </p:txBody>
      </p:sp>
      <p:sp>
        <p:nvSpPr>
          <p:cNvPr id="31" name="Text Placeholder 10">
            <a:extLst>
              <a:ext uri="{FF2B5EF4-FFF2-40B4-BE49-F238E27FC236}">
                <a16:creationId xmlns:a16="http://schemas.microsoft.com/office/drawing/2014/main" id="{2908458B-A3ED-4855-9E08-108D7C4A8D36}"/>
              </a:ext>
            </a:extLst>
          </p:cNvPr>
          <p:cNvSpPr>
            <a:spLocks noGrp="1"/>
          </p:cNvSpPr>
          <p:nvPr>
            <p:ph type="body" sz="quarter" idx="58" hasCustomPrompt="1"/>
          </p:nvPr>
        </p:nvSpPr>
        <p:spPr>
          <a:xfrm>
            <a:off x="10634472" y="4425696"/>
            <a:ext cx="640080" cy="201776"/>
          </a:xfrm>
        </p:spPr>
        <p:txBody>
          <a:bodyPr>
            <a:noAutofit/>
          </a:bodyPr>
          <a:lstStyle>
            <a:lvl1pPr marL="0" indent="0" algn="ctr">
              <a:buNone/>
              <a:defRPr sz="10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MM</a:t>
            </a:r>
            <a:endParaRPr lang="en-ZA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FFA35437-CCDE-4D92-B879-F23B329C8EC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929640" y="4034786"/>
            <a:ext cx="10332720" cy="4571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 sz="1351" dirty="0">
              <a:solidFill>
                <a:schemeClr val="bg1"/>
              </a:solidFill>
            </a:endParaRPr>
          </a:p>
        </p:txBody>
      </p:sp>
      <p:sp>
        <p:nvSpPr>
          <p:cNvPr id="36" name="Date Placeholder 2">
            <a:extLst>
              <a:ext uri="{FF2B5EF4-FFF2-40B4-BE49-F238E27FC236}">
                <a16:creationId xmlns:a16="http://schemas.microsoft.com/office/drawing/2014/main" id="{1CDC588F-73BC-4108-974B-0EAAB8213CE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1"/>
            <a:ext cx="2743200" cy="365125"/>
          </a:xfrm>
        </p:spPr>
        <p:txBody>
          <a:bodyPr/>
          <a:lstStyle>
            <a:lvl1pPr>
              <a:defRPr sz="900"/>
            </a:lvl1pPr>
          </a:lstStyle>
          <a:p>
            <a:r>
              <a:rPr lang="en-GB"/>
              <a:t>10/06/2025</a:t>
            </a:r>
            <a:endParaRPr lang="en-US" dirty="0"/>
          </a:p>
        </p:txBody>
      </p:sp>
      <p:sp>
        <p:nvSpPr>
          <p:cNvPr id="37" name="Footer Placeholder 3">
            <a:extLst>
              <a:ext uri="{FF2B5EF4-FFF2-40B4-BE49-F238E27FC236}">
                <a16:creationId xmlns:a16="http://schemas.microsoft.com/office/drawing/2014/main" id="{B2AC1EB2-9B8F-4077-8B66-64F9549F2C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1"/>
            <a:ext cx="4114800" cy="365125"/>
          </a:xfrm>
        </p:spPr>
        <p:txBody>
          <a:bodyPr/>
          <a:lstStyle>
            <a:lvl1pPr>
              <a:defRPr sz="900"/>
            </a:lvl1pPr>
          </a:lstStyle>
          <a:p>
            <a:r>
              <a:rPr lang="en-US"/>
              <a:t>Nicolò Tuccori | CLOUD</a:t>
            </a:r>
            <a:endParaRPr lang="en-US" dirty="0"/>
          </a:p>
        </p:txBody>
      </p:sp>
      <p:sp>
        <p:nvSpPr>
          <p:cNvPr id="38" name="Slide Number Placeholder 4">
            <a:extLst>
              <a:ext uri="{FF2B5EF4-FFF2-40B4-BE49-F238E27FC236}">
                <a16:creationId xmlns:a16="http://schemas.microsoft.com/office/drawing/2014/main" id="{28DE3E33-346A-45AF-B164-CB5DF04FAE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1"/>
            <a:ext cx="2743200" cy="365125"/>
          </a:xfrm>
        </p:spPr>
        <p:txBody>
          <a:bodyPr/>
          <a:lstStyle>
            <a:lvl1pPr>
              <a:defRPr sz="900"/>
            </a:lvl1pPr>
          </a:lstStyle>
          <a:p>
            <a:fld id="{B5CEABB6-07DC-46E8-9B57-56EC44A396E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632346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mart Ar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5C4E19-B78B-4E39-B661-7E6A2E6C500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>
            <a:normAutofit/>
          </a:bodyPr>
          <a:lstStyle>
            <a:lvl1pPr algn="ctr">
              <a:defRPr lang="en-US" sz="2800" kern="1200" spc="151" baseline="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SmartArt Placeholder 6">
            <a:extLst>
              <a:ext uri="{FF2B5EF4-FFF2-40B4-BE49-F238E27FC236}">
                <a16:creationId xmlns:a16="http://schemas.microsoft.com/office/drawing/2014/main" id="{156CA116-0F6E-4EE9-B34F-03BA07161A7A}"/>
              </a:ext>
            </a:extLst>
          </p:cNvPr>
          <p:cNvSpPr>
            <a:spLocks noGrp="1"/>
          </p:cNvSpPr>
          <p:nvPr>
            <p:ph type="dgm" sz="quarter" idx="15"/>
          </p:nvPr>
        </p:nvSpPr>
        <p:spPr>
          <a:xfrm>
            <a:off x="838200" y="2139084"/>
            <a:ext cx="10515600" cy="3695339"/>
          </a:xfrm>
        </p:spPr>
        <p:txBody>
          <a:bodyPr/>
          <a:lstStyle/>
          <a:p>
            <a:r>
              <a:rPr lang="en-US"/>
              <a:t>Click icon to add SmartArt graphic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E085D26-FA83-4414-959E-98936A7726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900"/>
            </a:lvl1pPr>
          </a:lstStyle>
          <a:p>
            <a:r>
              <a:rPr lang="en-GB"/>
              <a:t>10/06/2025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FB52E93-DE4C-4341-8D83-F0230E38B1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900"/>
            </a:lvl1pPr>
          </a:lstStyle>
          <a:p>
            <a:r>
              <a:rPr lang="en-US"/>
              <a:t>Nicolò Tuccori | CLOUD</a:t>
            </a:r>
            <a:endParaRPr lang="en-US" dirty="0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66988B2D-0240-4256-8268-4B9FF1E7236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 flipV="1">
            <a:off x="0" y="0"/>
            <a:ext cx="2590800" cy="76200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D8EEAAE1-3D04-41C3-B2D2-B3BEF34C3B2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 flipH="1">
            <a:off x="0" y="0"/>
            <a:ext cx="704851" cy="1027907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C467230-4A0F-4B18-8BA9-C3B2FDD59C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900"/>
            </a:lvl1pPr>
          </a:lstStyle>
          <a:p>
            <a:fld id="{B5CEABB6-07DC-46E8-9B57-56EC44A396E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4313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am Slide 4 Peopl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CF3B5C-31C4-46BA-9FAD-72DF917A84D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885156" y="892177"/>
            <a:ext cx="8421688" cy="1325563"/>
          </a:xfrm>
        </p:spPr>
        <p:txBody>
          <a:bodyPr>
            <a:normAutofit/>
          </a:bodyPr>
          <a:lstStyle>
            <a:lvl1pPr algn="ctr">
              <a:defRPr lang="en-US" sz="2800" kern="1200" spc="151" baseline="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B0BDE76A-30A6-4268-9656-28A484C3DCC9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487182" y="2886075"/>
            <a:ext cx="1845511" cy="1845511"/>
          </a:xfrm>
          <a:solidFill>
            <a:schemeClr val="bg1">
              <a:lumMod val="95000"/>
            </a:schemeClr>
          </a:solidFill>
        </p:spPr>
        <p:txBody>
          <a:bodyPr/>
          <a:lstStyle/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659CD1F-9DFB-4048-9B9B-2BD7D4EC6400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311559" y="5084524"/>
            <a:ext cx="2196619" cy="343061"/>
          </a:xfrm>
        </p:spPr>
        <p:txBody>
          <a:bodyPr anchor="ctr">
            <a:noAutofit/>
          </a:bodyPr>
          <a:lstStyle>
            <a:lvl1pPr marL="0" indent="0" algn="ctr">
              <a:buNone/>
              <a:defRPr lang="en-US" sz="1400" kern="1200" spc="151" baseline="0" dirty="0" smtClean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/>
              <a:t>CLICK TO EDIT</a:t>
            </a:r>
          </a:p>
        </p:txBody>
      </p:sp>
      <p:sp>
        <p:nvSpPr>
          <p:cNvPr id="26" name="Text Placeholder 2">
            <a:extLst>
              <a:ext uri="{FF2B5EF4-FFF2-40B4-BE49-F238E27FC236}">
                <a16:creationId xmlns:a16="http://schemas.microsoft.com/office/drawing/2014/main" id="{A02C0876-23F7-41FA-9AC9-721097D1A3CD}"/>
              </a:ext>
            </a:extLst>
          </p:cNvPr>
          <p:cNvSpPr>
            <a:spLocks noGrp="1"/>
          </p:cNvSpPr>
          <p:nvPr>
            <p:ph type="body" idx="21" hasCustomPrompt="1"/>
          </p:nvPr>
        </p:nvSpPr>
        <p:spPr>
          <a:xfrm>
            <a:off x="1487182" y="5464115"/>
            <a:ext cx="1845511" cy="343061"/>
          </a:xfrm>
        </p:spPr>
        <p:txBody>
          <a:bodyPr anchor="t">
            <a:noAutofit/>
          </a:bodyPr>
          <a:lstStyle>
            <a:lvl1pPr marL="0" indent="0" algn="ctr">
              <a:buNone/>
              <a:defRPr lang="en-US" sz="1000" kern="1200" spc="151" baseline="0" dirty="0" smtClean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/>
              <a:t>CLICK TO EDIT</a:t>
            </a:r>
          </a:p>
        </p:txBody>
      </p:sp>
      <p:sp>
        <p:nvSpPr>
          <p:cNvPr id="17" name="Picture Placeholder 10">
            <a:extLst>
              <a:ext uri="{FF2B5EF4-FFF2-40B4-BE49-F238E27FC236}">
                <a16:creationId xmlns:a16="http://schemas.microsoft.com/office/drawing/2014/main" id="{C4CA5C9C-91D5-44B1-A82A-A49732B4691A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3836915" y="2886075"/>
            <a:ext cx="1845511" cy="1845511"/>
          </a:xfrm>
          <a:solidFill>
            <a:schemeClr val="bg1">
              <a:lumMod val="95000"/>
            </a:schemeClr>
          </a:solidFill>
        </p:spPr>
        <p:txBody>
          <a:bodyPr/>
          <a:lstStyle/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3" name="Text Placeholder 2">
            <a:extLst>
              <a:ext uri="{FF2B5EF4-FFF2-40B4-BE49-F238E27FC236}">
                <a16:creationId xmlns:a16="http://schemas.microsoft.com/office/drawing/2014/main" id="{572D0301-10F1-41B4-BEF8-C53FA4D66214}"/>
              </a:ext>
            </a:extLst>
          </p:cNvPr>
          <p:cNvSpPr>
            <a:spLocks noGrp="1"/>
          </p:cNvSpPr>
          <p:nvPr>
            <p:ph type="body" idx="18" hasCustomPrompt="1"/>
          </p:nvPr>
        </p:nvSpPr>
        <p:spPr>
          <a:xfrm>
            <a:off x="3707609" y="5099207"/>
            <a:ext cx="2145049" cy="343061"/>
          </a:xfrm>
        </p:spPr>
        <p:txBody>
          <a:bodyPr anchor="ctr">
            <a:noAutofit/>
          </a:bodyPr>
          <a:lstStyle>
            <a:lvl1pPr marL="0" indent="0" algn="ctr">
              <a:buNone/>
              <a:defRPr lang="en-US" sz="1400" kern="1200" spc="151" baseline="0" dirty="0" smtClean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/>
              <a:t>CLICK TO EDIT</a:t>
            </a:r>
          </a:p>
        </p:txBody>
      </p:sp>
      <p:sp>
        <p:nvSpPr>
          <p:cNvPr id="27" name="Text Placeholder 2">
            <a:extLst>
              <a:ext uri="{FF2B5EF4-FFF2-40B4-BE49-F238E27FC236}">
                <a16:creationId xmlns:a16="http://schemas.microsoft.com/office/drawing/2014/main" id="{7ADEB263-F204-4A78-A5E0-7361EFE0B921}"/>
              </a:ext>
            </a:extLst>
          </p:cNvPr>
          <p:cNvSpPr>
            <a:spLocks noGrp="1"/>
          </p:cNvSpPr>
          <p:nvPr>
            <p:ph type="body" idx="22" hasCustomPrompt="1"/>
          </p:nvPr>
        </p:nvSpPr>
        <p:spPr>
          <a:xfrm>
            <a:off x="3836914" y="5478796"/>
            <a:ext cx="1855949" cy="343061"/>
          </a:xfrm>
        </p:spPr>
        <p:txBody>
          <a:bodyPr anchor="t">
            <a:noAutofit/>
          </a:bodyPr>
          <a:lstStyle>
            <a:lvl1pPr marL="0" indent="0" algn="ctr">
              <a:buNone/>
              <a:defRPr lang="en-US" sz="1000" kern="1200" spc="151" baseline="0" dirty="0" smtClean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/>
              <a:t>CLICK TO EDIT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4EBC7D6F-397D-4C5A-AA62-F683F88531A2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6327579" y="2886075"/>
            <a:ext cx="1845511" cy="1845511"/>
          </a:xfrm>
          <a:solidFill>
            <a:schemeClr val="bg1">
              <a:lumMod val="95000"/>
            </a:schemeClr>
          </a:solidFill>
        </p:spPr>
        <p:txBody>
          <a:bodyPr/>
          <a:lstStyle/>
          <a:p>
            <a:pPr lvl="1"/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2">
            <a:extLst>
              <a:ext uri="{FF2B5EF4-FFF2-40B4-BE49-F238E27FC236}">
                <a16:creationId xmlns:a16="http://schemas.microsoft.com/office/drawing/2014/main" id="{E767B9DE-7410-43CC-90CF-52D67EF03D48}"/>
              </a:ext>
            </a:extLst>
          </p:cNvPr>
          <p:cNvSpPr>
            <a:spLocks noGrp="1"/>
          </p:cNvSpPr>
          <p:nvPr>
            <p:ph type="body" idx="19" hasCustomPrompt="1"/>
          </p:nvPr>
        </p:nvSpPr>
        <p:spPr>
          <a:xfrm>
            <a:off x="6198273" y="5099207"/>
            <a:ext cx="2132985" cy="343061"/>
          </a:xfrm>
        </p:spPr>
        <p:txBody>
          <a:bodyPr anchor="ctr">
            <a:noAutofit/>
          </a:bodyPr>
          <a:lstStyle>
            <a:lvl1pPr marL="0" indent="0" algn="ctr">
              <a:buNone/>
              <a:defRPr lang="en-US" sz="1400" kern="1200" spc="151" baseline="0" dirty="0" smtClean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/>
              <a:t>CLICK TO EDIT</a:t>
            </a:r>
          </a:p>
        </p:txBody>
      </p:sp>
      <p:sp>
        <p:nvSpPr>
          <p:cNvPr id="28" name="Text Placeholder 2">
            <a:extLst>
              <a:ext uri="{FF2B5EF4-FFF2-40B4-BE49-F238E27FC236}">
                <a16:creationId xmlns:a16="http://schemas.microsoft.com/office/drawing/2014/main" id="{103678F5-B025-46E2-BD45-E77861487165}"/>
              </a:ext>
            </a:extLst>
          </p:cNvPr>
          <p:cNvSpPr>
            <a:spLocks noGrp="1"/>
          </p:cNvSpPr>
          <p:nvPr>
            <p:ph type="body" idx="23" hasCustomPrompt="1"/>
          </p:nvPr>
        </p:nvSpPr>
        <p:spPr>
          <a:xfrm>
            <a:off x="6327578" y="5478796"/>
            <a:ext cx="1845511" cy="343061"/>
          </a:xfrm>
        </p:spPr>
        <p:txBody>
          <a:bodyPr anchor="t">
            <a:noAutofit/>
          </a:bodyPr>
          <a:lstStyle>
            <a:lvl1pPr marL="0" indent="0" algn="ctr">
              <a:buNone/>
              <a:defRPr lang="en-US" sz="1000" kern="1200" spc="151" baseline="0" dirty="0" smtClean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/>
              <a:t>CLICK TO EDIT</a:t>
            </a:r>
          </a:p>
        </p:txBody>
      </p:sp>
      <p:sp>
        <p:nvSpPr>
          <p:cNvPr id="19" name="Picture Placeholder 10">
            <a:extLst>
              <a:ext uri="{FF2B5EF4-FFF2-40B4-BE49-F238E27FC236}">
                <a16:creationId xmlns:a16="http://schemas.microsoft.com/office/drawing/2014/main" id="{92E6B581-A522-4758-A9A4-8B9C7B860CF2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8747459" y="2886075"/>
            <a:ext cx="1845511" cy="1845511"/>
          </a:xfrm>
          <a:solidFill>
            <a:schemeClr val="bg1">
              <a:lumMod val="95000"/>
            </a:schemeClr>
          </a:solidFill>
        </p:spPr>
        <p:txBody>
          <a:bodyPr/>
          <a:lstStyle/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5" name="Text Placeholder 2">
            <a:extLst>
              <a:ext uri="{FF2B5EF4-FFF2-40B4-BE49-F238E27FC236}">
                <a16:creationId xmlns:a16="http://schemas.microsoft.com/office/drawing/2014/main" id="{E13DFE1F-4534-4828-990E-B052F51FC65C}"/>
              </a:ext>
            </a:extLst>
          </p:cNvPr>
          <p:cNvSpPr>
            <a:spLocks noGrp="1"/>
          </p:cNvSpPr>
          <p:nvPr>
            <p:ph type="body" idx="20" hasCustomPrompt="1"/>
          </p:nvPr>
        </p:nvSpPr>
        <p:spPr>
          <a:xfrm>
            <a:off x="8618152" y="5084524"/>
            <a:ext cx="2132984" cy="343061"/>
          </a:xfrm>
        </p:spPr>
        <p:txBody>
          <a:bodyPr anchor="ctr">
            <a:noAutofit/>
          </a:bodyPr>
          <a:lstStyle>
            <a:lvl1pPr marL="0" indent="0" algn="ctr">
              <a:buNone/>
              <a:defRPr lang="en-US" sz="1400" kern="1200" spc="151" baseline="0" dirty="0" smtClean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/>
              <a:t>CLICK TO EDIT</a:t>
            </a:r>
          </a:p>
        </p:txBody>
      </p:sp>
      <p:sp>
        <p:nvSpPr>
          <p:cNvPr id="29" name="Text Placeholder 2">
            <a:extLst>
              <a:ext uri="{FF2B5EF4-FFF2-40B4-BE49-F238E27FC236}">
                <a16:creationId xmlns:a16="http://schemas.microsoft.com/office/drawing/2014/main" id="{7E3F385B-4DD9-4F3C-A02B-179B9FA61292}"/>
              </a:ext>
            </a:extLst>
          </p:cNvPr>
          <p:cNvSpPr>
            <a:spLocks noGrp="1"/>
          </p:cNvSpPr>
          <p:nvPr>
            <p:ph type="body" idx="24" hasCustomPrompt="1"/>
          </p:nvPr>
        </p:nvSpPr>
        <p:spPr>
          <a:xfrm>
            <a:off x="8747458" y="5464115"/>
            <a:ext cx="1845511" cy="343061"/>
          </a:xfrm>
        </p:spPr>
        <p:txBody>
          <a:bodyPr anchor="t">
            <a:noAutofit/>
          </a:bodyPr>
          <a:lstStyle>
            <a:lvl1pPr marL="0" indent="0" algn="ctr">
              <a:buNone/>
              <a:defRPr lang="en-US" sz="1000" kern="1200" spc="151" baseline="0" dirty="0" smtClean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/>
              <a:t>CLICK TO EDIT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4E4B72DA-52CB-4D39-A342-8857B4D959B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/>
        </p:nvCxnSpPr>
        <p:spPr>
          <a:xfrm flipH="1" flipV="1">
            <a:off x="7334250" y="0"/>
            <a:ext cx="4857751" cy="76200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21D9BCDA-DFB7-41A4-A7C7-CEE86CEDCBE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>
            <a:off x="11487149" y="1"/>
            <a:ext cx="704851" cy="1724025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255C16C-AA88-4BBF-8040-11ECFED618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900"/>
            </a:lvl1pPr>
          </a:lstStyle>
          <a:p>
            <a:r>
              <a:rPr lang="en-GB"/>
              <a:t>10/06/2025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BE560E3-F935-488F-8F0E-191D7B6B54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900"/>
            </a:lvl1pPr>
          </a:lstStyle>
          <a:p>
            <a:r>
              <a:rPr lang="en-US"/>
              <a:t>Nicolò Tuccori | CLOUD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B9CD8B2-CC23-467F-B0EE-2CC06D6308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900"/>
            </a:lvl1pPr>
          </a:lstStyle>
          <a:p>
            <a:fld id="{B5CEABB6-07DC-46E8-9B57-56EC44A396E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237283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>
        <p15:guide id="2" pos="936" userDrawn="1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am Slide 8 Peopl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CF3B5C-31C4-46BA-9FAD-72DF917A84D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885156" y="892177"/>
            <a:ext cx="8421688" cy="1325563"/>
          </a:xfrm>
        </p:spPr>
        <p:txBody>
          <a:bodyPr>
            <a:normAutofit/>
          </a:bodyPr>
          <a:lstStyle>
            <a:lvl1pPr algn="ctr">
              <a:defRPr lang="en-US" sz="2800" kern="1200" spc="151" baseline="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B0BDE76A-30A6-4268-9656-28A484C3DCC9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877176" y="2428875"/>
            <a:ext cx="1066800" cy="1066800"/>
          </a:xfrm>
          <a:solidFill>
            <a:schemeClr val="tx1"/>
          </a:solidFill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900">
                <a:solidFill>
                  <a:schemeClr val="bg1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659CD1F-9DFB-4048-9B9B-2BD7D4EC6400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500168" y="3654379"/>
            <a:ext cx="1828800" cy="343061"/>
          </a:xfrm>
        </p:spPr>
        <p:txBody>
          <a:bodyPr anchor="t">
            <a:noAutofit/>
          </a:bodyPr>
          <a:lstStyle>
            <a:lvl1pPr marL="0" indent="0" algn="ctr">
              <a:buNone/>
              <a:defRPr lang="en-US" sz="1051" kern="1200" spc="151" baseline="0" dirty="0" smtClean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/>
              <a:t>CLICK TO EDIT</a:t>
            </a:r>
          </a:p>
        </p:txBody>
      </p:sp>
      <p:sp>
        <p:nvSpPr>
          <p:cNvPr id="26" name="Text Placeholder 2">
            <a:extLst>
              <a:ext uri="{FF2B5EF4-FFF2-40B4-BE49-F238E27FC236}">
                <a16:creationId xmlns:a16="http://schemas.microsoft.com/office/drawing/2014/main" id="{A02C0876-23F7-41FA-9AC9-721097D1A3CD}"/>
              </a:ext>
            </a:extLst>
          </p:cNvPr>
          <p:cNvSpPr>
            <a:spLocks noGrp="1"/>
          </p:cNvSpPr>
          <p:nvPr>
            <p:ph type="body" idx="21" hasCustomPrompt="1"/>
          </p:nvPr>
        </p:nvSpPr>
        <p:spPr>
          <a:xfrm>
            <a:off x="1390120" y="3782040"/>
            <a:ext cx="2057400" cy="343061"/>
          </a:xfrm>
        </p:spPr>
        <p:txBody>
          <a:bodyPr anchor="ctr">
            <a:noAutofit/>
          </a:bodyPr>
          <a:lstStyle>
            <a:lvl1pPr marL="0" indent="0" algn="ctr">
              <a:buNone/>
              <a:defRPr lang="en-US" sz="900" kern="1200" spc="151" baseline="0" dirty="0" smtClean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/>
              <a:t>CLICK TO EDIT</a:t>
            </a:r>
          </a:p>
        </p:txBody>
      </p:sp>
      <p:sp>
        <p:nvSpPr>
          <p:cNvPr id="17" name="Picture Placeholder 10">
            <a:extLst>
              <a:ext uri="{FF2B5EF4-FFF2-40B4-BE49-F238E27FC236}">
                <a16:creationId xmlns:a16="http://schemas.microsoft.com/office/drawing/2014/main" id="{C4CA5C9C-91D5-44B1-A82A-A49732B4691A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4226271" y="2428875"/>
            <a:ext cx="1066800" cy="1066800"/>
          </a:xfrm>
          <a:solidFill>
            <a:schemeClr val="tx1"/>
          </a:solidFill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900">
                <a:solidFill>
                  <a:schemeClr val="bg1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3" name="Text Placeholder 2">
            <a:extLst>
              <a:ext uri="{FF2B5EF4-FFF2-40B4-BE49-F238E27FC236}">
                <a16:creationId xmlns:a16="http://schemas.microsoft.com/office/drawing/2014/main" id="{572D0301-10F1-41B4-BEF8-C53FA4D66214}"/>
              </a:ext>
            </a:extLst>
          </p:cNvPr>
          <p:cNvSpPr>
            <a:spLocks noGrp="1"/>
          </p:cNvSpPr>
          <p:nvPr>
            <p:ph type="body" idx="18" hasCustomPrompt="1"/>
          </p:nvPr>
        </p:nvSpPr>
        <p:spPr>
          <a:xfrm>
            <a:off x="3849263" y="3669060"/>
            <a:ext cx="1828800" cy="343061"/>
          </a:xfrm>
        </p:spPr>
        <p:txBody>
          <a:bodyPr anchor="t">
            <a:noAutofit/>
          </a:bodyPr>
          <a:lstStyle>
            <a:lvl1pPr marL="0" indent="0" algn="ctr">
              <a:buNone/>
              <a:defRPr lang="en-US" sz="1051" kern="1200" spc="151" baseline="0" dirty="0" smtClean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/>
              <a:t>CLICK TO EDIT</a:t>
            </a:r>
          </a:p>
        </p:txBody>
      </p:sp>
      <p:sp>
        <p:nvSpPr>
          <p:cNvPr id="27" name="Text Placeholder 2">
            <a:extLst>
              <a:ext uri="{FF2B5EF4-FFF2-40B4-BE49-F238E27FC236}">
                <a16:creationId xmlns:a16="http://schemas.microsoft.com/office/drawing/2014/main" id="{7ADEB263-F204-4A78-A5E0-7361EFE0B921}"/>
              </a:ext>
            </a:extLst>
          </p:cNvPr>
          <p:cNvSpPr>
            <a:spLocks noGrp="1"/>
          </p:cNvSpPr>
          <p:nvPr>
            <p:ph type="body" idx="22" hasCustomPrompt="1"/>
          </p:nvPr>
        </p:nvSpPr>
        <p:spPr>
          <a:xfrm>
            <a:off x="3739215" y="3796722"/>
            <a:ext cx="2057400" cy="343061"/>
          </a:xfrm>
        </p:spPr>
        <p:txBody>
          <a:bodyPr anchor="ctr">
            <a:noAutofit/>
          </a:bodyPr>
          <a:lstStyle>
            <a:lvl1pPr marL="0" indent="0" algn="ctr">
              <a:buNone/>
              <a:defRPr lang="en-US" sz="900" kern="1200" spc="151" baseline="0" dirty="0" smtClean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/>
              <a:t>CLICK TO EDIT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4EBC7D6F-397D-4C5A-AA62-F683F88531A2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6716935" y="2428875"/>
            <a:ext cx="1066800" cy="1066800"/>
          </a:xfrm>
          <a:solidFill>
            <a:schemeClr val="tx1"/>
          </a:solidFill>
        </p:spPr>
        <p:txBody>
          <a:bodyPr>
            <a:normAutofit/>
          </a:bodyPr>
          <a:lstStyle>
            <a:lvl1pPr marL="0" indent="0">
              <a:buNone/>
              <a:defRPr sz="900">
                <a:solidFill>
                  <a:schemeClr val="bg1"/>
                </a:solidFill>
              </a:defRPr>
            </a:lvl1pPr>
            <a:lvl2pPr marL="457189" indent="0">
              <a:lnSpc>
                <a:spcPct val="100000"/>
              </a:lnSpc>
              <a:buNone/>
              <a:defRPr sz="900">
                <a:solidFill>
                  <a:schemeClr val="bg1"/>
                </a:solidFill>
              </a:defRPr>
            </a:lvl2pPr>
          </a:lstStyle>
          <a:p>
            <a:pPr lvl="0"/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2">
            <a:extLst>
              <a:ext uri="{FF2B5EF4-FFF2-40B4-BE49-F238E27FC236}">
                <a16:creationId xmlns:a16="http://schemas.microsoft.com/office/drawing/2014/main" id="{E767B9DE-7410-43CC-90CF-52D67EF03D48}"/>
              </a:ext>
            </a:extLst>
          </p:cNvPr>
          <p:cNvSpPr>
            <a:spLocks noGrp="1"/>
          </p:cNvSpPr>
          <p:nvPr>
            <p:ph type="body" idx="19" hasCustomPrompt="1"/>
          </p:nvPr>
        </p:nvSpPr>
        <p:spPr>
          <a:xfrm>
            <a:off x="6339927" y="3669060"/>
            <a:ext cx="1828800" cy="343061"/>
          </a:xfrm>
        </p:spPr>
        <p:txBody>
          <a:bodyPr anchor="t">
            <a:noAutofit/>
          </a:bodyPr>
          <a:lstStyle>
            <a:lvl1pPr marL="0" indent="0" algn="ctr">
              <a:buNone/>
              <a:defRPr lang="en-US" sz="1051" kern="1200" spc="151" baseline="0" dirty="0" smtClean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/>
              <a:t>CLICK TO EDIT</a:t>
            </a:r>
          </a:p>
        </p:txBody>
      </p:sp>
      <p:sp>
        <p:nvSpPr>
          <p:cNvPr id="28" name="Text Placeholder 2">
            <a:extLst>
              <a:ext uri="{FF2B5EF4-FFF2-40B4-BE49-F238E27FC236}">
                <a16:creationId xmlns:a16="http://schemas.microsoft.com/office/drawing/2014/main" id="{103678F5-B025-46E2-BD45-E77861487165}"/>
              </a:ext>
            </a:extLst>
          </p:cNvPr>
          <p:cNvSpPr>
            <a:spLocks noGrp="1"/>
          </p:cNvSpPr>
          <p:nvPr>
            <p:ph type="body" idx="23" hasCustomPrompt="1"/>
          </p:nvPr>
        </p:nvSpPr>
        <p:spPr>
          <a:xfrm>
            <a:off x="6217963" y="3796722"/>
            <a:ext cx="2057400" cy="343061"/>
          </a:xfrm>
        </p:spPr>
        <p:txBody>
          <a:bodyPr anchor="ctr">
            <a:noAutofit/>
          </a:bodyPr>
          <a:lstStyle>
            <a:lvl1pPr marL="0" indent="0" algn="ctr">
              <a:buNone/>
              <a:defRPr lang="en-US" sz="900" kern="1200" spc="151" baseline="0" dirty="0" smtClean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/>
              <a:t>CLICK TO EDIT</a:t>
            </a:r>
          </a:p>
        </p:txBody>
      </p:sp>
      <p:sp>
        <p:nvSpPr>
          <p:cNvPr id="19" name="Picture Placeholder 10">
            <a:extLst>
              <a:ext uri="{FF2B5EF4-FFF2-40B4-BE49-F238E27FC236}">
                <a16:creationId xmlns:a16="http://schemas.microsoft.com/office/drawing/2014/main" id="{92E6B581-A522-4758-A9A4-8B9C7B860CF2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9136815" y="2428875"/>
            <a:ext cx="1066800" cy="1066800"/>
          </a:xfrm>
          <a:solidFill>
            <a:schemeClr val="tx1"/>
          </a:solidFill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900">
                <a:solidFill>
                  <a:schemeClr val="bg1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5" name="Text Placeholder 2">
            <a:extLst>
              <a:ext uri="{FF2B5EF4-FFF2-40B4-BE49-F238E27FC236}">
                <a16:creationId xmlns:a16="http://schemas.microsoft.com/office/drawing/2014/main" id="{E13DFE1F-4534-4828-990E-B052F51FC65C}"/>
              </a:ext>
            </a:extLst>
          </p:cNvPr>
          <p:cNvSpPr>
            <a:spLocks noGrp="1"/>
          </p:cNvSpPr>
          <p:nvPr>
            <p:ph type="body" idx="20" hasCustomPrompt="1"/>
          </p:nvPr>
        </p:nvSpPr>
        <p:spPr>
          <a:xfrm>
            <a:off x="8759807" y="3654379"/>
            <a:ext cx="1828800" cy="343061"/>
          </a:xfrm>
        </p:spPr>
        <p:txBody>
          <a:bodyPr anchor="t">
            <a:noAutofit/>
          </a:bodyPr>
          <a:lstStyle>
            <a:lvl1pPr marL="0" indent="0" algn="ctr">
              <a:buNone/>
              <a:defRPr lang="en-US" sz="1051" kern="1200" spc="151" baseline="0" dirty="0" smtClean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/>
              <a:t>CLICK TO EDIT</a:t>
            </a:r>
          </a:p>
        </p:txBody>
      </p:sp>
      <p:sp>
        <p:nvSpPr>
          <p:cNvPr id="29" name="Text Placeholder 2">
            <a:extLst>
              <a:ext uri="{FF2B5EF4-FFF2-40B4-BE49-F238E27FC236}">
                <a16:creationId xmlns:a16="http://schemas.microsoft.com/office/drawing/2014/main" id="{7E3F385B-4DD9-4F3C-A02B-179B9FA61292}"/>
              </a:ext>
            </a:extLst>
          </p:cNvPr>
          <p:cNvSpPr>
            <a:spLocks noGrp="1"/>
          </p:cNvSpPr>
          <p:nvPr>
            <p:ph type="body" idx="24" hasCustomPrompt="1"/>
          </p:nvPr>
        </p:nvSpPr>
        <p:spPr>
          <a:xfrm>
            <a:off x="8634432" y="3782040"/>
            <a:ext cx="2057400" cy="343061"/>
          </a:xfrm>
        </p:spPr>
        <p:txBody>
          <a:bodyPr anchor="ctr">
            <a:noAutofit/>
          </a:bodyPr>
          <a:lstStyle>
            <a:lvl1pPr marL="0" indent="0" algn="ctr">
              <a:buNone/>
              <a:defRPr lang="en-US" sz="900" kern="1200" spc="151" baseline="0" dirty="0" smtClean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/>
              <a:t>CLICK TO EDIT</a:t>
            </a:r>
          </a:p>
        </p:txBody>
      </p:sp>
      <p:sp>
        <p:nvSpPr>
          <p:cNvPr id="55" name="Picture Placeholder 10">
            <a:extLst>
              <a:ext uri="{FF2B5EF4-FFF2-40B4-BE49-F238E27FC236}">
                <a16:creationId xmlns:a16="http://schemas.microsoft.com/office/drawing/2014/main" id="{1EBAEB1D-A7F9-4F90-B642-4277D3802BAB}"/>
              </a:ext>
            </a:extLst>
          </p:cNvPr>
          <p:cNvSpPr>
            <a:spLocks noGrp="1"/>
          </p:cNvSpPr>
          <p:nvPr>
            <p:ph type="pic" sz="quarter" idx="26"/>
          </p:nvPr>
        </p:nvSpPr>
        <p:spPr>
          <a:xfrm>
            <a:off x="1877176" y="4287711"/>
            <a:ext cx="1066800" cy="1066800"/>
          </a:xfrm>
          <a:solidFill>
            <a:schemeClr val="tx1"/>
          </a:solidFill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900">
                <a:solidFill>
                  <a:schemeClr val="bg1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54" name="Text Placeholder 2">
            <a:extLst>
              <a:ext uri="{FF2B5EF4-FFF2-40B4-BE49-F238E27FC236}">
                <a16:creationId xmlns:a16="http://schemas.microsoft.com/office/drawing/2014/main" id="{22930C5B-603C-494E-A467-8B394D01D406}"/>
              </a:ext>
            </a:extLst>
          </p:cNvPr>
          <p:cNvSpPr>
            <a:spLocks noGrp="1"/>
          </p:cNvSpPr>
          <p:nvPr>
            <p:ph type="body" idx="25" hasCustomPrompt="1"/>
          </p:nvPr>
        </p:nvSpPr>
        <p:spPr>
          <a:xfrm>
            <a:off x="1500168" y="5513215"/>
            <a:ext cx="1828800" cy="343061"/>
          </a:xfrm>
        </p:spPr>
        <p:txBody>
          <a:bodyPr anchor="t">
            <a:noAutofit/>
          </a:bodyPr>
          <a:lstStyle>
            <a:lvl1pPr marL="0" indent="0" algn="ctr">
              <a:buNone/>
              <a:defRPr lang="en-US" sz="1051" kern="1200" spc="151" baseline="0" dirty="0" smtClean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/>
              <a:t>CLICK TO EDIT</a:t>
            </a:r>
          </a:p>
        </p:txBody>
      </p:sp>
      <p:sp>
        <p:nvSpPr>
          <p:cNvPr id="62" name="Text Placeholder 2">
            <a:extLst>
              <a:ext uri="{FF2B5EF4-FFF2-40B4-BE49-F238E27FC236}">
                <a16:creationId xmlns:a16="http://schemas.microsoft.com/office/drawing/2014/main" id="{540C455F-A23B-493F-B95E-AB485D91DA6A}"/>
              </a:ext>
            </a:extLst>
          </p:cNvPr>
          <p:cNvSpPr>
            <a:spLocks noGrp="1"/>
          </p:cNvSpPr>
          <p:nvPr>
            <p:ph type="body" idx="33" hasCustomPrompt="1"/>
          </p:nvPr>
        </p:nvSpPr>
        <p:spPr>
          <a:xfrm>
            <a:off x="1390120" y="5640876"/>
            <a:ext cx="2057400" cy="343061"/>
          </a:xfrm>
        </p:spPr>
        <p:txBody>
          <a:bodyPr anchor="ctr">
            <a:noAutofit/>
          </a:bodyPr>
          <a:lstStyle>
            <a:lvl1pPr marL="0" indent="0" algn="ctr">
              <a:buNone/>
              <a:defRPr lang="en-US" sz="900" kern="1200" spc="151" baseline="0" dirty="0" smtClean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/>
              <a:t>CLICK TO EDIT</a:t>
            </a:r>
          </a:p>
        </p:txBody>
      </p:sp>
      <p:sp>
        <p:nvSpPr>
          <p:cNvPr id="56" name="Picture Placeholder 10">
            <a:extLst>
              <a:ext uri="{FF2B5EF4-FFF2-40B4-BE49-F238E27FC236}">
                <a16:creationId xmlns:a16="http://schemas.microsoft.com/office/drawing/2014/main" id="{9461A69E-14C8-4325-89AF-D4257C1C05BA}"/>
              </a:ext>
            </a:extLst>
          </p:cNvPr>
          <p:cNvSpPr>
            <a:spLocks noGrp="1"/>
          </p:cNvSpPr>
          <p:nvPr>
            <p:ph type="pic" sz="quarter" idx="27"/>
          </p:nvPr>
        </p:nvSpPr>
        <p:spPr>
          <a:xfrm>
            <a:off x="4226271" y="4287711"/>
            <a:ext cx="1066800" cy="1066800"/>
          </a:xfrm>
          <a:solidFill>
            <a:schemeClr val="tx1"/>
          </a:solidFill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900">
                <a:solidFill>
                  <a:schemeClr val="bg1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59" name="Text Placeholder 2">
            <a:extLst>
              <a:ext uri="{FF2B5EF4-FFF2-40B4-BE49-F238E27FC236}">
                <a16:creationId xmlns:a16="http://schemas.microsoft.com/office/drawing/2014/main" id="{6D1C374C-DAF7-40EF-B279-4EC7A2AFE6A2}"/>
              </a:ext>
            </a:extLst>
          </p:cNvPr>
          <p:cNvSpPr>
            <a:spLocks noGrp="1"/>
          </p:cNvSpPr>
          <p:nvPr>
            <p:ph type="body" idx="30" hasCustomPrompt="1"/>
          </p:nvPr>
        </p:nvSpPr>
        <p:spPr>
          <a:xfrm>
            <a:off x="3849263" y="5527896"/>
            <a:ext cx="1828800" cy="343061"/>
          </a:xfrm>
        </p:spPr>
        <p:txBody>
          <a:bodyPr anchor="t">
            <a:noAutofit/>
          </a:bodyPr>
          <a:lstStyle>
            <a:lvl1pPr marL="0" indent="0" algn="ctr">
              <a:buNone/>
              <a:defRPr lang="en-US" sz="1051" kern="1200" spc="151" baseline="0" dirty="0" smtClean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/>
              <a:t>CLICK TO EDIT</a:t>
            </a:r>
          </a:p>
        </p:txBody>
      </p:sp>
      <p:sp>
        <p:nvSpPr>
          <p:cNvPr id="63" name="Text Placeholder 2">
            <a:extLst>
              <a:ext uri="{FF2B5EF4-FFF2-40B4-BE49-F238E27FC236}">
                <a16:creationId xmlns:a16="http://schemas.microsoft.com/office/drawing/2014/main" id="{421FF438-E4E8-4643-BCB3-4A1C12429042}"/>
              </a:ext>
            </a:extLst>
          </p:cNvPr>
          <p:cNvSpPr>
            <a:spLocks noGrp="1"/>
          </p:cNvSpPr>
          <p:nvPr>
            <p:ph type="body" idx="34" hasCustomPrompt="1"/>
          </p:nvPr>
        </p:nvSpPr>
        <p:spPr>
          <a:xfrm>
            <a:off x="3739215" y="5655558"/>
            <a:ext cx="2057400" cy="343061"/>
          </a:xfrm>
        </p:spPr>
        <p:txBody>
          <a:bodyPr anchor="ctr">
            <a:noAutofit/>
          </a:bodyPr>
          <a:lstStyle>
            <a:lvl1pPr marL="0" indent="0" algn="ctr">
              <a:buNone/>
              <a:defRPr lang="en-US" sz="900" kern="1200" spc="151" baseline="0" dirty="0" smtClean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/>
              <a:t>CLICK TO EDIT</a:t>
            </a:r>
          </a:p>
        </p:txBody>
      </p:sp>
      <p:sp>
        <p:nvSpPr>
          <p:cNvPr id="57" name="Picture Placeholder 10">
            <a:extLst>
              <a:ext uri="{FF2B5EF4-FFF2-40B4-BE49-F238E27FC236}">
                <a16:creationId xmlns:a16="http://schemas.microsoft.com/office/drawing/2014/main" id="{0FB38616-82FB-4DAD-A82E-3777ACB41148}"/>
              </a:ext>
            </a:extLst>
          </p:cNvPr>
          <p:cNvSpPr>
            <a:spLocks noGrp="1"/>
          </p:cNvSpPr>
          <p:nvPr>
            <p:ph type="pic" sz="quarter" idx="28"/>
          </p:nvPr>
        </p:nvSpPr>
        <p:spPr>
          <a:xfrm>
            <a:off x="6716935" y="4287711"/>
            <a:ext cx="1066800" cy="1066800"/>
          </a:xfrm>
          <a:solidFill>
            <a:schemeClr val="tx1"/>
          </a:solidFill>
        </p:spPr>
        <p:txBody>
          <a:bodyPr>
            <a:normAutofit/>
          </a:bodyPr>
          <a:lstStyle>
            <a:lvl1pPr marL="0" indent="0">
              <a:buNone/>
              <a:defRPr sz="900">
                <a:solidFill>
                  <a:schemeClr val="bg1"/>
                </a:solidFill>
              </a:defRPr>
            </a:lvl1pPr>
            <a:lvl2pPr marL="457189" indent="0">
              <a:lnSpc>
                <a:spcPct val="100000"/>
              </a:lnSpc>
              <a:buNone/>
              <a:defRPr sz="900">
                <a:solidFill>
                  <a:schemeClr val="bg1"/>
                </a:solidFill>
              </a:defRPr>
            </a:lvl2pPr>
          </a:lstStyle>
          <a:p>
            <a:pPr lvl="0"/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60" name="Text Placeholder 2">
            <a:extLst>
              <a:ext uri="{FF2B5EF4-FFF2-40B4-BE49-F238E27FC236}">
                <a16:creationId xmlns:a16="http://schemas.microsoft.com/office/drawing/2014/main" id="{D4FEDD19-A7BA-45BB-93A0-F1E896C9F26D}"/>
              </a:ext>
            </a:extLst>
          </p:cNvPr>
          <p:cNvSpPr>
            <a:spLocks noGrp="1"/>
          </p:cNvSpPr>
          <p:nvPr>
            <p:ph type="body" idx="31" hasCustomPrompt="1"/>
          </p:nvPr>
        </p:nvSpPr>
        <p:spPr>
          <a:xfrm>
            <a:off x="6339927" y="5527896"/>
            <a:ext cx="1828800" cy="343061"/>
          </a:xfrm>
        </p:spPr>
        <p:txBody>
          <a:bodyPr anchor="t">
            <a:noAutofit/>
          </a:bodyPr>
          <a:lstStyle>
            <a:lvl1pPr marL="0" indent="0" algn="ctr">
              <a:buNone/>
              <a:defRPr lang="en-US" sz="1051" kern="1200" spc="151" baseline="0" dirty="0" smtClean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/>
              <a:t>CLICK TO EDIT</a:t>
            </a:r>
          </a:p>
        </p:txBody>
      </p:sp>
      <p:sp>
        <p:nvSpPr>
          <p:cNvPr id="64" name="Text Placeholder 2">
            <a:extLst>
              <a:ext uri="{FF2B5EF4-FFF2-40B4-BE49-F238E27FC236}">
                <a16:creationId xmlns:a16="http://schemas.microsoft.com/office/drawing/2014/main" id="{A12F0175-7AEE-46B1-9590-D4A427680DC7}"/>
              </a:ext>
            </a:extLst>
          </p:cNvPr>
          <p:cNvSpPr>
            <a:spLocks noGrp="1"/>
          </p:cNvSpPr>
          <p:nvPr>
            <p:ph type="body" idx="35" hasCustomPrompt="1"/>
          </p:nvPr>
        </p:nvSpPr>
        <p:spPr>
          <a:xfrm>
            <a:off x="6229879" y="5655558"/>
            <a:ext cx="2057400" cy="343061"/>
          </a:xfrm>
        </p:spPr>
        <p:txBody>
          <a:bodyPr anchor="ctr">
            <a:noAutofit/>
          </a:bodyPr>
          <a:lstStyle>
            <a:lvl1pPr marL="0" indent="0" algn="ctr">
              <a:buNone/>
              <a:defRPr lang="en-US" sz="900" kern="1200" spc="151" baseline="0" dirty="0" smtClean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/>
              <a:t>CLICK TO EDIT</a:t>
            </a:r>
          </a:p>
        </p:txBody>
      </p:sp>
      <p:sp>
        <p:nvSpPr>
          <p:cNvPr id="58" name="Picture Placeholder 10">
            <a:extLst>
              <a:ext uri="{FF2B5EF4-FFF2-40B4-BE49-F238E27FC236}">
                <a16:creationId xmlns:a16="http://schemas.microsoft.com/office/drawing/2014/main" id="{622ED9F4-EB9B-4588-8501-BFECB846EE73}"/>
              </a:ext>
            </a:extLst>
          </p:cNvPr>
          <p:cNvSpPr>
            <a:spLocks noGrp="1"/>
          </p:cNvSpPr>
          <p:nvPr>
            <p:ph type="pic" sz="quarter" idx="29"/>
          </p:nvPr>
        </p:nvSpPr>
        <p:spPr>
          <a:xfrm>
            <a:off x="9136815" y="4287711"/>
            <a:ext cx="1066800" cy="1066800"/>
          </a:xfrm>
          <a:solidFill>
            <a:schemeClr val="tx1"/>
          </a:solidFill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900">
                <a:solidFill>
                  <a:schemeClr val="bg1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61" name="Text Placeholder 2">
            <a:extLst>
              <a:ext uri="{FF2B5EF4-FFF2-40B4-BE49-F238E27FC236}">
                <a16:creationId xmlns:a16="http://schemas.microsoft.com/office/drawing/2014/main" id="{5026D39F-46AB-4680-9A52-F367344A3531}"/>
              </a:ext>
            </a:extLst>
          </p:cNvPr>
          <p:cNvSpPr>
            <a:spLocks noGrp="1"/>
          </p:cNvSpPr>
          <p:nvPr>
            <p:ph type="body" idx="32" hasCustomPrompt="1"/>
          </p:nvPr>
        </p:nvSpPr>
        <p:spPr>
          <a:xfrm>
            <a:off x="8759807" y="5513215"/>
            <a:ext cx="1828800" cy="343061"/>
          </a:xfrm>
        </p:spPr>
        <p:txBody>
          <a:bodyPr anchor="t">
            <a:noAutofit/>
          </a:bodyPr>
          <a:lstStyle>
            <a:lvl1pPr marL="0" indent="0" algn="ctr">
              <a:buNone/>
              <a:defRPr lang="en-US" sz="1051" kern="1200" spc="151" baseline="0" dirty="0" smtClean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/>
              <a:t>CLICK TO EDIT</a:t>
            </a:r>
          </a:p>
        </p:txBody>
      </p:sp>
      <p:sp>
        <p:nvSpPr>
          <p:cNvPr id="65" name="Text Placeholder 2">
            <a:extLst>
              <a:ext uri="{FF2B5EF4-FFF2-40B4-BE49-F238E27FC236}">
                <a16:creationId xmlns:a16="http://schemas.microsoft.com/office/drawing/2014/main" id="{04E11FE2-6320-4E8C-A5B3-8104AF329ADA}"/>
              </a:ext>
            </a:extLst>
          </p:cNvPr>
          <p:cNvSpPr>
            <a:spLocks noGrp="1"/>
          </p:cNvSpPr>
          <p:nvPr>
            <p:ph type="body" idx="36" hasCustomPrompt="1"/>
          </p:nvPr>
        </p:nvSpPr>
        <p:spPr>
          <a:xfrm>
            <a:off x="8634432" y="5640876"/>
            <a:ext cx="2057400" cy="343061"/>
          </a:xfrm>
        </p:spPr>
        <p:txBody>
          <a:bodyPr anchor="ctr">
            <a:noAutofit/>
          </a:bodyPr>
          <a:lstStyle>
            <a:lvl1pPr marL="0" indent="0" algn="ctr">
              <a:buNone/>
              <a:defRPr lang="en-US" sz="900" kern="1200" spc="151" baseline="0" dirty="0" smtClean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/>
              <a:t>CLICK TO EDIT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255C16C-AA88-4BBF-8040-11ECFED618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900">
                <a:solidFill>
                  <a:schemeClr val="tx1"/>
                </a:solidFill>
              </a:defRPr>
            </a:lvl1pPr>
          </a:lstStyle>
          <a:p>
            <a:r>
              <a:rPr lang="en-GB"/>
              <a:t>10/06/2025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BE560E3-F935-488F-8F0E-191D7B6B54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900">
                <a:solidFill>
                  <a:schemeClr val="tx1"/>
                </a:solidFill>
              </a:defRPr>
            </a:lvl1pPr>
          </a:lstStyle>
          <a:p>
            <a:r>
              <a:rPr lang="en-US"/>
              <a:t>Nicolò Tuccori | CLOUD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B9CD8B2-CC23-467F-B0EE-2CC06D6308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900">
                <a:solidFill>
                  <a:schemeClr val="tx1"/>
                </a:solidFill>
              </a:defRPr>
            </a:lvl1pPr>
          </a:lstStyle>
          <a:p>
            <a:fld id="{B5CEABB6-07DC-46E8-9B57-56EC44A396E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3" name="Graphic 12">
            <a:extLst>
              <a:ext uri="{FF2B5EF4-FFF2-40B4-BE49-F238E27FC236}">
                <a16:creationId xmlns:a16="http://schemas.microsoft.com/office/drawing/2014/main" id="{B0DFD584-E5CF-41EF-B51E-679CE22DDF9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0" y="473954"/>
            <a:ext cx="2057400" cy="1647825"/>
          </a:xfrm>
          <a:prstGeom prst="rect">
            <a:avLst/>
          </a:prstGeom>
        </p:spPr>
      </p:pic>
      <p:pic>
        <p:nvPicPr>
          <p:cNvPr id="14" name="Graphic 13">
            <a:extLst>
              <a:ext uri="{FF2B5EF4-FFF2-40B4-BE49-F238E27FC236}">
                <a16:creationId xmlns:a16="http://schemas.microsoft.com/office/drawing/2014/main" id="{E5C02DDF-25A6-42C7-9525-F279CE2095C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1049000" y="5180889"/>
            <a:ext cx="11430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909553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nding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463D7850-C2A6-43CE-BBE4-8E81A0A593B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 flipH="1">
            <a:off x="0" y="1"/>
            <a:ext cx="1238251" cy="1328057"/>
          </a:xfrm>
          <a:prstGeom prst="line">
            <a:avLst/>
          </a:prstGeom>
          <a:ln w="31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EBAD3E03-2E3B-440C-9105-6F9D33006D6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 flipH="1">
            <a:off x="0" y="1"/>
            <a:ext cx="3790951" cy="892177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81CF3B5C-31C4-46BA-9FAD-72DF917A84D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885156" y="892177"/>
            <a:ext cx="8421688" cy="1325563"/>
          </a:xfrm>
        </p:spPr>
        <p:txBody>
          <a:bodyPr>
            <a:normAutofit/>
          </a:bodyPr>
          <a:lstStyle>
            <a:lvl1pPr algn="ctr">
              <a:defRPr lang="en-US" sz="2800" kern="1200" spc="151" baseline="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319EE98D-9541-4F21-8952-3026DEF75EC4}"/>
              </a:ext>
            </a:extLst>
          </p:cNvPr>
          <p:cNvSpPr>
            <a:spLocks noGrp="1"/>
          </p:cNvSpPr>
          <p:nvPr>
            <p:ph sz="quarter" idx="21" hasCustomPrompt="1"/>
          </p:nvPr>
        </p:nvSpPr>
        <p:spPr>
          <a:xfrm>
            <a:off x="1075447" y="2118643"/>
            <a:ext cx="1856232" cy="1664208"/>
          </a:xfrm>
        </p:spPr>
        <p:txBody>
          <a:bodyPr anchor="t">
            <a:noAutofit/>
          </a:bodyPr>
          <a:lstStyle>
            <a:lvl1pPr marL="0" indent="0" algn="ctr">
              <a:buNone/>
              <a:defRPr sz="1600"/>
            </a:lvl1pPr>
            <a:lvl2pPr marL="457189" indent="0">
              <a:buNone/>
              <a:defRPr sz="1600"/>
            </a:lvl2pPr>
            <a:lvl3pPr marL="914377" indent="0">
              <a:buNone/>
              <a:defRPr sz="1600"/>
            </a:lvl3pPr>
            <a:lvl4pPr marL="1371566" indent="0">
              <a:buNone/>
              <a:defRPr sz="1600"/>
            </a:lvl4pPr>
            <a:lvl5pPr marL="1828754" indent="0">
              <a:buNone/>
              <a:defRPr sz="1600"/>
            </a:lvl5pPr>
          </a:lstStyle>
          <a:p>
            <a:pPr lvl="0"/>
            <a:r>
              <a:rPr lang="en-US" dirty="0"/>
              <a:t>Click to add content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659CD1F-9DFB-4048-9B9B-2BD7D4EC6400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8201" y="3788813"/>
            <a:ext cx="2330727" cy="804859"/>
          </a:xfrm>
        </p:spPr>
        <p:txBody>
          <a:bodyPr lIns="0" rIns="0" anchor="b">
            <a:noAutofit/>
          </a:bodyPr>
          <a:lstStyle>
            <a:lvl1pPr marL="0" indent="0" algn="ctr">
              <a:buNone/>
              <a:defRPr lang="en-US" sz="3200" kern="1200" spc="151" baseline="0" dirty="0" smtClean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/>
              <a:t>#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E43D2F47-FAF2-42C2-967D-251DD4B940D7}"/>
              </a:ext>
            </a:extLst>
          </p:cNvPr>
          <p:cNvSpPr>
            <a:spLocks noGrp="1"/>
          </p:cNvSpPr>
          <p:nvPr>
            <p:ph type="body" idx="17" hasCustomPrompt="1"/>
          </p:nvPr>
        </p:nvSpPr>
        <p:spPr>
          <a:xfrm>
            <a:off x="838201" y="4464812"/>
            <a:ext cx="2330727" cy="438505"/>
          </a:xfrm>
        </p:spPr>
        <p:txBody>
          <a:bodyPr lIns="0" rIns="0" anchor="b">
            <a:noAutofit/>
          </a:bodyPr>
          <a:lstStyle>
            <a:lvl1pPr marL="0" indent="0" algn="ctr">
              <a:buNone/>
              <a:defRPr lang="en-US" sz="1400" kern="1200" spc="151" baseline="0" dirty="0" smtClean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/>
              <a:t>CLICK TO EDIT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C9B20CF-6B91-4562-B799-0ABDAEBC0D2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8201" y="5120723"/>
            <a:ext cx="2330727" cy="853167"/>
          </a:xfrm>
        </p:spPr>
        <p:txBody>
          <a:bodyPr lIns="0" rIns="0">
            <a:normAutofit/>
          </a:bodyPr>
          <a:lstStyle>
            <a:lvl1pPr marL="0" indent="0" algn="ctr">
              <a:lnSpc>
                <a:spcPct val="100000"/>
              </a:lnSpc>
              <a:buNone/>
              <a:defRPr sz="1400" spc="51" baseline="0"/>
            </a:lvl1pPr>
            <a:lvl2pPr marL="457189" indent="0">
              <a:lnSpc>
                <a:spcPct val="100000"/>
              </a:lnSpc>
              <a:buNone/>
              <a:defRPr sz="1400" spc="51" baseline="0"/>
            </a:lvl2pPr>
            <a:lvl3pPr marL="914377" indent="0">
              <a:lnSpc>
                <a:spcPct val="100000"/>
              </a:lnSpc>
              <a:buNone/>
              <a:defRPr sz="1400" spc="51" baseline="0"/>
            </a:lvl3pPr>
            <a:lvl4pPr marL="1371566" indent="0">
              <a:lnSpc>
                <a:spcPct val="100000"/>
              </a:lnSpc>
              <a:buNone/>
              <a:defRPr sz="1400" spc="51" baseline="0"/>
            </a:lvl4pPr>
            <a:lvl5pPr marL="1828754" indent="0">
              <a:lnSpc>
                <a:spcPct val="100000"/>
              </a:lnSpc>
              <a:buNone/>
              <a:defRPr sz="1400" spc="51" baseline="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4" name="Content Placeholder 10">
            <a:extLst>
              <a:ext uri="{FF2B5EF4-FFF2-40B4-BE49-F238E27FC236}">
                <a16:creationId xmlns:a16="http://schemas.microsoft.com/office/drawing/2014/main" id="{AB843230-A4E3-4E21-AA93-998E28EB9018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3811391" y="2118643"/>
            <a:ext cx="1856232" cy="1664208"/>
          </a:xfrm>
        </p:spPr>
        <p:txBody>
          <a:bodyPr anchor="t">
            <a:noAutofit/>
          </a:bodyPr>
          <a:lstStyle>
            <a:lvl1pPr marL="0" indent="0" algn="ctr">
              <a:buNone/>
              <a:defRPr sz="1600"/>
            </a:lvl1pPr>
            <a:lvl2pPr marL="457189" indent="0">
              <a:buNone/>
              <a:defRPr sz="1600"/>
            </a:lvl2pPr>
            <a:lvl3pPr marL="914377" indent="0">
              <a:buNone/>
              <a:defRPr sz="1600"/>
            </a:lvl3pPr>
            <a:lvl4pPr marL="1371566" indent="0">
              <a:buNone/>
              <a:defRPr sz="1600"/>
            </a:lvl4pPr>
            <a:lvl5pPr marL="1828754" indent="0">
              <a:buNone/>
              <a:defRPr sz="1600"/>
            </a:lvl5pPr>
          </a:lstStyle>
          <a:p>
            <a:pPr lvl="0"/>
            <a:r>
              <a:rPr lang="en-US" dirty="0"/>
              <a:t>Click to add content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374FC39-67F6-42EA-BCD1-F69AE2F0F22D}"/>
              </a:ext>
            </a:extLst>
          </p:cNvPr>
          <p:cNvSpPr>
            <a:spLocks noGrp="1"/>
          </p:cNvSpPr>
          <p:nvPr>
            <p:ph type="body" sz="quarter" idx="3" hasCustomPrompt="1"/>
          </p:nvPr>
        </p:nvSpPr>
        <p:spPr>
          <a:xfrm>
            <a:off x="3562666" y="3788813"/>
            <a:ext cx="2342205" cy="804859"/>
          </a:xfrm>
        </p:spPr>
        <p:txBody>
          <a:bodyPr lIns="0" rIns="0" anchor="b">
            <a:noAutofit/>
          </a:bodyPr>
          <a:lstStyle>
            <a:lvl1pPr marL="0" indent="0" algn="ctr">
              <a:buNone/>
              <a:defRPr lang="en-US" sz="3200" kern="1200" spc="151" baseline="0" dirty="0" smtClean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/>
              <a:t>#</a:t>
            </a:r>
          </a:p>
        </p:txBody>
      </p:sp>
      <p:sp>
        <p:nvSpPr>
          <p:cNvPr id="18" name="Text Placeholder 4">
            <a:extLst>
              <a:ext uri="{FF2B5EF4-FFF2-40B4-BE49-F238E27FC236}">
                <a16:creationId xmlns:a16="http://schemas.microsoft.com/office/drawing/2014/main" id="{3322C250-87FC-4F14-A42C-FFDA120D0D64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3562666" y="4464812"/>
            <a:ext cx="2342205" cy="438505"/>
          </a:xfrm>
        </p:spPr>
        <p:txBody>
          <a:bodyPr lIns="0" rIns="0" anchor="b">
            <a:noAutofit/>
          </a:bodyPr>
          <a:lstStyle>
            <a:lvl1pPr marL="0" indent="0" algn="ctr">
              <a:buNone/>
              <a:defRPr lang="en-US" sz="1400" kern="1200" spc="151" baseline="0" dirty="0" smtClean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marL="0" lvl="0" indent="0" algn="l" defTabSz="914377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en-US"/>
              <a:t>CLICK TO EDIT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36EE64B-44BF-4634-97BC-5ED74C6DF28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3562666" y="5120723"/>
            <a:ext cx="2342205" cy="853167"/>
          </a:xfrm>
        </p:spPr>
        <p:txBody>
          <a:bodyPr lIns="0" rIns="0">
            <a:normAutofit/>
          </a:bodyPr>
          <a:lstStyle>
            <a:lvl1pPr marL="0" indent="0" algn="ctr">
              <a:lnSpc>
                <a:spcPct val="100000"/>
              </a:lnSpc>
              <a:buNone/>
              <a:defRPr sz="1400" spc="51" baseline="0"/>
            </a:lvl1pPr>
            <a:lvl2pPr marL="457189" indent="0">
              <a:lnSpc>
                <a:spcPct val="100000"/>
              </a:lnSpc>
              <a:buNone/>
              <a:defRPr sz="1400" spc="51" baseline="0"/>
            </a:lvl2pPr>
            <a:lvl3pPr marL="914377" indent="0">
              <a:lnSpc>
                <a:spcPct val="100000"/>
              </a:lnSpc>
              <a:buNone/>
              <a:defRPr sz="1400" spc="51" baseline="0"/>
            </a:lvl3pPr>
            <a:lvl4pPr marL="1371566" indent="0">
              <a:lnSpc>
                <a:spcPct val="100000"/>
              </a:lnSpc>
              <a:buNone/>
              <a:defRPr sz="1400" spc="51" baseline="0"/>
            </a:lvl4pPr>
            <a:lvl5pPr marL="1828754" indent="0">
              <a:lnSpc>
                <a:spcPct val="100000"/>
              </a:lnSpc>
              <a:buNone/>
              <a:defRPr sz="1400" spc="51" baseline="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5" name="Content Placeholder 10">
            <a:extLst>
              <a:ext uri="{FF2B5EF4-FFF2-40B4-BE49-F238E27FC236}">
                <a16:creationId xmlns:a16="http://schemas.microsoft.com/office/drawing/2014/main" id="{3AE0369E-A275-4E5A-AE0F-B1F9A54DEDFC}"/>
              </a:ext>
            </a:extLst>
          </p:cNvPr>
          <p:cNvSpPr>
            <a:spLocks noGrp="1"/>
          </p:cNvSpPr>
          <p:nvPr>
            <p:ph sz="quarter" idx="23" hasCustomPrompt="1"/>
          </p:nvPr>
        </p:nvSpPr>
        <p:spPr>
          <a:xfrm>
            <a:off x="6524377" y="2118643"/>
            <a:ext cx="1856232" cy="1664208"/>
          </a:xfrm>
        </p:spPr>
        <p:txBody>
          <a:bodyPr anchor="t">
            <a:noAutofit/>
          </a:bodyPr>
          <a:lstStyle>
            <a:lvl1pPr marL="0" indent="0" algn="ctr">
              <a:buNone/>
              <a:defRPr sz="1600"/>
            </a:lvl1pPr>
            <a:lvl2pPr marL="457189" indent="0">
              <a:buNone/>
              <a:defRPr sz="1600"/>
            </a:lvl2pPr>
            <a:lvl3pPr marL="914377" indent="0">
              <a:buNone/>
              <a:defRPr sz="1600"/>
            </a:lvl3pPr>
            <a:lvl4pPr marL="1371566" indent="0">
              <a:buNone/>
              <a:defRPr sz="1600"/>
            </a:lvl4pPr>
            <a:lvl5pPr marL="1828754" indent="0">
              <a:buNone/>
              <a:defRPr sz="1600"/>
            </a:lvl5pPr>
          </a:lstStyle>
          <a:p>
            <a:pPr lvl="0"/>
            <a:r>
              <a:rPr lang="en-US" dirty="0"/>
              <a:t>Click to add content</a:t>
            </a:r>
          </a:p>
        </p:txBody>
      </p:sp>
      <p:sp>
        <p:nvSpPr>
          <p:cNvPr id="21" name="Text Placeholder 2">
            <a:extLst>
              <a:ext uri="{FF2B5EF4-FFF2-40B4-BE49-F238E27FC236}">
                <a16:creationId xmlns:a16="http://schemas.microsoft.com/office/drawing/2014/main" id="{1F60A771-8BBC-4565-AB09-402DA7CB2780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6298610" y="3788813"/>
            <a:ext cx="2330727" cy="804859"/>
          </a:xfrm>
        </p:spPr>
        <p:txBody>
          <a:bodyPr lIns="0" rIns="0" anchor="b">
            <a:noAutofit/>
          </a:bodyPr>
          <a:lstStyle>
            <a:lvl1pPr marL="0" indent="0" algn="ctr">
              <a:buNone/>
              <a:defRPr lang="en-US" sz="3200" kern="1200" spc="151" baseline="0" dirty="0" smtClean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/>
              <a:t>#</a:t>
            </a:r>
          </a:p>
        </p:txBody>
      </p:sp>
      <p:sp>
        <p:nvSpPr>
          <p:cNvPr id="19" name="Text Placeholder 2">
            <a:extLst>
              <a:ext uri="{FF2B5EF4-FFF2-40B4-BE49-F238E27FC236}">
                <a16:creationId xmlns:a16="http://schemas.microsoft.com/office/drawing/2014/main" id="{D3C675D6-83FA-4036-B516-098EDCAF2506}"/>
              </a:ext>
            </a:extLst>
          </p:cNvPr>
          <p:cNvSpPr>
            <a:spLocks noGrp="1"/>
          </p:cNvSpPr>
          <p:nvPr>
            <p:ph type="body" idx="19" hasCustomPrompt="1"/>
          </p:nvPr>
        </p:nvSpPr>
        <p:spPr>
          <a:xfrm>
            <a:off x="6298610" y="4464812"/>
            <a:ext cx="2330727" cy="438505"/>
          </a:xfrm>
        </p:spPr>
        <p:txBody>
          <a:bodyPr lIns="0" rIns="0" anchor="b">
            <a:noAutofit/>
          </a:bodyPr>
          <a:lstStyle>
            <a:lvl1pPr marL="0" indent="0" algn="ctr">
              <a:buNone/>
              <a:defRPr lang="en-US" sz="1400" kern="1200" spc="151" baseline="0" dirty="0" smtClean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/>
              <a:t>CLICK TO EDIT</a:t>
            </a:r>
          </a:p>
        </p:txBody>
      </p:sp>
      <p:sp>
        <p:nvSpPr>
          <p:cNvPr id="22" name="Content Placeholder 3">
            <a:extLst>
              <a:ext uri="{FF2B5EF4-FFF2-40B4-BE49-F238E27FC236}">
                <a16:creationId xmlns:a16="http://schemas.microsoft.com/office/drawing/2014/main" id="{C464A9BD-B815-4632-8F54-6EB70E48BAFF}"/>
              </a:ext>
            </a:extLst>
          </p:cNvPr>
          <p:cNvSpPr>
            <a:spLocks noGrp="1"/>
          </p:cNvSpPr>
          <p:nvPr>
            <p:ph sz="half" idx="14"/>
          </p:nvPr>
        </p:nvSpPr>
        <p:spPr>
          <a:xfrm>
            <a:off x="6298610" y="5120723"/>
            <a:ext cx="2330727" cy="853167"/>
          </a:xfrm>
        </p:spPr>
        <p:txBody>
          <a:bodyPr lIns="0" rIns="0">
            <a:normAutofit/>
          </a:bodyPr>
          <a:lstStyle>
            <a:lvl1pPr marL="0" indent="0" algn="ctr">
              <a:lnSpc>
                <a:spcPct val="100000"/>
              </a:lnSpc>
              <a:buNone/>
              <a:defRPr sz="1400" spc="51" baseline="0"/>
            </a:lvl1pPr>
            <a:lvl2pPr marL="457189" indent="0">
              <a:lnSpc>
                <a:spcPct val="100000"/>
              </a:lnSpc>
              <a:buNone/>
              <a:defRPr sz="1400" spc="51" baseline="0"/>
            </a:lvl2pPr>
            <a:lvl3pPr marL="914377" indent="0">
              <a:lnSpc>
                <a:spcPct val="100000"/>
              </a:lnSpc>
              <a:buNone/>
              <a:defRPr sz="1400" spc="51" baseline="0"/>
            </a:lvl3pPr>
            <a:lvl4pPr marL="1371566" indent="0">
              <a:lnSpc>
                <a:spcPct val="100000"/>
              </a:lnSpc>
              <a:buNone/>
              <a:defRPr sz="1400" spc="51" baseline="0"/>
            </a:lvl4pPr>
            <a:lvl5pPr marL="1828754" indent="0">
              <a:lnSpc>
                <a:spcPct val="100000"/>
              </a:lnSpc>
              <a:buNone/>
              <a:defRPr sz="1400" spc="51" baseline="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6" name="Content Placeholder 10">
            <a:extLst>
              <a:ext uri="{FF2B5EF4-FFF2-40B4-BE49-F238E27FC236}">
                <a16:creationId xmlns:a16="http://schemas.microsoft.com/office/drawing/2014/main" id="{CCA3A81E-171B-4946-B8BA-B2F406CF0939}"/>
              </a:ext>
            </a:extLst>
          </p:cNvPr>
          <p:cNvSpPr>
            <a:spLocks noGrp="1"/>
          </p:cNvSpPr>
          <p:nvPr>
            <p:ph sz="quarter" idx="24" hasCustomPrompt="1"/>
          </p:nvPr>
        </p:nvSpPr>
        <p:spPr>
          <a:xfrm>
            <a:off x="9260321" y="2118643"/>
            <a:ext cx="1856232" cy="1664208"/>
          </a:xfrm>
        </p:spPr>
        <p:txBody>
          <a:bodyPr anchor="t">
            <a:noAutofit/>
          </a:bodyPr>
          <a:lstStyle>
            <a:lvl1pPr marL="0" indent="0" algn="ctr">
              <a:buNone/>
              <a:defRPr sz="1600"/>
            </a:lvl1pPr>
            <a:lvl2pPr marL="457189" indent="0">
              <a:buNone/>
              <a:defRPr sz="1600"/>
            </a:lvl2pPr>
            <a:lvl3pPr marL="914377" indent="0">
              <a:buNone/>
              <a:defRPr sz="1600"/>
            </a:lvl3pPr>
            <a:lvl4pPr marL="1371566" indent="0">
              <a:buNone/>
              <a:defRPr sz="1600"/>
            </a:lvl4pPr>
            <a:lvl5pPr marL="1828754" indent="0">
              <a:buNone/>
              <a:defRPr sz="1600"/>
            </a:lvl5pPr>
          </a:lstStyle>
          <a:p>
            <a:pPr lvl="0"/>
            <a:r>
              <a:rPr lang="en-US" dirty="0"/>
              <a:t>Click to add content</a:t>
            </a:r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84A1E92D-A5BF-4268-BFF3-1418A1F03589}"/>
              </a:ext>
            </a:extLst>
          </p:cNvPr>
          <p:cNvSpPr>
            <a:spLocks noGrp="1"/>
          </p:cNvSpPr>
          <p:nvPr>
            <p:ph type="body" idx="15" hasCustomPrompt="1"/>
          </p:nvPr>
        </p:nvSpPr>
        <p:spPr>
          <a:xfrm>
            <a:off x="9023074" y="3788457"/>
            <a:ext cx="2330727" cy="804859"/>
          </a:xfrm>
        </p:spPr>
        <p:txBody>
          <a:bodyPr lIns="0" rIns="0" anchor="b">
            <a:noAutofit/>
          </a:bodyPr>
          <a:lstStyle>
            <a:lvl1pPr marL="0" indent="0" algn="ctr">
              <a:buNone/>
              <a:defRPr lang="en-US" sz="3200" kern="1200" spc="151" baseline="0" dirty="0" smtClean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/>
              <a:t>#</a:t>
            </a:r>
          </a:p>
        </p:txBody>
      </p:sp>
      <p:sp>
        <p:nvSpPr>
          <p:cNvPr id="23" name="Text Placeholder 2">
            <a:extLst>
              <a:ext uri="{FF2B5EF4-FFF2-40B4-BE49-F238E27FC236}">
                <a16:creationId xmlns:a16="http://schemas.microsoft.com/office/drawing/2014/main" id="{B6439AAC-8A96-4015-8A87-ED8DF7027B60}"/>
              </a:ext>
            </a:extLst>
          </p:cNvPr>
          <p:cNvSpPr>
            <a:spLocks noGrp="1"/>
          </p:cNvSpPr>
          <p:nvPr>
            <p:ph type="body" idx="20" hasCustomPrompt="1"/>
          </p:nvPr>
        </p:nvSpPr>
        <p:spPr>
          <a:xfrm>
            <a:off x="9023074" y="4464456"/>
            <a:ext cx="2330727" cy="438505"/>
          </a:xfrm>
        </p:spPr>
        <p:txBody>
          <a:bodyPr lIns="0" rIns="0" anchor="b">
            <a:noAutofit/>
          </a:bodyPr>
          <a:lstStyle>
            <a:lvl1pPr marL="0" indent="0" algn="ctr">
              <a:buNone/>
              <a:defRPr lang="en-US" sz="1400" kern="1200" spc="151" baseline="0" dirty="0" smtClean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/>
              <a:t>CLICK TO EDIT</a:t>
            </a:r>
          </a:p>
        </p:txBody>
      </p:sp>
      <p:sp>
        <p:nvSpPr>
          <p:cNvPr id="15" name="Content Placeholder 3">
            <a:extLst>
              <a:ext uri="{FF2B5EF4-FFF2-40B4-BE49-F238E27FC236}">
                <a16:creationId xmlns:a16="http://schemas.microsoft.com/office/drawing/2014/main" id="{492F9083-A886-4EEB-94D6-1FAE6DC33000}"/>
              </a:ext>
            </a:extLst>
          </p:cNvPr>
          <p:cNvSpPr>
            <a:spLocks noGrp="1"/>
          </p:cNvSpPr>
          <p:nvPr>
            <p:ph sz="half" idx="16"/>
          </p:nvPr>
        </p:nvSpPr>
        <p:spPr>
          <a:xfrm>
            <a:off x="9023074" y="5120367"/>
            <a:ext cx="2330727" cy="853167"/>
          </a:xfrm>
        </p:spPr>
        <p:txBody>
          <a:bodyPr lIns="0" rIns="0">
            <a:normAutofit/>
          </a:bodyPr>
          <a:lstStyle>
            <a:lvl1pPr marL="0" indent="0" algn="ctr">
              <a:lnSpc>
                <a:spcPct val="100000"/>
              </a:lnSpc>
              <a:buNone/>
              <a:defRPr sz="1400" spc="51" baseline="0"/>
            </a:lvl1pPr>
            <a:lvl2pPr marL="457189" indent="0">
              <a:lnSpc>
                <a:spcPct val="100000"/>
              </a:lnSpc>
              <a:buNone/>
              <a:defRPr sz="1400" spc="51" baseline="0"/>
            </a:lvl2pPr>
            <a:lvl3pPr marL="914377" indent="0">
              <a:lnSpc>
                <a:spcPct val="100000"/>
              </a:lnSpc>
              <a:buNone/>
              <a:defRPr sz="1400" spc="51" baseline="0"/>
            </a:lvl3pPr>
            <a:lvl4pPr marL="1371566" indent="0">
              <a:lnSpc>
                <a:spcPct val="100000"/>
              </a:lnSpc>
              <a:buNone/>
              <a:defRPr sz="1400" spc="51" baseline="0"/>
            </a:lvl4pPr>
            <a:lvl5pPr marL="1828754" indent="0">
              <a:lnSpc>
                <a:spcPct val="100000"/>
              </a:lnSpc>
              <a:buNone/>
              <a:defRPr sz="1400" spc="51" baseline="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255C16C-AA88-4BBF-8040-11ECFED618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900"/>
            </a:lvl1pPr>
          </a:lstStyle>
          <a:p>
            <a:r>
              <a:rPr lang="en-GB"/>
              <a:t>10/06/2025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BE560E3-F935-488F-8F0E-191D7B6B54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900"/>
            </a:lvl1pPr>
          </a:lstStyle>
          <a:p>
            <a:r>
              <a:rPr lang="en-US"/>
              <a:t>Nicolò Tuccori | CLOUD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B9CD8B2-CC23-467F-B0EE-2CC06D6308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900"/>
            </a:lvl1pPr>
          </a:lstStyle>
          <a:p>
            <a:fld id="{B5CEABB6-07DC-46E8-9B57-56EC44A396E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669631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5B3628-62D7-4A6D-A79F-34DE91DBA31E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673216" y="3932121"/>
            <a:ext cx="4941771" cy="1122203"/>
          </a:xfrm>
        </p:spPr>
        <p:txBody>
          <a:bodyPr anchor="b">
            <a:noAutofit/>
          </a:bodyPr>
          <a:lstStyle>
            <a:lvl1pPr algn="l">
              <a:defRPr sz="3600" cap="all" spc="151" baseline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5457758-A125-4CEA-A3D5-CBD010417BD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673216" y="5069089"/>
            <a:ext cx="4941771" cy="396660"/>
          </a:xfrm>
        </p:spPr>
        <p:txBody>
          <a:bodyPr>
            <a:normAutofit/>
          </a:bodyPr>
          <a:lstStyle>
            <a:lvl1pPr marL="0" indent="0" algn="l">
              <a:lnSpc>
                <a:spcPct val="100000"/>
              </a:lnSpc>
              <a:buNone/>
              <a:defRPr sz="1600"/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A04F1E16-9A84-4D0E-9706-79C396AF6AE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l="9358" t="23650" b="-1"/>
          <a:stretch/>
        </p:blipFill>
        <p:spPr>
          <a:xfrm>
            <a:off x="0" y="1"/>
            <a:ext cx="9488312" cy="5054323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E86BAC47-86E6-3EBB-7351-74DFFF7D94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1949" y="5785222"/>
            <a:ext cx="793587" cy="6974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310864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umma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A3821F-4537-4AE7-8829-C2E3AE60F6E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76875" y="1671639"/>
            <a:ext cx="5111751" cy="1204912"/>
          </a:xfrm>
        </p:spPr>
        <p:txBody>
          <a:bodyPr anchor="b">
            <a:normAutofit/>
          </a:bodyPr>
          <a:lstStyle>
            <a:lvl1pPr>
              <a:defRPr lang="en-US" sz="2800" kern="1200" cap="all" spc="151" baseline="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2FD4279-EA62-4397-878A-73F4948DB17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476875" y="3682547"/>
            <a:ext cx="5111751" cy="1525588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1400" spc="51" baseline="0">
                <a:solidFill>
                  <a:schemeClr val="tx1"/>
                </a:solidFill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D87F08D6-2CA7-4A5A-BE34-07113DCA535D}"/>
              </a:ext>
            </a:extLst>
          </p:cNvPr>
          <p:cNvCxnSpPr>
            <a:cxnSpLocks/>
          </p:cNvCxnSpPr>
          <p:nvPr/>
        </p:nvCxnSpPr>
        <p:spPr>
          <a:xfrm flipH="1" flipV="1">
            <a:off x="1" y="876302"/>
            <a:ext cx="4762500" cy="1628775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A768C87F-B9C3-4DFF-8454-F3F52CE4346B}"/>
              </a:ext>
            </a:extLst>
          </p:cNvPr>
          <p:cNvCxnSpPr>
            <a:cxnSpLocks/>
          </p:cNvCxnSpPr>
          <p:nvPr/>
        </p:nvCxnSpPr>
        <p:spPr>
          <a:xfrm flipH="1" flipV="1">
            <a:off x="2638426" y="0"/>
            <a:ext cx="2124076" cy="5186363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Date Placeholder 6">
            <a:extLst>
              <a:ext uri="{FF2B5EF4-FFF2-40B4-BE49-F238E27FC236}">
                <a16:creationId xmlns:a16="http://schemas.microsoft.com/office/drawing/2014/main" id="{71F34533-9677-48AF-9374-976825F4BB7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1"/>
            <a:ext cx="2743200" cy="365125"/>
          </a:xfrm>
        </p:spPr>
        <p:txBody>
          <a:bodyPr/>
          <a:lstStyle>
            <a:lvl1pPr>
              <a:defRPr sz="900"/>
            </a:lvl1pPr>
          </a:lstStyle>
          <a:p>
            <a:r>
              <a:rPr lang="en-GB"/>
              <a:t>10/06/2025</a:t>
            </a:r>
            <a:endParaRPr lang="en-US" dirty="0"/>
          </a:p>
        </p:txBody>
      </p:sp>
      <p:sp>
        <p:nvSpPr>
          <p:cNvPr id="22" name="Footer Placeholder 7">
            <a:extLst>
              <a:ext uri="{FF2B5EF4-FFF2-40B4-BE49-F238E27FC236}">
                <a16:creationId xmlns:a16="http://schemas.microsoft.com/office/drawing/2014/main" id="{4FAB8A26-B99E-4F96-8327-A932A14F2C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1"/>
            <a:ext cx="4114800" cy="365125"/>
          </a:xfrm>
        </p:spPr>
        <p:txBody>
          <a:bodyPr/>
          <a:lstStyle>
            <a:lvl1pPr>
              <a:defRPr sz="900"/>
            </a:lvl1pPr>
          </a:lstStyle>
          <a:p>
            <a:r>
              <a:rPr lang="en-US"/>
              <a:t>Nicolò Tuccori | CLOUD</a:t>
            </a:r>
            <a:endParaRPr lang="en-US" dirty="0"/>
          </a:p>
        </p:txBody>
      </p:sp>
      <p:sp>
        <p:nvSpPr>
          <p:cNvPr id="24" name="Slide Number Placeholder 8">
            <a:extLst>
              <a:ext uri="{FF2B5EF4-FFF2-40B4-BE49-F238E27FC236}">
                <a16:creationId xmlns:a16="http://schemas.microsoft.com/office/drawing/2014/main" id="{EB0962D2-BCC3-48AB-A769-2A7327D291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1"/>
            <a:ext cx="2743200" cy="365125"/>
          </a:xfrm>
        </p:spPr>
        <p:txBody>
          <a:bodyPr/>
          <a:lstStyle>
            <a:lvl1pPr>
              <a:defRPr sz="900"/>
            </a:lvl1pPr>
          </a:lstStyle>
          <a:p>
            <a:fld id="{B5CEABB6-07DC-46E8-9B57-56EC44A396E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631676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000" userDrawn="1">
          <p15:clr>
            <a:srgbClr val="FBAE40"/>
          </p15:clr>
        </p15:guide>
      </p15:sldGuideLst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losing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5B3628-62D7-4A6D-A79F-34DE91DBA31E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267200" y="1615738"/>
            <a:ext cx="4179571" cy="1524735"/>
          </a:xfrm>
        </p:spPr>
        <p:txBody>
          <a:bodyPr anchor="b">
            <a:noAutofit/>
          </a:bodyPr>
          <a:lstStyle>
            <a:lvl1pPr algn="l">
              <a:defRPr sz="3200" spc="151" baseline="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5457758-A125-4CEA-A3D5-CBD010417BD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267200" y="3238105"/>
            <a:ext cx="4179571" cy="2004161"/>
          </a:xfrm>
        </p:spPr>
        <p:txBody>
          <a:bodyPr>
            <a:normAutofit/>
          </a:bodyPr>
          <a:lstStyle>
            <a:lvl1pPr marL="0" indent="0" algn="l">
              <a:lnSpc>
                <a:spcPct val="150000"/>
              </a:lnSpc>
              <a:buNone/>
              <a:defRPr sz="1400" spc="51" baseline="0">
                <a:solidFill>
                  <a:schemeClr val="tx1"/>
                </a:solidFill>
              </a:defRPr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pic>
        <p:nvPicPr>
          <p:cNvPr id="6" name="Graphic 5">
            <a:extLst>
              <a:ext uri="{FF2B5EF4-FFF2-40B4-BE49-F238E27FC236}">
                <a16:creationId xmlns:a16="http://schemas.microsoft.com/office/drawing/2014/main" id="{ED3361C9-310A-4255-A94E-B77588962DA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0" y="0"/>
            <a:ext cx="3176939" cy="6858000"/>
          </a:xfrm>
          <a:prstGeom prst="rect">
            <a:avLst/>
          </a:prstGeom>
        </p:spPr>
      </p:pic>
      <p:sp>
        <p:nvSpPr>
          <p:cNvPr id="9" name="Date Placeholder 6">
            <a:extLst>
              <a:ext uri="{FF2B5EF4-FFF2-40B4-BE49-F238E27FC236}">
                <a16:creationId xmlns:a16="http://schemas.microsoft.com/office/drawing/2014/main" id="{BF358517-D7B7-40D0-A9D0-B650C80898A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267201" y="6356351"/>
            <a:ext cx="1774371" cy="365125"/>
          </a:xfrm>
        </p:spPr>
        <p:txBody>
          <a:bodyPr/>
          <a:lstStyle>
            <a:lvl1pPr>
              <a:defRPr sz="900"/>
            </a:lvl1pPr>
          </a:lstStyle>
          <a:p>
            <a:r>
              <a:rPr lang="en-GB"/>
              <a:t>10/06/2025</a:t>
            </a:r>
            <a:endParaRPr lang="en-US" dirty="0"/>
          </a:p>
        </p:txBody>
      </p:sp>
      <p:sp>
        <p:nvSpPr>
          <p:cNvPr id="10" name="Footer Placeholder 7">
            <a:extLst>
              <a:ext uri="{FF2B5EF4-FFF2-40B4-BE49-F238E27FC236}">
                <a16:creationId xmlns:a16="http://schemas.microsoft.com/office/drawing/2014/main" id="{6026D44C-0B39-4DE1-A0FC-5615DDAAE3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479722" y="6356351"/>
            <a:ext cx="2661557" cy="365125"/>
          </a:xfrm>
        </p:spPr>
        <p:txBody>
          <a:bodyPr/>
          <a:lstStyle>
            <a:lvl1pPr>
              <a:defRPr sz="900"/>
            </a:lvl1pPr>
          </a:lstStyle>
          <a:p>
            <a:r>
              <a:rPr lang="en-US"/>
              <a:t>Nicolò Tuccori | CLOUD</a:t>
            </a:r>
            <a:endParaRPr lang="en-US" dirty="0"/>
          </a:p>
        </p:txBody>
      </p:sp>
      <p:sp>
        <p:nvSpPr>
          <p:cNvPr id="11" name="Slide Number Placeholder 8">
            <a:extLst>
              <a:ext uri="{FF2B5EF4-FFF2-40B4-BE49-F238E27FC236}">
                <a16:creationId xmlns:a16="http://schemas.microsoft.com/office/drawing/2014/main" id="{0F8222B4-B618-42C4-8BDB-D2E4DF2F22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579429" y="6356351"/>
            <a:ext cx="1774371" cy="365125"/>
          </a:xfrm>
        </p:spPr>
        <p:txBody>
          <a:bodyPr/>
          <a:lstStyle>
            <a:lvl1pPr>
              <a:defRPr sz="900"/>
            </a:lvl1pPr>
          </a:lstStyle>
          <a:p>
            <a:fld id="{B5CEABB6-07DC-46E8-9B57-56EC44A396E5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9D22810-825E-8BE0-E267-C3D07564F44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57707" y="273610"/>
            <a:ext cx="793587" cy="6974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35512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Agenda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phic 7">
            <a:extLst>
              <a:ext uri="{FF2B5EF4-FFF2-40B4-BE49-F238E27FC236}">
                <a16:creationId xmlns:a16="http://schemas.microsoft.com/office/drawing/2014/main" id="{D514C6BF-376E-43E8-881D-2E767426990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t="18301" r="28341" b="23071"/>
          <a:stretch/>
        </p:blipFill>
        <p:spPr>
          <a:xfrm>
            <a:off x="5488816" y="0"/>
            <a:ext cx="6703185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F0A9B92-C2D0-466A-A680-A35832C452B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333501" y="1020445"/>
            <a:ext cx="3171825" cy="1325563"/>
          </a:xfrm>
        </p:spPr>
        <p:txBody>
          <a:bodyPr anchor="b">
            <a:normAutofit/>
          </a:bodyPr>
          <a:lstStyle>
            <a:lvl1pPr>
              <a:defRPr sz="2800" spc="151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DA41CE6-5A88-4C5C-B2A4-6A5D2153B16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33501" y="2924176"/>
            <a:ext cx="3171825" cy="2519363"/>
          </a:xfrm>
        </p:spPr>
        <p:txBody>
          <a:bodyPr>
            <a:normAutofit/>
          </a:bodyPr>
          <a:lstStyle>
            <a:lvl1pPr marL="0" indent="0">
              <a:lnSpc>
                <a:spcPct val="120000"/>
              </a:lnSpc>
              <a:spcBef>
                <a:spcPts val="1000"/>
              </a:spcBef>
              <a:buNone/>
              <a:defRPr sz="1400" baseline="0">
                <a:solidFill>
                  <a:schemeClr val="bg1"/>
                </a:solidFill>
              </a:defRPr>
            </a:lvl1pPr>
            <a:lvl2pPr marL="457189" indent="0">
              <a:lnSpc>
                <a:spcPct val="120000"/>
              </a:lnSpc>
              <a:spcBef>
                <a:spcPts val="1000"/>
              </a:spcBef>
              <a:buNone/>
              <a:defRPr sz="1400" baseline="0">
                <a:solidFill>
                  <a:schemeClr val="bg1"/>
                </a:solidFill>
              </a:defRPr>
            </a:lvl2pPr>
            <a:lvl3pPr marL="914377" indent="0">
              <a:lnSpc>
                <a:spcPct val="120000"/>
              </a:lnSpc>
              <a:spcBef>
                <a:spcPts val="1000"/>
              </a:spcBef>
              <a:buNone/>
              <a:defRPr sz="1400" baseline="0">
                <a:solidFill>
                  <a:schemeClr val="bg1"/>
                </a:solidFill>
              </a:defRPr>
            </a:lvl3pPr>
            <a:lvl4pPr marL="1371566" indent="0">
              <a:lnSpc>
                <a:spcPct val="120000"/>
              </a:lnSpc>
              <a:spcBef>
                <a:spcPts val="1000"/>
              </a:spcBef>
              <a:buNone/>
              <a:defRPr sz="1400" baseline="0">
                <a:solidFill>
                  <a:schemeClr val="bg1"/>
                </a:solidFill>
              </a:defRPr>
            </a:lvl4pPr>
            <a:lvl5pPr marL="1828754" indent="0">
              <a:lnSpc>
                <a:spcPct val="120000"/>
              </a:lnSpc>
              <a:spcBef>
                <a:spcPts val="1000"/>
              </a:spcBef>
              <a:buNone/>
              <a:defRPr sz="1400" baseline="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39F5093-3C53-4152-B8FE-0522E079526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333500" y="6356351"/>
            <a:ext cx="985157" cy="365125"/>
          </a:xfrm>
        </p:spPr>
        <p:txBody>
          <a:bodyPr/>
          <a:lstStyle>
            <a:lvl1pPr>
              <a:defRPr sz="900">
                <a:solidFill>
                  <a:schemeClr val="bg1"/>
                </a:solidFill>
              </a:defRPr>
            </a:lvl1pPr>
          </a:lstStyle>
          <a:p>
            <a:r>
              <a:rPr lang="en-GB"/>
              <a:t>10/06/2025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727F11D-8AF8-44D6-A48B-D8C7779B8B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669885" y="6356350"/>
            <a:ext cx="2482843" cy="365125"/>
          </a:xfrm>
        </p:spPr>
        <p:txBody>
          <a:bodyPr/>
          <a:lstStyle>
            <a:lvl1pPr>
              <a:defRPr sz="900">
                <a:solidFill>
                  <a:schemeClr val="bg1"/>
                </a:solidFill>
              </a:defRPr>
            </a:lvl1pPr>
          </a:lstStyle>
          <a:p>
            <a:r>
              <a:rPr lang="en-US"/>
              <a:t>Nicolò Tuccori | CLOUD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58C0879-6B0F-4AF6-A997-EC61DA8964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536305" y="6356351"/>
            <a:ext cx="987552" cy="365125"/>
          </a:xfrm>
        </p:spPr>
        <p:txBody>
          <a:bodyPr/>
          <a:lstStyle>
            <a:lvl1pPr>
              <a:defRPr sz="900">
                <a:solidFill>
                  <a:schemeClr val="bg1"/>
                </a:solidFill>
              </a:defRPr>
            </a:lvl1pPr>
          </a:lstStyle>
          <a:p>
            <a:fld id="{B5CEABB6-07DC-46E8-9B57-56EC44A396E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12703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me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raphic 10">
            <a:extLst>
              <a:ext uri="{FF2B5EF4-FFF2-40B4-BE49-F238E27FC236}">
                <a16:creationId xmlns:a16="http://schemas.microsoft.com/office/drawing/2014/main" id="{9D2AF524-D4B4-4A3A-9CE4-EDAFE1D5A37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2113885" y="0"/>
            <a:ext cx="10078116" cy="6858000"/>
          </a:xfrm>
          <a:custGeom>
            <a:avLst/>
            <a:gdLst>
              <a:gd name="connsiteX0" fmla="*/ 3793236 w 10078116"/>
              <a:gd name="connsiteY0" fmla="*/ 6858000 h 6858000"/>
              <a:gd name="connsiteX1" fmla="*/ 0 w 10078116"/>
              <a:gd name="connsiteY1" fmla="*/ 0 h 6858000"/>
              <a:gd name="connsiteX2" fmla="*/ 10078116 w 10078116"/>
              <a:gd name="connsiteY2" fmla="*/ 0 h 6858000"/>
              <a:gd name="connsiteX3" fmla="*/ 10078116 w 10078116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078116" h="6858000">
                <a:moveTo>
                  <a:pt x="3793236" y="6858000"/>
                </a:moveTo>
                <a:lnTo>
                  <a:pt x="0" y="0"/>
                </a:lnTo>
                <a:lnTo>
                  <a:pt x="10078116" y="0"/>
                </a:lnTo>
                <a:lnTo>
                  <a:pt x="10078116" y="6858000"/>
                </a:lnTo>
                <a:close/>
              </a:path>
            </a:pathLst>
          </a:custGeom>
          <a:solidFill>
            <a:schemeClr val="tx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1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E3987A5-99A6-4B33-BAAF-53159635382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1" y="5509419"/>
            <a:ext cx="4082143" cy="585788"/>
          </a:xfrm>
        </p:spPr>
        <p:txBody>
          <a:bodyPr>
            <a:normAutofit/>
          </a:bodyPr>
          <a:lstStyle>
            <a:lvl1pPr>
              <a:defRPr lang="en-US" sz="2800" kern="1200" cap="all" spc="151" baseline="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TITLE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3BABF6CA-407C-4BF0-8234-1321A676E75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48319" y="1481138"/>
            <a:ext cx="2141764" cy="514351"/>
          </a:xfrm>
        </p:spPr>
        <p:txBody>
          <a:bodyPr anchor="ctr">
            <a:noAutofit/>
          </a:bodyPr>
          <a:lstStyle>
            <a:lvl1pPr marL="0" indent="0" algn="r">
              <a:buNone/>
              <a:defRPr sz="1600" cap="all" spc="151" baseline="0"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7" name="Text Placeholder 15">
            <a:extLst>
              <a:ext uri="{FF2B5EF4-FFF2-40B4-BE49-F238E27FC236}">
                <a16:creationId xmlns:a16="http://schemas.microsoft.com/office/drawing/2014/main" id="{76D8129B-5B68-421C-968C-3663C86EFC7C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14375" y="2557463"/>
            <a:ext cx="2141764" cy="514351"/>
          </a:xfrm>
        </p:spPr>
        <p:txBody>
          <a:bodyPr anchor="ctr">
            <a:noAutofit/>
          </a:bodyPr>
          <a:lstStyle>
            <a:lvl1pPr marL="0" indent="0" algn="r">
              <a:buNone/>
              <a:defRPr sz="1600" cap="all" spc="151" baseline="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Text Placeholder 15">
            <a:extLst>
              <a:ext uri="{FF2B5EF4-FFF2-40B4-BE49-F238E27FC236}">
                <a16:creationId xmlns:a16="http://schemas.microsoft.com/office/drawing/2014/main" id="{6C741DCA-8EBD-44F5-9D38-E938A628ADCD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320801" y="3633788"/>
            <a:ext cx="2141764" cy="514351"/>
          </a:xfrm>
        </p:spPr>
        <p:txBody>
          <a:bodyPr anchor="ctr">
            <a:noAutofit/>
          </a:bodyPr>
          <a:lstStyle>
            <a:lvl1pPr marL="0" indent="0" algn="r">
              <a:buNone/>
              <a:defRPr sz="1600" cap="all" spc="151" baseline="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Text Placeholder 15">
            <a:extLst>
              <a:ext uri="{FF2B5EF4-FFF2-40B4-BE49-F238E27FC236}">
                <a16:creationId xmlns:a16="http://schemas.microsoft.com/office/drawing/2014/main" id="{5C43C6B1-A1BD-4A90-8B4B-F361C1BEDD26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905001" y="4710114"/>
            <a:ext cx="2141764" cy="514351"/>
          </a:xfrm>
        </p:spPr>
        <p:txBody>
          <a:bodyPr anchor="ctr">
            <a:noAutofit/>
          </a:bodyPr>
          <a:lstStyle>
            <a:lvl1pPr marL="0" indent="0" algn="r">
              <a:buNone/>
              <a:defRPr sz="1600" cap="all" spc="151" baseline="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4" name="Text Placeholder 15">
            <a:extLst>
              <a:ext uri="{FF2B5EF4-FFF2-40B4-BE49-F238E27FC236}">
                <a16:creationId xmlns:a16="http://schemas.microsoft.com/office/drawing/2014/main" id="{0C66E1BD-33F0-4B94-BF94-CD4698F85C3D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401537" y="1594477"/>
            <a:ext cx="5539095" cy="1010843"/>
          </a:xfrm>
        </p:spPr>
        <p:txBody>
          <a:bodyPr anchor="t">
            <a:normAutofit/>
          </a:bodyPr>
          <a:lstStyle>
            <a:lvl1pPr marL="0" indent="0" algn="l">
              <a:lnSpc>
                <a:spcPct val="100000"/>
              </a:lnSpc>
              <a:buNone/>
              <a:defRPr sz="1400" spc="5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Click to edit master text style</a:t>
            </a:r>
          </a:p>
        </p:txBody>
      </p:sp>
      <p:sp>
        <p:nvSpPr>
          <p:cNvPr id="35" name="Text Placeholder 15">
            <a:extLst>
              <a:ext uri="{FF2B5EF4-FFF2-40B4-BE49-F238E27FC236}">
                <a16:creationId xmlns:a16="http://schemas.microsoft.com/office/drawing/2014/main" id="{2D4661B1-6559-407A-9AEC-A46A0570AE8F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986030" y="2673328"/>
            <a:ext cx="5539095" cy="1010843"/>
          </a:xfrm>
        </p:spPr>
        <p:txBody>
          <a:bodyPr anchor="t">
            <a:normAutofit/>
          </a:bodyPr>
          <a:lstStyle>
            <a:lvl1pPr marL="0" indent="0" algn="l">
              <a:lnSpc>
                <a:spcPct val="100000"/>
              </a:lnSpc>
              <a:buNone/>
              <a:defRPr sz="1400" spc="5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Click to edit master text style</a:t>
            </a:r>
          </a:p>
        </p:txBody>
      </p:sp>
      <p:sp>
        <p:nvSpPr>
          <p:cNvPr id="36" name="Text Placeholder 15">
            <a:extLst>
              <a:ext uri="{FF2B5EF4-FFF2-40B4-BE49-F238E27FC236}">
                <a16:creationId xmlns:a16="http://schemas.microsoft.com/office/drawing/2014/main" id="{DCC983F7-6A25-42C0-811C-EA32138C5B80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5576938" y="3755393"/>
            <a:ext cx="5539095" cy="1010843"/>
          </a:xfrm>
        </p:spPr>
        <p:txBody>
          <a:bodyPr anchor="t">
            <a:normAutofit/>
          </a:bodyPr>
          <a:lstStyle>
            <a:lvl1pPr marL="0" indent="0" algn="l">
              <a:lnSpc>
                <a:spcPct val="100000"/>
              </a:lnSpc>
              <a:buNone/>
              <a:defRPr sz="1400" spc="5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Click to edit master text style</a:t>
            </a:r>
          </a:p>
        </p:txBody>
      </p:sp>
      <p:sp>
        <p:nvSpPr>
          <p:cNvPr id="37" name="Text Placeholder 15">
            <a:extLst>
              <a:ext uri="{FF2B5EF4-FFF2-40B4-BE49-F238E27FC236}">
                <a16:creationId xmlns:a16="http://schemas.microsoft.com/office/drawing/2014/main" id="{E83DA0EB-27DD-416A-8DA5-4AFDC8587E5C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175281" y="4824429"/>
            <a:ext cx="5539095" cy="1010843"/>
          </a:xfrm>
        </p:spPr>
        <p:txBody>
          <a:bodyPr anchor="t">
            <a:normAutofit/>
          </a:bodyPr>
          <a:lstStyle>
            <a:lvl1pPr marL="0" indent="0" algn="l">
              <a:lnSpc>
                <a:spcPct val="100000"/>
              </a:lnSpc>
              <a:buNone/>
              <a:defRPr sz="1400" spc="5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Click to edit master text style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74DC36F-5D3E-439D-80B5-32633FC344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900">
                <a:solidFill>
                  <a:srgbClr val="898989"/>
                </a:solidFill>
              </a:defRPr>
            </a:lvl1pPr>
          </a:lstStyle>
          <a:p>
            <a:r>
              <a:rPr lang="en-GB"/>
              <a:t>10/06/2025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C710A8A-CEC9-4787-A745-C28DD965F7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175279" y="6356351"/>
            <a:ext cx="1808712" cy="365125"/>
          </a:xfrm>
        </p:spPr>
        <p:txBody>
          <a:bodyPr/>
          <a:lstStyle>
            <a:lvl1pPr>
              <a:defRPr sz="900">
                <a:solidFill>
                  <a:schemeClr val="bg1"/>
                </a:solidFill>
              </a:defRPr>
            </a:lvl1pPr>
          </a:lstStyle>
          <a:p>
            <a:pPr algn="l"/>
            <a:r>
              <a:rPr lang="en-US"/>
              <a:t>Nicolò Tuccori | CLOUD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62BD04-8F01-472A-9456-4702A2218B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810875" y="6356351"/>
            <a:ext cx="542925" cy="365125"/>
          </a:xfrm>
        </p:spPr>
        <p:txBody>
          <a:bodyPr/>
          <a:lstStyle>
            <a:lvl1pPr>
              <a:defRPr sz="900">
                <a:solidFill>
                  <a:schemeClr val="bg1"/>
                </a:solidFill>
              </a:defRPr>
            </a:lvl1pPr>
          </a:lstStyle>
          <a:p>
            <a:fld id="{B5CEABB6-07DC-46E8-9B57-56EC44A396E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28123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2 Column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>
            <a:extLst>
              <a:ext uri="{FF2B5EF4-FFF2-40B4-BE49-F238E27FC236}">
                <a16:creationId xmlns:a16="http://schemas.microsoft.com/office/drawing/2014/main" id="{42ACEF30-0520-40B3-A1F1-F3D2530563D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885156" y="892177"/>
            <a:ext cx="8421688" cy="1325563"/>
          </a:xfrm>
        </p:spPr>
        <p:txBody>
          <a:bodyPr>
            <a:normAutofit/>
          </a:bodyPr>
          <a:lstStyle>
            <a:lvl1pPr algn="ctr">
              <a:defRPr lang="en-US" sz="2800" kern="1200" spc="151" baseline="0" dirty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5" name="Text Placeholder 15">
            <a:extLst>
              <a:ext uri="{FF2B5EF4-FFF2-40B4-BE49-F238E27FC236}">
                <a16:creationId xmlns:a16="http://schemas.microsoft.com/office/drawing/2014/main" id="{A1FB681F-A94D-4BF8-8290-0811E98D49D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485901" y="2563124"/>
            <a:ext cx="4031945" cy="365125"/>
          </a:xfrm>
        </p:spPr>
        <p:txBody>
          <a:bodyPr>
            <a:normAutofit/>
          </a:bodyPr>
          <a:lstStyle>
            <a:lvl1pPr marL="0" indent="0" algn="ctr">
              <a:buNone/>
              <a:defRPr lang="en-US" sz="2000" kern="1200" spc="151" baseline="0" dirty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en-US"/>
              <a:t>CLICK TO ADD SUBTITLE</a:t>
            </a:r>
          </a:p>
        </p:txBody>
      </p:sp>
      <p:sp>
        <p:nvSpPr>
          <p:cNvPr id="17" name="Text Placeholder 18">
            <a:extLst>
              <a:ext uri="{FF2B5EF4-FFF2-40B4-BE49-F238E27FC236}">
                <a16:creationId xmlns:a16="http://schemas.microsoft.com/office/drawing/2014/main" id="{61E8C129-EF62-46A8-97F3-3CB5D014FBDD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485665" y="3070349"/>
            <a:ext cx="4031031" cy="1057308"/>
          </a:xfrm>
        </p:spPr>
        <p:txBody>
          <a:bodyPr>
            <a:normAutofit/>
          </a:bodyPr>
          <a:lstStyle>
            <a:lvl1pPr marL="0" indent="0" algn="ctr">
              <a:lnSpc>
                <a:spcPct val="100000"/>
              </a:lnSpc>
              <a:buFont typeface="Arial" panose="020B0604020202020204" pitchFamily="34" charset="0"/>
              <a:buNone/>
              <a:defRPr sz="14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add text</a:t>
            </a:r>
          </a:p>
        </p:txBody>
      </p:sp>
      <p:sp>
        <p:nvSpPr>
          <p:cNvPr id="31" name="Text Placeholder 15">
            <a:extLst>
              <a:ext uri="{FF2B5EF4-FFF2-40B4-BE49-F238E27FC236}">
                <a16:creationId xmlns:a16="http://schemas.microsoft.com/office/drawing/2014/main" id="{87DD41A9-B6B3-48D9-A3A6-831B39C9158C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673005" y="2563124"/>
            <a:ext cx="4031945" cy="365125"/>
          </a:xfrm>
        </p:spPr>
        <p:txBody>
          <a:bodyPr>
            <a:normAutofit/>
          </a:bodyPr>
          <a:lstStyle>
            <a:lvl1pPr marL="0" indent="0" algn="ctr">
              <a:buNone/>
              <a:defRPr lang="en-US" sz="2000" kern="1200" spc="151" baseline="0" dirty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lvl="0" indent="0" algn="l" defTabSz="914377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en-US"/>
              <a:t>CLICK TO ADD SUBTITLE</a:t>
            </a:r>
          </a:p>
        </p:txBody>
      </p:sp>
      <p:sp>
        <p:nvSpPr>
          <p:cNvPr id="32" name="Text Placeholder 18">
            <a:extLst>
              <a:ext uri="{FF2B5EF4-FFF2-40B4-BE49-F238E27FC236}">
                <a16:creationId xmlns:a16="http://schemas.microsoft.com/office/drawing/2014/main" id="{FB791E68-EDF5-4CC2-8774-A27AEF1D25E6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673143" y="3070349"/>
            <a:ext cx="4031031" cy="1057308"/>
          </a:xfrm>
        </p:spPr>
        <p:txBody>
          <a:bodyPr>
            <a:normAutofit/>
          </a:bodyPr>
          <a:lstStyle>
            <a:lvl1pPr marL="0" indent="0" algn="ctr">
              <a:lnSpc>
                <a:spcPct val="100000"/>
              </a:lnSpc>
              <a:buFont typeface="Arial" panose="020B0604020202020204" pitchFamily="34" charset="0"/>
              <a:buNone/>
              <a:defRPr sz="14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add text</a:t>
            </a:r>
          </a:p>
        </p:txBody>
      </p:sp>
      <p:sp>
        <p:nvSpPr>
          <p:cNvPr id="33" name="Text Placeholder 15">
            <a:extLst>
              <a:ext uri="{FF2B5EF4-FFF2-40B4-BE49-F238E27FC236}">
                <a16:creationId xmlns:a16="http://schemas.microsoft.com/office/drawing/2014/main" id="{AA224F82-7E0C-4EBF-97D3-132481DBCDA9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1485901" y="4319431"/>
            <a:ext cx="4031945" cy="365125"/>
          </a:xfrm>
        </p:spPr>
        <p:txBody>
          <a:bodyPr>
            <a:normAutofit/>
          </a:bodyPr>
          <a:lstStyle>
            <a:lvl1pPr marL="0" indent="0" algn="ctr">
              <a:buNone/>
              <a:defRPr lang="en-US" sz="2000" kern="1200" spc="151" baseline="0" dirty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lvl="0" indent="0" algn="l" defTabSz="914377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en-US"/>
              <a:t>CLICK TO ADD SUBTITLE</a:t>
            </a:r>
          </a:p>
        </p:txBody>
      </p:sp>
      <p:sp>
        <p:nvSpPr>
          <p:cNvPr id="34" name="Text Placeholder 18">
            <a:extLst>
              <a:ext uri="{FF2B5EF4-FFF2-40B4-BE49-F238E27FC236}">
                <a16:creationId xmlns:a16="http://schemas.microsoft.com/office/drawing/2014/main" id="{699D24C6-4AFB-4222-8E0C-4D11CD9C0FF7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1486412" y="4826657"/>
            <a:ext cx="4031031" cy="1057308"/>
          </a:xfrm>
        </p:spPr>
        <p:txBody>
          <a:bodyPr>
            <a:normAutofit/>
          </a:bodyPr>
          <a:lstStyle>
            <a:lvl1pPr marL="0" indent="0" algn="ctr">
              <a:lnSpc>
                <a:spcPct val="100000"/>
              </a:lnSpc>
              <a:buFont typeface="Arial" panose="020B0604020202020204" pitchFamily="34" charset="0"/>
              <a:buNone/>
              <a:defRPr sz="14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add text</a:t>
            </a:r>
          </a:p>
        </p:txBody>
      </p:sp>
      <p:sp>
        <p:nvSpPr>
          <p:cNvPr id="12" name="Text Placeholder 15">
            <a:extLst>
              <a:ext uri="{FF2B5EF4-FFF2-40B4-BE49-F238E27FC236}">
                <a16:creationId xmlns:a16="http://schemas.microsoft.com/office/drawing/2014/main" id="{3B05E19C-DF33-4515-AC52-F95850810EC1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6672631" y="4319431"/>
            <a:ext cx="4031945" cy="365125"/>
          </a:xfrm>
        </p:spPr>
        <p:txBody>
          <a:bodyPr>
            <a:normAutofit/>
          </a:bodyPr>
          <a:lstStyle>
            <a:lvl1pPr marL="0" indent="0" algn="ctr">
              <a:buNone/>
              <a:defRPr lang="en-US" sz="2000" kern="1200" spc="151" baseline="0" dirty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lvl="0" indent="0" algn="l" defTabSz="914377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en-US"/>
              <a:t>CLICK TO ADD SUBTITLE</a:t>
            </a:r>
          </a:p>
        </p:txBody>
      </p:sp>
      <p:sp>
        <p:nvSpPr>
          <p:cNvPr id="13" name="Text Placeholder 18">
            <a:extLst>
              <a:ext uri="{FF2B5EF4-FFF2-40B4-BE49-F238E27FC236}">
                <a16:creationId xmlns:a16="http://schemas.microsoft.com/office/drawing/2014/main" id="{C0EBC62D-442C-45D3-B66B-C6578FBB3370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6673143" y="4826657"/>
            <a:ext cx="4031031" cy="1057308"/>
          </a:xfrm>
        </p:spPr>
        <p:txBody>
          <a:bodyPr>
            <a:normAutofit/>
          </a:bodyPr>
          <a:lstStyle>
            <a:lvl1pPr marL="0" indent="0" algn="ctr">
              <a:lnSpc>
                <a:spcPct val="100000"/>
              </a:lnSpc>
              <a:buFont typeface="Arial" panose="020B0604020202020204" pitchFamily="34" charset="0"/>
              <a:buNone/>
              <a:defRPr sz="14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add text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8EC90C5-A811-4E5C-ADD1-A89DB4E94DAA}"/>
              </a:ext>
            </a:extLst>
          </p:cNvPr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10/06/2025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356B621-AE19-45D3-B25F-23256C242DDD}"/>
              </a:ext>
            </a:extLst>
          </p:cNvPr>
          <p:cNvSpPr>
            <a:spLocks noGrp="1"/>
          </p:cNvSpPr>
          <p:nvPr>
            <p:ph type="ftr" sz="quarter" idx="2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Nicolò Tuccori | CLOUD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58BDCB2-D8C3-4571-8154-76BEA9AE41A8}"/>
              </a:ext>
            </a:extLst>
          </p:cNvPr>
          <p:cNvSpPr>
            <a:spLocks noGrp="1"/>
          </p:cNvSpPr>
          <p:nvPr>
            <p:ph type="sldNum" sz="quarter" idx="2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B5CEABB6-07DC-46E8-9B57-56EC44A396E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2" name="Straight Connector 1">
            <a:extLst>
              <a:ext uri="{FF2B5EF4-FFF2-40B4-BE49-F238E27FC236}">
                <a16:creationId xmlns:a16="http://schemas.microsoft.com/office/drawing/2014/main" id="{9298DCF7-7DC1-4618-8133-F63847B0AFE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>
            <a:off x="8688389" y="0"/>
            <a:ext cx="3503612" cy="2352957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653A6567-233D-4A3B-B52B-DE7E5E35A17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>
            <a:off x="9720945" y="0"/>
            <a:ext cx="2471057" cy="2699032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014876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3 Column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>
            <a:extLst>
              <a:ext uri="{FF2B5EF4-FFF2-40B4-BE49-F238E27FC236}">
                <a16:creationId xmlns:a16="http://schemas.microsoft.com/office/drawing/2014/main" id="{42ACEF30-0520-40B3-A1F1-F3D2530563D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508760" y="4156405"/>
            <a:ext cx="3139440" cy="1325563"/>
          </a:xfrm>
        </p:spPr>
        <p:txBody>
          <a:bodyPr anchor="b">
            <a:normAutofit/>
          </a:bodyPr>
          <a:lstStyle>
            <a:lvl1pPr algn="l">
              <a:defRPr lang="en-US" sz="2800" kern="1200" spc="151" baseline="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5" name="Text Placeholder 15">
            <a:extLst>
              <a:ext uri="{FF2B5EF4-FFF2-40B4-BE49-F238E27FC236}">
                <a16:creationId xmlns:a16="http://schemas.microsoft.com/office/drawing/2014/main" id="{A1FB681F-A94D-4BF8-8290-0811E98D49D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922255" y="1530636"/>
            <a:ext cx="5433204" cy="365125"/>
          </a:xfrm>
        </p:spPr>
        <p:txBody>
          <a:bodyPr>
            <a:normAutofit/>
          </a:bodyPr>
          <a:lstStyle>
            <a:lvl1pPr marL="0" indent="0">
              <a:buNone/>
              <a:defRPr lang="en-US" sz="2000" kern="1200" spc="151" baseline="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en-US"/>
              <a:t>CLICK TO ADD SUBTITLE</a:t>
            </a:r>
          </a:p>
        </p:txBody>
      </p:sp>
      <p:sp>
        <p:nvSpPr>
          <p:cNvPr id="17" name="Text Placeholder 18">
            <a:extLst>
              <a:ext uri="{FF2B5EF4-FFF2-40B4-BE49-F238E27FC236}">
                <a16:creationId xmlns:a16="http://schemas.microsoft.com/office/drawing/2014/main" id="{61E8C129-EF62-46A8-97F3-3CB5D014FBDD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921829" y="1860061"/>
            <a:ext cx="5431971" cy="557951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Font typeface="Arial" panose="020B0604020202020204" pitchFamily="34" charset="0"/>
              <a:buNone/>
              <a:defRPr sz="14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add text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07D6A00C-D56B-4E8B-B992-7DA51D3C7261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5922255" y="2630432"/>
            <a:ext cx="5433204" cy="365125"/>
          </a:xfrm>
        </p:spPr>
        <p:txBody>
          <a:bodyPr>
            <a:normAutofit/>
          </a:bodyPr>
          <a:lstStyle>
            <a:lvl1pPr marL="0" indent="0">
              <a:buNone/>
              <a:defRPr lang="en-US" sz="2000" kern="1200" spc="151" baseline="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en-US"/>
              <a:t>CLICK TO ADD SUBTITLE</a:t>
            </a:r>
          </a:p>
        </p:txBody>
      </p:sp>
      <p:sp>
        <p:nvSpPr>
          <p:cNvPr id="18" name="Text Placeholder 18">
            <a:extLst>
              <a:ext uri="{FF2B5EF4-FFF2-40B4-BE49-F238E27FC236}">
                <a16:creationId xmlns:a16="http://schemas.microsoft.com/office/drawing/2014/main" id="{DA90DA32-7E6A-4713-BDC9-73910E2A0E68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5921829" y="2959857"/>
            <a:ext cx="5431971" cy="557951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Font typeface="Arial" panose="020B0604020202020204" pitchFamily="34" charset="0"/>
              <a:buNone/>
              <a:defRPr sz="14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add text</a:t>
            </a:r>
          </a:p>
        </p:txBody>
      </p:sp>
      <p:sp>
        <p:nvSpPr>
          <p:cNvPr id="19" name="Text Placeholder 15">
            <a:extLst>
              <a:ext uri="{FF2B5EF4-FFF2-40B4-BE49-F238E27FC236}">
                <a16:creationId xmlns:a16="http://schemas.microsoft.com/office/drawing/2014/main" id="{D7E57261-C874-4DFD-AF7D-F9EC50B3BFD0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5922255" y="3730228"/>
            <a:ext cx="5433204" cy="365125"/>
          </a:xfrm>
        </p:spPr>
        <p:txBody>
          <a:bodyPr>
            <a:normAutofit/>
          </a:bodyPr>
          <a:lstStyle>
            <a:lvl1pPr marL="0" indent="0">
              <a:buNone/>
              <a:defRPr lang="en-US" sz="2000" kern="1200" spc="151" baseline="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en-US"/>
              <a:t>CLICK TO ADD SUBTITLE</a:t>
            </a:r>
          </a:p>
        </p:txBody>
      </p:sp>
      <p:sp>
        <p:nvSpPr>
          <p:cNvPr id="20" name="Text Placeholder 18">
            <a:extLst>
              <a:ext uri="{FF2B5EF4-FFF2-40B4-BE49-F238E27FC236}">
                <a16:creationId xmlns:a16="http://schemas.microsoft.com/office/drawing/2014/main" id="{843F77CE-098F-4777-8C30-5CEE7954D140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5921829" y="4059653"/>
            <a:ext cx="5431971" cy="557951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Font typeface="Arial" panose="020B0604020202020204" pitchFamily="34" charset="0"/>
              <a:buNone/>
              <a:defRPr sz="14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add text</a:t>
            </a:r>
          </a:p>
        </p:txBody>
      </p:sp>
      <p:sp>
        <p:nvSpPr>
          <p:cNvPr id="23" name="Text Placeholder 15">
            <a:extLst>
              <a:ext uri="{FF2B5EF4-FFF2-40B4-BE49-F238E27FC236}">
                <a16:creationId xmlns:a16="http://schemas.microsoft.com/office/drawing/2014/main" id="{4CAE269A-B6AB-42A6-9575-6057FA25A29E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5920107" y="4830024"/>
            <a:ext cx="5433204" cy="365125"/>
          </a:xfrm>
        </p:spPr>
        <p:txBody>
          <a:bodyPr>
            <a:normAutofit/>
          </a:bodyPr>
          <a:lstStyle>
            <a:lvl1pPr marL="0" indent="0">
              <a:buNone/>
              <a:defRPr lang="en-US" sz="2000" kern="1200" spc="151" baseline="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en-US"/>
              <a:t>CLICK TO ADD SUBTITLE</a:t>
            </a:r>
          </a:p>
        </p:txBody>
      </p:sp>
      <p:sp>
        <p:nvSpPr>
          <p:cNvPr id="24" name="Text Placeholder 18">
            <a:extLst>
              <a:ext uri="{FF2B5EF4-FFF2-40B4-BE49-F238E27FC236}">
                <a16:creationId xmlns:a16="http://schemas.microsoft.com/office/drawing/2014/main" id="{46866A49-A3A8-4869-961C-EB41F6BC7843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5919681" y="5159450"/>
            <a:ext cx="5431971" cy="557951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Font typeface="Arial" panose="020B0604020202020204" pitchFamily="34" charset="0"/>
              <a:buNone/>
              <a:defRPr sz="14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add text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8EC90C5-A811-4E5C-ADD1-A89DB4E94DAA}"/>
              </a:ext>
            </a:extLst>
          </p:cNvPr>
          <p:cNvSpPr>
            <a:spLocks noGrp="1"/>
          </p:cNvSpPr>
          <p:nvPr>
            <p:ph type="dt" sz="half" idx="20"/>
          </p:nvPr>
        </p:nvSpPr>
        <p:spPr>
          <a:xfrm>
            <a:off x="5919681" y="6356351"/>
            <a:ext cx="947516" cy="365125"/>
          </a:xfrm>
        </p:spPr>
        <p:txBody>
          <a:bodyPr/>
          <a:lstStyle>
            <a:lvl1pPr>
              <a:defRPr sz="900"/>
            </a:lvl1pPr>
          </a:lstStyle>
          <a:p>
            <a:r>
              <a:rPr lang="en-GB"/>
              <a:t>10/06/2025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356B621-AE19-45D3-B25F-23256C242DDD}"/>
              </a:ext>
            </a:extLst>
          </p:cNvPr>
          <p:cNvSpPr>
            <a:spLocks noGrp="1"/>
          </p:cNvSpPr>
          <p:nvPr>
            <p:ph type="ftr" sz="quarter" idx="21"/>
          </p:nvPr>
        </p:nvSpPr>
        <p:spPr>
          <a:xfrm>
            <a:off x="7161955" y="6356351"/>
            <a:ext cx="3243943" cy="365125"/>
          </a:xfrm>
        </p:spPr>
        <p:txBody>
          <a:bodyPr/>
          <a:lstStyle>
            <a:lvl1pPr>
              <a:defRPr sz="900"/>
            </a:lvl1pPr>
          </a:lstStyle>
          <a:p>
            <a:r>
              <a:rPr lang="en-US"/>
              <a:t>Nicolò Tuccori | CLOUD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58BDCB2-D8C3-4571-8154-76BEA9AE41A8}"/>
              </a:ext>
            </a:extLst>
          </p:cNvPr>
          <p:cNvSpPr>
            <a:spLocks noGrp="1"/>
          </p:cNvSpPr>
          <p:nvPr>
            <p:ph type="sldNum" sz="quarter" idx="22"/>
          </p:nvPr>
        </p:nvSpPr>
        <p:spPr>
          <a:xfrm>
            <a:off x="10700658" y="6356351"/>
            <a:ext cx="653143" cy="365125"/>
          </a:xfrm>
        </p:spPr>
        <p:txBody>
          <a:bodyPr/>
          <a:lstStyle>
            <a:lvl1pPr>
              <a:defRPr sz="900"/>
            </a:lvl1pPr>
          </a:lstStyle>
          <a:p>
            <a:fld id="{B5CEABB6-07DC-46E8-9B57-56EC44A396E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6D8D9106-8780-461D-9091-E074B0A3C95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l="39434" t="20278" b="22673"/>
          <a:stretch/>
        </p:blipFill>
        <p:spPr>
          <a:xfrm>
            <a:off x="-4696" y="0"/>
            <a:ext cx="4896735" cy="43859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19504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roduc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A3821F-4537-4AE7-8829-C2E3AE60F6E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362075" y="1671639"/>
            <a:ext cx="5111751" cy="1204912"/>
          </a:xfrm>
        </p:spPr>
        <p:txBody>
          <a:bodyPr anchor="b">
            <a:normAutofit/>
          </a:bodyPr>
          <a:lstStyle>
            <a:lvl1pPr>
              <a:defRPr lang="en-US" sz="2800" kern="1200" spc="151" baseline="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2FD4279-EA62-4397-878A-73F4948DB17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362075" y="3660775"/>
            <a:ext cx="5111751" cy="1525588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1400" spc="51" baseline="0">
                <a:solidFill>
                  <a:schemeClr val="tx1"/>
                </a:solidFill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49FBD260-5143-4B12-B9F8-33E48D548909}"/>
              </a:ext>
            </a:extLst>
          </p:cNvPr>
          <p:cNvCxnSpPr/>
          <p:nvPr/>
        </p:nvCxnSpPr>
        <p:spPr>
          <a:xfrm>
            <a:off x="9096377" y="1497012"/>
            <a:ext cx="3095625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D87F08D6-2CA7-4A5A-BE34-07113DCA535D}"/>
              </a:ext>
            </a:extLst>
          </p:cNvPr>
          <p:cNvCxnSpPr/>
          <p:nvPr/>
        </p:nvCxnSpPr>
        <p:spPr>
          <a:xfrm flipH="1">
            <a:off x="6953250" y="-25400"/>
            <a:ext cx="3790951" cy="6902451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Date Placeholder 6">
            <a:extLst>
              <a:ext uri="{FF2B5EF4-FFF2-40B4-BE49-F238E27FC236}">
                <a16:creationId xmlns:a16="http://schemas.microsoft.com/office/drawing/2014/main" id="{70146B66-4F07-44BE-8AAB-48EA5170DA8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1"/>
            <a:ext cx="2743200" cy="365125"/>
          </a:xfrm>
        </p:spPr>
        <p:txBody>
          <a:bodyPr/>
          <a:lstStyle>
            <a:lvl1pPr>
              <a:defRPr sz="900"/>
            </a:lvl1pPr>
          </a:lstStyle>
          <a:p>
            <a:r>
              <a:rPr lang="en-GB"/>
              <a:t>10/06/2025</a:t>
            </a:r>
            <a:endParaRPr lang="en-US" dirty="0"/>
          </a:p>
        </p:txBody>
      </p:sp>
      <p:sp>
        <p:nvSpPr>
          <p:cNvPr id="10" name="Footer Placeholder 7">
            <a:extLst>
              <a:ext uri="{FF2B5EF4-FFF2-40B4-BE49-F238E27FC236}">
                <a16:creationId xmlns:a16="http://schemas.microsoft.com/office/drawing/2014/main" id="{3A927BE5-2F4C-4EBD-9093-C4ED6E3025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224464" y="6356351"/>
            <a:ext cx="1743075" cy="365125"/>
          </a:xfrm>
        </p:spPr>
        <p:txBody>
          <a:bodyPr/>
          <a:lstStyle>
            <a:lvl1pPr>
              <a:defRPr sz="900"/>
            </a:lvl1pPr>
          </a:lstStyle>
          <a:p>
            <a:r>
              <a:rPr lang="en-US"/>
              <a:t>Nicolò Tuccori | CLOUD</a:t>
            </a:r>
            <a:endParaRPr lang="en-US" dirty="0"/>
          </a:p>
        </p:txBody>
      </p:sp>
      <p:sp>
        <p:nvSpPr>
          <p:cNvPr id="11" name="Slide Number Placeholder 8">
            <a:extLst>
              <a:ext uri="{FF2B5EF4-FFF2-40B4-BE49-F238E27FC236}">
                <a16:creationId xmlns:a16="http://schemas.microsoft.com/office/drawing/2014/main" id="{C4C1336B-CF5E-42FF-80E8-7D33A2D64E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1"/>
            <a:ext cx="2743200" cy="365125"/>
          </a:xfrm>
        </p:spPr>
        <p:txBody>
          <a:bodyPr/>
          <a:lstStyle>
            <a:lvl1pPr>
              <a:defRPr sz="900"/>
            </a:lvl1pPr>
          </a:lstStyle>
          <a:p>
            <a:fld id="{B5CEABB6-07DC-46E8-9B57-56EC44A396E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32784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Break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5B3628-62D7-4A6D-A79F-34DE91DBA31E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991349" y="2571236"/>
            <a:ext cx="4179571" cy="1715531"/>
          </a:xfrm>
        </p:spPr>
        <p:txBody>
          <a:bodyPr anchor="ctr">
            <a:noAutofit/>
          </a:bodyPr>
          <a:lstStyle>
            <a:lvl1pPr algn="l">
              <a:defRPr sz="3600" spc="151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5" name="Graphic 4">
            <a:extLst>
              <a:ext uri="{FF2B5EF4-FFF2-40B4-BE49-F238E27FC236}">
                <a16:creationId xmlns:a16="http://schemas.microsoft.com/office/drawing/2014/main" id="{F05D2CCB-CCFC-4A8A-ADA9-C1E4D13B968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0" y="828675"/>
            <a:ext cx="5876925" cy="52006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866880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phic 6">
            <a:extLst>
              <a:ext uri="{FF2B5EF4-FFF2-40B4-BE49-F238E27FC236}">
                <a16:creationId xmlns:a16="http://schemas.microsoft.com/office/drawing/2014/main" id="{AEE644D4-F9A4-4237-BD5C-4B97ABA9337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0" y="0"/>
            <a:ext cx="5581651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2FF67A8-55FA-435D-A18C-96D63D22B53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20169" y="1152772"/>
            <a:ext cx="5431971" cy="846301"/>
          </a:xfrm>
        </p:spPr>
        <p:txBody>
          <a:bodyPr anchor="t">
            <a:normAutofit/>
          </a:bodyPr>
          <a:lstStyle>
            <a:lvl1pPr>
              <a:defRPr lang="en-US" sz="2800" kern="1200" cap="all" spc="151" baseline="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BDAC7E4E-FE06-4E90-8107-6B543E5515ED}"/>
              </a:ext>
            </a:extLst>
          </p:cNvPr>
          <p:cNvCxnSpPr/>
          <p:nvPr/>
        </p:nvCxnSpPr>
        <p:spPr>
          <a:xfrm flipV="1">
            <a:off x="2209800" y="0"/>
            <a:ext cx="2438400" cy="685800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 Placeholder 15">
            <a:extLst>
              <a:ext uri="{FF2B5EF4-FFF2-40B4-BE49-F238E27FC236}">
                <a16:creationId xmlns:a16="http://schemas.microsoft.com/office/drawing/2014/main" id="{3864668D-D640-4ABF-BB9A-D60176660F0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922255" y="2469516"/>
            <a:ext cx="5433204" cy="365125"/>
          </a:xfrm>
        </p:spPr>
        <p:txBody>
          <a:bodyPr>
            <a:normAutofit/>
          </a:bodyPr>
          <a:lstStyle>
            <a:lvl1pPr marL="0" indent="0">
              <a:buNone/>
              <a:defRPr lang="en-US" sz="2000" kern="1200" cap="all" spc="151" baseline="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en-US"/>
              <a:t>CLICK TO ADD SUBTITLE</a:t>
            </a:r>
          </a:p>
        </p:txBody>
      </p:sp>
      <p:sp>
        <p:nvSpPr>
          <p:cNvPr id="12" name="Text Placeholder 18">
            <a:extLst>
              <a:ext uri="{FF2B5EF4-FFF2-40B4-BE49-F238E27FC236}">
                <a16:creationId xmlns:a16="http://schemas.microsoft.com/office/drawing/2014/main" id="{2E289D5A-B06B-43D4-A3CA-3B06C4D49FDD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921829" y="2798941"/>
            <a:ext cx="5431971" cy="557951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Font typeface="Arial" panose="020B0604020202020204" pitchFamily="34" charset="0"/>
              <a:buNone/>
              <a:defRPr sz="14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add text</a:t>
            </a:r>
          </a:p>
        </p:txBody>
      </p:sp>
      <p:sp>
        <p:nvSpPr>
          <p:cNvPr id="13" name="Text Placeholder 15">
            <a:extLst>
              <a:ext uri="{FF2B5EF4-FFF2-40B4-BE49-F238E27FC236}">
                <a16:creationId xmlns:a16="http://schemas.microsoft.com/office/drawing/2014/main" id="{1DCC2995-DE17-436D-82AE-6E107865CB79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5922255" y="3569312"/>
            <a:ext cx="5433204" cy="365125"/>
          </a:xfrm>
        </p:spPr>
        <p:txBody>
          <a:bodyPr>
            <a:normAutofit/>
          </a:bodyPr>
          <a:lstStyle>
            <a:lvl1pPr marL="0" indent="0">
              <a:buNone/>
              <a:defRPr lang="en-US" sz="2000" kern="1200" cap="all" spc="151" baseline="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en-US"/>
              <a:t>CLICK TO ADD SUBTITLE</a:t>
            </a:r>
          </a:p>
        </p:txBody>
      </p:sp>
      <p:sp>
        <p:nvSpPr>
          <p:cNvPr id="14" name="Text Placeholder 18">
            <a:extLst>
              <a:ext uri="{FF2B5EF4-FFF2-40B4-BE49-F238E27FC236}">
                <a16:creationId xmlns:a16="http://schemas.microsoft.com/office/drawing/2014/main" id="{C7E70A65-1FB1-4F42-854B-8213ED73F792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5921829" y="3898737"/>
            <a:ext cx="5431971" cy="557951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Font typeface="Arial" panose="020B0604020202020204" pitchFamily="34" charset="0"/>
              <a:buNone/>
              <a:defRPr sz="14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add text</a:t>
            </a:r>
          </a:p>
        </p:txBody>
      </p:sp>
      <p:sp>
        <p:nvSpPr>
          <p:cNvPr id="15" name="Text Placeholder 15">
            <a:extLst>
              <a:ext uri="{FF2B5EF4-FFF2-40B4-BE49-F238E27FC236}">
                <a16:creationId xmlns:a16="http://schemas.microsoft.com/office/drawing/2014/main" id="{45657994-DC61-4DEB-BB2B-65DFCA997AF1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5922255" y="4669108"/>
            <a:ext cx="5433204" cy="365125"/>
          </a:xfrm>
        </p:spPr>
        <p:txBody>
          <a:bodyPr>
            <a:normAutofit/>
          </a:bodyPr>
          <a:lstStyle>
            <a:lvl1pPr marL="0" indent="0">
              <a:buNone/>
              <a:defRPr lang="en-US" sz="2000" kern="1200" cap="all" spc="151" baseline="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en-US"/>
              <a:t>CLICK TO ADD SUBTITLE</a:t>
            </a:r>
          </a:p>
        </p:txBody>
      </p:sp>
      <p:sp>
        <p:nvSpPr>
          <p:cNvPr id="16" name="Text Placeholder 18">
            <a:extLst>
              <a:ext uri="{FF2B5EF4-FFF2-40B4-BE49-F238E27FC236}">
                <a16:creationId xmlns:a16="http://schemas.microsoft.com/office/drawing/2014/main" id="{18397EE2-60CD-47FD-AF8F-83A5324D9D18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5921829" y="4998533"/>
            <a:ext cx="5431971" cy="557951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Font typeface="Arial" panose="020B0604020202020204" pitchFamily="34" charset="0"/>
              <a:buNone/>
              <a:defRPr sz="14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add text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E07A2CD1-D2A8-1A8C-CB0F-2F850309C1E3}"/>
              </a:ext>
            </a:extLst>
          </p:cNvPr>
          <p:cNvSpPr>
            <a:spLocks noGrp="1"/>
          </p:cNvSpPr>
          <p:nvPr>
            <p:ph type="dt" sz="half" idx="27"/>
          </p:nvPr>
        </p:nvSpPr>
        <p:spPr/>
        <p:txBody>
          <a:bodyPr/>
          <a:lstStyle/>
          <a:p>
            <a:r>
              <a:rPr lang="en-GB"/>
              <a:t>10/06/2025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F96C120-D9DF-A84B-84F7-7501D5341235}"/>
              </a:ext>
            </a:extLst>
          </p:cNvPr>
          <p:cNvSpPr>
            <a:spLocks noGrp="1"/>
          </p:cNvSpPr>
          <p:nvPr>
            <p:ph type="ftr" sz="quarter" idx="28"/>
          </p:nvPr>
        </p:nvSpPr>
        <p:spPr/>
        <p:txBody>
          <a:bodyPr/>
          <a:lstStyle/>
          <a:p>
            <a:r>
              <a:rPr lang="en-US"/>
              <a:t>Nicolò Tuccori | CLOUD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60BAEA72-1139-83A0-BA8A-53EED8227645}"/>
              </a:ext>
            </a:extLst>
          </p:cNvPr>
          <p:cNvSpPr>
            <a:spLocks noGrp="1"/>
          </p:cNvSpPr>
          <p:nvPr>
            <p:ph type="sldNum" sz="quarter" idx="29"/>
          </p:nvPr>
        </p:nvSpPr>
        <p:spPr/>
        <p:txBody>
          <a:bodyPr/>
          <a:lstStyle/>
          <a:p>
            <a:fld id="{B5CEABB6-07DC-46E8-9B57-56EC44A396E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7987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F4C17E5-24ED-44BC-BA50-02EF903552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33D101-3AF0-4F06-90ED-B83615C36CE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4"/>
            <a:ext cx="10515600" cy="435133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2AE9FDE-AF95-49F8-A927-35A23C9E653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10/06/2025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C2E900D-8FF9-4E80-860D-89C2D3B4E4E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Nicolò Tuccori | CLOUD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1A66A0C-1415-46A3-A1FF-BE18C70873E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CEABB6-07DC-46E8-9B57-56EC44A396E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84521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667" r:id="rId2"/>
    <p:sldLayoutId id="2147483668" r:id="rId3"/>
    <p:sldLayoutId id="2147483670" r:id="rId4"/>
    <p:sldLayoutId id="2147483688" r:id="rId5"/>
    <p:sldLayoutId id="2147483694" r:id="rId6"/>
    <p:sldLayoutId id="2147483697" r:id="rId7"/>
    <p:sldLayoutId id="2147483673" r:id="rId8"/>
    <p:sldLayoutId id="2147483676" r:id="rId9"/>
    <p:sldLayoutId id="2147483672" r:id="rId10"/>
    <p:sldLayoutId id="2147483699" r:id="rId11"/>
    <p:sldLayoutId id="2147483671" r:id="rId12"/>
    <p:sldLayoutId id="2147483700" r:id="rId13"/>
    <p:sldLayoutId id="2147483679" r:id="rId14"/>
    <p:sldLayoutId id="2147483692" r:id="rId15"/>
    <p:sldLayoutId id="2147483681" r:id="rId16"/>
    <p:sldLayoutId id="2147483674" r:id="rId17"/>
    <p:sldLayoutId id="2147483675" r:id="rId18"/>
    <p:sldLayoutId id="2147483696" r:id="rId19"/>
    <p:sldLayoutId id="2147483677" r:id="rId20"/>
    <p:sldLayoutId id="2147483678" r:id="rId21"/>
  </p:sldLayoutIdLst>
  <p:hf hdr="0"/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44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94" indent="-228594" algn="l" defTabSz="914377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8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1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0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49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hyperlink" Target="mailto:n.tuccori@sussex.ac.uk" TargetMode="External"/><Relationship Id="rId4" Type="http://schemas.openxmlformats.org/officeDocument/2006/relationships/image" Target="../media/image29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antimatter-otech.ijclab.in2p3.fr/" TargetMode="External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44.png"/><Relationship Id="rId5" Type="http://schemas.openxmlformats.org/officeDocument/2006/relationships/image" Target="../media/image43.png"/><Relationship Id="rId4" Type="http://schemas.openxmlformats.org/officeDocument/2006/relationships/image" Target="../media/image38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png"/><Relationship Id="rId3" Type="http://schemas.openxmlformats.org/officeDocument/2006/relationships/image" Target="../media/image46.png"/><Relationship Id="rId7" Type="http://schemas.openxmlformats.org/officeDocument/2006/relationships/image" Target="../media/image54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17.xml"/><Relationship Id="rId11" Type="http://schemas.openxmlformats.org/officeDocument/2006/relationships/image" Target="../media/image53.svg"/><Relationship Id="rId10" Type="http://schemas.openxmlformats.org/officeDocument/2006/relationships/image" Target="../media/image52.png"/><Relationship Id="rId4" Type="http://schemas.microsoft.com/office/2007/relationships/hdphoto" Target="../media/hdphoto1.wdp"/><Relationship Id="rId9" Type="http://schemas.openxmlformats.org/officeDocument/2006/relationships/image" Target="../media/image48.sv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png"/><Relationship Id="rId13" Type="http://schemas.openxmlformats.org/officeDocument/2006/relationships/image" Target="../media/image56.png"/><Relationship Id="rId3" Type="http://schemas.microsoft.com/office/2007/relationships/hdphoto" Target="../media/hdphoto1.wdp"/><Relationship Id="rId7" Type="http://schemas.openxmlformats.org/officeDocument/2006/relationships/image" Target="../media/image54.png"/><Relationship Id="rId12" Type="http://schemas.openxmlformats.org/officeDocument/2006/relationships/image" Target="../media/image55.jpe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17.xml"/><Relationship Id="rId11" Type="http://schemas.openxmlformats.org/officeDocument/2006/relationships/image" Target="../media/image53.svg"/><Relationship Id="rId5" Type="http://schemas.openxmlformats.org/officeDocument/2006/relationships/hyperlink" Target="https://rdcu.be/epxxY" TargetMode="External"/><Relationship Id="rId10" Type="http://schemas.openxmlformats.org/officeDocument/2006/relationships/image" Target="../media/image52.png"/><Relationship Id="rId4" Type="http://schemas.openxmlformats.org/officeDocument/2006/relationships/image" Target="../media/image54.jpeg"/><Relationship Id="rId9" Type="http://schemas.openxmlformats.org/officeDocument/2006/relationships/image" Target="../media/image48.sv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8.png"/><Relationship Id="rId13" Type="http://schemas.microsoft.com/office/2007/relationships/hdphoto" Target="../media/hdphoto2.wdp"/><Relationship Id="rId3" Type="http://schemas.openxmlformats.org/officeDocument/2006/relationships/image" Target="../media/image47.png"/><Relationship Id="rId7" Type="http://schemas.openxmlformats.org/officeDocument/2006/relationships/image" Target="../media/image57.png"/><Relationship Id="rId12" Type="http://schemas.openxmlformats.org/officeDocument/2006/relationships/image" Target="../media/image61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53.svg"/><Relationship Id="rId11" Type="http://schemas.openxmlformats.org/officeDocument/2006/relationships/hyperlink" Target="https://conferences.iaea.org/event/337/contributions/26542/" TargetMode="External"/><Relationship Id="rId5" Type="http://schemas.openxmlformats.org/officeDocument/2006/relationships/image" Target="../media/image52.png"/><Relationship Id="rId10" Type="http://schemas.openxmlformats.org/officeDocument/2006/relationships/image" Target="../media/image60.svg"/><Relationship Id="rId4" Type="http://schemas.openxmlformats.org/officeDocument/2006/relationships/image" Target="../media/image48.svg"/><Relationship Id="rId9" Type="http://schemas.openxmlformats.org/officeDocument/2006/relationships/image" Target="../media/image59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4.png"/><Relationship Id="rId3" Type="http://schemas.openxmlformats.org/officeDocument/2006/relationships/image" Target="../media/image63.png"/><Relationship Id="rId7" Type="http://schemas.openxmlformats.org/officeDocument/2006/relationships/image" Target="../media/image53.sv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52.png"/><Relationship Id="rId5" Type="http://schemas.openxmlformats.org/officeDocument/2006/relationships/image" Target="../media/image48.svg"/><Relationship Id="rId10" Type="http://schemas.openxmlformats.org/officeDocument/2006/relationships/image" Target="../media/image68.png"/><Relationship Id="rId4" Type="http://schemas.openxmlformats.org/officeDocument/2006/relationships/image" Target="../media/image47.png"/><Relationship Id="rId9" Type="http://schemas.openxmlformats.org/officeDocument/2006/relationships/image" Target="../media/image65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2.png"/><Relationship Id="rId13" Type="http://schemas.openxmlformats.org/officeDocument/2006/relationships/image" Target="../media/image73.png"/><Relationship Id="rId3" Type="http://schemas.openxmlformats.org/officeDocument/2006/relationships/image" Target="../media/image67.png"/><Relationship Id="rId7" Type="http://schemas.openxmlformats.org/officeDocument/2006/relationships/image" Target="../media/image71.png"/><Relationship Id="rId12" Type="http://schemas.openxmlformats.org/officeDocument/2006/relationships/image" Target="../media/image50.png"/><Relationship Id="rId2" Type="http://schemas.openxmlformats.org/officeDocument/2006/relationships/image" Target="../media/image66.png"/><Relationship Id="rId16" Type="http://schemas.openxmlformats.org/officeDocument/2006/relationships/hyperlink" Target="https://doi.org/10.1103/PhysRevLett.37.259" TargetMode="Externa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0.png"/><Relationship Id="rId5" Type="http://schemas.openxmlformats.org/officeDocument/2006/relationships/image" Target="../media/image69.png"/><Relationship Id="rId15" Type="http://schemas.openxmlformats.org/officeDocument/2006/relationships/image" Target="../media/image75.png"/><Relationship Id="rId4" Type="http://schemas.openxmlformats.org/officeDocument/2006/relationships/image" Target="../media/image41.png"/><Relationship Id="rId14" Type="http://schemas.openxmlformats.org/officeDocument/2006/relationships/image" Target="../media/image74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2.png"/><Relationship Id="rId13" Type="http://schemas.openxmlformats.org/officeDocument/2006/relationships/hyperlink" Target="https://doi.org/10.1103/PhysRevD.75.093006" TargetMode="External"/><Relationship Id="rId3" Type="http://schemas.openxmlformats.org/officeDocument/2006/relationships/image" Target="../media/image76.png"/><Relationship Id="rId7" Type="http://schemas.openxmlformats.org/officeDocument/2006/relationships/image" Target="../media/image710.png"/><Relationship Id="rId12" Type="http://schemas.openxmlformats.org/officeDocument/2006/relationships/hyperlink" Target="https://doi.org/10.1063/1.1945337" TargetMode="External"/><Relationship Id="rId17" Type="http://schemas.openxmlformats.org/officeDocument/2006/relationships/hyperlink" Target="https://doi.org/10.1103/PhysRevLett.37.259" TargetMode="External"/><Relationship Id="rId2" Type="http://schemas.openxmlformats.org/officeDocument/2006/relationships/notesSlide" Target="../notesSlides/notesSlide4.xml"/><Relationship Id="rId16" Type="http://schemas.openxmlformats.org/officeDocument/2006/relationships/image" Target="../media/image81.png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48.svg"/><Relationship Id="rId11" Type="http://schemas.openxmlformats.org/officeDocument/2006/relationships/image" Target="../media/image77.png"/><Relationship Id="rId5" Type="http://schemas.openxmlformats.org/officeDocument/2006/relationships/image" Target="../media/image47.png"/><Relationship Id="rId10" Type="http://schemas.openxmlformats.org/officeDocument/2006/relationships/image" Target="../media/image74.png"/><Relationship Id="rId4" Type="http://schemas.openxmlformats.org/officeDocument/2006/relationships/image" Target="../media/image78.png"/><Relationship Id="rId9" Type="http://schemas.openxmlformats.org/officeDocument/2006/relationships/image" Target="../media/image53.sv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1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2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3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png"/><Relationship Id="rId2" Type="http://schemas.openxmlformats.org/officeDocument/2006/relationships/image" Target="../media/image84.png"/><Relationship Id="rId1" Type="http://schemas.openxmlformats.org/officeDocument/2006/relationships/slideLayout" Target="../slideLayouts/slideLayout1.xml"/><Relationship Id="rId4" Type="http://schemas.openxmlformats.org/officeDocument/2006/relationships/hyperlink" Target="https://arxiv.org/abs/2308.04154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7" Type="http://schemas.openxmlformats.org/officeDocument/2006/relationships/image" Target="../media/image3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6.xml"/><Relationship Id="rId6" Type="http://schemas.openxmlformats.org/officeDocument/2006/relationships/hyperlink" Target="https://rdcu.be/epxxY" TargetMode="External"/><Relationship Id="rId5" Type="http://schemas.openxmlformats.org/officeDocument/2006/relationships/hyperlink" Target="https://doi.org/10.1140/epjc/s2002-01127-9" TargetMode="External"/><Relationship Id="rId4" Type="http://schemas.openxmlformats.org/officeDocument/2006/relationships/image" Target="../media/image31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s://doi.org/10.48550/arXiv.2406.13054" TargetMode="External"/><Relationship Id="rId13" Type="http://schemas.openxmlformats.org/officeDocument/2006/relationships/hyperlink" Target="https://indico.global/event/14588/contributions/128912/" TargetMode="External"/><Relationship Id="rId3" Type="http://schemas.openxmlformats.org/officeDocument/2006/relationships/image" Target="../media/image33.png"/><Relationship Id="rId7" Type="http://schemas.openxmlformats.org/officeDocument/2006/relationships/hyperlink" Target="https://indi.to/hRytq" TargetMode="External"/><Relationship Id="rId12" Type="http://schemas.openxmlformats.org/officeDocument/2006/relationships/hyperlink" Target="https://indico.global/event/14588/contributions/128913/" TargetMode="External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6.xml"/><Relationship Id="rId6" Type="http://schemas.openxmlformats.org/officeDocument/2006/relationships/hyperlink" Target="https://doi.org/10.48550/arXiv.2503.02541" TargetMode="External"/><Relationship Id="rId11" Type="http://schemas.openxmlformats.org/officeDocument/2006/relationships/hyperlink" Target="https://indico.global/event/14588/contributions/128916/" TargetMode="External"/><Relationship Id="rId5" Type="http://schemas.openxmlformats.org/officeDocument/2006/relationships/hyperlink" Target="https://doi.org/10.1038/s42005-021-00763-5" TargetMode="External"/><Relationship Id="rId10" Type="http://schemas.openxmlformats.org/officeDocument/2006/relationships/hyperlink" Target="https://indico.global/event/14588/contributions/128914/" TargetMode="External"/><Relationship Id="rId4" Type="http://schemas.openxmlformats.org/officeDocument/2006/relationships/image" Target="../media/image34.png"/><Relationship Id="rId9" Type="http://schemas.openxmlformats.org/officeDocument/2006/relationships/hyperlink" Target="https://indico.global/event/14588/contributions/126758/" TargetMode="External"/><Relationship Id="rId14" Type="http://schemas.openxmlformats.org/officeDocument/2006/relationships/hyperlink" Target="https://indico.global/event/14588/contributions/129117/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7" Type="http://schemas.openxmlformats.org/officeDocument/2006/relationships/image" Target="../media/image38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6.xml"/><Relationship Id="rId6" Type="http://schemas.openxmlformats.org/officeDocument/2006/relationships/hyperlink" Target="https://antimatter-otech.ijclab.in2p3.fr/" TargetMode="External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Relationship Id="rId6" Type="http://schemas.openxmlformats.org/officeDocument/2006/relationships/hyperlink" Target="https://indico.global/event/14588/contributions/126758/" TargetMode="External"/><Relationship Id="rId5" Type="http://schemas.openxmlformats.org/officeDocument/2006/relationships/hyperlink" Target="https://doi.org/10.1038/s42005-021-00763-5" TargetMode="External"/><Relationship Id="rId4" Type="http://schemas.openxmlformats.org/officeDocument/2006/relationships/image" Target="../media/image41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0.png"/><Relationship Id="rId13" Type="http://schemas.openxmlformats.org/officeDocument/2006/relationships/image" Target="../media/image51.png"/><Relationship Id="rId3" Type="http://schemas.openxmlformats.org/officeDocument/2006/relationships/image" Target="../media/image40.png"/><Relationship Id="rId7" Type="http://schemas.openxmlformats.org/officeDocument/2006/relationships/image" Target="../media/image450.png"/><Relationship Id="rId12" Type="http://schemas.openxmlformats.org/officeDocument/2006/relationships/image" Target="../media/image50.png"/><Relationship Id="rId2" Type="http://schemas.openxmlformats.org/officeDocument/2006/relationships/image" Target="../media/image420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40.png"/><Relationship Id="rId11" Type="http://schemas.openxmlformats.org/officeDocument/2006/relationships/image" Target="../media/image49.png"/><Relationship Id="rId5" Type="http://schemas.openxmlformats.org/officeDocument/2006/relationships/image" Target="../media/image48.png"/><Relationship Id="rId10" Type="http://schemas.openxmlformats.org/officeDocument/2006/relationships/image" Target="../media/image480.png"/><Relationship Id="rId4" Type="http://schemas.openxmlformats.org/officeDocument/2006/relationships/image" Target="../media/image41.png"/><Relationship Id="rId9" Type="http://schemas.openxmlformats.org/officeDocument/2006/relationships/image" Target="../media/image47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6815C6-3AD0-46E6-A74A-1967BD91AF5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354468" y="1965145"/>
            <a:ext cx="8280694" cy="1830280"/>
          </a:xfrm>
        </p:spPr>
        <p:txBody>
          <a:bodyPr/>
          <a:lstStyle/>
          <a:p>
            <a:pPr algn="ctr"/>
            <a:r>
              <a:rPr lang="en-US" dirty="0"/>
              <a:t>CLOUD</a:t>
            </a:r>
            <a:br>
              <a:rPr lang="en-US" dirty="0"/>
            </a:br>
            <a:r>
              <a:rPr lang="en-US" sz="2800" dirty="0"/>
              <a:t>fundamental reactor antineutrino physics using the novel </a:t>
            </a:r>
            <a:r>
              <a:rPr lang="en-US" sz="2800" dirty="0" err="1"/>
              <a:t>LiquidO</a:t>
            </a:r>
            <a:r>
              <a:rPr lang="en-US" sz="2800" dirty="0"/>
              <a:t> detection technology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901B20D-4C28-4DA3-ABBD-718C22A5E58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592287" y="3977715"/>
            <a:ext cx="7805057" cy="2556251"/>
          </a:xfrm>
        </p:spPr>
        <p:txBody>
          <a:bodyPr>
            <a:normAutofit/>
          </a:bodyPr>
          <a:lstStyle/>
          <a:p>
            <a:pPr algn="ctr"/>
            <a:r>
              <a:rPr lang="en-GB" i="0" strike="noStrike" dirty="0" err="1">
                <a:effectLst/>
                <a:latin typeface="Source Sans Pro" panose="020B0503030403020204" pitchFamily="34" charset="0"/>
              </a:rPr>
              <a:t>N</a:t>
            </a:r>
            <a:r>
              <a:rPr lang="en-GB" dirty="0" err="1">
                <a:latin typeface="Source Sans Pro" panose="020B0503030403020204" pitchFamily="34" charset="0"/>
              </a:rPr>
              <a:t>icolò</a:t>
            </a:r>
            <a:r>
              <a:rPr lang="en-GB" i="0" strike="noStrike" dirty="0">
                <a:effectLst/>
                <a:latin typeface="Source Sans Pro" panose="020B0503030403020204" pitchFamily="34" charset="0"/>
              </a:rPr>
              <a:t> Tuccori</a:t>
            </a:r>
          </a:p>
          <a:p>
            <a:pPr algn="ctr"/>
            <a:r>
              <a:rPr lang="en-US" dirty="0"/>
              <a:t>On behalf of the CLOUD collaboration</a:t>
            </a:r>
          </a:p>
          <a:p>
            <a:pPr algn="ctr"/>
            <a:endParaRPr lang="en-US" dirty="0"/>
          </a:p>
          <a:p>
            <a:pPr algn="ctr"/>
            <a:endParaRPr lang="en-US" dirty="0"/>
          </a:p>
          <a:p>
            <a:pPr algn="ctr"/>
            <a:r>
              <a:rPr lang="en-US" dirty="0"/>
              <a:t>WIN 2025</a:t>
            </a:r>
          </a:p>
          <a:p>
            <a:pPr algn="ctr"/>
            <a:r>
              <a:rPr lang="en-US" dirty="0"/>
              <a:t>10</a:t>
            </a:r>
            <a:r>
              <a:rPr lang="en-US" baseline="30000" dirty="0"/>
              <a:t>th</a:t>
            </a:r>
            <a:r>
              <a:rPr lang="en-US" dirty="0"/>
              <a:t> June – Brighton, UK</a:t>
            </a:r>
          </a:p>
          <a:p>
            <a:pPr algn="ctr"/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82BC022-8048-84AF-DF8E-D386B3E0B63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316274" y="5357812"/>
            <a:ext cx="1588703" cy="1176153"/>
          </a:xfrm>
          <a:prstGeom prst="rect">
            <a:avLst/>
          </a:prstGeom>
        </p:spPr>
      </p:pic>
      <p:pic>
        <p:nvPicPr>
          <p:cNvPr id="6" name="Picture 5" descr="A black circle with white light&#10;&#10;Description automatically generated">
            <a:extLst>
              <a:ext uri="{FF2B5EF4-FFF2-40B4-BE49-F238E27FC236}">
                <a16:creationId xmlns:a16="http://schemas.microsoft.com/office/drawing/2014/main" id="{4B7EAABD-5E3D-058E-F53F-CF90AABF74F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13163" y="5732074"/>
            <a:ext cx="1146887" cy="860166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6E2C51F8-A3A0-680F-3C9D-F789087D4860}"/>
              </a:ext>
            </a:extLst>
          </p:cNvPr>
          <p:cNvSpPr txBox="1"/>
          <p:nvPr/>
        </p:nvSpPr>
        <p:spPr>
          <a:xfrm>
            <a:off x="10177794" y="6529009"/>
            <a:ext cx="201420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>
                <a:hlinkClick r:id="rId5"/>
              </a:rPr>
              <a:t>n.tuccori@sussex.ac.uk</a:t>
            </a:r>
            <a:r>
              <a:rPr lang="en-US" sz="14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49421322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29FB69D-76B9-1258-A1F7-0ABE8A87BC8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7F901468-1523-A0A4-98D8-17716252034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991349" y="1963712"/>
            <a:ext cx="4179571" cy="2323056"/>
          </a:xfrm>
        </p:spPr>
        <p:txBody>
          <a:bodyPr/>
          <a:lstStyle/>
          <a:p>
            <a:r>
              <a:rPr lang="en-US" dirty="0"/>
              <a:t>CLOUD-I PHYSICS:</a:t>
            </a:r>
            <a:br>
              <a:rPr lang="en-US" dirty="0"/>
            </a:br>
            <a:br>
              <a:rPr lang="en-US" dirty="0"/>
            </a:br>
            <a:r>
              <a:rPr lang="en-US" dirty="0"/>
              <a:t>reactor antineutrinos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6206BF2F-C3CD-6007-4168-B6692F380BC5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38878" r="13870" b="10827"/>
          <a:stretch/>
        </p:blipFill>
        <p:spPr>
          <a:xfrm>
            <a:off x="0" y="-1"/>
            <a:ext cx="6095999" cy="6842465"/>
          </a:xfrm>
          <a:prstGeom prst="rect">
            <a:avLst/>
          </a:prstGeom>
          <a:effectLst>
            <a:softEdge rad="25400"/>
          </a:effec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2E6F6278-7206-295F-52F4-3039E848DE54}"/>
              </a:ext>
            </a:extLst>
          </p:cNvPr>
          <p:cNvSpPr txBox="1"/>
          <p:nvPr/>
        </p:nvSpPr>
        <p:spPr>
          <a:xfrm>
            <a:off x="0" y="6473132"/>
            <a:ext cx="83634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0" i="0" u="none" strike="noStrike" dirty="0">
                <a:effectLst/>
                <a:latin typeface="arimo-regular"/>
              </a:rPr>
              <a:t>© EDF</a:t>
            </a:r>
            <a:endParaRPr lang="en-US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3E69C73-3CAD-23EE-BEC7-288B3F04EB14}"/>
              </a:ext>
            </a:extLst>
          </p:cNvPr>
          <p:cNvSpPr txBox="1"/>
          <p:nvPr/>
        </p:nvSpPr>
        <p:spPr>
          <a:xfrm>
            <a:off x="6096000" y="6581001"/>
            <a:ext cx="3167357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b="1" dirty="0">
                <a:effectLst/>
                <a:latin typeface="Avenir Next" panose="020B0503020202020204" pitchFamily="34" charset="0"/>
                <a:hlinkClick r:id="rId3"/>
              </a:rPr>
              <a:t>https://antimatter-otech.ijclab.in2p3.fr/</a:t>
            </a:r>
            <a:r>
              <a:rPr lang="en-GB" sz="1200" b="1" dirty="0">
                <a:effectLst/>
                <a:latin typeface="Avenir Next" panose="020B0503020202020204" pitchFamily="34" charset="0"/>
              </a:rPr>
              <a:t> </a:t>
            </a:r>
            <a:endParaRPr lang="en-GB" sz="1200" dirty="0">
              <a:effectLst/>
              <a:latin typeface="Avenir Next" panose="020B0503020202020204" pitchFamily="34" charset="0"/>
            </a:endParaRP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8BCF86EF-ED3B-5DF6-3E6C-86919FA60AD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39985" y="5613470"/>
            <a:ext cx="1163026" cy="930925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CB553E01-D71D-2C55-3446-785600ADB04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546997" y="5613470"/>
            <a:ext cx="1474303" cy="493241"/>
          </a:xfrm>
          <a:prstGeom prst="rect">
            <a:avLst/>
          </a:prstGeom>
          <a:solidFill>
            <a:schemeClr val="tx1"/>
          </a:solidFill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50F96F29-7449-C668-984D-524665D6154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546996" y="6106711"/>
            <a:ext cx="1474304" cy="437684"/>
          </a:xfrm>
          <a:prstGeom prst="rect">
            <a:avLst/>
          </a:prstGeom>
          <a:solidFill>
            <a:schemeClr val="tx1"/>
          </a:solidFill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80B13B9D-BC2D-CA37-4A89-DAF701F66487}"/>
              </a:ext>
            </a:extLst>
          </p:cNvPr>
          <p:cNvSpPr txBox="1"/>
          <p:nvPr/>
        </p:nvSpPr>
        <p:spPr>
          <a:xfrm>
            <a:off x="6239985" y="4736535"/>
            <a:ext cx="3506155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dirty="0">
                <a:effectLst/>
                <a:ea typeface="Aptos" panose="020B0004020202020204" pitchFamily="34" charset="0"/>
                <a:cs typeface="Aptos" panose="020B0004020202020204" pitchFamily="34" charset="0"/>
              </a:rPr>
              <a:t>Plan to use data (for fundamental physics) </a:t>
            </a:r>
          </a:p>
          <a:p>
            <a:r>
              <a:rPr lang="en-GB" sz="1200" dirty="0">
                <a:effectLst/>
                <a:ea typeface="Aptos" panose="020B0004020202020204" pitchFamily="34" charset="0"/>
                <a:cs typeface="Aptos" panose="020B0004020202020204" pitchFamily="34" charset="0"/>
              </a:rPr>
              <a:t>from the </a:t>
            </a:r>
            <a:r>
              <a:rPr lang="en-GB" sz="1200" b="1" dirty="0" err="1">
                <a:effectLst/>
                <a:ea typeface="Aptos" panose="020B0004020202020204" pitchFamily="34" charset="0"/>
                <a:cs typeface="Aptos" panose="020B0004020202020204" pitchFamily="34" charset="0"/>
              </a:rPr>
              <a:t>AntiMatterOTech</a:t>
            </a:r>
            <a:r>
              <a:rPr lang="en-GB" sz="1200" dirty="0">
                <a:effectLst/>
                <a:ea typeface="Aptos" panose="020B0004020202020204" pitchFamily="34" charset="0"/>
                <a:cs typeface="Aptos" panose="020B0004020202020204" pitchFamily="34" charset="0"/>
              </a:rPr>
              <a:t> innovation project</a:t>
            </a:r>
            <a:r>
              <a:rPr lang="en-GB" sz="1200" dirty="0">
                <a:effectLst/>
              </a:rPr>
              <a:t> </a:t>
            </a:r>
          </a:p>
          <a:p>
            <a:r>
              <a:rPr lang="en-GB" sz="1200" dirty="0">
                <a:cs typeface="Gill Sans" panose="020B0502020104020203" pitchFamily="34" charset="-79"/>
              </a:rPr>
              <a:t>-&gt; </a:t>
            </a:r>
            <a:r>
              <a:rPr lang="en-GB" sz="1200" dirty="0">
                <a:effectLst/>
                <a:cs typeface="Gill Sans" panose="020B0502020104020203" pitchFamily="34" charset="-79"/>
              </a:rPr>
              <a:t>technology demonstrator </a:t>
            </a:r>
          </a:p>
          <a:p>
            <a:r>
              <a:rPr lang="en-GB" sz="1200" dirty="0">
                <a:effectLst/>
                <a:cs typeface="Gill Sans Light" panose="020B0302020104020203" pitchFamily="34" charset="-79"/>
              </a:rPr>
              <a:t>-&gt; neutrino-based reactor monitoring</a:t>
            </a:r>
          </a:p>
        </p:txBody>
      </p:sp>
    </p:spTree>
    <p:extLst>
      <p:ext uri="{BB962C8B-B14F-4D97-AF65-F5344CB8AC3E}">
        <p14:creationId xmlns:p14="http://schemas.microsoft.com/office/powerpoint/2010/main" val="96455773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53992BC-4D95-A7DE-87DC-897365A5871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Rectangle 35">
            <a:extLst>
              <a:ext uri="{FF2B5EF4-FFF2-40B4-BE49-F238E27FC236}">
                <a16:creationId xmlns:a16="http://schemas.microsoft.com/office/drawing/2014/main" id="{32479AA1-EDE8-F182-A68D-679E97C1A23D}"/>
              </a:ext>
            </a:extLst>
          </p:cNvPr>
          <p:cNvSpPr/>
          <p:nvPr/>
        </p:nvSpPr>
        <p:spPr>
          <a:xfrm>
            <a:off x="-2" y="0"/>
            <a:ext cx="5140171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1B0328B6-906F-3B40-7726-026BCC3F1D13}"/>
              </a:ext>
            </a:extLst>
          </p:cNvPr>
          <p:cNvSpPr/>
          <p:nvPr/>
        </p:nvSpPr>
        <p:spPr>
          <a:xfrm>
            <a:off x="0" y="4872588"/>
            <a:ext cx="5140171" cy="143039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bg1"/>
                </a:solidFill>
              </a:rPr>
              <a:t>Demonstrate </a:t>
            </a:r>
            <a:r>
              <a:rPr lang="en-GB" dirty="0">
                <a:solidFill>
                  <a:schemeClr val="bg1"/>
                </a:solidFill>
                <a:effectLst/>
              </a:rPr>
              <a:t>S/BG &gt;100 (unprecedented)</a:t>
            </a:r>
            <a:endParaRPr lang="en-GB" dirty="0">
              <a:solidFill>
                <a:schemeClr val="bg1"/>
              </a:solidFill>
            </a:endParaRPr>
          </a:p>
          <a:p>
            <a:pPr marL="285750" indent="-285750" algn="ctr">
              <a:buFont typeface="Arial" panose="020B0604020202020204" pitchFamily="34" charset="0"/>
              <a:buChar char="•"/>
            </a:pPr>
            <a:endParaRPr lang="en-GB" dirty="0">
              <a:solidFill>
                <a:schemeClr val="bg1"/>
              </a:solidFill>
              <a:effectLst/>
            </a:endParaRPr>
          </a:p>
          <a:p>
            <a:pPr marL="285750" indent="-285750" algn="ctr">
              <a:buFont typeface="Arial" panose="020B0604020202020204" pitchFamily="34" charset="0"/>
              <a:buChar char="•"/>
            </a:pPr>
            <a:endParaRPr lang="en-GB" dirty="0">
              <a:solidFill>
                <a:schemeClr val="bg1"/>
              </a:solidFill>
              <a:effectLst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273ABABF-A768-24E8-68CB-46A6E1793BDE}"/>
              </a:ext>
            </a:extLst>
          </p:cNvPr>
          <p:cNvSpPr/>
          <p:nvPr/>
        </p:nvSpPr>
        <p:spPr>
          <a:xfrm>
            <a:off x="3086042" y="4687922"/>
            <a:ext cx="1816884" cy="369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itle 23">
            <a:extLst>
              <a:ext uri="{FF2B5EF4-FFF2-40B4-BE49-F238E27FC236}">
                <a16:creationId xmlns:a16="http://schemas.microsoft.com/office/drawing/2014/main" id="{8D570273-1331-FCA6-E48F-258B9CD49C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4" y="0"/>
            <a:ext cx="5140170" cy="1108037"/>
          </a:xfrm>
          <a:solidFill>
            <a:schemeClr val="tx2">
              <a:lumMod val="50000"/>
            </a:schemeClr>
          </a:solidFill>
        </p:spPr>
        <p:txBody>
          <a:bodyPr>
            <a:normAutofit/>
          </a:bodyPr>
          <a:lstStyle/>
          <a:p>
            <a:r>
              <a:rPr lang="en-US" sz="4000" dirty="0">
                <a:solidFill>
                  <a:schemeClr val="bg1"/>
                </a:solidFill>
              </a:rPr>
              <a:t>CLOUD-I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FCEF1FFF-4A52-8F19-03E4-DDD8A0A1E1B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48938" y="260349"/>
            <a:ext cx="6923322" cy="3247258"/>
          </a:xfrm>
          <a:prstGeom prst="rect">
            <a:avLst/>
          </a:prstGeom>
        </p:spPr>
      </p:pic>
      <p:pic>
        <p:nvPicPr>
          <p:cNvPr id="1028" name="Picture 4" descr="Switch On PNG, Vector, PSD, and Clipart With Transparent Background for  Free Download | Pngtree">
            <a:extLst>
              <a:ext uri="{FF2B5EF4-FFF2-40B4-BE49-F238E27FC236}">
                <a16:creationId xmlns:a16="http://schemas.microsoft.com/office/drawing/2014/main" id="{911B8E5A-B5DA-82C3-C415-6B80A21A2A2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0000" b="90000" l="8333" r="91667">
                        <a14:foregroundMark x1="10278" y1="51389" x2="10833" y2="40556"/>
                        <a14:foregroundMark x1="10833" y1="40556" x2="9444" y2="51389"/>
                        <a14:foregroundMark x1="9444" y1="51389" x2="8611" y2="40556"/>
                        <a14:foregroundMark x1="8611" y1="40556" x2="11389" y2="35000"/>
                        <a14:foregroundMark x1="88611" y1="41944" x2="90000" y2="52500"/>
                        <a14:foregroundMark x1="90000" y1="52500" x2="91667" y2="41944"/>
                        <a14:foregroundMark x1="91667" y1="41944" x2="89444" y2="54167"/>
                        <a14:foregroundMark x1="89444" y1="54167" x2="87778" y2="55833"/>
                        <a14:backgroundMark x1="11944" y1="61389" x2="20000" y2="68611"/>
                        <a14:backgroundMark x1="20000" y1="68611" x2="11667" y2="61944"/>
                        <a14:backgroundMark x1="11667" y1="61944" x2="20000" y2="68889"/>
                        <a14:backgroundMark x1="20000" y1="68889" x2="10833" y2="61389"/>
                        <a14:backgroundMark x1="10833" y1="61389" x2="10833" y2="61111"/>
                        <a14:backgroundMark x1="15833" y1="64167" x2="9167" y2="54444"/>
                        <a14:backgroundMark x1="9167" y1="54444" x2="6667" y2="44167"/>
                        <a14:backgroundMark x1="6667" y1="44167" x2="8889" y2="36944"/>
                        <a14:backgroundMark x1="78056" y1="68333" x2="87778" y2="63611"/>
                        <a14:backgroundMark x1="87778" y1="63611" x2="91111" y2="60278"/>
                        <a14:backgroundMark x1="87778" y1="59722" x2="89444" y2="5583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9177" y="4504289"/>
            <a:ext cx="835794" cy="8357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9" name="Text Placeholder 4">
                <a:extLst>
                  <a:ext uri="{FF2B5EF4-FFF2-40B4-BE49-F238E27FC236}">
                    <a16:creationId xmlns:a16="http://schemas.microsoft.com/office/drawing/2014/main" id="{33C19189-C60C-0848-0D48-70F60D9C187C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29639" y="1644248"/>
                <a:ext cx="5009401" cy="863212"/>
              </a:xfrm>
              <a:prstGeom prst="rect">
                <a:avLst/>
              </a:prstGeom>
            </p:spPr>
            <p:txBody>
              <a:bodyPr>
                <a:noAutofit/>
              </a:bodyPr>
              <a:lstStyle>
                <a:lvl1pPr marL="228594" indent="-228594" algn="l" defTabSz="914377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783" indent="-228594" algn="l" defTabSz="914377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2971" indent="-228594" algn="l" defTabSz="914377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160" indent="-228594" algn="l" defTabSz="914377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349" indent="-228594" algn="l" defTabSz="914377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537" indent="-228594" algn="l" defTabSz="914377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726" indent="-228594" algn="l" defTabSz="914377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8914" indent="-228594" algn="l" defTabSz="914377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103" indent="-228594" algn="l" defTabSz="914377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r>
                  <a:rPr lang="en-GB" sz="1800" b="1" dirty="0">
                    <a:solidFill>
                      <a:schemeClr val="bg1"/>
                    </a:solidFill>
                    <a:cs typeface="Gill Sans" panose="020B0502020104020203" pitchFamily="34" charset="-79"/>
                  </a:rPr>
                  <a:t>Chooz</a:t>
                </a:r>
                <a:r>
                  <a:rPr lang="en-GB" sz="1800" dirty="0">
                    <a:solidFill>
                      <a:schemeClr val="bg1"/>
                    </a:solidFill>
                    <a:cs typeface="Gill Sans Light" panose="020B0302020104020203" pitchFamily="34" charset="-79"/>
                  </a:rPr>
                  <a:t> </a:t>
                </a:r>
                <a:r>
                  <a:rPr lang="en-GB" sz="1800" dirty="0">
                    <a:solidFill>
                      <a:schemeClr val="bg1"/>
                    </a:solidFill>
                    <a:cs typeface="Apple Symbols" panose="02000000000000000000" pitchFamily="2" charset="-79"/>
                  </a:rPr>
                  <a:t>⊕ </a:t>
                </a:r>
                <a:r>
                  <a:rPr lang="en-GB" sz="1800" b="1" dirty="0">
                    <a:solidFill>
                      <a:schemeClr val="bg1"/>
                    </a:solidFill>
                    <a:cs typeface="Gill Sans" panose="020B0502020104020203" pitchFamily="34" charset="-79"/>
                  </a:rPr>
                  <a:t>ultra-near site</a:t>
                </a:r>
              </a:p>
              <a:p>
                <a:pPr marL="0" indent="0">
                  <a:buNone/>
                </a:pPr>
                <a:r>
                  <a:rPr lang="en-US" sz="1800" dirty="0">
                    <a:solidFill>
                      <a:schemeClr val="bg1"/>
                    </a:solidFill>
                  </a:rPr>
                  <a:t>	</a:t>
                </a:r>
                <a:r>
                  <a:rPr lang="en-GB" sz="1800" b="0" dirty="0">
                    <a:solidFill>
                      <a:schemeClr val="bg1"/>
                    </a:solidFill>
                    <a:effectLst/>
                  </a:rPr>
                  <a:t>≥10,000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GB" sz="1800" i="1" dirty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en-GB" sz="1800" i="1" dirty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nor/>
                              </m:rPr>
                              <a:rPr lang="en-GB" sz="1800" dirty="0">
                                <a:solidFill>
                                  <a:schemeClr val="bg1"/>
                                </a:solidFill>
                              </a:rPr>
                              <m:t>𝜈</m:t>
                            </m:r>
                          </m:e>
                          <m:sub>
                            <m:r>
                              <a:rPr lang="en-GB" sz="1800" i="1" dirty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𝑒</m:t>
                            </m:r>
                          </m:sub>
                        </m:sSub>
                      </m:e>
                    </m:acc>
                  </m:oMath>
                </a14:m>
                <a:r>
                  <a:rPr lang="en-GB" sz="1800" b="0" dirty="0">
                    <a:solidFill>
                      <a:schemeClr val="bg1"/>
                    </a:solidFill>
                    <a:effectLst/>
                  </a:rPr>
                  <a:t> IBD per day </a:t>
                </a:r>
                <a:r>
                  <a:rPr lang="en-GB" sz="1400" b="0" dirty="0">
                    <a:solidFill>
                      <a:schemeClr val="bg1"/>
                    </a:solidFill>
                    <a:effectLst/>
                  </a:rPr>
                  <a:t>[10 tons detector]</a:t>
                </a:r>
                <a:endParaRPr lang="en-US" sz="18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39" name="Text Placeholder 4">
                <a:extLst>
                  <a:ext uri="{FF2B5EF4-FFF2-40B4-BE49-F238E27FC236}">
                    <a16:creationId xmlns:a16="http://schemas.microsoft.com/office/drawing/2014/main" id="{33C19189-C60C-0848-0D48-70F60D9C187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9639" y="1644248"/>
                <a:ext cx="5009401" cy="863212"/>
              </a:xfrm>
              <a:prstGeom prst="rect">
                <a:avLst/>
              </a:prstGeom>
              <a:blipFill>
                <a:blip r:embed="rId7"/>
                <a:stretch>
                  <a:fillRect l="-1013" t="-724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1" name="Graphic 40" descr="Line arrow: Slight curve outline">
            <a:extLst>
              <a:ext uri="{FF2B5EF4-FFF2-40B4-BE49-F238E27FC236}">
                <a16:creationId xmlns:a16="http://schemas.microsoft.com/office/drawing/2014/main" id="{BCF3E1A8-0FD9-DABC-21C8-71E8F3392212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530399" y="1971530"/>
            <a:ext cx="444005" cy="444005"/>
          </a:xfrm>
          <a:prstGeom prst="rect">
            <a:avLst/>
          </a:prstGeom>
        </p:spPr>
      </p:pic>
      <p:sp>
        <p:nvSpPr>
          <p:cNvPr id="43" name="TextBox 42">
            <a:extLst>
              <a:ext uri="{FF2B5EF4-FFF2-40B4-BE49-F238E27FC236}">
                <a16:creationId xmlns:a16="http://schemas.microsoft.com/office/drawing/2014/main" id="{CAE4490A-67A4-3139-411A-2C1AAA9DEF89}"/>
              </a:ext>
            </a:extLst>
          </p:cNvPr>
          <p:cNvSpPr txBox="1"/>
          <p:nvPr/>
        </p:nvSpPr>
        <p:spPr>
          <a:xfrm>
            <a:off x="-5" y="1108038"/>
            <a:ext cx="5140171" cy="369332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Reactor antineutrinos physics (</a:t>
            </a:r>
            <a:r>
              <a:rPr lang="en-US" dirty="0" err="1">
                <a:solidFill>
                  <a:schemeClr val="bg1"/>
                </a:solidFill>
              </a:rPr>
              <a:t>IBD@p</a:t>
            </a:r>
            <a:r>
              <a:rPr lang="en-US" dirty="0">
                <a:solidFill>
                  <a:schemeClr val="bg1"/>
                </a:solidFill>
              </a:rPr>
              <a:t>)</a:t>
            </a:r>
          </a:p>
        </p:txBody>
      </p:sp>
      <p:sp>
        <p:nvSpPr>
          <p:cNvPr id="44" name="Text Placeholder 4">
            <a:extLst>
              <a:ext uri="{FF2B5EF4-FFF2-40B4-BE49-F238E27FC236}">
                <a16:creationId xmlns:a16="http://schemas.microsoft.com/office/drawing/2014/main" id="{A726ACF0-0DDC-F81D-4703-3DB13FBDF27B}"/>
              </a:ext>
            </a:extLst>
          </p:cNvPr>
          <p:cNvSpPr txBox="1">
            <a:spLocks/>
          </p:cNvSpPr>
          <p:nvPr/>
        </p:nvSpPr>
        <p:spPr>
          <a:xfrm>
            <a:off x="129638" y="2834741"/>
            <a:ext cx="5009401" cy="2039099"/>
          </a:xfrm>
          <a:prstGeom prst="rect">
            <a:avLst/>
          </a:prstGeom>
        </p:spPr>
        <p:txBody>
          <a:bodyPr>
            <a:noAutofit/>
          </a:bodyPr>
          <a:lstStyle>
            <a:lvl1pPr marL="228594" indent="-228594" algn="l" defTabSz="914377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78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2971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160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349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537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800" b="1" dirty="0" err="1">
                <a:solidFill>
                  <a:schemeClr val="bg1"/>
                </a:solidFill>
                <a:cs typeface="Gill Sans" panose="020B0502020104020203" pitchFamily="34" charset="-79"/>
              </a:rPr>
              <a:t>LiquidO</a:t>
            </a:r>
            <a:endParaRPr lang="en-GB" sz="1800" b="1" dirty="0">
              <a:solidFill>
                <a:schemeClr val="bg1"/>
              </a:solidFill>
              <a:cs typeface="Gill Sans" panose="020B0502020104020203" pitchFamily="34" charset="-79"/>
            </a:endParaRPr>
          </a:p>
          <a:p>
            <a:pPr marL="0" indent="0">
              <a:buNone/>
            </a:pPr>
            <a:r>
              <a:rPr lang="en-US" sz="1800" dirty="0">
                <a:solidFill>
                  <a:schemeClr val="bg1"/>
                </a:solidFill>
              </a:rPr>
              <a:t>	</a:t>
            </a:r>
            <a:r>
              <a:rPr lang="en-GB" sz="1800" b="0" dirty="0">
                <a:solidFill>
                  <a:schemeClr val="bg1"/>
                </a:solidFill>
                <a:effectLst/>
              </a:rPr>
              <a:t>PID + vertex precision</a:t>
            </a:r>
          </a:p>
          <a:p>
            <a:pPr marL="0" indent="0">
              <a:buNone/>
            </a:pPr>
            <a:r>
              <a:rPr lang="en-GB" sz="1800" dirty="0">
                <a:solidFill>
                  <a:schemeClr val="bg1"/>
                </a:solidFill>
              </a:rPr>
              <a:t>	powerful background rejection</a:t>
            </a:r>
          </a:p>
          <a:p>
            <a:pPr marL="0" indent="0" algn="ctr">
              <a:buNone/>
            </a:pPr>
            <a:r>
              <a:rPr lang="en-GB" sz="3600" dirty="0">
                <a:solidFill>
                  <a:schemeClr val="bg1"/>
                </a:solidFill>
              </a:rPr>
              <a:t>=</a:t>
            </a:r>
            <a:endParaRPr lang="en-US" sz="1800" dirty="0">
              <a:solidFill>
                <a:schemeClr val="bg1"/>
              </a:solidFill>
            </a:endParaRPr>
          </a:p>
        </p:txBody>
      </p:sp>
      <p:pic>
        <p:nvPicPr>
          <p:cNvPr id="45" name="Graphic 44" descr="Line arrow: Slight curve outline">
            <a:extLst>
              <a:ext uri="{FF2B5EF4-FFF2-40B4-BE49-F238E27FC236}">
                <a16:creationId xmlns:a16="http://schemas.microsoft.com/office/drawing/2014/main" id="{5E9BB833-BEA2-5B76-D32B-7603E5A6BFFF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530398" y="3162024"/>
            <a:ext cx="444005" cy="444005"/>
          </a:xfrm>
          <a:prstGeom prst="rect">
            <a:avLst/>
          </a:prstGeom>
        </p:spPr>
      </p:pic>
      <p:pic>
        <p:nvPicPr>
          <p:cNvPr id="46" name="Graphic 45" descr="Line arrow: Slight curve outline">
            <a:extLst>
              <a:ext uri="{FF2B5EF4-FFF2-40B4-BE49-F238E27FC236}">
                <a16:creationId xmlns:a16="http://schemas.microsoft.com/office/drawing/2014/main" id="{2BC031B8-821F-6AB2-FC90-E5BD4BC97703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527127" y="3524624"/>
            <a:ext cx="444005" cy="444005"/>
          </a:xfrm>
          <a:prstGeom prst="rect">
            <a:avLst/>
          </a:prstGeom>
        </p:spPr>
      </p:pic>
      <p:pic>
        <p:nvPicPr>
          <p:cNvPr id="49" name="Graphic 48" descr="Badge Follow with solid fill">
            <a:extLst>
              <a:ext uri="{FF2B5EF4-FFF2-40B4-BE49-F238E27FC236}">
                <a16:creationId xmlns:a16="http://schemas.microsoft.com/office/drawing/2014/main" id="{1DF2B66E-AF34-36CC-F5E4-FB6CF08C7A87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2307449" y="2394805"/>
            <a:ext cx="525262" cy="525262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EDBFE837-5ACE-2BCD-68B9-2FE3B257D476}"/>
              </a:ext>
            </a:extLst>
          </p:cNvPr>
          <p:cNvSpPr txBox="1"/>
          <p:nvPr/>
        </p:nvSpPr>
        <p:spPr>
          <a:xfrm>
            <a:off x="9982200" y="269966"/>
            <a:ext cx="977079" cy="288000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CLOUD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B331754-A4CD-28A5-F5BE-B6FAEC4C85D7}"/>
              </a:ext>
            </a:extLst>
          </p:cNvPr>
          <p:cNvSpPr txBox="1"/>
          <p:nvPr/>
        </p:nvSpPr>
        <p:spPr>
          <a:xfrm>
            <a:off x="3086042" y="4687922"/>
            <a:ext cx="11300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1"/>
                </a:solidFill>
              </a:rPr>
              <a:t>REACTOR</a:t>
            </a:r>
          </a:p>
        </p:txBody>
      </p:sp>
      <p:sp>
        <p:nvSpPr>
          <p:cNvPr id="11" name="Date Placeholder 5">
            <a:extLst>
              <a:ext uri="{FF2B5EF4-FFF2-40B4-BE49-F238E27FC236}">
                <a16:creationId xmlns:a16="http://schemas.microsoft.com/office/drawing/2014/main" id="{D5746FE8-2606-9E47-2702-BB1CAED617B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1"/>
            <a:ext cx="2743200" cy="365125"/>
          </a:xfrm>
        </p:spPr>
        <p:txBody>
          <a:bodyPr/>
          <a:lstStyle/>
          <a:p>
            <a:r>
              <a:rPr lang="en-GB" sz="1200">
                <a:solidFill>
                  <a:schemeClr val="bg1"/>
                </a:solidFill>
              </a:rPr>
              <a:t>10/06/2025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12" name="Footer Placeholder 10">
            <a:extLst>
              <a:ext uri="{FF2B5EF4-FFF2-40B4-BE49-F238E27FC236}">
                <a16:creationId xmlns:a16="http://schemas.microsoft.com/office/drawing/2014/main" id="{95C06424-79E3-1233-FA98-6077EFE3FB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1"/>
            <a:ext cx="4114800" cy="365125"/>
          </a:xfrm>
        </p:spPr>
        <p:txBody>
          <a:bodyPr/>
          <a:lstStyle/>
          <a:p>
            <a:r>
              <a:rPr lang="en-US" sz="1200">
                <a:solidFill>
                  <a:schemeClr val="bg2">
                    <a:lumMod val="75000"/>
                  </a:schemeClr>
                </a:solidFill>
              </a:rPr>
              <a:t>Nicolò Tuccori | CLOUD</a:t>
            </a:r>
            <a:endParaRPr lang="en-US" sz="1200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13" name="Slide Number Placeholder 11">
            <a:extLst>
              <a:ext uri="{FF2B5EF4-FFF2-40B4-BE49-F238E27FC236}">
                <a16:creationId xmlns:a16="http://schemas.microsoft.com/office/drawing/2014/main" id="{06D5EEDF-1FCD-C7EB-159E-DAEB53782A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1"/>
            <a:ext cx="2743200" cy="365125"/>
          </a:xfrm>
        </p:spPr>
        <p:txBody>
          <a:bodyPr/>
          <a:lstStyle/>
          <a:p>
            <a:fld id="{B5CEABB6-07DC-46E8-9B57-56EC44A396E5}" type="slidenum">
              <a:rPr lang="en-US" sz="1200" smtClean="0">
                <a:solidFill>
                  <a:schemeClr val="bg2">
                    <a:lumMod val="75000"/>
                  </a:schemeClr>
                </a:solidFill>
              </a:rPr>
              <a:t>11</a:t>
            </a:fld>
            <a:endParaRPr lang="en-US" sz="1200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1D5EA4E-CC79-9873-4F38-32A274F5E439}"/>
              </a:ext>
            </a:extLst>
          </p:cNvPr>
          <p:cNvSpPr txBox="1"/>
          <p:nvPr/>
        </p:nvSpPr>
        <p:spPr>
          <a:xfrm>
            <a:off x="2794540" y="1858594"/>
            <a:ext cx="239988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accent1"/>
                </a:solidFill>
              </a:rPr>
              <a:t>Assuming 50% selection efficiency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1FBE4610-3BF5-EC78-08DB-223D2922D70A}"/>
              </a:ext>
            </a:extLst>
          </p:cNvPr>
          <p:cNvSpPr/>
          <p:nvPr/>
        </p:nvSpPr>
        <p:spPr>
          <a:xfrm>
            <a:off x="10098701" y="585989"/>
            <a:ext cx="1796571" cy="522048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 err="1">
                <a:solidFill>
                  <a:schemeClr val="bg1"/>
                </a:solidFill>
              </a:rPr>
              <a:t>LiquidO</a:t>
            </a:r>
            <a:r>
              <a:rPr lang="en-GB" sz="1400" dirty="0">
                <a:solidFill>
                  <a:schemeClr val="bg1"/>
                </a:solidFill>
              </a:rPr>
              <a:t>: improve 3x today’s best S/BG ?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2077482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FCB3054-D3D5-16C3-FF08-21E1F316D50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Rectangle 35">
            <a:extLst>
              <a:ext uri="{FF2B5EF4-FFF2-40B4-BE49-F238E27FC236}">
                <a16:creationId xmlns:a16="http://schemas.microsoft.com/office/drawing/2014/main" id="{8ADEC752-6773-880E-8BD9-44452B191F44}"/>
              </a:ext>
            </a:extLst>
          </p:cNvPr>
          <p:cNvSpPr/>
          <p:nvPr/>
        </p:nvSpPr>
        <p:spPr>
          <a:xfrm>
            <a:off x="-2" y="0"/>
            <a:ext cx="5140171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545A03D6-09C5-01B2-0D6B-D03CD77FD183}"/>
              </a:ext>
            </a:extLst>
          </p:cNvPr>
          <p:cNvSpPr/>
          <p:nvPr/>
        </p:nvSpPr>
        <p:spPr>
          <a:xfrm>
            <a:off x="0" y="4872588"/>
            <a:ext cx="5140171" cy="143039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bg1"/>
                </a:solidFill>
              </a:rPr>
              <a:t>Demonstrate </a:t>
            </a:r>
            <a:r>
              <a:rPr lang="en-GB" dirty="0">
                <a:solidFill>
                  <a:schemeClr val="bg1"/>
                </a:solidFill>
                <a:effectLst/>
              </a:rPr>
              <a:t>S/BG &gt;100 (unprecedented)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bg1"/>
                </a:solidFill>
                <a:effectLst/>
                <a:cs typeface="Gill Sans" panose="020B0502020104020203" pitchFamily="34" charset="-79"/>
              </a:rPr>
              <a:t>High precision (&lt;1%) characterisation of reactor anti-neutrinos flux 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4A8D9EE-1AB0-E67F-24C2-A5BBF4FC27CC}"/>
              </a:ext>
            </a:extLst>
          </p:cNvPr>
          <p:cNvSpPr/>
          <p:nvPr/>
        </p:nvSpPr>
        <p:spPr>
          <a:xfrm>
            <a:off x="3086042" y="4687922"/>
            <a:ext cx="1816884" cy="369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itle 23">
            <a:extLst>
              <a:ext uri="{FF2B5EF4-FFF2-40B4-BE49-F238E27FC236}">
                <a16:creationId xmlns:a16="http://schemas.microsoft.com/office/drawing/2014/main" id="{09D82BA0-71FA-EB31-A710-F3FB927D40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4" y="0"/>
            <a:ext cx="5140170" cy="1108037"/>
          </a:xfrm>
          <a:solidFill>
            <a:schemeClr val="tx2">
              <a:lumMod val="50000"/>
            </a:schemeClr>
          </a:solidFill>
        </p:spPr>
        <p:txBody>
          <a:bodyPr>
            <a:normAutofit/>
          </a:bodyPr>
          <a:lstStyle/>
          <a:p>
            <a:r>
              <a:rPr lang="en-US" sz="4000" dirty="0">
                <a:solidFill>
                  <a:schemeClr val="bg1"/>
                </a:solidFill>
              </a:rPr>
              <a:t>CLOUD-I</a:t>
            </a:r>
          </a:p>
        </p:txBody>
      </p:sp>
      <p:pic>
        <p:nvPicPr>
          <p:cNvPr id="1028" name="Picture 4" descr="Switch On PNG, Vector, PSD, and Clipart With Transparent Background for  Free Download | Pngtree">
            <a:extLst>
              <a:ext uri="{FF2B5EF4-FFF2-40B4-BE49-F238E27FC236}">
                <a16:creationId xmlns:a16="http://schemas.microsoft.com/office/drawing/2014/main" id="{E2E8AFF4-334A-9F8C-5FDB-DB769745821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8333" r="91667">
                        <a14:foregroundMark x1="10278" y1="51389" x2="10833" y2="40556"/>
                        <a14:foregroundMark x1="10833" y1="40556" x2="9444" y2="51389"/>
                        <a14:foregroundMark x1="9444" y1="51389" x2="8611" y2="40556"/>
                        <a14:foregroundMark x1="8611" y1="40556" x2="11389" y2="35000"/>
                        <a14:foregroundMark x1="88611" y1="41944" x2="90000" y2="52500"/>
                        <a14:foregroundMark x1="90000" y1="52500" x2="91667" y2="41944"/>
                        <a14:foregroundMark x1="91667" y1="41944" x2="89444" y2="54167"/>
                        <a14:foregroundMark x1="89444" y1="54167" x2="87778" y2="55833"/>
                        <a14:backgroundMark x1="11944" y1="61389" x2="20000" y2="68611"/>
                        <a14:backgroundMark x1="20000" y1="68611" x2="11667" y2="61944"/>
                        <a14:backgroundMark x1="11667" y1="61944" x2="20000" y2="68889"/>
                        <a14:backgroundMark x1="20000" y1="68889" x2="10833" y2="61389"/>
                        <a14:backgroundMark x1="10833" y1="61389" x2="10833" y2="61111"/>
                        <a14:backgroundMark x1="15833" y1="64167" x2="9167" y2="54444"/>
                        <a14:backgroundMark x1="9167" y1="54444" x2="6667" y2="44167"/>
                        <a14:backgroundMark x1="6667" y1="44167" x2="8889" y2="36944"/>
                        <a14:backgroundMark x1="78056" y1="68333" x2="87778" y2="63611"/>
                        <a14:backgroundMark x1="87778" y1="63611" x2="91111" y2="60278"/>
                        <a14:backgroundMark x1="87778" y1="59722" x2="89444" y2="5583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9177" y="4504289"/>
            <a:ext cx="835794" cy="8357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Extended Data Fig. 8">
            <a:extLst>
              <a:ext uri="{FF2B5EF4-FFF2-40B4-BE49-F238E27FC236}">
                <a16:creationId xmlns:a16="http://schemas.microsoft.com/office/drawing/2014/main" id="{C50B17D4-DC75-1E76-C37A-14BC49562D1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41143" y="3487592"/>
            <a:ext cx="5138914" cy="2952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7D750A9A-A9D3-7459-3738-914D1FFEBCD9}"/>
              </a:ext>
            </a:extLst>
          </p:cNvPr>
          <p:cNvSpPr txBox="1"/>
          <p:nvPr/>
        </p:nvSpPr>
        <p:spPr>
          <a:xfrm>
            <a:off x="6694175" y="3206244"/>
            <a:ext cx="1695711" cy="23852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950" b="0" dirty="0">
                <a:solidFill>
                  <a:srgbClr val="00AFEF"/>
                </a:solidFill>
                <a:effectLst/>
                <a:latin typeface="Narin"/>
                <a:hlinkClick r:id="rId5"/>
              </a:rPr>
              <a:t>Nat. Phys. 16, 558–564 (2020) </a:t>
            </a:r>
            <a:endParaRPr lang="en-GB" sz="950" dirty="0">
              <a:effectLst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9" name="Text Placeholder 4">
                <a:extLst>
                  <a:ext uri="{FF2B5EF4-FFF2-40B4-BE49-F238E27FC236}">
                    <a16:creationId xmlns:a16="http://schemas.microsoft.com/office/drawing/2014/main" id="{73AE8A72-704D-CBFB-B694-CFD9025FE974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29639" y="1644248"/>
                <a:ext cx="5009401" cy="863212"/>
              </a:xfrm>
              <a:prstGeom prst="rect">
                <a:avLst/>
              </a:prstGeom>
            </p:spPr>
            <p:txBody>
              <a:bodyPr>
                <a:noAutofit/>
              </a:bodyPr>
              <a:lstStyle>
                <a:lvl1pPr marL="228594" indent="-228594" algn="l" defTabSz="914377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783" indent="-228594" algn="l" defTabSz="914377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2971" indent="-228594" algn="l" defTabSz="914377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160" indent="-228594" algn="l" defTabSz="914377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349" indent="-228594" algn="l" defTabSz="914377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537" indent="-228594" algn="l" defTabSz="914377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726" indent="-228594" algn="l" defTabSz="914377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8914" indent="-228594" algn="l" defTabSz="914377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103" indent="-228594" algn="l" defTabSz="914377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r>
                  <a:rPr lang="en-GB" sz="1800" b="1" dirty="0">
                    <a:solidFill>
                      <a:schemeClr val="bg1"/>
                    </a:solidFill>
                    <a:cs typeface="Gill Sans" panose="020B0502020104020203" pitchFamily="34" charset="-79"/>
                  </a:rPr>
                  <a:t>Chooz</a:t>
                </a:r>
                <a:r>
                  <a:rPr lang="en-GB" sz="1800" dirty="0">
                    <a:solidFill>
                      <a:schemeClr val="bg1"/>
                    </a:solidFill>
                    <a:cs typeface="Gill Sans Light" panose="020B0302020104020203" pitchFamily="34" charset="-79"/>
                  </a:rPr>
                  <a:t> </a:t>
                </a:r>
                <a:r>
                  <a:rPr lang="en-GB" sz="1800" dirty="0">
                    <a:solidFill>
                      <a:schemeClr val="bg1"/>
                    </a:solidFill>
                    <a:cs typeface="Apple Symbols" panose="02000000000000000000" pitchFamily="2" charset="-79"/>
                  </a:rPr>
                  <a:t>⊕ </a:t>
                </a:r>
                <a:r>
                  <a:rPr lang="en-GB" sz="1800" b="1" dirty="0">
                    <a:solidFill>
                      <a:schemeClr val="bg1"/>
                    </a:solidFill>
                    <a:cs typeface="Gill Sans" panose="020B0502020104020203" pitchFamily="34" charset="-79"/>
                  </a:rPr>
                  <a:t>ultra-near site</a:t>
                </a:r>
              </a:p>
              <a:p>
                <a:pPr marL="0" indent="0">
                  <a:buNone/>
                </a:pPr>
                <a:r>
                  <a:rPr lang="en-US" sz="1800" dirty="0">
                    <a:solidFill>
                      <a:schemeClr val="bg1"/>
                    </a:solidFill>
                  </a:rPr>
                  <a:t>	</a:t>
                </a:r>
                <a:r>
                  <a:rPr lang="en-GB" sz="1800" b="0" dirty="0">
                    <a:solidFill>
                      <a:schemeClr val="bg1"/>
                    </a:solidFill>
                    <a:effectLst/>
                  </a:rPr>
                  <a:t>≥10,000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GB" sz="1800" i="1" dirty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en-GB" sz="1800" i="1" dirty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nor/>
                              </m:rPr>
                              <a:rPr lang="en-GB" sz="1800" dirty="0">
                                <a:solidFill>
                                  <a:schemeClr val="bg1"/>
                                </a:solidFill>
                              </a:rPr>
                              <m:t>𝜈</m:t>
                            </m:r>
                          </m:e>
                          <m:sub>
                            <m:r>
                              <a:rPr lang="en-GB" sz="1800" i="1" dirty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𝑒</m:t>
                            </m:r>
                          </m:sub>
                        </m:sSub>
                      </m:e>
                    </m:acc>
                  </m:oMath>
                </a14:m>
                <a:r>
                  <a:rPr lang="en-GB" sz="1800" b="0" dirty="0">
                    <a:solidFill>
                      <a:schemeClr val="bg1"/>
                    </a:solidFill>
                    <a:effectLst/>
                  </a:rPr>
                  <a:t> IBD per day </a:t>
                </a:r>
                <a:r>
                  <a:rPr lang="en-GB" sz="1400" b="0" dirty="0">
                    <a:solidFill>
                      <a:schemeClr val="bg1"/>
                    </a:solidFill>
                    <a:effectLst/>
                  </a:rPr>
                  <a:t>[10 tons detector]</a:t>
                </a:r>
                <a:endParaRPr lang="en-US" sz="18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39" name="Text Placeholder 4">
                <a:extLst>
                  <a:ext uri="{FF2B5EF4-FFF2-40B4-BE49-F238E27FC236}">
                    <a16:creationId xmlns:a16="http://schemas.microsoft.com/office/drawing/2014/main" id="{33C19189-C60C-0848-0D48-70F60D9C187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9639" y="1644248"/>
                <a:ext cx="5009401" cy="863212"/>
              </a:xfrm>
              <a:prstGeom prst="rect">
                <a:avLst/>
              </a:prstGeom>
              <a:blipFill>
                <a:blip r:embed="rId7"/>
                <a:stretch>
                  <a:fillRect l="-1013" t="-724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1" name="Graphic 40" descr="Line arrow: Slight curve outline">
            <a:extLst>
              <a:ext uri="{FF2B5EF4-FFF2-40B4-BE49-F238E27FC236}">
                <a16:creationId xmlns:a16="http://schemas.microsoft.com/office/drawing/2014/main" id="{67193464-7565-6754-D7D2-D3C0F81B42B0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530399" y="1971530"/>
            <a:ext cx="444005" cy="444005"/>
          </a:xfrm>
          <a:prstGeom prst="rect">
            <a:avLst/>
          </a:prstGeom>
        </p:spPr>
      </p:pic>
      <p:sp>
        <p:nvSpPr>
          <p:cNvPr id="43" name="TextBox 42">
            <a:extLst>
              <a:ext uri="{FF2B5EF4-FFF2-40B4-BE49-F238E27FC236}">
                <a16:creationId xmlns:a16="http://schemas.microsoft.com/office/drawing/2014/main" id="{229E8B42-39AF-7EF9-7171-3BD021379843}"/>
              </a:ext>
            </a:extLst>
          </p:cNvPr>
          <p:cNvSpPr txBox="1"/>
          <p:nvPr/>
        </p:nvSpPr>
        <p:spPr>
          <a:xfrm>
            <a:off x="-5" y="1108038"/>
            <a:ext cx="5140171" cy="369332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Reactor antineutrinos physics (</a:t>
            </a:r>
            <a:r>
              <a:rPr lang="en-US" dirty="0" err="1">
                <a:solidFill>
                  <a:schemeClr val="bg1"/>
                </a:solidFill>
              </a:rPr>
              <a:t>IBD@p</a:t>
            </a:r>
            <a:r>
              <a:rPr lang="en-US" dirty="0">
                <a:solidFill>
                  <a:schemeClr val="bg1"/>
                </a:solidFill>
              </a:rPr>
              <a:t>)</a:t>
            </a:r>
          </a:p>
        </p:txBody>
      </p:sp>
      <p:sp>
        <p:nvSpPr>
          <p:cNvPr id="44" name="Text Placeholder 4">
            <a:extLst>
              <a:ext uri="{FF2B5EF4-FFF2-40B4-BE49-F238E27FC236}">
                <a16:creationId xmlns:a16="http://schemas.microsoft.com/office/drawing/2014/main" id="{2816F851-1EA6-0B08-47B6-3C73AC5CD017}"/>
              </a:ext>
            </a:extLst>
          </p:cNvPr>
          <p:cNvSpPr txBox="1">
            <a:spLocks/>
          </p:cNvSpPr>
          <p:nvPr/>
        </p:nvSpPr>
        <p:spPr>
          <a:xfrm>
            <a:off x="129638" y="2834741"/>
            <a:ext cx="5009401" cy="2039099"/>
          </a:xfrm>
          <a:prstGeom prst="rect">
            <a:avLst/>
          </a:prstGeom>
        </p:spPr>
        <p:txBody>
          <a:bodyPr>
            <a:noAutofit/>
          </a:bodyPr>
          <a:lstStyle>
            <a:lvl1pPr marL="228594" indent="-228594" algn="l" defTabSz="914377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78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2971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160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349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537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800" b="1" dirty="0" err="1">
                <a:solidFill>
                  <a:schemeClr val="bg1"/>
                </a:solidFill>
                <a:cs typeface="Gill Sans" panose="020B0502020104020203" pitchFamily="34" charset="-79"/>
              </a:rPr>
              <a:t>LiquidO</a:t>
            </a:r>
            <a:endParaRPr lang="en-GB" sz="1800" b="1" dirty="0">
              <a:solidFill>
                <a:schemeClr val="bg1"/>
              </a:solidFill>
              <a:cs typeface="Gill Sans" panose="020B0502020104020203" pitchFamily="34" charset="-79"/>
            </a:endParaRPr>
          </a:p>
          <a:p>
            <a:pPr marL="0" indent="0">
              <a:buNone/>
            </a:pPr>
            <a:r>
              <a:rPr lang="en-US" sz="1800" dirty="0">
                <a:solidFill>
                  <a:schemeClr val="bg1"/>
                </a:solidFill>
              </a:rPr>
              <a:t>	</a:t>
            </a:r>
            <a:r>
              <a:rPr lang="en-GB" sz="1800" b="0" dirty="0">
                <a:solidFill>
                  <a:schemeClr val="bg1"/>
                </a:solidFill>
                <a:effectLst/>
              </a:rPr>
              <a:t>PID + vertex precision</a:t>
            </a:r>
          </a:p>
          <a:p>
            <a:pPr marL="0" indent="0">
              <a:buNone/>
            </a:pPr>
            <a:r>
              <a:rPr lang="en-GB" sz="1800" dirty="0">
                <a:solidFill>
                  <a:schemeClr val="bg1"/>
                </a:solidFill>
              </a:rPr>
              <a:t>	powerful background rejection</a:t>
            </a:r>
          </a:p>
          <a:p>
            <a:pPr marL="0" indent="0" algn="ctr">
              <a:buNone/>
            </a:pPr>
            <a:r>
              <a:rPr lang="en-GB" sz="3600" dirty="0">
                <a:solidFill>
                  <a:schemeClr val="bg1"/>
                </a:solidFill>
              </a:rPr>
              <a:t>=</a:t>
            </a:r>
            <a:endParaRPr lang="en-US" sz="1800" dirty="0">
              <a:solidFill>
                <a:schemeClr val="bg1"/>
              </a:solidFill>
            </a:endParaRPr>
          </a:p>
        </p:txBody>
      </p:sp>
      <p:pic>
        <p:nvPicPr>
          <p:cNvPr id="45" name="Graphic 44" descr="Line arrow: Slight curve outline">
            <a:extLst>
              <a:ext uri="{FF2B5EF4-FFF2-40B4-BE49-F238E27FC236}">
                <a16:creationId xmlns:a16="http://schemas.microsoft.com/office/drawing/2014/main" id="{89D1A724-1E27-C2A6-E0A2-56A4C8037735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530398" y="3162024"/>
            <a:ext cx="444005" cy="444005"/>
          </a:xfrm>
          <a:prstGeom prst="rect">
            <a:avLst/>
          </a:prstGeom>
        </p:spPr>
      </p:pic>
      <p:pic>
        <p:nvPicPr>
          <p:cNvPr id="46" name="Graphic 45" descr="Line arrow: Slight curve outline">
            <a:extLst>
              <a:ext uri="{FF2B5EF4-FFF2-40B4-BE49-F238E27FC236}">
                <a16:creationId xmlns:a16="http://schemas.microsoft.com/office/drawing/2014/main" id="{CE92F968-3D32-58FB-17B0-C72113DAB124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527127" y="3524624"/>
            <a:ext cx="444005" cy="444005"/>
          </a:xfrm>
          <a:prstGeom prst="rect">
            <a:avLst/>
          </a:prstGeom>
        </p:spPr>
      </p:pic>
      <p:pic>
        <p:nvPicPr>
          <p:cNvPr id="49" name="Graphic 48" descr="Badge Follow with solid fill">
            <a:extLst>
              <a:ext uri="{FF2B5EF4-FFF2-40B4-BE49-F238E27FC236}">
                <a16:creationId xmlns:a16="http://schemas.microsoft.com/office/drawing/2014/main" id="{406765F8-0FED-8E4B-2733-14874DBB90C3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2307449" y="2394805"/>
            <a:ext cx="525262" cy="525262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4EEB06B7-A302-EA3D-4A35-AA3A4C615AD1}"/>
              </a:ext>
            </a:extLst>
          </p:cNvPr>
          <p:cNvSpPr txBox="1"/>
          <p:nvPr/>
        </p:nvSpPr>
        <p:spPr>
          <a:xfrm>
            <a:off x="3086042" y="4687922"/>
            <a:ext cx="11300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1"/>
                </a:solidFill>
              </a:rPr>
              <a:t>REACTOR</a:t>
            </a:r>
          </a:p>
        </p:txBody>
      </p:sp>
      <p:sp>
        <p:nvSpPr>
          <p:cNvPr id="11" name="Date Placeholder 5">
            <a:extLst>
              <a:ext uri="{FF2B5EF4-FFF2-40B4-BE49-F238E27FC236}">
                <a16:creationId xmlns:a16="http://schemas.microsoft.com/office/drawing/2014/main" id="{0281AD05-75B9-0726-2CA7-BCCD950A927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1"/>
            <a:ext cx="2743200" cy="365125"/>
          </a:xfrm>
        </p:spPr>
        <p:txBody>
          <a:bodyPr/>
          <a:lstStyle/>
          <a:p>
            <a:r>
              <a:rPr lang="en-GB" sz="1200">
                <a:solidFill>
                  <a:schemeClr val="bg1"/>
                </a:solidFill>
              </a:rPr>
              <a:t>10/06/2025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12" name="Footer Placeholder 10">
            <a:extLst>
              <a:ext uri="{FF2B5EF4-FFF2-40B4-BE49-F238E27FC236}">
                <a16:creationId xmlns:a16="http://schemas.microsoft.com/office/drawing/2014/main" id="{63DF3FB1-19C8-F1C7-FB77-78160CAA27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1"/>
            <a:ext cx="4114800" cy="365125"/>
          </a:xfrm>
        </p:spPr>
        <p:txBody>
          <a:bodyPr/>
          <a:lstStyle/>
          <a:p>
            <a:r>
              <a:rPr lang="en-US" sz="1200">
                <a:solidFill>
                  <a:schemeClr val="bg2">
                    <a:lumMod val="75000"/>
                  </a:schemeClr>
                </a:solidFill>
              </a:rPr>
              <a:t>Nicolò Tuccori | CLOUD</a:t>
            </a:r>
            <a:endParaRPr lang="en-US" sz="1200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13" name="Slide Number Placeholder 11">
            <a:extLst>
              <a:ext uri="{FF2B5EF4-FFF2-40B4-BE49-F238E27FC236}">
                <a16:creationId xmlns:a16="http://schemas.microsoft.com/office/drawing/2014/main" id="{8C6B2A79-B47D-62E0-7D3E-9AD6C46CC4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1"/>
            <a:ext cx="2743200" cy="365125"/>
          </a:xfrm>
        </p:spPr>
        <p:txBody>
          <a:bodyPr/>
          <a:lstStyle/>
          <a:p>
            <a:fld id="{B5CEABB6-07DC-46E8-9B57-56EC44A396E5}" type="slidenum">
              <a:rPr lang="en-US" sz="1200" smtClean="0">
                <a:solidFill>
                  <a:schemeClr val="bg2">
                    <a:lumMod val="75000"/>
                  </a:schemeClr>
                </a:solidFill>
              </a:rPr>
              <a:t>12</a:t>
            </a:fld>
            <a:endParaRPr lang="en-US" sz="1200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DC5368A-6043-52FD-C319-77A12C79B831}"/>
              </a:ext>
            </a:extLst>
          </p:cNvPr>
          <p:cNvSpPr txBox="1"/>
          <p:nvPr/>
        </p:nvSpPr>
        <p:spPr>
          <a:xfrm>
            <a:off x="2794540" y="1858594"/>
            <a:ext cx="239988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accent1"/>
                </a:solidFill>
              </a:rPr>
              <a:t>Assuming 50% selection efficiency</a:t>
            </a:r>
          </a:p>
        </p:txBody>
      </p:sp>
      <p:pic>
        <p:nvPicPr>
          <p:cNvPr id="1026" name="Picture 2" descr="Figure">
            <a:extLst>
              <a:ext uri="{FF2B5EF4-FFF2-40B4-BE49-F238E27FC236}">
                <a16:creationId xmlns:a16="http://schemas.microsoft.com/office/drawing/2014/main" id="{20B34C92-3400-8EF7-FD8C-419045EA913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95305" y="136524"/>
            <a:ext cx="3830590" cy="30942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F899AE23-738A-0112-6832-AF04FF32584F}"/>
              </a:ext>
            </a:extLst>
          </p:cNvPr>
          <p:cNvSpPr/>
          <p:nvPr/>
        </p:nvSpPr>
        <p:spPr>
          <a:xfrm>
            <a:off x="9863667" y="75713"/>
            <a:ext cx="2217364" cy="43597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&lt; 1% </a:t>
            </a:r>
            <a:r>
              <a:rPr lang="en-GB" sz="1400" b="0" dirty="0">
                <a:solidFill>
                  <a:srgbClr val="FFFFFF"/>
                </a:solidFill>
                <a:effectLst/>
              </a:rPr>
              <a:t>absolute antineutrino flux measurement</a:t>
            </a:r>
            <a:endParaRPr lang="en-US" sz="1400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EC6B838-7ED0-CE81-FED4-EFED2A4308C4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6811026" y="2690365"/>
            <a:ext cx="1011645" cy="5201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212738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724257E-90B9-DD67-70E0-FAAD41AC93E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Rectangle 35">
            <a:extLst>
              <a:ext uri="{FF2B5EF4-FFF2-40B4-BE49-F238E27FC236}">
                <a16:creationId xmlns:a16="http://schemas.microsoft.com/office/drawing/2014/main" id="{945D6A55-2B25-B2B2-7A1B-AA1899A701E3}"/>
              </a:ext>
            </a:extLst>
          </p:cNvPr>
          <p:cNvSpPr/>
          <p:nvPr/>
        </p:nvSpPr>
        <p:spPr>
          <a:xfrm>
            <a:off x="-2" y="0"/>
            <a:ext cx="5140171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4" name="Title 23">
            <a:extLst>
              <a:ext uri="{FF2B5EF4-FFF2-40B4-BE49-F238E27FC236}">
                <a16:creationId xmlns:a16="http://schemas.microsoft.com/office/drawing/2014/main" id="{54E011FD-E434-54C5-FECB-5EC4BE7712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4" y="0"/>
            <a:ext cx="5140170" cy="1108037"/>
          </a:xfrm>
          <a:solidFill>
            <a:schemeClr val="tx2">
              <a:lumMod val="50000"/>
            </a:schemeClr>
          </a:solidFill>
        </p:spPr>
        <p:txBody>
          <a:bodyPr>
            <a:normAutofit/>
          </a:bodyPr>
          <a:lstStyle/>
          <a:p>
            <a:r>
              <a:rPr lang="en-US" sz="4000" dirty="0">
                <a:solidFill>
                  <a:schemeClr val="bg1"/>
                </a:solidFill>
              </a:rPr>
              <a:t>CLOUD-I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245B5D72-F81E-663E-1CB6-C62B312F4582}"/>
              </a:ext>
            </a:extLst>
          </p:cNvPr>
          <p:cNvSpPr/>
          <p:nvPr/>
        </p:nvSpPr>
        <p:spPr>
          <a:xfrm>
            <a:off x="0" y="4872588"/>
            <a:ext cx="5140171" cy="143039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 algn="ctr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bg1"/>
                </a:solidFill>
                <a:effectLst/>
              </a:rPr>
              <a:t>S/BG~1 (unprecedented </a:t>
            </a:r>
            <a:r>
              <a:rPr lang="en-GB" dirty="0">
                <a:solidFill>
                  <a:schemeClr val="bg1"/>
                </a:solidFill>
              </a:rPr>
              <a:t>on </a:t>
            </a:r>
            <a:r>
              <a:rPr lang="en-GB" dirty="0">
                <a:solidFill>
                  <a:schemeClr val="bg1"/>
                </a:solidFill>
                <a:effectLst/>
              </a:rPr>
              <a:t>surface)</a:t>
            </a:r>
          </a:p>
          <a:p>
            <a:pPr marL="285750" indent="-285750" algn="ctr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dirty="0">
                <a:effectLst/>
              </a:rPr>
              <a:t>ON-OFF-ON transitions</a:t>
            </a:r>
            <a:endParaRPr lang="en-US" dirty="0"/>
          </a:p>
          <a:p>
            <a:pPr marL="285750" indent="-285750" algn="ctr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b="0" dirty="0">
                <a:solidFill>
                  <a:srgbClr val="FFFFFF"/>
                </a:solidFill>
                <a:effectLst/>
              </a:rPr>
              <a:t>Unique reactor prediction model information</a:t>
            </a:r>
            <a:endParaRPr lang="en-US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9" name="Text Placeholder 4">
                <a:extLst>
                  <a:ext uri="{FF2B5EF4-FFF2-40B4-BE49-F238E27FC236}">
                    <a16:creationId xmlns:a16="http://schemas.microsoft.com/office/drawing/2014/main" id="{E004CCB8-2355-9D8A-E911-809F8C41B300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29639" y="1644248"/>
                <a:ext cx="5009401" cy="863212"/>
              </a:xfrm>
              <a:prstGeom prst="rect">
                <a:avLst/>
              </a:prstGeom>
            </p:spPr>
            <p:txBody>
              <a:bodyPr>
                <a:noAutofit/>
              </a:bodyPr>
              <a:lstStyle>
                <a:lvl1pPr marL="228594" indent="-228594" algn="l" defTabSz="914377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783" indent="-228594" algn="l" defTabSz="914377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2971" indent="-228594" algn="l" defTabSz="914377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160" indent="-228594" algn="l" defTabSz="914377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349" indent="-228594" algn="l" defTabSz="914377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537" indent="-228594" algn="l" defTabSz="914377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726" indent="-228594" algn="l" defTabSz="914377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8914" indent="-228594" algn="l" defTabSz="914377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103" indent="-228594" algn="l" defTabSz="914377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r>
                  <a:rPr lang="en-GB" sz="1800" b="1" dirty="0">
                    <a:solidFill>
                      <a:schemeClr val="bg1"/>
                    </a:solidFill>
                    <a:cs typeface="Gill Sans" panose="020B0502020104020203" pitchFamily="34" charset="-79"/>
                  </a:rPr>
                  <a:t>Chooz</a:t>
                </a:r>
                <a:r>
                  <a:rPr lang="en-GB" sz="1800" dirty="0">
                    <a:solidFill>
                      <a:schemeClr val="bg1"/>
                    </a:solidFill>
                    <a:cs typeface="Gill Sans Light" panose="020B0302020104020203" pitchFamily="34" charset="-79"/>
                  </a:rPr>
                  <a:t> </a:t>
                </a:r>
                <a:r>
                  <a:rPr lang="en-GB" sz="1800" dirty="0">
                    <a:solidFill>
                      <a:schemeClr val="bg1"/>
                    </a:solidFill>
                    <a:cs typeface="Apple Symbols" panose="02000000000000000000" pitchFamily="2" charset="-79"/>
                  </a:rPr>
                  <a:t>⊕ </a:t>
                </a:r>
                <a:r>
                  <a:rPr lang="en-GB" sz="1800" b="1" dirty="0">
                    <a:solidFill>
                      <a:schemeClr val="bg1"/>
                    </a:solidFill>
                    <a:cs typeface="Gill Sans" panose="020B0502020104020203" pitchFamily="34" charset="-79"/>
                  </a:rPr>
                  <a:t>ultra-near site</a:t>
                </a:r>
              </a:p>
              <a:p>
                <a:pPr marL="0" indent="0">
                  <a:buNone/>
                </a:pPr>
                <a:r>
                  <a:rPr lang="en-US" sz="1800" dirty="0">
                    <a:solidFill>
                      <a:schemeClr val="bg1"/>
                    </a:solidFill>
                  </a:rPr>
                  <a:t>	</a:t>
                </a:r>
                <a:r>
                  <a:rPr lang="en-GB" sz="1800" b="0" dirty="0">
                    <a:solidFill>
                      <a:schemeClr val="bg1"/>
                    </a:solidFill>
                    <a:effectLst/>
                  </a:rPr>
                  <a:t>≥10,000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GB" sz="1800" i="1" dirty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en-GB" sz="1800" i="1" dirty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nor/>
                              </m:rPr>
                              <a:rPr lang="en-GB" sz="1800" dirty="0">
                                <a:solidFill>
                                  <a:schemeClr val="bg1"/>
                                </a:solidFill>
                              </a:rPr>
                              <m:t>𝜈</m:t>
                            </m:r>
                          </m:e>
                          <m:sub>
                            <m:r>
                              <a:rPr lang="en-GB" sz="1800" i="1" dirty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𝑒</m:t>
                            </m:r>
                          </m:sub>
                        </m:sSub>
                      </m:e>
                    </m:acc>
                  </m:oMath>
                </a14:m>
                <a:r>
                  <a:rPr lang="en-GB" sz="1800" b="0" dirty="0">
                    <a:solidFill>
                      <a:schemeClr val="bg1"/>
                    </a:solidFill>
                    <a:effectLst/>
                  </a:rPr>
                  <a:t> IBD per day </a:t>
                </a:r>
                <a:r>
                  <a:rPr lang="en-GB" sz="1400" b="0" dirty="0">
                    <a:solidFill>
                      <a:schemeClr val="bg1"/>
                    </a:solidFill>
                    <a:effectLst/>
                  </a:rPr>
                  <a:t>[10 tons detector]</a:t>
                </a:r>
                <a:endParaRPr lang="en-US" sz="18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39" name="Text Placeholder 4">
                <a:extLst>
                  <a:ext uri="{FF2B5EF4-FFF2-40B4-BE49-F238E27FC236}">
                    <a16:creationId xmlns:a16="http://schemas.microsoft.com/office/drawing/2014/main" id="{E004CCB8-2355-9D8A-E911-809F8C41B30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9639" y="1644248"/>
                <a:ext cx="5009401" cy="863212"/>
              </a:xfrm>
              <a:prstGeom prst="rect">
                <a:avLst/>
              </a:prstGeom>
              <a:blipFill>
                <a:blip r:embed="rId2"/>
                <a:stretch>
                  <a:fillRect l="-1013" t="-724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1" name="Graphic 40" descr="Line arrow: Slight curve outline">
            <a:extLst>
              <a:ext uri="{FF2B5EF4-FFF2-40B4-BE49-F238E27FC236}">
                <a16:creationId xmlns:a16="http://schemas.microsoft.com/office/drawing/2014/main" id="{0638A1F2-F370-F93D-76A9-2D31EAB2848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30399" y="1971530"/>
            <a:ext cx="444005" cy="444005"/>
          </a:xfrm>
          <a:prstGeom prst="rect">
            <a:avLst/>
          </a:prstGeom>
        </p:spPr>
      </p:pic>
      <p:sp>
        <p:nvSpPr>
          <p:cNvPr id="43" name="TextBox 42">
            <a:extLst>
              <a:ext uri="{FF2B5EF4-FFF2-40B4-BE49-F238E27FC236}">
                <a16:creationId xmlns:a16="http://schemas.microsoft.com/office/drawing/2014/main" id="{78046D2E-2C08-495B-87AE-5D9B8FDFC21A}"/>
              </a:ext>
            </a:extLst>
          </p:cNvPr>
          <p:cNvSpPr txBox="1"/>
          <p:nvPr/>
        </p:nvSpPr>
        <p:spPr>
          <a:xfrm>
            <a:off x="-5" y="1108038"/>
            <a:ext cx="5140171" cy="369332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Reactor antineutrinos physics (</a:t>
            </a:r>
            <a:r>
              <a:rPr lang="en-US" dirty="0" err="1">
                <a:solidFill>
                  <a:schemeClr val="bg1"/>
                </a:solidFill>
              </a:rPr>
              <a:t>IBD@p</a:t>
            </a:r>
            <a:r>
              <a:rPr lang="en-US" dirty="0">
                <a:solidFill>
                  <a:schemeClr val="bg1"/>
                </a:solidFill>
              </a:rPr>
              <a:t>)</a:t>
            </a:r>
          </a:p>
        </p:txBody>
      </p:sp>
      <p:sp>
        <p:nvSpPr>
          <p:cNvPr id="44" name="Text Placeholder 4">
            <a:extLst>
              <a:ext uri="{FF2B5EF4-FFF2-40B4-BE49-F238E27FC236}">
                <a16:creationId xmlns:a16="http://schemas.microsoft.com/office/drawing/2014/main" id="{4A3CAF84-4C0C-F45F-C4E3-BD85D9D9C4FF}"/>
              </a:ext>
            </a:extLst>
          </p:cNvPr>
          <p:cNvSpPr txBox="1">
            <a:spLocks/>
          </p:cNvSpPr>
          <p:nvPr/>
        </p:nvSpPr>
        <p:spPr>
          <a:xfrm>
            <a:off x="129638" y="2834741"/>
            <a:ext cx="5009401" cy="2039099"/>
          </a:xfrm>
          <a:prstGeom prst="rect">
            <a:avLst/>
          </a:prstGeom>
        </p:spPr>
        <p:txBody>
          <a:bodyPr>
            <a:noAutofit/>
          </a:bodyPr>
          <a:lstStyle>
            <a:lvl1pPr marL="228594" indent="-228594" algn="l" defTabSz="914377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78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2971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160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349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537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800" b="1" dirty="0" err="1">
                <a:solidFill>
                  <a:schemeClr val="bg1"/>
                </a:solidFill>
                <a:cs typeface="Gill Sans" panose="020B0502020104020203" pitchFamily="34" charset="-79"/>
              </a:rPr>
              <a:t>LiquidO</a:t>
            </a:r>
            <a:endParaRPr lang="en-GB" sz="1800" b="1" dirty="0">
              <a:solidFill>
                <a:schemeClr val="bg1"/>
              </a:solidFill>
              <a:cs typeface="Gill Sans" panose="020B0502020104020203" pitchFamily="34" charset="-79"/>
            </a:endParaRPr>
          </a:p>
          <a:p>
            <a:pPr marL="0" indent="0">
              <a:buNone/>
            </a:pPr>
            <a:r>
              <a:rPr lang="en-US" sz="1800" dirty="0">
                <a:solidFill>
                  <a:schemeClr val="bg1"/>
                </a:solidFill>
              </a:rPr>
              <a:t>	</a:t>
            </a:r>
            <a:r>
              <a:rPr lang="en-GB" sz="1800" b="0" dirty="0">
                <a:solidFill>
                  <a:schemeClr val="bg1"/>
                </a:solidFill>
                <a:effectLst/>
              </a:rPr>
              <a:t>PID + vertex precision</a:t>
            </a:r>
          </a:p>
          <a:p>
            <a:pPr marL="0" indent="0">
              <a:buNone/>
            </a:pPr>
            <a:r>
              <a:rPr lang="en-GB" sz="1800" dirty="0">
                <a:solidFill>
                  <a:schemeClr val="bg1"/>
                </a:solidFill>
              </a:rPr>
              <a:t>	powerful background rejection</a:t>
            </a:r>
          </a:p>
          <a:p>
            <a:pPr marL="0" indent="0" algn="ctr">
              <a:buNone/>
            </a:pPr>
            <a:r>
              <a:rPr lang="en-GB" sz="3600" dirty="0">
                <a:solidFill>
                  <a:schemeClr val="bg1"/>
                </a:solidFill>
              </a:rPr>
              <a:t>=</a:t>
            </a:r>
            <a:endParaRPr lang="en-US" sz="1800" dirty="0">
              <a:solidFill>
                <a:schemeClr val="bg1"/>
              </a:solidFill>
            </a:endParaRPr>
          </a:p>
        </p:txBody>
      </p:sp>
      <p:pic>
        <p:nvPicPr>
          <p:cNvPr id="45" name="Graphic 44" descr="Line arrow: Slight curve outline">
            <a:extLst>
              <a:ext uri="{FF2B5EF4-FFF2-40B4-BE49-F238E27FC236}">
                <a16:creationId xmlns:a16="http://schemas.microsoft.com/office/drawing/2014/main" id="{AAAFD9D3-0DCE-CCE1-FA8C-72C0B7A0723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30398" y="3162024"/>
            <a:ext cx="444005" cy="444005"/>
          </a:xfrm>
          <a:prstGeom prst="rect">
            <a:avLst/>
          </a:prstGeom>
        </p:spPr>
      </p:pic>
      <p:pic>
        <p:nvPicPr>
          <p:cNvPr id="46" name="Graphic 45" descr="Line arrow: Slight curve outline">
            <a:extLst>
              <a:ext uri="{FF2B5EF4-FFF2-40B4-BE49-F238E27FC236}">
                <a16:creationId xmlns:a16="http://schemas.microsoft.com/office/drawing/2014/main" id="{99AD5E52-D51D-DF42-640D-00EF6893023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27127" y="3524624"/>
            <a:ext cx="444005" cy="444005"/>
          </a:xfrm>
          <a:prstGeom prst="rect">
            <a:avLst/>
          </a:prstGeom>
        </p:spPr>
      </p:pic>
      <p:pic>
        <p:nvPicPr>
          <p:cNvPr id="49" name="Graphic 48" descr="Badge Follow with solid fill">
            <a:extLst>
              <a:ext uri="{FF2B5EF4-FFF2-40B4-BE49-F238E27FC236}">
                <a16:creationId xmlns:a16="http://schemas.microsoft.com/office/drawing/2014/main" id="{DA2B954C-F67E-2CEE-3860-C98C23A891A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2307449" y="2394805"/>
            <a:ext cx="525262" cy="525262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35224002-49B2-7824-9D6A-1ECAA7D7B21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520895" y="3524624"/>
            <a:ext cx="4179410" cy="3062992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74940293-2B1F-7B05-1781-B9CE6AD6F33D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734376" y="250680"/>
            <a:ext cx="3752448" cy="3062992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915F72DE-73AB-30DA-4C35-71ECB91A189F}"/>
              </a:ext>
            </a:extLst>
          </p:cNvPr>
          <p:cNvSpPr txBox="1"/>
          <p:nvPr/>
        </p:nvSpPr>
        <p:spPr>
          <a:xfrm rot="825367">
            <a:off x="5572430" y="3509527"/>
            <a:ext cx="98287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rgbClr val="FF0000">
                    <a:alpha val="59742"/>
                  </a:srgbClr>
                </a:solidFill>
              </a:rPr>
              <a:t>DOUBLE CHOOZ PRELIMINARY</a:t>
            </a:r>
          </a:p>
        </p:txBody>
      </p:sp>
      <p:pic>
        <p:nvPicPr>
          <p:cNvPr id="12" name="Graphic 11" descr="Magnifying glass outline">
            <a:extLst>
              <a:ext uri="{FF2B5EF4-FFF2-40B4-BE49-F238E27FC236}">
                <a16:creationId xmlns:a16="http://schemas.microsoft.com/office/drawing/2014/main" id="{761A5F14-857C-64B9-CCA6-D7D5AE8CF908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 rot="20129583">
            <a:off x="8213523" y="951600"/>
            <a:ext cx="2566471" cy="2566471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CED66220-56D1-E243-0807-04748066FFD8}"/>
              </a:ext>
            </a:extLst>
          </p:cNvPr>
          <p:cNvSpPr txBox="1"/>
          <p:nvPr/>
        </p:nvSpPr>
        <p:spPr>
          <a:xfrm>
            <a:off x="9044554" y="4732954"/>
            <a:ext cx="2414727" cy="646331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What can we learn with more statistics ?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1C9F1AD-01FB-CDE4-6B10-12E440A9ED27}"/>
              </a:ext>
            </a:extLst>
          </p:cNvPr>
          <p:cNvSpPr txBox="1"/>
          <p:nvPr/>
        </p:nvSpPr>
        <p:spPr>
          <a:xfrm>
            <a:off x="9013479" y="39552"/>
            <a:ext cx="2183201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900" i="0" u="none" strike="noStrike" dirty="0">
                <a:solidFill>
                  <a:srgbClr val="000000"/>
                </a:solidFill>
                <a:effectLst/>
                <a:hlinkClick r:id="rId11"/>
              </a:rPr>
              <a:t>IAEA TM on Antineutrino Spectra (2023).</a:t>
            </a:r>
            <a:endParaRPr lang="en-US" sz="900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559CD157-DA58-A0F9-BFEB-14B7972FB563}"/>
              </a:ext>
            </a:extLst>
          </p:cNvPr>
          <p:cNvSpPr/>
          <p:nvPr/>
        </p:nvSpPr>
        <p:spPr>
          <a:xfrm>
            <a:off x="3086042" y="4687922"/>
            <a:ext cx="1816884" cy="369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36A2543-8112-9CAF-BFF2-8160E78AAF44}"/>
              </a:ext>
            </a:extLst>
          </p:cNvPr>
          <p:cNvSpPr txBox="1"/>
          <p:nvPr/>
        </p:nvSpPr>
        <p:spPr>
          <a:xfrm>
            <a:off x="3086042" y="4687922"/>
            <a:ext cx="11300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1"/>
                </a:solidFill>
              </a:rPr>
              <a:t>REACTOR</a:t>
            </a:r>
          </a:p>
        </p:txBody>
      </p:sp>
      <p:pic>
        <p:nvPicPr>
          <p:cNvPr id="5" name="Picture 6" descr="Switch Off PNG Transparent Images Free Download | Vector Files | Pngtree">
            <a:extLst>
              <a:ext uri="{FF2B5EF4-FFF2-40B4-BE49-F238E27FC236}">
                <a16:creationId xmlns:a16="http://schemas.microsoft.com/office/drawing/2014/main" id="{DC3B44C5-41D4-0FD9-5C99-6F3C742F1FC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backgroundRemoval t="9778" b="89778" l="9333" r="89778">
                        <a14:foregroundMark x1="9333" y1="52444" x2="12444" y2="36889"/>
                        <a14:foregroundMark x1="86667" y1="55111" x2="89333" y2="38222"/>
                        <a14:foregroundMark x1="89333" y1="38222" x2="88444" y2="35556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83600" y="4474786"/>
            <a:ext cx="862582" cy="8625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Date Placeholder 5">
            <a:extLst>
              <a:ext uri="{FF2B5EF4-FFF2-40B4-BE49-F238E27FC236}">
                <a16:creationId xmlns:a16="http://schemas.microsoft.com/office/drawing/2014/main" id="{76C0383D-42C0-B47E-A36A-942E3D066EE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1"/>
            <a:ext cx="2743200" cy="365125"/>
          </a:xfrm>
        </p:spPr>
        <p:txBody>
          <a:bodyPr/>
          <a:lstStyle/>
          <a:p>
            <a:r>
              <a:rPr lang="en-GB" sz="1200">
                <a:solidFill>
                  <a:schemeClr val="bg1"/>
                </a:solidFill>
              </a:rPr>
              <a:t>10/06/2025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16" name="Footer Placeholder 10">
            <a:extLst>
              <a:ext uri="{FF2B5EF4-FFF2-40B4-BE49-F238E27FC236}">
                <a16:creationId xmlns:a16="http://schemas.microsoft.com/office/drawing/2014/main" id="{03841C1C-755F-27DD-F15B-311143501B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1"/>
            <a:ext cx="4114800" cy="365125"/>
          </a:xfrm>
        </p:spPr>
        <p:txBody>
          <a:bodyPr/>
          <a:lstStyle/>
          <a:p>
            <a:r>
              <a:rPr lang="en-US" sz="1200">
                <a:solidFill>
                  <a:schemeClr val="bg2">
                    <a:lumMod val="75000"/>
                  </a:schemeClr>
                </a:solidFill>
              </a:rPr>
              <a:t>Nicolò Tuccori | CLOUD</a:t>
            </a:r>
            <a:endParaRPr lang="en-US" sz="1200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18" name="Slide Number Placeholder 11">
            <a:extLst>
              <a:ext uri="{FF2B5EF4-FFF2-40B4-BE49-F238E27FC236}">
                <a16:creationId xmlns:a16="http://schemas.microsoft.com/office/drawing/2014/main" id="{C1AE9D56-CC13-10EC-C6BC-C30D5F7A1D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1"/>
            <a:ext cx="2743200" cy="365125"/>
          </a:xfrm>
        </p:spPr>
        <p:txBody>
          <a:bodyPr/>
          <a:lstStyle/>
          <a:p>
            <a:fld id="{B5CEABB6-07DC-46E8-9B57-56EC44A396E5}" type="slidenum">
              <a:rPr lang="en-US" sz="1200" smtClean="0">
                <a:solidFill>
                  <a:schemeClr val="bg2">
                    <a:lumMod val="75000"/>
                  </a:schemeClr>
                </a:solidFill>
              </a:rPr>
              <a:t>13</a:t>
            </a:fld>
            <a:endParaRPr lang="en-US" sz="1200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862CDBFF-229D-F123-59D2-879BBF00D9A2}"/>
              </a:ext>
            </a:extLst>
          </p:cNvPr>
          <p:cNvSpPr txBox="1"/>
          <p:nvPr/>
        </p:nvSpPr>
        <p:spPr>
          <a:xfrm>
            <a:off x="2794540" y="1858594"/>
            <a:ext cx="239988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accent1"/>
                </a:solidFill>
              </a:rPr>
              <a:t>Assuming 50% selection efficiency</a:t>
            </a:r>
          </a:p>
        </p:txBody>
      </p:sp>
    </p:spTree>
    <p:extLst>
      <p:ext uri="{BB962C8B-B14F-4D97-AF65-F5344CB8AC3E}">
        <p14:creationId xmlns:p14="http://schemas.microsoft.com/office/powerpoint/2010/main" val="272194875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5180648-00DD-2CBC-6789-6B5955BBED2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Rectangle 35">
            <a:extLst>
              <a:ext uri="{FF2B5EF4-FFF2-40B4-BE49-F238E27FC236}">
                <a16:creationId xmlns:a16="http://schemas.microsoft.com/office/drawing/2014/main" id="{50408BD1-2447-BF45-7B78-2169B1FB6CB5}"/>
              </a:ext>
            </a:extLst>
          </p:cNvPr>
          <p:cNvSpPr/>
          <p:nvPr/>
        </p:nvSpPr>
        <p:spPr>
          <a:xfrm>
            <a:off x="-2" y="0"/>
            <a:ext cx="5140171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4" name="Title 23">
            <a:extLst>
              <a:ext uri="{FF2B5EF4-FFF2-40B4-BE49-F238E27FC236}">
                <a16:creationId xmlns:a16="http://schemas.microsoft.com/office/drawing/2014/main" id="{BDF79410-C3E9-B941-755B-717456E57D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4" y="0"/>
            <a:ext cx="5140170" cy="1108037"/>
          </a:xfrm>
          <a:solidFill>
            <a:schemeClr val="tx2">
              <a:lumMod val="50000"/>
            </a:schemeClr>
          </a:solidFill>
        </p:spPr>
        <p:txBody>
          <a:bodyPr>
            <a:normAutofit/>
          </a:bodyPr>
          <a:lstStyle/>
          <a:p>
            <a:r>
              <a:rPr lang="en-US" sz="4000" dirty="0">
                <a:solidFill>
                  <a:schemeClr val="bg1"/>
                </a:solidFill>
              </a:rPr>
              <a:t>CLOUD-I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593F5383-8FCB-528E-1314-CF497BC215F9}"/>
                  </a:ext>
                </a:extLst>
              </p:cNvPr>
              <p:cNvSpPr/>
              <p:nvPr/>
            </p:nvSpPr>
            <p:spPr>
              <a:xfrm>
                <a:off x="0" y="5258323"/>
                <a:ext cx="5140171" cy="1044662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285750" indent="-285750" algn="ctr">
                  <a:buFont typeface="Arial" panose="020B0604020202020204" pitchFamily="34" charset="0"/>
                  <a:buChar char="•"/>
                </a:pPr>
                <a:r>
                  <a:rPr lang="en-GB" b="0" i="0" u="none" strike="noStrike" dirty="0">
                    <a:solidFill>
                      <a:schemeClr val="bg1"/>
                    </a:solidFill>
                    <a:effectLst/>
                  </a:rPr>
                  <a:t>Sensitivity also to neutral-current coupling</a:t>
                </a:r>
                <a:endParaRPr lang="en-GB" sz="1800" b="0" dirty="0">
                  <a:solidFill>
                    <a:schemeClr val="bg1"/>
                  </a:solidFill>
                  <a:effectLst/>
                </a:endParaRPr>
              </a:p>
              <a:p>
                <a:pPr marL="285750" indent="-285750" algn="ctr">
                  <a:buFont typeface="Arial" panose="020B0604020202020204" pitchFamily="34" charset="0"/>
                  <a:buChar char="•"/>
                </a:pPr>
                <a:r>
                  <a:rPr lang="en-GB" sz="1800" b="0" dirty="0">
                    <a:solidFill>
                      <a:schemeClr val="bg1"/>
                    </a:solidFill>
                    <a:effectLst/>
                  </a:rPr>
                  <a:t>Probe of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GB" sz="1800" b="0" i="1" dirty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sSup>
                          <m:sSupPr>
                            <m:ctrlPr>
                              <a:rPr lang="en-GB" sz="1800" b="0" i="1" dirty="0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GB" sz="1800" i="0" dirty="0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sin</m:t>
                            </m:r>
                          </m:e>
                          <m:sup>
                            <m:r>
                              <a:rPr lang="en-GB" sz="1800" b="0" i="1" dirty="0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fName>
                      <m:e>
                        <m:sSub>
                          <m:sSubPr>
                            <m:ctrlPr>
                              <a:rPr lang="en-GB" sz="1800" b="0" i="1" dirty="0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1800" b="0" i="1" dirty="0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𝜃</m:t>
                            </m:r>
                          </m:e>
                          <m:sub>
                            <m:r>
                              <a:rPr lang="en-GB" sz="1800" b="0" i="1" dirty="0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𝑤</m:t>
                            </m:r>
                          </m:sub>
                        </m:sSub>
                      </m:e>
                    </m:func>
                  </m:oMath>
                </a14:m>
                <a:r>
                  <a:rPr lang="en-GB" sz="1800" b="0" dirty="0">
                    <a:solidFill>
                      <a:schemeClr val="bg1"/>
                    </a:solidFill>
                    <a:effectLst/>
                  </a:rPr>
                  <a:t> at very low energy using antineutrinos</a:t>
                </a:r>
                <a:endParaRPr lang="en-US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593F5383-8FCB-528E-1314-CF497BC215F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5258323"/>
                <a:ext cx="5140171" cy="1044662"/>
              </a:xfrm>
              <a:prstGeom prst="rect">
                <a:avLst/>
              </a:prstGeom>
              <a:blipFill>
                <a:blip r:embed="rId2"/>
                <a:stretch>
                  <a:fillRect b="-2410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9" name="Text Placeholder 4">
                <a:extLst>
                  <a:ext uri="{FF2B5EF4-FFF2-40B4-BE49-F238E27FC236}">
                    <a16:creationId xmlns:a16="http://schemas.microsoft.com/office/drawing/2014/main" id="{1D233FE6-465D-99FA-D9CE-0187309AD24C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29639" y="1644248"/>
                <a:ext cx="5009401" cy="1784752"/>
              </a:xfrm>
              <a:prstGeom prst="rect">
                <a:avLst/>
              </a:prstGeom>
            </p:spPr>
            <p:txBody>
              <a:bodyPr>
                <a:noAutofit/>
              </a:bodyPr>
              <a:lstStyle>
                <a:lvl1pPr marL="228594" indent="-228594" algn="l" defTabSz="914377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783" indent="-228594" algn="l" defTabSz="914377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2971" indent="-228594" algn="l" defTabSz="914377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160" indent="-228594" algn="l" defTabSz="914377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349" indent="-228594" algn="l" defTabSz="914377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537" indent="-228594" algn="l" defTabSz="914377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726" indent="-228594" algn="l" defTabSz="914377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8914" indent="-228594" algn="l" defTabSz="914377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103" indent="-228594" algn="l" defTabSz="914377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r>
                  <a:rPr lang="en-GB" sz="1800" b="1" dirty="0">
                    <a:solidFill>
                      <a:schemeClr val="bg1"/>
                    </a:solidFill>
                    <a:cs typeface="Gill Sans" panose="020B0502020104020203" pitchFamily="34" charset="-79"/>
                  </a:rPr>
                  <a:t>Chooz</a:t>
                </a:r>
                <a:r>
                  <a:rPr lang="en-GB" sz="1800" dirty="0">
                    <a:solidFill>
                      <a:schemeClr val="bg1"/>
                    </a:solidFill>
                    <a:cs typeface="Gill Sans Light" panose="020B0302020104020203" pitchFamily="34" charset="-79"/>
                  </a:rPr>
                  <a:t> </a:t>
                </a:r>
                <a:r>
                  <a:rPr lang="en-GB" sz="1800" dirty="0">
                    <a:solidFill>
                      <a:schemeClr val="bg1"/>
                    </a:solidFill>
                    <a:cs typeface="Apple Symbols" panose="02000000000000000000" pitchFamily="2" charset="-79"/>
                  </a:rPr>
                  <a:t>⊕ </a:t>
                </a:r>
                <a:r>
                  <a:rPr lang="en-GB" sz="1800" b="1" dirty="0">
                    <a:solidFill>
                      <a:schemeClr val="bg1"/>
                    </a:solidFill>
                    <a:cs typeface="Gill Sans" panose="020B0502020104020203" pitchFamily="34" charset="-79"/>
                  </a:rPr>
                  <a:t>ultra-near site</a:t>
                </a:r>
              </a:p>
              <a:p>
                <a:pPr marL="0" indent="0">
                  <a:buNone/>
                </a:pPr>
                <a:r>
                  <a:rPr lang="en-US" sz="1800" dirty="0">
                    <a:solidFill>
                      <a:schemeClr val="bg1"/>
                    </a:solidFill>
                  </a:rPr>
                  <a:t>	</a:t>
                </a:r>
                <a:r>
                  <a:rPr lang="en-GB" sz="1800" b="0" dirty="0">
                    <a:solidFill>
                      <a:schemeClr val="bg1"/>
                    </a:solidFill>
                    <a:effectLst/>
                  </a:rPr>
                  <a:t>≥5,000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GB" sz="1800" i="1" dirty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en-GB" sz="1800" i="1" dirty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nor/>
                              </m:rPr>
                              <a:rPr lang="en-GB" sz="1800" dirty="0">
                                <a:solidFill>
                                  <a:schemeClr val="bg1"/>
                                </a:solidFill>
                              </a:rPr>
                              <m:t>𝜈</m:t>
                            </m:r>
                          </m:e>
                          <m:sub>
                            <m:r>
                              <a:rPr lang="en-GB" sz="1800" i="1" dirty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𝑒</m:t>
                            </m:r>
                          </m:sub>
                        </m:sSub>
                      </m:e>
                    </m:acc>
                  </m:oMath>
                </a14:m>
                <a:r>
                  <a:rPr lang="en-GB" sz="1800" b="0" dirty="0">
                    <a:solidFill>
                      <a:schemeClr val="bg1"/>
                    </a:solidFill>
                    <a:effectLst/>
                  </a:rPr>
                  <a:t> electron elastic scattering 	</a:t>
                </a:r>
                <a:r>
                  <a:rPr lang="en-GB" sz="1800" dirty="0">
                    <a:solidFill>
                      <a:schemeClr val="bg1"/>
                    </a:solidFill>
                  </a:rPr>
                  <a:t>per day </a:t>
                </a:r>
                <a:r>
                  <a:rPr lang="en-GB" sz="1400" dirty="0">
                    <a:solidFill>
                      <a:schemeClr val="bg1"/>
                    </a:solidFill>
                  </a:rPr>
                  <a:t>[10 tons detector]</a:t>
                </a:r>
                <a:r>
                  <a:rPr lang="en-GB" sz="1800" dirty="0">
                    <a:solidFill>
                      <a:schemeClr val="bg1"/>
                    </a:solidFill>
                  </a:rPr>
                  <a:t> </a:t>
                </a:r>
              </a:p>
              <a:p>
                <a:pPr marL="0" indent="0">
                  <a:buNone/>
                </a:pPr>
                <a:r>
                  <a:rPr lang="en-US" sz="1800" dirty="0">
                    <a:solidFill>
                      <a:schemeClr val="bg1"/>
                    </a:solidFill>
                  </a:rPr>
                  <a:t>	~ 20000/year for E &gt; 3.5 MeV</a:t>
                </a:r>
                <a:endParaRPr lang="en-US" sz="2800" dirty="0">
                  <a:solidFill>
                    <a:schemeClr val="bg1"/>
                  </a:solidFill>
                </a:endParaRPr>
              </a:p>
              <a:p>
                <a:pPr marL="0" indent="0">
                  <a:buNone/>
                </a:pPr>
                <a:r>
                  <a:rPr lang="en-GB" sz="1800" dirty="0">
                    <a:solidFill>
                      <a:schemeClr val="bg1"/>
                    </a:solidFill>
                    <a:effectLst/>
                  </a:rPr>
                  <a:t>	“Reactor Rate Modulation” technique</a:t>
                </a:r>
              </a:p>
              <a:p>
                <a:pPr marL="0" indent="0">
                  <a:buNone/>
                </a:pPr>
                <a:endParaRPr lang="en-US" sz="1800" dirty="0">
                  <a:solidFill>
                    <a:schemeClr val="bg1"/>
                  </a:solidFill>
                </a:endParaRPr>
              </a:p>
              <a:p>
                <a:pPr marL="0" indent="0">
                  <a:buNone/>
                </a:pPr>
                <a:r>
                  <a:rPr lang="en-US" sz="1800" dirty="0">
                    <a:solidFill>
                      <a:schemeClr val="bg1"/>
                    </a:solidFill>
                  </a:rPr>
                  <a:t>	</a:t>
                </a:r>
              </a:p>
            </p:txBody>
          </p:sp>
        </mc:Choice>
        <mc:Fallback>
          <p:sp>
            <p:nvSpPr>
              <p:cNvPr id="39" name="Text Placeholder 4">
                <a:extLst>
                  <a:ext uri="{FF2B5EF4-FFF2-40B4-BE49-F238E27FC236}">
                    <a16:creationId xmlns:a16="http://schemas.microsoft.com/office/drawing/2014/main" id="{1D233FE6-465D-99FA-D9CE-0187309AD24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9639" y="1644248"/>
                <a:ext cx="5009401" cy="1784752"/>
              </a:xfrm>
              <a:prstGeom prst="rect">
                <a:avLst/>
              </a:prstGeom>
              <a:blipFill>
                <a:blip r:embed="rId3"/>
                <a:stretch>
                  <a:fillRect l="-1013" t="-3521" b="-140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1" name="Graphic 40" descr="Line arrow: Slight curve outline">
            <a:extLst>
              <a:ext uri="{FF2B5EF4-FFF2-40B4-BE49-F238E27FC236}">
                <a16:creationId xmlns:a16="http://schemas.microsoft.com/office/drawing/2014/main" id="{A7B82983-5B19-85F1-3B57-335482465B2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530399" y="1971530"/>
            <a:ext cx="444005" cy="444005"/>
          </a:xfrm>
          <a:prstGeom prst="rect">
            <a:avLst/>
          </a:prstGeom>
        </p:spPr>
      </p:pic>
      <p:sp>
        <p:nvSpPr>
          <p:cNvPr id="43" name="TextBox 42">
            <a:extLst>
              <a:ext uri="{FF2B5EF4-FFF2-40B4-BE49-F238E27FC236}">
                <a16:creationId xmlns:a16="http://schemas.microsoft.com/office/drawing/2014/main" id="{5ED400BC-7A4B-74FE-1672-04030C8599F5}"/>
              </a:ext>
            </a:extLst>
          </p:cNvPr>
          <p:cNvSpPr txBox="1"/>
          <p:nvPr/>
        </p:nvSpPr>
        <p:spPr>
          <a:xfrm>
            <a:off x="-5" y="1108038"/>
            <a:ext cx="5140171" cy="369332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Reactor antineutrinos physics (</a:t>
            </a:r>
            <a:r>
              <a:rPr lang="en-US" dirty="0" err="1">
                <a:solidFill>
                  <a:schemeClr val="bg1"/>
                </a:solidFill>
              </a:rPr>
              <a:t>ES@e</a:t>
            </a:r>
            <a:r>
              <a:rPr lang="en-US" dirty="0">
                <a:solidFill>
                  <a:schemeClr val="bg1"/>
                </a:solidFill>
              </a:rPr>
              <a:t>)</a:t>
            </a:r>
          </a:p>
        </p:txBody>
      </p:sp>
      <p:sp>
        <p:nvSpPr>
          <p:cNvPr id="44" name="Text Placeholder 4">
            <a:extLst>
              <a:ext uri="{FF2B5EF4-FFF2-40B4-BE49-F238E27FC236}">
                <a16:creationId xmlns:a16="http://schemas.microsoft.com/office/drawing/2014/main" id="{7CDFF6A0-8424-5D5F-7343-2066DA1D9B24}"/>
              </a:ext>
            </a:extLst>
          </p:cNvPr>
          <p:cNvSpPr txBox="1">
            <a:spLocks/>
          </p:cNvSpPr>
          <p:nvPr/>
        </p:nvSpPr>
        <p:spPr>
          <a:xfrm>
            <a:off x="129639" y="3611744"/>
            <a:ext cx="5009401" cy="1646580"/>
          </a:xfrm>
          <a:prstGeom prst="rect">
            <a:avLst/>
          </a:prstGeom>
        </p:spPr>
        <p:txBody>
          <a:bodyPr>
            <a:noAutofit/>
          </a:bodyPr>
          <a:lstStyle>
            <a:lvl1pPr marL="228594" indent="-228594" algn="l" defTabSz="914377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78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2971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160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349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537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800" b="1" dirty="0" err="1">
                <a:solidFill>
                  <a:schemeClr val="bg1"/>
                </a:solidFill>
                <a:cs typeface="Gill Sans" panose="020B0502020104020203" pitchFamily="34" charset="-79"/>
              </a:rPr>
              <a:t>LiquidO</a:t>
            </a:r>
            <a:endParaRPr lang="en-GB" sz="1800" b="1" dirty="0">
              <a:solidFill>
                <a:schemeClr val="bg1"/>
              </a:solidFill>
              <a:cs typeface="Gill Sans" panose="020B0502020104020203" pitchFamily="34" charset="-79"/>
            </a:endParaRPr>
          </a:p>
          <a:p>
            <a:pPr marL="0" indent="0">
              <a:buNone/>
            </a:pPr>
            <a:r>
              <a:rPr lang="en-US" sz="1800" dirty="0">
                <a:solidFill>
                  <a:schemeClr val="bg1"/>
                </a:solidFill>
              </a:rPr>
              <a:t>	</a:t>
            </a:r>
            <a:r>
              <a:rPr lang="en-GB" sz="1800" b="0" dirty="0">
                <a:solidFill>
                  <a:schemeClr val="bg1"/>
                </a:solidFill>
                <a:effectLst/>
              </a:rPr>
              <a:t>PID + vertex precision</a:t>
            </a:r>
          </a:p>
          <a:p>
            <a:pPr marL="0" indent="0">
              <a:buNone/>
            </a:pPr>
            <a:r>
              <a:rPr lang="en-GB" sz="1800" dirty="0">
                <a:solidFill>
                  <a:schemeClr val="bg1"/>
                </a:solidFill>
              </a:rPr>
              <a:t>	powerful background rejection</a:t>
            </a:r>
          </a:p>
          <a:p>
            <a:pPr marL="0" indent="0" algn="ctr">
              <a:buNone/>
            </a:pPr>
            <a:r>
              <a:rPr lang="en-GB" sz="3600" dirty="0">
                <a:solidFill>
                  <a:schemeClr val="bg1"/>
                </a:solidFill>
              </a:rPr>
              <a:t>=</a:t>
            </a:r>
            <a:endParaRPr lang="en-US" sz="1800" dirty="0">
              <a:solidFill>
                <a:schemeClr val="bg1"/>
              </a:solidFill>
            </a:endParaRPr>
          </a:p>
        </p:txBody>
      </p:sp>
      <p:pic>
        <p:nvPicPr>
          <p:cNvPr id="45" name="Graphic 44" descr="Line arrow: Slight curve outline">
            <a:extLst>
              <a:ext uri="{FF2B5EF4-FFF2-40B4-BE49-F238E27FC236}">
                <a16:creationId xmlns:a16="http://schemas.microsoft.com/office/drawing/2014/main" id="{2AB23596-AEA8-5593-2DF5-E7657E3DFB1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530399" y="2539820"/>
            <a:ext cx="444005" cy="444005"/>
          </a:xfrm>
          <a:prstGeom prst="rect">
            <a:avLst/>
          </a:prstGeom>
        </p:spPr>
      </p:pic>
      <p:pic>
        <p:nvPicPr>
          <p:cNvPr id="46" name="Graphic 45" descr="Line arrow: Slight curve outline">
            <a:extLst>
              <a:ext uri="{FF2B5EF4-FFF2-40B4-BE49-F238E27FC236}">
                <a16:creationId xmlns:a16="http://schemas.microsoft.com/office/drawing/2014/main" id="{77AF669A-4591-FD57-D5CE-056D7B25545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527127" y="3925230"/>
            <a:ext cx="444005" cy="444005"/>
          </a:xfrm>
          <a:prstGeom prst="rect">
            <a:avLst/>
          </a:prstGeom>
        </p:spPr>
      </p:pic>
      <p:pic>
        <p:nvPicPr>
          <p:cNvPr id="47" name="Graphic 46" descr="Line arrow: Slight curve outline">
            <a:extLst>
              <a:ext uri="{FF2B5EF4-FFF2-40B4-BE49-F238E27FC236}">
                <a16:creationId xmlns:a16="http://schemas.microsoft.com/office/drawing/2014/main" id="{DB8B785E-24E6-3439-D894-59BF7F64D5A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523856" y="4304327"/>
            <a:ext cx="444005" cy="444005"/>
          </a:xfrm>
          <a:prstGeom prst="rect">
            <a:avLst/>
          </a:prstGeom>
        </p:spPr>
      </p:pic>
      <p:pic>
        <p:nvPicPr>
          <p:cNvPr id="49" name="Graphic 48" descr="Badge Follow with solid fill">
            <a:extLst>
              <a:ext uri="{FF2B5EF4-FFF2-40B4-BE49-F238E27FC236}">
                <a16:creationId xmlns:a16="http://schemas.microsoft.com/office/drawing/2014/main" id="{0A5A61AA-D660-3146-512F-B531D10BF01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947169" y="3371890"/>
            <a:ext cx="525262" cy="525262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D18DEA5C-756B-88C4-32D5-60EE9B655BE2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253870" y="325872"/>
            <a:ext cx="4713455" cy="3198752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65CD1A1F-E204-F790-A4DE-45E314FC90EB}"/>
              </a:ext>
            </a:extLst>
          </p:cNvPr>
          <p:cNvSpPr txBox="1"/>
          <p:nvPr/>
        </p:nvSpPr>
        <p:spPr>
          <a:xfrm>
            <a:off x="6727421" y="184686"/>
            <a:ext cx="376635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1" dirty="0" err="1">
                <a:solidFill>
                  <a:schemeClr val="tx2"/>
                </a:solidFill>
                <a:effectLst/>
                <a:cs typeface="Gill Sans" panose="020B0502020104020203" pitchFamily="34" charset="-79"/>
              </a:rPr>
              <a:t>ES@e</a:t>
            </a:r>
            <a:r>
              <a:rPr lang="en-GB" b="1" dirty="0">
                <a:solidFill>
                  <a:schemeClr val="tx2"/>
                </a:solidFill>
                <a:effectLst/>
                <a:cs typeface="Gill Sans" panose="020B0502020104020203" pitchFamily="34" charset="-79"/>
              </a:rPr>
              <a:t> Spectrum</a:t>
            </a:r>
            <a:r>
              <a:rPr lang="en-GB" dirty="0">
                <a:solidFill>
                  <a:schemeClr val="tx2"/>
                </a:solidFill>
                <a:effectLst/>
                <a:cs typeface="Gill Sans Light" panose="020B0302020104020203" pitchFamily="34" charset="-79"/>
              </a:rPr>
              <a:t> (1 year exposure)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3249FD74-13DA-6EA3-4D0F-22963336ABD7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291437" y="3615972"/>
            <a:ext cx="4638323" cy="2941376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0F8E9EDD-AFC7-9448-3406-A6F7420F0C77}"/>
                  </a:ext>
                </a:extLst>
              </p:cNvPr>
              <p:cNvSpPr txBox="1"/>
              <p:nvPr/>
            </p:nvSpPr>
            <p:spPr>
              <a:xfrm>
                <a:off x="2955925" y="1570211"/>
                <a:ext cx="2165350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en-GB" sz="1800" i="1" dirty="0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sSub>
                            <m:sSubPr>
                              <m:ctrlPr>
                                <a:rPr lang="en-GB" sz="1800" i="1" dirty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nor/>
                                </m:rPr>
                                <a:rPr lang="en-GB" sz="1800" dirty="0">
                                  <a:solidFill>
                                    <a:schemeClr val="bg1"/>
                                  </a:solidFill>
                                  <a:latin typeface="NewTXMI"/>
                                </a:rPr>
                                <m:t>𝜈</m:t>
                              </m:r>
                            </m:e>
                            <m:sub>
                              <m:r>
                                <a:rPr lang="en-GB" sz="1800" i="1" dirty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sub>
                          </m:sSub>
                        </m:e>
                      </m:acc>
                      <m:r>
                        <m:rPr>
                          <m:nor/>
                        </m:rPr>
                        <a:rPr lang="en-GB" sz="1800" dirty="0">
                          <a:solidFill>
                            <a:schemeClr val="bg1"/>
                          </a:solidFill>
                          <a:latin typeface="NewTXMI"/>
                        </a:rPr>
                        <m:t> </m:t>
                      </m:r>
                      <m:r>
                        <m:rPr>
                          <m:nor/>
                        </m:rPr>
                        <a:rPr lang="en-GB" sz="1800" b="0" i="0" dirty="0" smtClean="0">
                          <a:solidFill>
                            <a:schemeClr val="bg1"/>
                          </a:solidFill>
                          <a:latin typeface="NewTXMI"/>
                        </a:rPr>
                        <m:t>+ </m:t>
                      </m:r>
                      <m:sSup>
                        <m:sSupPr>
                          <m:ctrlPr>
                            <a:rPr lang="en-GB" i="1" dirty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i="1" dirty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GB" b="0" i="1" dirty="0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  <m:r>
                        <a:rPr lang="en-GB" sz="1800" b="0" i="1" dirty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→</m:t>
                      </m:r>
                      <m:acc>
                        <m:accPr>
                          <m:chr m:val="̅"/>
                          <m:ctrlPr>
                            <a:rPr lang="en-GB" i="1" dirty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sSub>
                            <m:sSubPr>
                              <m:ctrlPr>
                                <a:rPr lang="en-GB" i="1" dirty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nor/>
                                </m:rPr>
                                <a:rPr lang="en-GB" dirty="0">
                                  <a:solidFill>
                                    <a:schemeClr val="bg1"/>
                                  </a:solidFill>
                                  <a:latin typeface="NewTXMI"/>
                                </a:rPr>
                                <m:t>𝜈</m:t>
                              </m:r>
                            </m:e>
                            <m:sub>
                              <m:r>
                                <a:rPr lang="en-GB" i="1" dirty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sub>
                          </m:sSub>
                        </m:e>
                      </m:acc>
                      <m:r>
                        <m:rPr>
                          <m:nor/>
                        </m:rPr>
                        <a:rPr lang="en-GB" dirty="0">
                          <a:solidFill>
                            <a:schemeClr val="bg1"/>
                          </a:solidFill>
                          <a:latin typeface="NewTXMI"/>
                        </a:rPr>
                        <m:t> +</m:t>
                      </m:r>
                      <m:sSup>
                        <m:sSupPr>
                          <m:ctrlPr>
                            <a:rPr lang="en-GB" i="1" dirty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b="0" i="1" dirty="0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GB" i="1" dirty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GB" i="1" dirty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</m:oMath>
                  </m:oMathPara>
                </a14:m>
                <a:endParaRPr lang="en-US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0F8E9EDD-AFC7-9448-3406-A6F7420F0C7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55925" y="1570211"/>
                <a:ext cx="2165350" cy="369332"/>
              </a:xfrm>
              <a:prstGeom prst="rect">
                <a:avLst/>
              </a:prstGeom>
              <a:blipFill>
                <a:blip r:embed="rId10"/>
                <a:stretch>
                  <a:fillRect t="-6667" b="-1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Graphic 4" descr="Line arrow: Slight curve outline">
            <a:extLst>
              <a:ext uri="{FF2B5EF4-FFF2-40B4-BE49-F238E27FC236}">
                <a16:creationId xmlns:a16="http://schemas.microsoft.com/office/drawing/2014/main" id="{9DB5C76F-6123-3613-CDE4-04AF60FD02A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523855" y="2998584"/>
            <a:ext cx="444005" cy="444005"/>
          </a:xfrm>
          <a:prstGeom prst="rect">
            <a:avLst/>
          </a:prstGeom>
        </p:spPr>
      </p:pic>
      <p:sp>
        <p:nvSpPr>
          <p:cNvPr id="7" name="Date Placeholder 5">
            <a:extLst>
              <a:ext uri="{FF2B5EF4-FFF2-40B4-BE49-F238E27FC236}">
                <a16:creationId xmlns:a16="http://schemas.microsoft.com/office/drawing/2014/main" id="{B502B8F6-8D24-6433-64DF-48EB023C925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1"/>
            <a:ext cx="2743200" cy="365125"/>
          </a:xfrm>
        </p:spPr>
        <p:txBody>
          <a:bodyPr/>
          <a:lstStyle/>
          <a:p>
            <a:r>
              <a:rPr lang="en-GB" sz="1200">
                <a:solidFill>
                  <a:schemeClr val="bg1"/>
                </a:solidFill>
              </a:rPr>
              <a:t>10/06/2025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8" name="Footer Placeholder 10">
            <a:extLst>
              <a:ext uri="{FF2B5EF4-FFF2-40B4-BE49-F238E27FC236}">
                <a16:creationId xmlns:a16="http://schemas.microsoft.com/office/drawing/2014/main" id="{7F383E43-1315-356F-8CAC-97C44CAC83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1"/>
            <a:ext cx="4114800" cy="365125"/>
          </a:xfrm>
        </p:spPr>
        <p:txBody>
          <a:bodyPr/>
          <a:lstStyle/>
          <a:p>
            <a:r>
              <a:rPr lang="en-US" sz="1200">
                <a:solidFill>
                  <a:schemeClr val="bg2">
                    <a:lumMod val="75000"/>
                  </a:schemeClr>
                </a:solidFill>
              </a:rPr>
              <a:t>Nicolò Tuccori | CLOUD</a:t>
            </a:r>
            <a:endParaRPr lang="en-US" sz="1200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9" name="Slide Number Placeholder 11">
            <a:extLst>
              <a:ext uri="{FF2B5EF4-FFF2-40B4-BE49-F238E27FC236}">
                <a16:creationId xmlns:a16="http://schemas.microsoft.com/office/drawing/2014/main" id="{E7354955-D8BB-660D-3A96-C7B58E1A94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1"/>
            <a:ext cx="2743200" cy="365125"/>
          </a:xfrm>
        </p:spPr>
        <p:txBody>
          <a:bodyPr/>
          <a:lstStyle/>
          <a:p>
            <a:fld id="{B5CEABB6-07DC-46E8-9B57-56EC44A396E5}" type="slidenum">
              <a:rPr lang="en-US" sz="1200" smtClean="0">
                <a:solidFill>
                  <a:schemeClr val="bg2">
                    <a:lumMod val="75000"/>
                  </a:schemeClr>
                </a:solidFill>
              </a:rPr>
              <a:t>14</a:t>
            </a:fld>
            <a:endParaRPr lang="en-US" sz="1200" dirty="0">
              <a:solidFill>
                <a:schemeClr val="bg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709282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925465E-707D-49D5-6C8C-5B15F67ADFF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DF770903-8790-A672-ED2D-FEE14840D4D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991349" y="2063932"/>
            <a:ext cx="4625507" cy="2222836"/>
          </a:xfrm>
        </p:spPr>
        <p:txBody>
          <a:bodyPr/>
          <a:lstStyle/>
          <a:p>
            <a:r>
              <a:rPr lang="en-US" dirty="0"/>
              <a:t>CLOUD II proposal</a:t>
            </a:r>
            <a:br>
              <a:rPr lang="en-US" dirty="0"/>
            </a:br>
            <a:br>
              <a:rPr lang="en-US" dirty="0"/>
            </a:br>
            <a:r>
              <a:rPr lang="en-US" dirty="0"/>
              <a:t>EXPLORING THE Unexplored</a:t>
            </a:r>
          </a:p>
        </p:txBody>
      </p:sp>
    </p:spTree>
    <p:extLst>
      <p:ext uri="{BB962C8B-B14F-4D97-AF65-F5344CB8AC3E}">
        <p14:creationId xmlns:p14="http://schemas.microsoft.com/office/powerpoint/2010/main" val="242842004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6297EE80-9ABF-7ED8-CAD9-3B3AB46FAEF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8" name="Oval 7">
                <a:extLst>
                  <a:ext uri="{FF2B5EF4-FFF2-40B4-BE49-F238E27FC236}">
                    <a16:creationId xmlns:a16="http://schemas.microsoft.com/office/drawing/2014/main" id="{F767DE51-F085-DE17-A24F-11C42809CA06}"/>
                  </a:ext>
                </a:extLst>
              </p:cNvPr>
              <p:cNvSpPr/>
              <p:nvPr/>
            </p:nvSpPr>
            <p:spPr>
              <a:xfrm>
                <a:off x="4987069" y="51635"/>
                <a:ext cx="6745574" cy="6745574"/>
              </a:xfrm>
              <a:prstGeom prst="ellipse">
                <a:avLst/>
              </a:prstGeom>
              <a:pattFill prst="pct5">
                <a:fgClr>
                  <a:schemeClr val="accent1"/>
                </a:fgClr>
                <a:bgClr>
                  <a:schemeClr val="bg1"/>
                </a:bgClr>
              </a:pattFill>
              <a:ln w="5715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a:fld id="{825F15A7-03F4-43D7-82C5-3E23DA2F108C}" type="mathplaceholder">
                        <a:rPr lang="en-US" i="1" smtClean="0">
                          <a:latin typeface="Cambria Math" panose="02040503050406030204" pitchFamily="18" charset="0"/>
                        </a:rPr>
                        <a:t>Type equation here.</a:t>
                      </a:fl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8" name="Oval 7">
                <a:extLst>
                  <a:ext uri="{FF2B5EF4-FFF2-40B4-BE49-F238E27FC236}">
                    <a16:creationId xmlns:a16="http://schemas.microsoft.com/office/drawing/2014/main" id="{F767DE51-F085-DE17-A24F-11C42809CA0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87069" y="51635"/>
                <a:ext cx="6745574" cy="6745574"/>
              </a:xfrm>
              <a:prstGeom prst="ellipse">
                <a:avLst/>
              </a:prstGeom>
              <a:blipFill>
                <a:blip r:embed="rId2"/>
                <a:stretch>
                  <a:fillRect/>
                </a:stretch>
              </a:blipFill>
              <a:ln w="57150">
                <a:solidFill>
                  <a:schemeClr val="accent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Picture 2">
            <a:extLst>
              <a:ext uri="{FF2B5EF4-FFF2-40B4-BE49-F238E27FC236}">
                <a16:creationId xmlns:a16="http://schemas.microsoft.com/office/drawing/2014/main" id="{A7E0E712-EBBC-7A00-F4D8-DB2DCBF10E1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09142" y="1745550"/>
            <a:ext cx="1398823" cy="1075477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D8097E2A-A268-C245-5FAC-89B1C649FE7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29141" y="1970437"/>
            <a:ext cx="1398823" cy="1075477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9FCEF907-6BC3-A3F6-B881-C289D538FBCF}"/>
              </a:ext>
            </a:extLst>
          </p:cNvPr>
          <p:cNvPicPr>
            <a:picLocks noChangeAspect="1"/>
          </p:cNvPicPr>
          <p:nvPr/>
        </p:nvPicPr>
        <p:blipFill>
          <a:blip r:embed="rId4">
            <a:lum/>
            <a:alphaModFix/>
          </a:blip>
          <a:srcRect l="23394" t="23197" r="48723" b="3407"/>
          <a:stretch/>
        </p:blipFill>
        <p:spPr>
          <a:xfrm rot="17959802">
            <a:off x="8466625" y="1576235"/>
            <a:ext cx="1394442" cy="2203555"/>
          </a:xfrm>
          <a:prstGeom prst="rect">
            <a:avLst/>
          </a:prstGeom>
          <a:ln>
            <a:noFill/>
          </a:ln>
          <a:effectLst>
            <a:softEdge rad="25400"/>
          </a:effec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F592FCA7-A0EF-9455-9889-02936B375E4E}"/>
              </a:ext>
            </a:extLst>
          </p:cNvPr>
          <p:cNvSpPr txBox="1"/>
          <p:nvPr/>
        </p:nvSpPr>
        <p:spPr>
          <a:xfrm>
            <a:off x="244980" y="1677731"/>
            <a:ext cx="4938445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000" dirty="0">
                <a:solidFill>
                  <a:schemeClr val="bg1"/>
                </a:solidFill>
                <a:effectLst/>
              </a:rPr>
              <a:t>Indium loading for neutrino CC interaction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3EC0C7B9-04F9-F96E-1AFA-2704C8E4DE76}"/>
                  </a:ext>
                </a:extLst>
              </p:cNvPr>
              <p:cNvSpPr txBox="1"/>
              <p:nvPr/>
            </p:nvSpPr>
            <p:spPr>
              <a:xfrm>
                <a:off x="2529837" y="4845500"/>
                <a:ext cx="428066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800" i="1" dirty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nor/>
                            </m:rPr>
                            <a:rPr lang="en-GB" sz="2800" dirty="0">
                              <a:solidFill>
                                <a:schemeClr val="accent1"/>
                              </a:solidFill>
                              <a:latin typeface="NewTXMI"/>
                            </a:rPr>
                            <m:t>𝜈</m:t>
                          </m:r>
                        </m:e>
                        <m:sub>
                          <m:r>
                            <a:rPr lang="en-GB" sz="2800" i="1" dirty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  <m:t>𝑒</m:t>
                          </m:r>
                        </m:sub>
                      </m:sSub>
                    </m:oMath>
                  </m:oMathPara>
                </a14:m>
                <a:endParaRPr lang="en-US" sz="2800" dirty="0">
                  <a:solidFill>
                    <a:schemeClr val="accent1"/>
                  </a:solidFill>
                </a:endParaRPr>
              </a:p>
            </p:txBody>
          </p:sp>
        </mc:Choice>
        <mc:Fallback xmlns="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3EC0C7B9-04F9-F96E-1AFA-2704C8E4DE7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29837" y="4845500"/>
                <a:ext cx="428066" cy="430887"/>
              </a:xfrm>
              <a:prstGeom prst="rect">
                <a:avLst/>
              </a:prstGeom>
              <a:blipFill>
                <a:blip r:embed="rId5"/>
                <a:stretch>
                  <a:fillRect l="-8824" b="-571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4A70979D-710D-DCAA-9E1F-2E13215301DA}"/>
                  </a:ext>
                </a:extLst>
              </p:cNvPr>
              <p:cNvSpPr txBox="1"/>
              <p:nvPr/>
            </p:nvSpPr>
            <p:spPr>
              <a:xfrm>
                <a:off x="7094862" y="1858988"/>
                <a:ext cx="689548" cy="52322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GB" sz="2800" b="0" i="1" dirty="0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2800" b="0" i="1" dirty="0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GB" sz="2800" b="0" i="1" dirty="0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</m:oMath>
                  </m:oMathPara>
                </a14:m>
                <a:endParaRPr lang="en-US" sz="2800" dirty="0">
                  <a:solidFill>
                    <a:schemeClr val="accent1">
                      <a:lumMod val="5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4A70979D-710D-DCAA-9E1F-2E13215301D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94862" y="1858988"/>
                <a:ext cx="689548" cy="523220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01921470-7109-D1F9-D29D-70818C787F33}"/>
                  </a:ext>
                </a:extLst>
              </p:cNvPr>
              <p:cNvSpPr txBox="1"/>
              <p:nvPr/>
            </p:nvSpPr>
            <p:spPr>
              <a:xfrm>
                <a:off x="7094862" y="2196331"/>
                <a:ext cx="766914" cy="43781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Pre>
                        <m:sPrePr>
                          <m:ctrlPr>
                            <a:rPr lang="en-GB" sz="2000" i="1" dirty="0" smtClean="0">
                              <a:solidFill>
                                <a:schemeClr val="accent6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PrePr>
                        <m:sub/>
                        <m:sup>
                          <m:r>
                            <a:rPr lang="en-GB" sz="2000" i="1">
                              <a:solidFill>
                                <a:schemeClr val="accent6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115</m:t>
                          </m:r>
                        </m:sup>
                        <m:e>
                          <m:r>
                            <a:rPr lang="en-GB" sz="2000" b="0" i="1" smtClean="0">
                              <a:solidFill>
                                <a:schemeClr val="accent6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𝑆</m:t>
                          </m:r>
                          <m:sSup>
                            <m:sSupPr>
                              <m:ctrlPr>
                                <a:rPr lang="en-GB" sz="2000" b="0" i="1" smtClean="0">
                                  <a:solidFill>
                                    <a:schemeClr val="accent6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GB" sz="2000" i="1">
                                  <a:solidFill>
                                    <a:schemeClr val="accent6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e>
                            <m:sup>
                              <m:r>
                                <a:rPr lang="en-GB" sz="2000" b="0" i="1" smtClean="0">
                                  <a:solidFill>
                                    <a:schemeClr val="accent6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∗</m:t>
                              </m:r>
                            </m:sup>
                          </m:sSup>
                        </m:e>
                      </m:sPre>
                    </m:oMath>
                  </m:oMathPara>
                </a14:m>
                <a:endParaRPr lang="en-US" sz="2000" dirty="0">
                  <a:solidFill>
                    <a:schemeClr val="accent6">
                      <a:lumMod val="7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01921470-7109-D1F9-D29D-70818C787F3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94862" y="2196331"/>
                <a:ext cx="766914" cy="437812"/>
              </a:xfrm>
              <a:prstGeom prst="rect">
                <a:avLst/>
              </a:prstGeom>
              <a:blipFill>
                <a:blip r:embed="rId7"/>
                <a:stretch>
                  <a:fillRect r="-967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3" name="Rectangle 22">
            <a:extLst>
              <a:ext uri="{FF2B5EF4-FFF2-40B4-BE49-F238E27FC236}">
                <a16:creationId xmlns:a16="http://schemas.microsoft.com/office/drawing/2014/main" id="{BEF5CBDC-7532-EE8D-23A4-1A4473150AD3}"/>
              </a:ext>
            </a:extLst>
          </p:cNvPr>
          <p:cNvSpPr/>
          <p:nvPr/>
        </p:nvSpPr>
        <p:spPr>
          <a:xfrm>
            <a:off x="9572311" y="5060943"/>
            <a:ext cx="2381780" cy="65956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Cross-section view of the detector</a:t>
            </a:r>
          </a:p>
        </p:txBody>
      </p:sp>
      <p:sp>
        <p:nvSpPr>
          <p:cNvPr id="25" name="Title 1">
            <a:extLst>
              <a:ext uri="{FF2B5EF4-FFF2-40B4-BE49-F238E27FC236}">
                <a16:creationId xmlns:a16="http://schemas.microsoft.com/office/drawing/2014/main" id="{AA04284F-DE6D-341C-D312-6C9EAA0E250B}"/>
              </a:ext>
            </a:extLst>
          </p:cNvPr>
          <p:cNvSpPr txBox="1">
            <a:spLocks/>
          </p:cNvSpPr>
          <p:nvPr/>
        </p:nvSpPr>
        <p:spPr>
          <a:xfrm>
            <a:off x="187298" y="155545"/>
            <a:ext cx="4946985" cy="110713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</a:bodyPr>
          <a:lstStyle>
            <a:lvl1pPr algn="l" defTabSz="914377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2800" dirty="0">
                <a:solidFill>
                  <a:schemeClr val="bg1"/>
                </a:solidFill>
              </a:rPr>
              <a:t>LIQUIDO:</a:t>
            </a:r>
          </a:p>
          <a:p>
            <a:pPr algn="ctr"/>
            <a:r>
              <a:rPr lang="en-GB" sz="2800" dirty="0">
                <a:solidFill>
                  <a:schemeClr val="bg1"/>
                </a:solidFill>
              </a:rPr>
              <a:t>high-resolution imaging.. </a:t>
            </a:r>
            <a:br>
              <a:rPr lang="en-GB" sz="2800" dirty="0">
                <a:solidFill>
                  <a:schemeClr val="bg1"/>
                </a:solidFill>
              </a:rPr>
            </a:br>
            <a:r>
              <a:rPr lang="en-GB" sz="2800" dirty="0">
                <a:solidFill>
                  <a:schemeClr val="bg1"/>
                </a:solidFill>
              </a:rPr>
              <a:t>..For CLOUD II!</a:t>
            </a:r>
            <a:endParaRPr lang="en-US" sz="4000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E03560C1-D3C9-9CE1-282A-AEACCB0A0932}"/>
                  </a:ext>
                </a:extLst>
              </p:cNvPr>
              <p:cNvSpPr txBox="1"/>
              <p:nvPr/>
            </p:nvSpPr>
            <p:spPr>
              <a:xfrm>
                <a:off x="6104856" y="1264266"/>
                <a:ext cx="2746927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>
                    <a:solidFill>
                      <a:schemeClr val="tx1"/>
                    </a:solidFill>
                  </a:rPr>
                  <a:t>Prompt signal -&gt;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b="0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GB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endParaRPr lang="en-US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E03560C1-D3C9-9CE1-282A-AEACCB0A093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04856" y="1264266"/>
                <a:ext cx="2746927" cy="369332"/>
              </a:xfrm>
              <a:prstGeom prst="rect">
                <a:avLst/>
              </a:prstGeom>
              <a:blipFill>
                <a:blip r:embed="rId8"/>
                <a:stretch>
                  <a:fillRect l="-1843" t="-6667" b="-2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68EDE796-F171-693F-F4EB-9855C0B00862}"/>
                  </a:ext>
                </a:extLst>
              </p:cNvPr>
              <p:cNvSpPr txBox="1"/>
              <p:nvPr/>
            </p:nvSpPr>
            <p:spPr>
              <a:xfrm>
                <a:off x="8477400" y="2185562"/>
                <a:ext cx="562799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dirty="0" smtClean="0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𝝲</m:t>
                      </m:r>
                    </m:oMath>
                  </m:oMathPara>
                </a14:m>
                <a:endParaRPr lang="en-US" dirty="0">
                  <a:solidFill>
                    <a:schemeClr val="accent3"/>
                  </a:solidFill>
                </a:endParaRPr>
              </a:p>
            </p:txBody>
          </p:sp>
        </mc:Choice>
        <mc:Fallback xmlns=""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130B890E-2D48-56B7-1E7B-C49A0DE78FD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77400" y="2185562"/>
                <a:ext cx="562799" cy="369332"/>
              </a:xfrm>
              <a:prstGeom prst="rect">
                <a:avLst/>
              </a:prstGeom>
              <a:blipFill>
                <a:blip r:embed="rId12"/>
                <a:stretch>
                  <a:fillRect b="-3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6EB51E3B-3766-FC54-B6AD-F33DB269B9F2}"/>
                  </a:ext>
                </a:extLst>
              </p:cNvPr>
              <p:cNvSpPr txBox="1"/>
              <p:nvPr/>
            </p:nvSpPr>
            <p:spPr>
              <a:xfrm>
                <a:off x="5840961" y="2829586"/>
                <a:ext cx="2803203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1</a:t>
                </a:r>
                <a:r>
                  <a:rPr lang="en-US" baseline="30000" dirty="0"/>
                  <a:t>st</a:t>
                </a:r>
                <a:r>
                  <a:rPr lang="en-US" dirty="0"/>
                  <a:t> delayed (</a:t>
                </a:r>
                <a:r>
                  <a:rPr lang="en-GB" dirty="0"/>
                  <a:t>4.8 </a:t>
                </a:r>
                <a:r>
                  <a:rPr lang="en-US" dirty="0" err="1"/>
                  <a:t>μs</a:t>
                </a:r>
                <a:r>
                  <a:rPr lang="en-US" dirty="0"/>
                  <a:t>) signal</a:t>
                </a:r>
              </a:p>
              <a:p>
                <a:r>
                  <a:rPr lang="en-US" dirty="0"/>
                  <a:t>	 -&gt; 116 keV </a:t>
                </a:r>
                <a14:m>
                  <m:oMath xmlns:m="http://schemas.openxmlformats.org/officeDocument/2006/math">
                    <m:r>
                      <a:rPr lang="en-GB" b="0" i="1" dirty="0" smtClean="0">
                        <a:latin typeface="Cambria Math" panose="02040503050406030204" pitchFamily="18" charset="0"/>
                      </a:rPr>
                      <m:t>𝛾</m:t>
                    </m:r>
                    <m:r>
                      <a:rPr lang="en-GB" b="0" i="1" dirty="0" smtClean="0">
                        <a:latin typeface="Cambria Math" panose="02040503050406030204" pitchFamily="18" charset="0"/>
                      </a:rPr>
                      <m:t>/</m:t>
                    </m:r>
                    <m:sSup>
                      <m:sSupPr>
                        <m:ctrlPr>
                          <a:rPr lang="en-GB" b="0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b="0" i="1" dirty="0" smtClean="0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GB" b="0" i="1" dirty="0" smtClean="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6EB51E3B-3766-FC54-B6AD-F33DB269B9F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40961" y="2829586"/>
                <a:ext cx="2803203" cy="646331"/>
              </a:xfrm>
              <a:prstGeom prst="rect">
                <a:avLst/>
              </a:prstGeom>
              <a:blipFill>
                <a:blip r:embed="rId13"/>
                <a:stretch>
                  <a:fillRect l="-1351" t="-7692" b="-1538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5" name="Date Placeholder 5">
            <a:extLst>
              <a:ext uri="{FF2B5EF4-FFF2-40B4-BE49-F238E27FC236}">
                <a16:creationId xmlns:a16="http://schemas.microsoft.com/office/drawing/2014/main" id="{7D53EE37-7F96-4139-2744-9DFF96B1793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1"/>
            <a:ext cx="2743200" cy="365125"/>
          </a:xfrm>
        </p:spPr>
        <p:txBody>
          <a:bodyPr/>
          <a:lstStyle/>
          <a:p>
            <a:r>
              <a:rPr lang="en-GB" sz="1200">
                <a:solidFill>
                  <a:schemeClr val="bg1"/>
                </a:solidFill>
              </a:rPr>
              <a:t>10/06/2025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36" name="Footer Placeholder 10">
            <a:extLst>
              <a:ext uri="{FF2B5EF4-FFF2-40B4-BE49-F238E27FC236}">
                <a16:creationId xmlns:a16="http://schemas.microsoft.com/office/drawing/2014/main" id="{6DBF8D5F-95F9-AADE-B50F-9E701F949F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1"/>
            <a:ext cx="4114800" cy="365125"/>
          </a:xfrm>
        </p:spPr>
        <p:txBody>
          <a:bodyPr/>
          <a:lstStyle/>
          <a:p>
            <a:r>
              <a:rPr lang="en-US" sz="1200">
                <a:solidFill>
                  <a:schemeClr val="bg1"/>
                </a:solidFill>
              </a:rPr>
              <a:t>Nicolò Tuccori | CLOUD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37" name="Slide Number Placeholder 11">
            <a:extLst>
              <a:ext uri="{FF2B5EF4-FFF2-40B4-BE49-F238E27FC236}">
                <a16:creationId xmlns:a16="http://schemas.microsoft.com/office/drawing/2014/main" id="{B7CC4874-9DB8-BDC9-1496-A3B62041A2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1"/>
            <a:ext cx="2743200" cy="365125"/>
          </a:xfrm>
        </p:spPr>
        <p:txBody>
          <a:bodyPr/>
          <a:lstStyle/>
          <a:p>
            <a:fld id="{B5CEABB6-07DC-46E8-9B57-56EC44A396E5}" type="slidenum">
              <a:rPr lang="en-US" sz="1200" smtClean="0">
                <a:solidFill>
                  <a:schemeClr val="bg1"/>
                </a:solidFill>
              </a:rPr>
              <a:t>16</a:t>
            </a:fld>
            <a:endParaRPr lang="en-US" sz="1200" dirty="0">
              <a:solidFill>
                <a:schemeClr val="bg1"/>
              </a:solidFill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E9C5C7D4-6930-56D5-36FE-C3B80574937D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339870" y="2167469"/>
            <a:ext cx="4327200" cy="595389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D95E1BFA-E7AC-9555-6FD2-EA760F5E253E}"/>
                  </a:ext>
                </a:extLst>
              </p:cNvPr>
              <p:cNvSpPr txBox="1"/>
              <p:nvPr/>
            </p:nvSpPr>
            <p:spPr>
              <a:xfrm>
                <a:off x="8493685" y="1490840"/>
                <a:ext cx="2773003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2</a:t>
                </a:r>
                <a:r>
                  <a:rPr lang="en-US" baseline="30000" dirty="0"/>
                  <a:t>nd</a:t>
                </a:r>
                <a:r>
                  <a:rPr lang="en-US" dirty="0"/>
                  <a:t> delayed (</a:t>
                </a:r>
                <a:r>
                  <a:rPr lang="en-GB" dirty="0"/>
                  <a:t>4.8 </a:t>
                </a:r>
                <a:r>
                  <a:rPr lang="en-US" dirty="0" err="1"/>
                  <a:t>μs</a:t>
                </a:r>
                <a:r>
                  <a:rPr lang="en-US" dirty="0"/>
                  <a:t>) signal</a:t>
                </a:r>
              </a:p>
              <a:p>
                <a:r>
                  <a:rPr lang="en-US" dirty="0"/>
                  <a:t>	 -&gt; 496 keV </a:t>
                </a:r>
                <a14:m>
                  <m:oMath xmlns:m="http://schemas.openxmlformats.org/officeDocument/2006/math">
                    <m:r>
                      <a:rPr lang="en-GB" b="0" i="1" dirty="0" smtClean="0">
                        <a:latin typeface="Cambria Math" panose="02040503050406030204" pitchFamily="18" charset="0"/>
                      </a:rPr>
                      <m:t>𝛾</m:t>
                    </m:r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D95E1BFA-E7AC-9555-6FD2-EA760F5E253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93685" y="1490840"/>
                <a:ext cx="2773003" cy="646331"/>
              </a:xfrm>
              <a:prstGeom prst="rect">
                <a:avLst/>
              </a:prstGeom>
              <a:blipFill>
                <a:blip r:embed="rId15"/>
                <a:stretch>
                  <a:fillRect l="-1818" t="-7692" r="-455" b="-1538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Box 6">
            <a:extLst>
              <a:ext uri="{FF2B5EF4-FFF2-40B4-BE49-F238E27FC236}">
                <a16:creationId xmlns:a16="http://schemas.microsoft.com/office/drawing/2014/main" id="{C35657FA-104E-3AB0-374D-47CED8ED7576}"/>
              </a:ext>
            </a:extLst>
          </p:cNvPr>
          <p:cNvSpPr txBox="1"/>
          <p:nvPr/>
        </p:nvSpPr>
        <p:spPr>
          <a:xfrm>
            <a:off x="2013839" y="2749830"/>
            <a:ext cx="2743881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000" b="0" i="1" u="none" strike="noStrike" dirty="0">
                <a:solidFill>
                  <a:srgbClr val="000000"/>
                </a:solidFill>
                <a:effectLst/>
                <a:hlinkClick r:id="rId16"/>
              </a:rPr>
              <a:t>Phys. Rev. Lett.</a:t>
            </a:r>
            <a:r>
              <a:rPr lang="en-GB" sz="1000" b="0" i="0" u="none" strike="noStrike" dirty="0">
                <a:solidFill>
                  <a:srgbClr val="000000"/>
                </a:solidFill>
                <a:effectLst/>
                <a:latin typeface="-webkit-standard"/>
                <a:hlinkClick r:id="rId16"/>
              </a:rPr>
              <a:t> </a:t>
            </a:r>
            <a:r>
              <a:rPr lang="en-GB" sz="1000" b="1" i="0" u="none" strike="noStrike" dirty="0">
                <a:solidFill>
                  <a:srgbClr val="000000"/>
                </a:solidFill>
                <a:effectLst/>
                <a:hlinkClick r:id="rId16"/>
              </a:rPr>
              <a:t>37</a:t>
            </a:r>
            <a:r>
              <a:rPr lang="en-GB" sz="1000" b="0" i="0" u="none" strike="noStrike" dirty="0">
                <a:solidFill>
                  <a:srgbClr val="000000"/>
                </a:solidFill>
                <a:effectLst/>
                <a:latin typeface="-webkit-standard"/>
                <a:hlinkClick r:id="rId16"/>
              </a:rPr>
              <a:t>, 259 -262 (1976)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6182605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26 0.00672 L 0.37513 -0.3949 " pathEditMode="relative" rAng="0" ptsTypes="AA">
                                      <p:cBhvr>
                                        <p:cTn id="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737" y="-20093"/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5"/>
                                            </p:cond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53" presetClass="exit" presetSubtype="3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9" presetClass="exit" presetSubtype="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5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3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000"/>
                            </p:stCondLst>
                            <p:childTnLst>
                              <p:par>
                                <p:cTn id="36" presetID="9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41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406 0.00393 C -0.01276 -0.00093 -0.00794 -0.00579 -0.00625 -0.00579 C 0.00443 -0.00579 0.01537 0.07199 0.01537 0.15 C 0.01537 0.11064 0.02084 0.07199 0.02604 0.07199 C 0.03151 0.07199 0.03659 0.11111 0.03659 0.15 C 0.03659 0.13055 0.03932 0.11064 0.04206 0.11064 C 0.04479 0.11064 0.04753 0.13009 0.04753 0.15 C 0.04753 0.14004 0.04896 0.13055 0.05026 0.13055 C 0.05169 0.13055 0.053 0.14051 0.053 0.15 C 0.053 0.1449 0.05365 0.14004 0.05443 0.14004 C 0.05482 0.14004 0.05586 0.1449 0.05586 0.15 C 0.05586 0.14745 0.05612 0.1449 0.05651 0.1449 C 0.05651 0.14421 0.05716 0.14722 0.05716 0.15 C 0.05716 0.14861 0.05716 0.14745 0.05755 0.14745 C 0.05755 0.14791 0.05781 0.14884 0.05781 0.15 C 0.05781 0.1493 0.05781 0.14861 0.05781 0.14791 C 0.05821 0.14791 0.05821 0.14861 0.05821 0.1493 C 0.0586 0.1493 0.0586 0.14884 0.0586 0.14791 C 0.05899 0.14791 0.05899 0.14861 0.05899 0.1493 " pathEditMode="relative" rAng="0" ptsTypes="AAAAAAAAAAAAAAAAAAA">
                                      <p:cBhvr>
                                        <p:cTn id="50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646" y="680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7" grpId="1"/>
      <p:bldP spid="19" grpId="0"/>
      <p:bldP spid="19" grpId="1"/>
      <p:bldP spid="21" grpId="0"/>
      <p:bldP spid="21" grpId="1"/>
      <p:bldP spid="28" grpId="0"/>
      <p:bldP spid="28" grpId="1"/>
      <p:bldP spid="31" grpId="0"/>
      <p:bldP spid="31" grpId="1"/>
      <p:bldP spid="32" grpId="0"/>
      <p:bldP spid="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FAF89DA-663D-8E1B-3179-7D4CF5576A3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>
            <a:extLst>
              <a:ext uri="{FF2B5EF4-FFF2-40B4-BE49-F238E27FC236}">
                <a16:creationId xmlns:a16="http://schemas.microsoft.com/office/drawing/2014/main" id="{56C80C49-1CD2-1BD5-B99D-FA7A5CC21E9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39040" y="-9308"/>
            <a:ext cx="7052960" cy="3898413"/>
          </a:xfrm>
          <a:prstGeom prst="rect">
            <a:avLst/>
          </a:prstGeom>
        </p:spPr>
      </p:pic>
      <p:sp>
        <p:nvSpPr>
          <p:cNvPr id="36" name="Rectangle 35">
            <a:extLst>
              <a:ext uri="{FF2B5EF4-FFF2-40B4-BE49-F238E27FC236}">
                <a16:creationId xmlns:a16="http://schemas.microsoft.com/office/drawing/2014/main" id="{31893096-A876-ECF5-E406-E295FCC80557}"/>
              </a:ext>
            </a:extLst>
          </p:cNvPr>
          <p:cNvSpPr/>
          <p:nvPr/>
        </p:nvSpPr>
        <p:spPr>
          <a:xfrm>
            <a:off x="-2" y="0"/>
            <a:ext cx="5140171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4" name="Title 23">
            <a:extLst>
              <a:ext uri="{FF2B5EF4-FFF2-40B4-BE49-F238E27FC236}">
                <a16:creationId xmlns:a16="http://schemas.microsoft.com/office/drawing/2014/main" id="{1CC3B833-ED94-AE1D-D3BF-1DCA28E9B0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4" y="0"/>
            <a:ext cx="5140170" cy="1108037"/>
          </a:xfrm>
          <a:solidFill>
            <a:schemeClr val="tx2">
              <a:lumMod val="50000"/>
            </a:schemeClr>
          </a:solidFill>
        </p:spPr>
        <p:txBody>
          <a:bodyPr>
            <a:normAutofit/>
          </a:bodyPr>
          <a:lstStyle/>
          <a:p>
            <a:r>
              <a:rPr lang="en-US" sz="4000" dirty="0">
                <a:solidFill>
                  <a:schemeClr val="bg1"/>
                </a:solidFill>
              </a:rPr>
              <a:t>CLOUD-II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76E714EE-587A-79AF-7F49-B09F8C26E674}"/>
                  </a:ext>
                </a:extLst>
              </p:cNvPr>
              <p:cNvSpPr/>
              <p:nvPr/>
            </p:nvSpPr>
            <p:spPr>
              <a:xfrm>
                <a:off x="0" y="4872588"/>
                <a:ext cx="5140171" cy="1430397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285750" indent="-285750" algn="ctr">
                  <a:buFont typeface="Arial" panose="020B0604020202020204" pitchFamily="34" charset="0"/>
                  <a:buChar char="•"/>
                </a:pPr>
                <a:r>
                  <a:rPr lang="en-GB" sz="1800" dirty="0">
                    <a:solidFill>
                      <a:schemeClr val="bg1"/>
                    </a:solidFill>
                    <a:effectLst/>
                  </a:rPr>
                  <a:t>Probe LENS BG model almost on surface: </a:t>
                </a:r>
                <a:r>
                  <a:rPr lang="en-GB" sz="1800" dirty="0" err="1">
                    <a:solidFill>
                      <a:schemeClr val="bg1"/>
                    </a:solidFill>
                    <a:effectLst/>
                  </a:rPr>
                  <a:t>cosmogenics</a:t>
                </a:r>
                <a:r>
                  <a:rPr lang="en-GB" sz="1800" dirty="0">
                    <a:solidFill>
                      <a:schemeClr val="bg1"/>
                    </a:solidFill>
                    <a:effectLst/>
                  </a:rPr>
                  <a:t>?</a:t>
                </a:r>
              </a:p>
              <a:p>
                <a:pPr marL="285750" indent="-285750" algn="ctr">
                  <a:buFont typeface="Arial" panose="020B0604020202020204" pitchFamily="34" charset="0"/>
                  <a:buChar char="•"/>
                </a:pPr>
                <a:r>
                  <a:rPr lang="en-GB" sz="1800" dirty="0">
                    <a:solidFill>
                      <a:schemeClr val="bg1"/>
                    </a:solidFill>
                    <a:effectLst/>
                  </a:rPr>
                  <a:t>Measure solar-pp (</a:t>
                </a:r>
                <a:r>
                  <a:rPr lang="el-GR" dirty="0">
                    <a:solidFill>
                      <a:srgbClr val="FFFFFF"/>
                    </a:solidFill>
                    <a:effectLst/>
                    <a:cs typeface="Gill Sans Light" panose="020B0302020104020203" pitchFamily="34" charset="-79"/>
                  </a:rPr>
                  <a:t>≥</a:t>
                </a:r>
                <a:r>
                  <a:rPr lang="el-GR" dirty="0">
                    <a:solidFill>
                      <a:srgbClr val="FFFFFF"/>
                    </a:solidFill>
                    <a:effectLst/>
                    <a:cs typeface="Gill Sans" panose="020B0502020104020203" pitchFamily="34" charset="-79"/>
                  </a:rPr>
                  <a:t>5</a:t>
                </a:r>
                <a:r>
                  <a:rPr lang="el-GR" dirty="0">
                    <a:solidFill>
                      <a:srgbClr val="FFFFFF"/>
                    </a:solidFill>
                    <a:effectLst/>
                    <a:cs typeface="Gill Sans Light" panose="020B0302020104020203" pitchFamily="34" charset="-79"/>
                  </a:rPr>
                  <a:t>σ</a:t>
                </a:r>
                <a:r>
                  <a:rPr lang="en-GB" dirty="0">
                    <a:solidFill>
                      <a:srgbClr val="FFFFFF"/>
                    </a:solidFill>
                    <a:effectLst/>
                    <a:cs typeface="Gill Sans Light" panose="020B0302020104020203" pitchFamily="34" charset="-79"/>
                  </a:rPr>
                  <a:t>) </a:t>
                </a:r>
                <a:r>
                  <a:rPr lang="en-GB" sz="1800" dirty="0">
                    <a:solidFill>
                      <a:schemeClr val="bg1"/>
                    </a:solidFill>
                    <a:effectLst/>
                  </a:rPr>
                  <a:t>on surface</a:t>
                </a:r>
              </a:p>
              <a:p>
                <a:pPr marL="285750" indent="-285750" algn="ctr">
                  <a:buFont typeface="Arial" panose="020B0604020202020204" pitchFamily="34" charset="0"/>
                  <a:buChar char="•"/>
                </a:pPr>
                <a:r>
                  <a:rPr lang="en-GB" sz="1800" dirty="0">
                    <a:solidFill>
                      <a:schemeClr val="bg1"/>
                    </a:solidFill>
                    <a:effectLst/>
                  </a:rPr>
                  <a:t>Search for reactor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800" i="1" dirty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nor/>
                          </m:rPr>
                          <a:rPr lang="en-GB" sz="1800" dirty="0">
                            <a:solidFill>
                              <a:schemeClr val="bg1"/>
                            </a:solidFill>
                          </a:rPr>
                          <m:t>𝜈</m:t>
                        </m:r>
                      </m:e>
                      <m:sub>
                        <m:r>
                          <a:rPr lang="en-GB" sz="1800" b="0" i="1" dirty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𝑒</m:t>
                        </m:r>
                      </m:sub>
                    </m:sSub>
                  </m:oMath>
                </a14:m>
                <a:endParaRPr lang="en-US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76E714EE-587A-79AF-7F49-B09F8C26E67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4872588"/>
                <a:ext cx="5140171" cy="1430397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9" name="Text Placeholder 4">
            <a:extLst>
              <a:ext uri="{FF2B5EF4-FFF2-40B4-BE49-F238E27FC236}">
                <a16:creationId xmlns:a16="http://schemas.microsoft.com/office/drawing/2014/main" id="{6EF888C1-8E45-658F-C76D-9354AD6902C8}"/>
              </a:ext>
            </a:extLst>
          </p:cNvPr>
          <p:cNvSpPr txBox="1">
            <a:spLocks/>
          </p:cNvSpPr>
          <p:nvPr/>
        </p:nvSpPr>
        <p:spPr>
          <a:xfrm>
            <a:off x="129639" y="1644248"/>
            <a:ext cx="5009401" cy="1388144"/>
          </a:xfrm>
          <a:prstGeom prst="rect">
            <a:avLst/>
          </a:prstGeom>
        </p:spPr>
        <p:txBody>
          <a:bodyPr>
            <a:noAutofit/>
          </a:bodyPr>
          <a:lstStyle>
            <a:lvl1pPr marL="228594" indent="-228594" algn="l" defTabSz="914377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78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2971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160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349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537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800" b="1" dirty="0">
                <a:solidFill>
                  <a:schemeClr val="bg1"/>
                </a:solidFill>
                <a:cs typeface="Gill Sans" panose="020B0502020104020203" pitchFamily="34" charset="-79"/>
              </a:rPr>
              <a:t>Indium loading</a:t>
            </a:r>
            <a:endParaRPr lang="en-GB" sz="1800" b="1" dirty="0">
              <a:solidFill>
                <a:schemeClr val="bg1"/>
              </a:solidFill>
              <a:cs typeface="Apple Symbols" panose="02000000000000000000" pitchFamily="2" charset="-79"/>
            </a:endParaRPr>
          </a:p>
          <a:p>
            <a:pPr marL="0" indent="0">
              <a:buNone/>
            </a:pPr>
            <a:endParaRPr lang="en-GB" sz="1800" b="1" dirty="0">
              <a:solidFill>
                <a:schemeClr val="bg1"/>
              </a:solidFill>
              <a:cs typeface="Apple Symbols" panose="02000000000000000000" pitchFamily="2" charset="-79"/>
            </a:endParaRPr>
          </a:p>
          <a:p>
            <a:pPr marL="0" indent="0">
              <a:buNone/>
            </a:pPr>
            <a:endParaRPr lang="en-GB" sz="1800" b="1" dirty="0">
              <a:solidFill>
                <a:schemeClr val="bg1"/>
              </a:solidFill>
              <a:cs typeface="Apple Symbols" panose="02000000000000000000" pitchFamily="2" charset="-79"/>
            </a:endParaRPr>
          </a:p>
          <a:p>
            <a:pPr marL="0" indent="0">
              <a:buNone/>
            </a:pPr>
            <a:r>
              <a:rPr lang="en-GB" sz="1800" b="1" dirty="0">
                <a:solidFill>
                  <a:schemeClr val="bg1"/>
                </a:solidFill>
                <a:cs typeface="Apple Symbols" panose="02000000000000000000" pitchFamily="2" charset="-79"/>
              </a:rPr>
              <a:t>	</a:t>
            </a:r>
            <a:endParaRPr lang="en-GB" sz="1800" b="1" dirty="0">
              <a:solidFill>
                <a:schemeClr val="bg1"/>
              </a:solidFill>
              <a:cs typeface="Gill Sans" panose="020B0502020104020203" pitchFamily="34" charset="-79"/>
            </a:endParaRPr>
          </a:p>
          <a:p>
            <a:pPr marL="0" indent="0">
              <a:buNone/>
            </a:pPr>
            <a:endParaRPr lang="en-US" sz="1800" dirty="0">
              <a:solidFill>
                <a:schemeClr val="bg1"/>
              </a:solidFill>
            </a:endParaRPr>
          </a:p>
        </p:txBody>
      </p:sp>
      <p:pic>
        <p:nvPicPr>
          <p:cNvPr id="41" name="Graphic 40" descr="Line arrow: Slight curve outline">
            <a:extLst>
              <a:ext uri="{FF2B5EF4-FFF2-40B4-BE49-F238E27FC236}">
                <a16:creationId xmlns:a16="http://schemas.microsoft.com/office/drawing/2014/main" id="{9531CFA5-7EA8-71D9-AFFD-FF3E1A9726C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530399" y="1971530"/>
            <a:ext cx="444005" cy="444005"/>
          </a:xfrm>
          <a:prstGeom prst="rect">
            <a:avLst/>
          </a:prstGeom>
        </p:spPr>
      </p:pic>
      <p:sp>
        <p:nvSpPr>
          <p:cNvPr id="43" name="TextBox 42">
            <a:extLst>
              <a:ext uri="{FF2B5EF4-FFF2-40B4-BE49-F238E27FC236}">
                <a16:creationId xmlns:a16="http://schemas.microsoft.com/office/drawing/2014/main" id="{8815BAC8-FB2E-C6BB-35A1-3F87BB77C5A5}"/>
              </a:ext>
            </a:extLst>
          </p:cNvPr>
          <p:cNvSpPr txBox="1"/>
          <p:nvPr/>
        </p:nvSpPr>
        <p:spPr>
          <a:xfrm>
            <a:off x="-5" y="1108038"/>
            <a:ext cx="5140171" cy="369332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Electron neutrino CC physics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4" name="Text Placeholder 4">
                <a:extLst>
                  <a:ext uri="{FF2B5EF4-FFF2-40B4-BE49-F238E27FC236}">
                    <a16:creationId xmlns:a16="http://schemas.microsoft.com/office/drawing/2014/main" id="{9B9F4CE4-55F9-1ED7-033C-59E220C256EF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29639" y="2983257"/>
                <a:ext cx="5009401" cy="1739361"/>
              </a:xfrm>
              <a:prstGeom prst="rect">
                <a:avLst/>
              </a:prstGeom>
            </p:spPr>
            <p:txBody>
              <a:bodyPr>
                <a:noAutofit/>
              </a:bodyPr>
              <a:lstStyle>
                <a:lvl1pPr marL="228594" indent="-228594" algn="l" defTabSz="914377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783" indent="-228594" algn="l" defTabSz="914377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2971" indent="-228594" algn="l" defTabSz="914377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160" indent="-228594" algn="l" defTabSz="914377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349" indent="-228594" algn="l" defTabSz="914377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537" indent="-228594" algn="l" defTabSz="914377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726" indent="-228594" algn="l" defTabSz="914377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8914" indent="-228594" algn="l" defTabSz="914377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103" indent="-228594" algn="l" defTabSz="914377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r>
                  <a:rPr lang="en-GB" sz="1800" b="1" dirty="0">
                    <a:solidFill>
                      <a:schemeClr val="bg1"/>
                    </a:solidFill>
                    <a:cs typeface="Gill Sans" panose="020B0502020104020203" pitchFamily="34" charset="-79"/>
                  </a:rPr>
                  <a:t>LiquidO</a:t>
                </a:r>
              </a:p>
              <a:p>
                <a:pPr marL="0" indent="0">
                  <a:buNone/>
                </a:pPr>
                <a:r>
                  <a:rPr lang="en-US" sz="1800" dirty="0">
                    <a:solidFill>
                      <a:schemeClr val="bg1"/>
                    </a:solidFill>
                  </a:rPr>
                  <a:t>	tag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800" i="1" dirty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nor/>
                          </m:rPr>
                          <a:rPr lang="en-GB" sz="1800" dirty="0">
                            <a:solidFill>
                              <a:schemeClr val="bg1"/>
                            </a:solidFill>
                          </a:rPr>
                          <m:t>𝜈</m:t>
                        </m:r>
                      </m:e>
                      <m:sub>
                        <m:r>
                          <a:rPr lang="en-GB" sz="1800" i="1" dirty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𝑒</m:t>
                        </m:r>
                      </m:sub>
                    </m:sSub>
                    <m:r>
                      <a:rPr lang="en-GB" sz="1800" i="1" dirty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GB" sz="1800" dirty="0">
                    <a:solidFill>
                      <a:schemeClr val="bg1"/>
                    </a:solidFill>
                    <a:effectLst/>
                  </a:rPr>
                  <a:t>interaction on </a:t>
                </a:r>
                <a14:m>
                  <m:oMath xmlns:m="http://schemas.openxmlformats.org/officeDocument/2006/math">
                    <m:sPre>
                      <m:sPrePr>
                        <m:ctrlPr>
                          <a:rPr lang="en-GB" sz="1800" b="0" i="1" dirty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PrePr>
                      <m:sub/>
                      <m:sup>
                        <m:r>
                          <a:rPr lang="en-GB" sz="18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115</m:t>
                        </m:r>
                      </m:sup>
                      <m:e>
                        <m:r>
                          <a:rPr lang="en-GB" sz="18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𝐼𝑛</m:t>
                        </m:r>
                      </m:e>
                    </m:sPre>
                  </m:oMath>
                </a14:m>
                <a:r>
                  <a:rPr lang="en-GB" sz="1800" dirty="0">
                    <a:solidFill>
                      <a:schemeClr val="bg1"/>
                    </a:solidFill>
                    <a:effectLst/>
                  </a:rPr>
                  <a:t> looking at 	multi-fold coincidence</a:t>
                </a:r>
              </a:p>
              <a:p>
                <a:pPr marL="0" indent="0">
                  <a:buNone/>
                </a:pPr>
                <a:r>
                  <a:rPr lang="en-GB" sz="1800" dirty="0">
                    <a:solidFill>
                      <a:schemeClr val="bg1"/>
                    </a:solidFill>
                  </a:rPr>
                  <a:t>	loading does not affect performance</a:t>
                </a:r>
              </a:p>
              <a:p>
                <a:pPr marL="0" indent="0" algn="ctr">
                  <a:buNone/>
                </a:pPr>
                <a:r>
                  <a:rPr lang="en-GB" sz="3600" dirty="0">
                    <a:solidFill>
                      <a:schemeClr val="bg1"/>
                    </a:solidFill>
                  </a:rPr>
                  <a:t>=</a:t>
                </a:r>
                <a:endParaRPr lang="en-US" sz="36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44" name="Text Placeholder 4">
                <a:extLst>
                  <a:ext uri="{FF2B5EF4-FFF2-40B4-BE49-F238E27FC236}">
                    <a16:creationId xmlns:a16="http://schemas.microsoft.com/office/drawing/2014/main" id="{9B9F4CE4-55F9-1ED7-033C-59E220C256E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9639" y="2983257"/>
                <a:ext cx="5009401" cy="1739361"/>
              </a:xfrm>
              <a:prstGeom prst="rect">
                <a:avLst/>
              </a:prstGeom>
              <a:blipFill>
                <a:blip r:embed="rId7"/>
                <a:stretch>
                  <a:fillRect l="-1013" t="-2899" b="-2826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6" name="Graphic 45" descr="Line arrow: Slight curve outline">
            <a:extLst>
              <a:ext uri="{FF2B5EF4-FFF2-40B4-BE49-F238E27FC236}">
                <a16:creationId xmlns:a16="http://schemas.microsoft.com/office/drawing/2014/main" id="{1B1C9839-84C9-7450-02F6-D6C5E9841F9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530399" y="3952800"/>
            <a:ext cx="444005" cy="444005"/>
          </a:xfrm>
          <a:prstGeom prst="rect">
            <a:avLst/>
          </a:prstGeom>
        </p:spPr>
      </p:pic>
      <p:pic>
        <p:nvPicPr>
          <p:cNvPr id="49" name="Graphic 48" descr="Badge Follow with solid fill">
            <a:extLst>
              <a:ext uri="{FF2B5EF4-FFF2-40B4-BE49-F238E27FC236}">
                <a16:creationId xmlns:a16="http://schemas.microsoft.com/office/drawing/2014/main" id="{BED37576-2AF0-A094-8626-82A7981825B7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947169" y="2811483"/>
            <a:ext cx="525262" cy="525262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F40678F9-720A-08C4-6AD4-FCC74CD0B46A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83456" y="2016058"/>
            <a:ext cx="4327200" cy="595389"/>
          </a:xfrm>
          <a:prstGeom prst="rect">
            <a:avLst/>
          </a:prstGeom>
        </p:spPr>
      </p:pic>
      <p:pic>
        <p:nvPicPr>
          <p:cNvPr id="7" name="Graphic 6" descr="Line arrow: Slight curve outline">
            <a:extLst>
              <a:ext uri="{FF2B5EF4-FFF2-40B4-BE49-F238E27FC236}">
                <a16:creationId xmlns:a16="http://schemas.microsoft.com/office/drawing/2014/main" id="{A91D9098-7F97-F7A8-94F6-392150E9464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530399" y="3377397"/>
            <a:ext cx="444005" cy="444005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D341A9C4-75E4-4E27-10C4-742AE23CE083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9380157" y="4165298"/>
            <a:ext cx="2281444" cy="2102144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73860BFD-24CB-E49D-2DDF-638EB963D5C3}"/>
              </a:ext>
            </a:extLst>
          </p:cNvPr>
          <p:cNvSpPr txBox="1"/>
          <p:nvPr/>
        </p:nvSpPr>
        <p:spPr>
          <a:xfrm>
            <a:off x="8983447" y="6242688"/>
            <a:ext cx="3074864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800" dirty="0">
                <a:effectLst/>
                <a:hlinkClick r:id="rId12"/>
              </a:rPr>
              <a:t>T. Nishimura et al., AIP Conference Proceedings 769, 1702 (2005)</a:t>
            </a:r>
            <a:endParaRPr lang="en-US" sz="800" dirty="0"/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65B0D783-C635-BA9A-9FB3-1FAD3CA2D3F9}"/>
              </a:ext>
            </a:extLst>
          </p:cNvPr>
          <p:cNvCxnSpPr>
            <a:cxnSpLocks/>
          </p:cNvCxnSpPr>
          <p:nvPr/>
        </p:nvCxnSpPr>
        <p:spPr>
          <a:xfrm>
            <a:off x="8516983" y="2965697"/>
            <a:ext cx="1255170" cy="107881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8778E186-76BA-E879-D51B-165A2468705F}"/>
              </a:ext>
            </a:extLst>
          </p:cNvPr>
          <p:cNvSpPr txBox="1"/>
          <p:nvPr/>
        </p:nvSpPr>
        <p:spPr>
          <a:xfrm>
            <a:off x="5896614" y="3867026"/>
            <a:ext cx="172518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dirty="0">
                <a:effectLst/>
              </a:rPr>
              <a:t>Very low threshold 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B4023DAB-0C27-24C9-9D3C-8CFBDFFBC8B7}"/>
              </a:ext>
            </a:extLst>
          </p:cNvPr>
          <p:cNvSpPr txBox="1"/>
          <p:nvPr/>
        </p:nvSpPr>
        <p:spPr>
          <a:xfrm>
            <a:off x="6296108" y="3658574"/>
            <a:ext cx="97055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dirty="0">
                <a:effectLst/>
              </a:rPr>
              <a:t>114keV</a:t>
            </a:r>
            <a:endParaRPr lang="en-US" sz="1400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01AC482F-D847-AD98-A8DC-AE9E8C68F3DD}"/>
              </a:ext>
            </a:extLst>
          </p:cNvPr>
          <p:cNvSpPr txBox="1"/>
          <p:nvPr/>
        </p:nvSpPr>
        <p:spPr>
          <a:xfrm>
            <a:off x="5560734" y="4732463"/>
            <a:ext cx="3398856" cy="830997"/>
          </a:xfrm>
          <a:prstGeom prst="rect">
            <a:avLst/>
          </a:prstGeom>
          <a:solidFill>
            <a:srgbClr val="00BFB3">
              <a:alpha val="29804"/>
            </a:srgbClr>
          </a:solidFill>
          <a:ln>
            <a:noFill/>
          </a:ln>
        </p:spPr>
        <p:txBody>
          <a:bodyPr wrap="square">
            <a:spAutoFit/>
          </a:bodyPr>
          <a:lstStyle/>
          <a:p>
            <a:r>
              <a:rPr lang="en-GB" sz="1600" dirty="0">
                <a:solidFill>
                  <a:schemeClr val="tx1"/>
                </a:solidFill>
                <a:effectLst/>
              </a:rPr>
              <a:t>Plot uses expected BG fro</a:t>
            </a:r>
            <a:r>
              <a:rPr lang="en-GB" sz="1600" dirty="0">
                <a:solidFill>
                  <a:schemeClr val="tx1"/>
                </a:solidFill>
              </a:rPr>
              <a:t>m LENS</a:t>
            </a:r>
            <a:br>
              <a:rPr lang="en-GB" sz="1600" dirty="0">
                <a:solidFill>
                  <a:schemeClr val="tx1"/>
                </a:solidFill>
                <a:effectLst/>
              </a:rPr>
            </a:br>
            <a:endParaRPr lang="en-GB" sz="1600" dirty="0">
              <a:solidFill>
                <a:schemeClr val="tx1"/>
              </a:solidFill>
              <a:cs typeface="Gill Sans Light" panose="020B0302020104020203" pitchFamily="34" charset="-79"/>
            </a:endParaRPr>
          </a:p>
          <a:p>
            <a:r>
              <a:rPr lang="en-GB" sz="1600" dirty="0">
                <a:solidFill>
                  <a:schemeClr val="tx1"/>
                </a:solidFill>
              </a:rPr>
              <a:t>Does it apply for CLOUD?</a:t>
            </a:r>
            <a:endParaRPr lang="en-GB" sz="1600" dirty="0">
              <a:solidFill>
                <a:schemeClr val="tx1"/>
              </a:solidFill>
              <a:effectLst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9EFBD92-E38A-87B8-D8F7-9C551DC19837}"/>
              </a:ext>
            </a:extLst>
          </p:cNvPr>
          <p:cNvSpPr txBox="1"/>
          <p:nvPr/>
        </p:nvSpPr>
        <p:spPr>
          <a:xfrm>
            <a:off x="5560734" y="4940729"/>
            <a:ext cx="3398855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000" b="0" i="1" u="none" strike="noStrike" dirty="0">
                <a:solidFill>
                  <a:srgbClr val="000000"/>
                </a:solidFill>
                <a:effectLst/>
                <a:hlinkClick r:id="rId13"/>
              </a:rPr>
              <a:t>Phys. Rev. D</a:t>
            </a:r>
            <a:r>
              <a:rPr lang="en-GB" sz="1000" b="0" i="0" u="none" strike="noStrike" dirty="0">
                <a:solidFill>
                  <a:srgbClr val="000000"/>
                </a:solidFill>
                <a:effectLst/>
                <a:hlinkClick r:id="rId13"/>
              </a:rPr>
              <a:t> </a:t>
            </a:r>
            <a:r>
              <a:rPr lang="en-GB" sz="1000" b="1" i="0" u="none" strike="noStrike" dirty="0">
                <a:solidFill>
                  <a:srgbClr val="000000"/>
                </a:solidFill>
                <a:effectLst/>
                <a:hlinkClick r:id="rId13"/>
              </a:rPr>
              <a:t>75</a:t>
            </a:r>
            <a:r>
              <a:rPr lang="en-GB" sz="1000" b="0" i="0" u="none" strike="noStrike" dirty="0">
                <a:solidFill>
                  <a:srgbClr val="000000"/>
                </a:solidFill>
                <a:effectLst/>
                <a:hlinkClick r:id="rId13"/>
              </a:rPr>
              <a:t>, 093006 (2007)</a:t>
            </a:r>
            <a:endParaRPr lang="en-US" sz="1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A5D97AB3-1521-46D3-3E28-5746F8F78FCB}"/>
                  </a:ext>
                </a:extLst>
              </p:cNvPr>
              <p:cNvSpPr txBox="1"/>
              <p:nvPr/>
            </p:nvSpPr>
            <p:spPr>
              <a:xfrm>
                <a:off x="9737551" y="3926234"/>
                <a:ext cx="1405628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GB" sz="1800" dirty="0">
                    <a:solidFill>
                      <a:schemeClr val="accent1"/>
                    </a:solidFill>
                    <a:effectLst/>
                  </a:rPr>
                  <a:t>reactor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800" i="1" dirty="0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nor/>
                          </m:rPr>
                          <a:rPr lang="en-GB" sz="1800" dirty="0">
                            <a:solidFill>
                              <a:schemeClr val="accent1"/>
                            </a:solidFill>
                          </a:rPr>
                          <m:t>𝜈</m:t>
                        </m:r>
                      </m:e>
                      <m:sub>
                        <m:r>
                          <a:rPr lang="en-GB" sz="1800" b="0" i="1" dirty="0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𝑒</m:t>
                        </m:r>
                      </m:sub>
                    </m:sSub>
                  </m:oMath>
                </a14:m>
                <a:r>
                  <a:rPr lang="en-US" dirty="0">
                    <a:solidFill>
                      <a:schemeClr val="accent1"/>
                    </a:solidFill>
                  </a:rPr>
                  <a:t> ?</a:t>
                </a:r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A5D97AB3-1521-46D3-3E28-5746F8F78FC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737551" y="3926234"/>
                <a:ext cx="1405628" cy="369332"/>
              </a:xfrm>
              <a:prstGeom prst="rect">
                <a:avLst/>
              </a:prstGeom>
              <a:blipFill>
                <a:blip r:embed="rId16"/>
                <a:stretch>
                  <a:fillRect l="-3571" t="-6667" b="-2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TextBox 14">
            <a:extLst>
              <a:ext uri="{FF2B5EF4-FFF2-40B4-BE49-F238E27FC236}">
                <a16:creationId xmlns:a16="http://schemas.microsoft.com/office/drawing/2014/main" id="{4CB00AC5-3389-5392-25E6-4E18B858A1EE}"/>
              </a:ext>
            </a:extLst>
          </p:cNvPr>
          <p:cNvSpPr txBox="1"/>
          <p:nvPr/>
        </p:nvSpPr>
        <p:spPr>
          <a:xfrm>
            <a:off x="5560734" y="4363131"/>
            <a:ext cx="3398854" cy="36933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GB" dirty="0">
                <a:solidFill>
                  <a:schemeClr val="accent1"/>
                </a:solidFill>
              </a:rPr>
              <a:t>LENS background model</a:t>
            </a:r>
            <a:endParaRPr lang="en-US" dirty="0">
              <a:solidFill>
                <a:schemeClr val="accent1"/>
              </a:solidFill>
            </a:endParaRPr>
          </a:p>
        </p:txBody>
      </p:sp>
      <p:sp>
        <p:nvSpPr>
          <p:cNvPr id="20" name="Date Placeholder 5">
            <a:extLst>
              <a:ext uri="{FF2B5EF4-FFF2-40B4-BE49-F238E27FC236}">
                <a16:creationId xmlns:a16="http://schemas.microsoft.com/office/drawing/2014/main" id="{8FBDA6F4-96B7-05D6-BF63-B6278B6EDDC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1"/>
            <a:ext cx="2743200" cy="365125"/>
          </a:xfrm>
        </p:spPr>
        <p:txBody>
          <a:bodyPr/>
          <a:lstStyle/>
          <a:p>
            <a:r>
              <a:rPr lang="en-GB" sz="1200">
                <a:solidFill>
                  <a:schemeClr val="bg1"/>
                </a:solidFill>
              </a:rPr>
              <a:t>10/06/2025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21" name="Footer Placeholder 10">
            <a:extLst>
              <a:ext uri="{FF2B5EF4-FFF2-40B4-BE49-F238E27FC236}">
                <a16:creationId xmlns:a16="http://schemas.microsoft.com/office/drawing/2014/main" id="{F5D9BF58-43A2-0E7D-1ABA-B9ED1C88B7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1"/>
            <a:ext cx="4114800" cy="365125"/>
          </a:xfrm>
        </p:spPr>
        <p:txBody>
          <a:bodyPr/>
          <a:lstStyle/>
          <a:p>
            <a:r>
              <a:rPr lang="en-US" sz="1200">
                <a:solidFill>
                  <a:schemeClr val="bg2">
                    <a:lumMod val="75000"/>
                  </a:schemeClr>
                </a:solidFill>
              </a:rPr>
              <a:t>Nicolò Tuccori | CLOUD</a:t>
            </a:r>
            <a:endParaRPr lang="en-US" sz="1200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25" name="Slide Number Placeholder 11">
            <a:extLst>
              <a:ext uri="{FF2B5EF4-FFF2-40B4-BE49-F238E27FC236}">
                <a16:creationId xmlns:a16="http://schemas.microsoft.com/office/drawing/2014/main" id="{99F6E187-2BF0-B2C8-1453-6BD285A3A7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1"/>
            <a:ext cx="2743200" cy="365125"/>
          </a:xfrm>
        </p:spPr>
        <p:txBody>
          <a:bodyPr/>
          <a:lstStyle/>
          <a:p>
            <a:fld id="{B5CEABB6-07DC-46E8-9B57-56EC44A396E5}" type="slidenum">
              <a:rPr lang="en-US" sz="1200" smtClean="0">
                <a:solidFill>
                  <a:schemeClr val="bg2">
                    <a:lumMod val="75000"/>
                  </a:schemeClr>
                </a:solidFill>
              </a:rPr>
              <a:t>17</a:t>
            </a:fld>
            <a:endParaRPr lang="en-US" sz="1200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1A1184BA-D80C-DECA-C245-B2312B1629B0}"/>
              </a:ext>
            </a:extLst>
          </p:cNvPr>
          <p:cNvSpPr txBox="1"/>
          <p:nvPr/>
        </p:nvSpPr>
        <p:spPr>
          <a:xfrm>
            <a:off x="2634339" y="1782616"/>
            <a:ext cx="2076317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000" b="0" i="1" u="none" strike="noStrike" dirty="0">
                <a:solidFill>
                  <a:srgbClr val="000000"/>
                </a:solidFill>
                <a:effectLst/>
                <a:hlinkClick r:id="rId17"/>
              </a:rPr>
              <a:t>Phys. Rev. Lett.</a:t>
            </a:r>
            <a:r>
              <a:rPr lang="en-GB" sz="1000" b="0" i="0" u="none" strike="noStrike" dirty="0">
                <a:solidFill>
                  <a:srgbClr val="000000"/>
                </a:solidFill>
                <a:effectLst/>
                <a:latin typeface="-webkit-standard"/>
                <a:hlinkClick r:id="rId17"/>
              </a:rPr>
              <a:t> </a:t>
            </a:r>
            <a:r>
              <a:rPr lang="en-GB" sz="1000" b="1" i="0" u="none" strike="noStrike" dirty="0">
                <a:solidFill>
                  <a:srgbClr val="000000"/>
                </a:solidFill>
                <a:effectLst/>
                <a:hlinkClick r:id="rId17"/>
              </a:rPr>
              <a:t>37</a:t>
            </a:r>
            <a:r>
              <a:rPr lang="en-GB" sz="1000" b="0" i="0" u="none" strike="noStrike" dirty="0">
                <a:solidFill>
                  <a:srgbClr val="000000"/>
                </a:solidFill>
                <a:effectLst/>
                <a:latin typeface="-webkit-standard"/>
                <a:hlinkClick r:id="rId17"/>
              </a:rPr>
              <a:t>, 259 -262 (1976)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420892946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96E36214-C6CB-8783-3CB6-C572E15807A7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14677" b="7468"/>
          <a:stretch>
            <a:fillRect/>
          </a:stretch>
        </p:blipFill>
        <p:spPr>
          <a:xfrm>
            <a:off x="20" y="10"/>
            <a:ext cx="12191980" cy="6857990"/>
          </a:xfrm>
          <a:prstGeom prst="rect">
            <a:avLst/>
          </a:prstGeom>
          <a:noFill/>
        </p:spPr>
      </p:pic>
      <p:sp>
        <p:nvSpPr>
          <p:cNvPr id="4" name="Title 6">
            <a:extLst>
              <a:ext uri="{FF2B5EF4-FFF2-40B4-BE49-F238E27FC236}">
                <a16:creationId xmlns:a16="http://schemas.microsoft.com/office/drawing/2014/main" id="{F3C84CEB-0045-E0A5-9A22-A1DD7692D099}"/>
              </a:ext>
            </a:extLst>
          </p:cNvPr>
          <p:cNvSpPr txBox="1">
            <a:spLocks/>
          </p:cNvSpPr>
          <p:nvPr/>
        </p:nvSpPr>
        <p:spPr>
          <a:xfrm>
            <a:off x="653682" y="952378"/>
            <a:ext cx="2535374" cy="5933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377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800" kern="1200" cap="all" spc="151" baseline="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/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151809209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extBox 24">
            <a:extLst>
              <a:ext uri="{FF2B5EF4-FFF2-40B4-BE49-F238E27FC236}">
                <a16:creationId xmlns:a16="http://schemas.microsoft.com/office/drawing/2014/main" id="{2C57B386-F3C3-1563-0C00-9799A3DD2911}"/>
              </a:ext>
            </a:extLst>
          </p:cNvPr>
          <p:cNvSpPr txBox="1"/>
          <p:nvPr/>
        </p:nvSpPr>
        <p:spPr>
          <a:xfrm>
            <a:off x="7201526" y="1405819"/>
            <a:ext cx="4865555" cy="646331"/>
          </a:xfrm>
          <a:prstGeom prst="rect">
            <a:avLst/>
          </a:prstGeom>
          <a:solidFill>
            <a:srgbClr val="EE7D31"/>
          </a:solidFill>
        </p:spPr>
        <p:txBody>
          <a:bodyPr wrap="square">
            <a:spAutoFit/>
          </a:bodyPr>
          <a:lstStyle/>
          <a:p>
            <a:r>
              <a:rPr lang="en-GB" sz="1800" b="0" dirty="0">
                <a:effectLst/>
              </a:rPr>
              <a:t>Water Pool thick and/or PE tank</a:t>
            </a:r>
            <a:br>
              <a:rPr lang="en-GB" sz="1800" b="0" dirty="0">
                <a:effectLst/>
              </a:rPr>
            </a:br>
            <a:r>
              <a:rPr lang="en-GB" sz="1800" b="0" dirty="0">
                <a:effectLst/>
              </a:rPr>
              <a:t>4</a:t>
            </a:r>
            <a:r>
              <a:rPr lang="el-GR" sz="1800" b="0" dirty="0">
                <a:effectLst/>
              </a:rPr>
              <a:t>π </a:t>
            </a:r>
            <a:r>
              <a:rPr lang="en-GB" sz="1800" b="0" dirty="0">
                <a:effectLst/>
              </a:rPr>
              <a:t>shield &amp; neutron moderator </a:t>
            </a:r>
            <a:endParaRPr lang="en-GB" dirty="0">
              <a:effectLst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6144FCD-E7DB-BDED-AAC6-E455DBD4290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6989241" cy="4408152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22BD3C3B-2D5B-8178-6158-CE384E1E17B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80683" y="2449849"/>
            <a:ext cx="5611318" cy="4408152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CC63883B-4034-AE94-07B7-E5CB0E647502}"/>
              </a:ext>
            </a:extLst>
          </p:cNvPr>
          <p:cNvSpPr txBox="1"/>
          <p:nvPr/>
        </p:nvSpPr>
        <p:spPr>
          <a:xfrm>
            <a:off x="7201526" y="171995"/>
            <a:ext cx="4865556" cy="923330"/>
          </a:xfrm>
          <a:prstGeom prst="rect">
            <a:avLst/>
          </a:prstGeom>
          <a:solidFill>
            <a:srgbClr val="C7C7C7"/>
          </a:solidFill>
        </p:spPr>
        <p:txBody>
          <a:bodyPr wrap="square">
            <a:spAutoFit/>
          </a:bodyPr>
          <a:lstStyle/>
          <a:p>
            <a:r>
              <a:rPr lang="en-GB" sz="1800" b="0" dirty="0">
                <a:effectLst/>
              </a:rPr>
              <a:t>IGLOO [~3mwe] </a:t>
            </a:r>
            <a:endParaRPr lang="en-GB" dirty="0">
              <a:effectLst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b="0" dirty="0">
                <a:effectLst/>
              </a:rPr>
              <a:t>Concrete bunker </a:t>
            </a:r>
            <a:endParaRPr lang="en-GB" sz="1800" dirty="0">
              <a:effectLst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b="0" dirty="0">
                <a:effectLst/>
              </a:rPr>
              <a:t>DC’s iron steel shield (15cm thick) </a:t>
            </a:r>
            <a:endParaRPr lang="en-GB" sz="1800" dirty="0">
              <a:effectLst/>
            </a:endParaRPr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13C2F8F5-25B7-6A80-C218-67E35542DFA2}"/>
              </a:ext>
            </a:extLst>
          </p:cNvPr>
          <p:cNvCxnSpPr>
            <a:cxnSpLocks/>
            <a:stCxn id="18" idx="1"/>
          </p:cNvCxnSpPr>
          <p:nvPr/>
        </p:nvCxnSpPr>
        <p:spPr>
          <a:xfrm flipH="1">
            <a:off x="6370234" y="633660"/>
            <a:ext cx="831292" cy="857296"/>
          </a:xfrm>
          <a:prstGeom prst="straightConnector1">
            <a:avLst/>
          </a:prstGeom>
          <a:ln>
            <a:solidFill>
              <a:srgbClr val="A6A6A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E9B4D6BB-B116-CE1E-4B07-205C77E06ED9}"/>
              </a:ext>
            </a:extLst>
          </p:cNvPr>
          <p:cNvCxnSpPr>
            <a:cxnSpLocks/>
          </p:cNvCxnSpPr>
          <p:nvPr/>
        </p:nvCxnSpPr>
        <p:spPr>
          <a:xfrm>
            <a:off x="11164588" y="1044895"/>
            <a:ext cx="0" cy="2118030"/>
          </a:xfrm>
          <a:prstGeom prst="straightConnector1">
            <a:avLst/>
          </a:prstGeom>
          <a:ln>
            <a:solidFill>
              <a:srgbClr val="A6A6A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6E1693FE-41BF-E9CD-494D-D39EF9971ED9}"/>
              </a:ext>
            </a:extLst>
          </p:cNvPr>
          <p:cNvCxnSpPr>
            <a:cxnSpLocks/>
            <a:stCxn id="25" idx="1"/>
          </p:cNvCxnSpPr>
          <p:nvPr/>
        </p:nvCxnSpPr>
        <p:spPr>
          <a:xfrm flipH="1">
            <a:off x="5321508" y="1728985"/>
            <a:ext cx="1880018" cy="72465"/>
          </a:xfrm>
          <a:prstGeom prst="straightConnector1">
            <a:avLst/>
          </a:prstGeom>
          <a:ln>
            <a:solidFill>
              <a:srgbClr val="EE7D3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39FDC8EE-C527-F4FE-78BD-00D5FB49754A}"/>
              </a:ext>
            </a:extLst>
          </p:cNvPr>
          <p:cNvCxnSpPr>
            <a:cxnSpLocks/>
          </p:cNvCxnSpPr>
          <p:nvPr/>
        </p:nvCxnSpPr>
        <p:spPr>
          <a:xfrm>
            <a:off x="10147755" y="2052150"/>
            <a:ext cx="0" cy="1740361"/>
          </a:xfrm>
          <a:prstGeom prst="straightConnector1">
            <a:avLst/>
          </a:prstGeom>
          <a:ln>
            <a:solidFill>
              <a:srgbClr val="EE7D3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>
            <a:extLst>
              <a:ext uri="{FF2B5EF4-FFF2-40B4-BE49-F238E27FC236}">
                <a16:creationId xmlns:a16="http://schemas.microsoft.com/office/drawing/2014/main" id="{C819EDCD-1037-0D34-AFEF-9FC30BD01A52}"/>
              </a:ext>
            </a:extLst>
          </p:cNvPr>
          <p:cNvSpPr txBox="1"/>
          <p:nvPr/>
        </p:nvSpPr>
        <p:spPr>
          <a:xfrm>
            <a:off x="243592" y="5680503"/>
            <a:ext cx="6093500" cy="923330"/>
          </a:xfrm>
          <a:prstGeom prst="rect">
            <a:avLst/>
          </a:prstGeom>
          <a:solidFill>
            <a:srgbClr val="70DCFF"/>
          </a:solidFill>
        </p:spPr>
        <p:txBody>
          <a:bodyPr wrap="square">
            <a:spAutoFit/>
          </a:bodyPr>
          <a:lstStyle/>
          <a:p>
            <a:r>
              <a:rPr lang="en-GB" sz="1800" b="0" dirty="0">
                <a:effectLst/>
              </a:rPr>
              <a:t>ARMOUR (or outer-detector) [~0.5m thickness] </a:t>
            </a:r>
            <a:endParaRPr lang="en-GB" dirty="0">
              <a:effectLst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b="0" dirty="0">
                <a:effectLst/>
              </a:rPr>
              <a:t>transparent scintillator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b="0" dirty="0">
                <a:effectLst/>
              </a:rPr>
              <a:t>≤180 DC-PMTs &amp; highly reflecting walls</a:t>
            </a:r>
            <a:endParaRPr lang="en-GB" sz="1800" dirty="0">
              <a:effectLst/>
            </a:endParaRPr>
          </a:p>
        </p:txBody>
      </p: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D8E48460-2E46-322F-A702-7F38BCC59B21}"/>
              </a:ext>
            </a:extLst>
          </p:cNvPr>
          <p:cNvCxnSpPr>
            <a:cxnSpLocks/>
            <a:stCxn id="37" idx="3"/>
          </p:cNvCxnSpPr>
          <p:nvPr/>
        </p:nvCxnSpPr>
        <p:spPr>
          <a:xfrm flipV="1">
            <a:off x="6337092" y="5531372"/>
            <a:ext cx="3297211" cy="610796"/>
          </a:xfrm>
          <a:prstGeom prst="straightConnector1">
            <a:avLst/>
          </a:prstGeom>
          <a:ln>
            <a:solidFill>
              <a:srgbClr val="70DC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2AE0A611-4D4A-512F-1DFC-94FF53B8926A}"/>
              </a:ext>
            </a:extLst>
          </p:cNvPr>
          <p:cNvCxnSpPr>
            <a:cxnSpLocks/>
          </p:cNvCxnSpPr>
          <p:nvPr/>
        </p:nvCxnSpPr>
        <p:spPr>
          <a:xfrm flipV="1">
            <a:off x="482183" y="2922330"/>
            <a:ext cx="915962" cy="2878093"/>
          </a:xfrm>
          <a:prstGeom prst="straightConnector1">
            <a:avLst/>
          </a:prstGeom>
          <a:ln>
            <a:solidFill>
              <a:srgbClr val="70DC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Box 43">
            <a:extLst>
              <a:ext uri="{FF2B5EF4-FFF2-40B4-BE49-F238E27FC236}">
                <a16:creationId xmlns:a16="http://schemas.microsoft.com/office/drawing/2014/main" id="{20C8900C-BF54-0329-0D40-A982D8E87F87}"/>
              </a:ext>
            </a:extLst>
          </p:cNvPr>
          <p:cNvSpPr txBox="1"/>
          <p:nvPr/>
        </p:nvSpPr>
        <p:spPr>
          <a:xfrm>
            <a:off x="243593" y="4221126"/>
            <a:ext cx="5722492" cy="1200329"/>
          </a:xfrm>
          <a:prstGeom prst="rect">
            <a:avLst/>
          </a:prstGeom>
          <a:solidFill>
            <a:srgbClr val="C7DBEF"/>
          </a:solidFill>
        </p:spPr>
        <p:txBody>
          <a:bodyPr wrap="square">
            <a:spAutoFit/>
          </a:bodyPr>
          <a:lstStyle/>
          <a:p>
            <a:r>
              <a:rPr lang="en-GB" sz="2400" b="0" dirty="0">
                <a:effectLst/>
              </a:rPr>
              <a:t>5-10 tons </a:t>
            </a:r>
            <a:r>
              <a:rPr lang="en-GB" sz="2400" b="1" dirty="0" err="1">
                <a:effectLst/>
              </a:rPr>
              <a:t>LiquidO</a:t>
            </a:r>
            <a:r>
              <a:rPr lang="en-GB" sz="2400" b="0" dirty="0">
                <a:effectLst/>
              </a:rPr>
              <a:t> Inner Detector</a:t>
            </a:r>
            <a:br>
              <a:rPr lang="en-GB" sz="2400" b="0" dirty="0">
                <a:effectLst/>
              </a:rPr>
            </a:br>
            <a:r>
              <a:rPr lang="en-GB" sz="2400" b="0" dirty="0">
                <a:effectLst/>
              </a:rPr>
              <a:t>10,000 WLS fibres + </a:t>
            </a:r>
            <a:r>
              <a:rPr lang="en-GB" sz="2400" b="0" dirty="0" err="1">
                <a:effectLst/>
              </a:rPr>
              <a:t>SiPMs</a:t>
            </a:r>
            <a:r>
              <a:rPr lang="en-GB" sz="2400" b="0" dirty="0">
                <a:effectLst/>
              </a:rPr>
              <a:t> dual read-out</a:t>
            </a:r>
          </a:p>
          <a:p>
            <a:r>
              <a:rPr lang="en-GB" sz="2400" dirty="0"/>
              <a:t>1.8 m</a:t>
            </a:r>
            <a:r>
              <a:rPr lang="en-GB" sz="2400" b="0" dirty="0">
                <a:effectLst/>
              </a:rPr>
              <a:t> diameter, &gt;200 PE/MeV design</a:t>
            </a:r>
            <a:endParaRPr lang="en-GB" sz="2400" dirty="0">
              <a:effectLst/>
            </a:endParaRPr>
          </a:p>
        </p:txBody>
      </p:sp>
      <p:cxnSp>
        <p:nvCxnSpPr>
          <p:cNvPr id="45" name="Straight Arrow Connector 44">
            <a:extLst>
              <a:ext uri="{FF2B5EF4-FFF2-40B4-BE49-F238E27FC236}">
                <a16:creationId xmlns:a16="http://schemas.microsoft.com/office/drawing/2014/main" id="{266FF653-31B4-287D-B14E-30086C131895}"/>
              </a:ext>
            </a:extLst>
          </p:cNvPr>
          <p:cNvCxnSpPr>
            <a:cxnSpLocks/>
          </p:cNvCxnSpPr>
          <p:nvPr/>
        </p:nvCxnSpPr>
        <p:spPr>
          <a:xfrm flipV="1">
            <a:off x="3139502" y="2618311"/>
            <a:ext cx="0" cy="1722735"/>
          </a:xfrm>
          <a:prstGeom prst="straightConnector1">
            <a:avLst/>
          </a:prstGeom>
          <a:ln>
            <a:solidFill>
              <a:srgbClr val="C7DBE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>
            <a:extLst>
              <a:ext uri="{FF2B5EF4-FFF2-40B4-BE49-F238E27FC236}">
                <a16:creationId xmlns:a16="http://schemas.microsoft.com/office/drawing/2014/main" id="{66F240F8-B8AF-E9E8-D5CD-6D1A188C274B}"/>
              </a:ext>
            </a:extLst>
          </p:cNvPr>
          <p:cNvCxnSpPr>
            <a:cxnSpLocks/>
            <a:stCxn id="44" idx="3"/>
          </p:cNvCxnSpPr>
          <p:nvPr/>
        </p:nvCxnSpPr>
        <p:spPr>
          <a:xfrm>
            <a:off x="5966085" y="4821291"/>
            <a:ext cx="3957404" cy="119919"/>
          </a:xfrm>
          <a:prstGeom prst="straightConnector1">
            <a:avLst/>
          </a:prstGeom>
          <a:ln>
            <a:solidFill>
              <a:srgbClr val="C7DBE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Rectangle 60">
            <a:extLst>
              <a:ext uri="{FF2B5EF4-FFF2-40B4-BE49-F238E27FC236}">
                <a16:creationId xmlns:a16="http://schemas.microsoft.com/office/drawing/2014/main" id="{D9F39DAC-6F1D-55E3-2AF6-9C05474654F2}"/>
              </a:ext>
            </a:extLst>
          </p:cNvPr>
          <p:cNvSpPr/>
          <p:nvPr/>
        </p:nvSpPr>
        <p:spPr>
          <a:xfrm>
            <a:off x="26551" y="258906"/>
            <a:ext cx="2183249" cy="37475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Side-section view</a:t>
            </a:r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2F248A20-5514-3746-6049-5658419EEA11}"/>
              </a:ext>
            </a:extLst>
          </p:cNvPr>
          <p:cNvSpPr/>
          <p:nvPr/>
        </p:nvSpPr>
        <p:spPr>
          <a:xfrm>
            <a:off x="6526581" y="2719017"/>
            <a:ext cx="2183249" cy="37475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Cross-section view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3806D8E-B934-38A5-1C61-D72ADC114076}"/>
              </a:ext>
            </a:extLst>
          </p:cNvPr>
          <p:cNvSpPr txBox="1"/>
          <p:nvPr/>
        </p:nvSpPr>
        <p:spPr>
          <a:xfrm rot="825367">
            <a:off x="1318086" y="2557526"/>
            <a:ext cx="982878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200" b="1" dirty="0">
                <a:solidFill>
                  <a:srgbClr val="FF0000">
                    <a:alpha val="59742"/>
                  </a:srgbClr>
                </a:solidFill>
              </a:rPr>
              <a:t>DESIGN UNDER REVIEW</a:t>
            </a:r>
          </a:p>
        </p:txBody>
      </p:sp>
    </p:spTree>
    <p:extLst>
      <p:ext uri="{BB962C8B-B14F-4D97-AF65-F5344CB8AC3E}">
        <p14:creationId xmlns:p14="http://schemas.microsoft.com/office/powerpoint/2010/main" val="16137411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14E3D44D-C3D8-7711-655D-F33262F38A7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Let’s start from the name..</a:t>
            </a:r>
          </a:p>
        </p:txBody>
      </p:sp>
      <p:pic>
        <p:nvPicPr>
          <p:cNvPr id="5" name="Picture 4" descr="A black circle with white light&#10;&#10;Description automatically generated">
            <a:extLst>
              <a:ext uri="{FF2B5EF4-FFF2-40B4-BE49-F238E27FC236}">
                <a16:creationId xmlns:a16="http://schemas.microsoft.com/office/drawing/2014/main" id="{2435B0FA-E57E-24AC-6A7B-1F2260867EB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37260"/>
            <a:ext cx="6355080" cy="4766310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9F734D1D-E1CB-0D55-B238-50F7BD35096A}"/>
              </a:ext>
            </a:extLst>
          </p:cNvPr>
          <p:cNvSpPr/>
          <p:nvPr/>
        </p:nvSpPr>
        <p:spPr>
          <a:xfrm>
            <a:off x="0" y="0"/>
            <a:ext cx="6355080" cy="937260"/>
          </a:xfrm>
          <a:prstGeom prst="rect">
            <a:avLst/>
          </a:prstGeom>
          <a:solidFill>
            <a:srgbClr val="383838"/>
          </a:solidFill>
          <a:ln>
            <a:solidFill>
              <a:srgbClr val="383838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9800239-8EDA-8403-6A05-DB7366C9995D}"/>
              </a:ext>
            </a:extLst>
          </p:cNvPr>
          <p:cNvSpPr/>
          <p:nvPr/>
        </p:nvSpPr>
        <p:spPr>
          <a:xfrm>
            <a:off x="0" y="5703570"/>
            <a:ext cx="6355080" cy="1154430"/>
          </a:xfrm>
          <a:prstGeom prst="rect">
            <a:avLst/>
          </a:prstGeom>
          <a:solidFill>
            <a:srgbClr val="383838"/>
          </a:solidFill>
          <a:ln>
            <a:solidFill>
              <a:srgbClr val="383838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109006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10191B35-BB14-3392-38B4-5CA3697569E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5709" y="157348"/>
            <a:ext cx="12197709" cy="65433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430219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C5B95FE-EFC7-14C1-9F1A-FE34AE90731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3CB2F494-54F3-9588-B1B3-016189AF6A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6487" y="286467"/>
            <a:ext cx="10515600" cy="657430"/>
          </a:xfrm>
        </p:spPr>
        <p:txBody>
          <a:bodyPr>
            <a:normAutofit fontScale="90000"/>
          </a:bodyPr>
          <a:lstStyle/>
          <a:p>
            <a:r>
              <a:rPr lang="en-US" dirty="0"/>
              <a:t>CLOUD-II PHYSICS - Indium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06CAC43-6592-D605-24C3-9FBAFC1715FE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9709"/>
          <a:stretch/>
        </p:blipFill>
        <p:spPr>
          <a:xfrm>
            <a:off x="836487" y="1244336"/>
            <a:ext cx="7823201" cy="50443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763809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410F312-13A3-8BD3-60AF-1DE7CA69B94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8DAC0CAD-2217-9185-926A-31A2FF8D9E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6487" y="286467"/>
            <a:ext cx="10515600" cy="657430"/>
          </a:xfrm>
        </p:spPr>
        <p:txBody>
          <a:bodyPr>
            <a:normAutofit fontScale="90000"/>
          </a:bodyPr>
          <a:lstStyle/>
          <a:p>
            <a:r>
              <a:rPr lang="en-US" dirty="0"/>
              <a:t>CLOUD-III PHYSICS - COPPER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2AB467E6-F2D9-757A-3A41-0EDBB024EFB8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14528"/>
          <a:stretch/>
        </p:blipFill>
        <p:spPr>
          <a:xfrm>
            <a:off x="0" y="1682807"/>
            <a:ext cx="6097124" cy="3492386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7976E71A-15DD-7CE0-5E25-793D0A864C6A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10359"/>
          <a:stretch/>
        </p:blipFill>
        <p:spPr>
          <a:xfrm>
            <a:off x="5883209" y="1497471"/>
            <a:ext cx="6097124" cy="386305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54165AED-B7E2-B2CB-4773-F66B45458B72}"/>
              </a:ext>
            </a:extLst>
          </p:cNvPr>
          <p:cNvSpPr txBox="1"/>
          <p:nvPr/>
        </p:nvSpPr>
        <p:spPr>
          <a:xfrm>
            <a:off x="359102" y="1128686"/>
            <a:ext cx="609914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b="0" dirty="0">
                <a:solidFill>
                  <a:srgbClr val="00AFEF"/>
                </a:solidFill>
                <a:effectLst/>
                <a:latin typeface="Narin"/>
                <a:hlinkClick r:id="rId4"/>
              </a:rPr>
              <a:t>arXiv:2308.04154 </a:t>
            </a:r>
            <a:endParaRPr lang="en-GB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048802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D365574E-62EB-7E3E-508C-6E506205539B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70000"/>
          </a:blip>
          <a:srcRect t="8411" b="12900"/>
          <a:stretch/>
        </p:blipFill>
        <p:spPr>
          <a:xfrm>
            <a:off x="0" y="-1"/>
            <a:ext cx="12192000" cy="6858001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09800648-4332-33D1-CFBA-5F493063EFD6}"/>
              </a:ext>
            </a:extLst>
          </p:cNvPr>
          <p:cNvSpPr/>
          <p:nvPr/>
        </p:nvSpPr>
        <p:spPr>
          <a:xfrm>
            <a:off x="0" y="-1"/>
            <a:ext cx="12192000" cy="1074199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5000"/>
                  <a:lumOff val="95000"/>
                  <a:alpha val="0"/>
                </a:schemeClr>
              </a:gs>
              <a:gs pos="21000">
                <a:schemeClr val="tx2"/>
              </a:gs>
              <a:gs pos="83000">
                <a:schemeClr val="tx2"/>
              </a:gs>
              <a:gs pos="100000">
                <a:schemeClr val="tx2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09A8416-EF08-F6AA-E3BE-D1F477E6CF09}"/>
              </a:ext>
            </a:extLst>
          </p:cNvPr>
          <p:cNvSpPr txBox="1"/>
          <p:nvPr/>
        </p:nvSpPr>
        <p:spPr>
          <a:xfrm>
            <a:off x="11355659" y="6131480"/>
            <a:ext cx="83634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0" i="0" u="none" strike="noStrike" dirty="0">
                <a:solidFill>
                  <a:schemeClr val="bg1"/>
                </a:solidFill>
                <a:effectLst/>
                <a:latin typeface="arimo-regular"/>
              </a:rPr>
              <a:t>© EDF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E7B797E-5A3D-46AF-EF05-759576A8396B}"/>
              </a:ext>
            </a:extLst>
          </p:cNvPr>
          <p:cNvSpPr txBox="1"/>
          <p:nvPr/>
        </p:nvSpPr>
        <p:spPr>
          <a:xfrm>
            <a:off x="328613" y="152169"/>
            <a:ext cx="720113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>
                <a:solidFill>
                  <a:schemeClr val="bg1"/>
                </a:solidFill>
              </a:rPr>
              <a:t>CLOUD</a:t>
            </a:r>
            <a:r>
              <a:rPr lang="en-US" sz="2800" dirty="0">
                <a:solidFill>
                  <a:schemeClr val="bg1"/>
                </a:solidFill>
              </a:rPr>
              <a:t>: </a:t>
            </a:r>
            <a:r>
              <a:rPr lang="en-US" sz="2800" b="1" dirty="0" err="1">
                <a:solidFill>
                  <a:schemeClr val="bg1"/>
                </a:solidFill>
              </a:rPr>
              <a:t>Chooz</a:t>
            </a:r>
            <a:r>
              <a:rPr lang="en-US" sz="2800" dirty="0">
                <a:solidFill>
                  <a:schemeClr val="bg1"/>
                </a:solidFill>
              </a:rPr>
              <a:t> </a:t>
            </a:r>
            <a:r>
              <a:rPr lang="en-US" sz="2800" dirty="0" err="1">
                <a:solidFill>
                  <a:schemeClr val="bg1"/>
                </a:solidFill>
              </a:rPr>
              <a:t>LiquidO</a:t>
            </a:r>
            <a:r>
              <a:rPr lang="en-US" sz="2800" dirty="0">
                <a:solidFill>
                  <a:schemeClr val="bg1"/>
                </a:solidFill>
              </a:rPr>
              <a:t> Ultra-near Detector</a:t>
            </a:r>
          </a:p>
        </p:txBody>
      </p:sp>
      <p:pic>
        <p:nvPicPr>
          <p:cNvPr id="12" name="Picture 11" descr="A black background with a red dot&#10;&#10;Description automatically generated">
            <a:extLst>
              <a:ext uri="{FF2B5EF4-FFF2-40B4-BE49-F238E27FC236}">
                <a16:creationId xmlns:a16="http://schemas.microsoft.com/office/drawing/2014/main" id="{55867141-9546-DCAA-D6CB-2338DCE1E97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77925" y="1321594"/>
            <a:ext cx="3975100" cy="3810000"/>
          </a:xfrm>
          <a:prstGeom prst="rect">
            <a:avLst/>
          </a:prstGeom>
          <a:solidFill>
            <a:schemeClr val="bg1">
              <a:alpha val="50000"/>
            </a:schemeClr>
          </a:solidFill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D1C94228-0F18-074C-7865-755B5DF102FF}"/>
              </a:ext>
            </a:extLst>
          </p:cNvPr>
          <p:cNvSpPr txBox="1"/>
          <p:nvPr/>
        </p:nvSpPr>
        <p:spPr>
          <a:xfrm>
            <a:off x="1311681" y="5780654"/>
            <a:ext cx="13324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>
                    <a:lumMod val="95000"/>
                  </a:schemeClr>
                </a:solidFill>
              </a:rPr>
              <a:t>Meuse river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409B3B4-3D0B-73A0-A289-C3DAD972C798}"/>
              </a:ext>
            </a:extLst>
          </p:cNvPr>
          <p:cNvSpPr txBox="1"/>
          <p:nvPr/>
        </p:nvSpPr>
        <p:spPr>
          <a:xfrm>
            <a:off x="1555177" y="1552753"/>
            <a:ext cx="8454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France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3EA9ED89-D021-14A6-B587-E2D4C48A9333}"/>
                  </a:ext>
                </a:extLst>
              </p:cNvPr>
              <p:cNvSpPr txBox="1"/>
              <p:nvPr/>
            </p:nvSpPr>
            <p:spPr>
              <a:xfrm>
                <a:off x="5956870" y="1552753"/>
                <a:ext cx="5808409" cy="2739211"/>
              </a:xfrm>
              <a:prstGeom prst="rect">
                <a:avLst/>
              </a:prstGeom>
              <a:solidFill>
                <a:srgbClr val="FFFFFF">
                  <a:alpha val="50000"/>
                </a:srgbClr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GB" sz="2800" dirty="0">
                    <a:solidFill>
                      <a:schemeClr val="tx1"/>
                    </a:solidFill>
                    <a:effectLst/>
                    <a:cs typeface="Gill Sans Light" panose="020B0302020104020203" pitchFamily="34" charset="-79"/>
                  </a:rPr>
                  <a:t>Europe’s most powerful reactor site</a:t>
                </a:r>
              </a:p>
              <a:p>
                <a14:m>
                  <m:oMath xmlns:m="http://schemas.openxmlformats.org/officeDocument/2006/math">
                    <m:sSup>
                      <m:sSupPr>
                        <m:ctrlPr>
                          <a:rPr lang="en-GB" sz="2800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2800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GB" sz="2800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21</m:t>
                        </m:r>
                      </m:sup>
                    </m:sSup>
                    <m:r>
                      <a:rPr lang="en-GB" sz="2800" b="0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GB" sz="2800" b="0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𝜈</m:t>
                    </m:r>
                    <m:r>
                      <a:rPr lang="en-GB" sz="2800" b="0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/</m:t>
                    </m:r>
                    <m:r>
                      <a:rPr lang="en-GB" sz="2800" b="0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𝑠</m:t>
                    </m:r>
                  </m:oMath>
                </a14:m>
                <a:r>
                  <a:rPr lang="en-US" sz="2800" dirty="0">
                    <a:solidFill>
                      <a:schemeClr val="tx1"/>
                    </a:solidFill>
                  </a:rPr>
                  <a:t> per core</a:t>
                </a:r>
              </a:p>
              <a:p>
                <a:endParaRPr lang="en-US" sz="2800" dirty="0">
                  <a:solidFill>
                    <a:schemeClr val="tx1"/>
                  </a:solidFill>
                </a:endParaRPr>
              </a:p>
              <a:p>
                <a:r>
                  <a:rPr lang="en-US" sz="2800" dirty="0">
                    <a:solidFill>
                      <a:schemeClr val="tx1"/>
                    </a:solidFill>
                  </a:rPr>
                  <a:t>Home of </a:t>
                </a:r>
                <a:r>
                  <a:rPr lang="en-US" sz="2800" dirty="0" err="1">
                    <a:solidFill>
                      <a:schemeClr val="tx1"/>
                    </a:solidFill>
                  </a:rPr>
                  <a:t>Chooz</a:t>
                </a:r>
                <a:r>
                  <a:rPr lang="en-US" sz="2800" dirty="0">
                    <a:solidFill>
                      <a:schemeClr val="tx1"/>
                    </a:solidFill>
                  </a:rPr>
                  <a:t> / Double </a:t>
                </a:r>
                <a:r>
                  <a:rPr lang="en-US" sz="2800" dirty="0" err="1">
                    <a:solidFill>
                      <a:schemeClr val="tx1"/>
                    </a:solidFill>
                  </a:rPr>
                  <a:t>Chooz</a:t>
                </a:r>
                <a:r>
                  <a:rPr lang="en-US" sz="2800" dirty="0">
                    <a:solidFill>
                      <a:schemeClr val="tx1"/>
                    </a:solidFill>
                  </a:rPr>
                  <a:t> experiments</a:t>
                </a:r>
              </a:p>
              <a:p>
                <a:r>
                  <a:rPr lang="en-GB" sz="1600" b="0" i="1" u="none" strike="noStrike" dirty="0">
                    <a:solidFill>
                      <a:schemeClr val="tx2"/>
                    </a:solidFill>
                    <a:effectLst/>
                    <a:hlinkClick r:id="rId5">
                      <a:extLst>
                        <a:ext uri="{A12FA001-AC4F-418D-AE19-62706E023703}">
                          <ahyp:hlinkClr xmlns:ahyp="http://schemas.microsoft.com/office/drawing/2018/hyperlinkcolor" val="tx"/>
                        </a:ext>
                      </a:extLst>
                    </a:hlinkClick>
                  </a:rPr>
                  <a:t>Eur. Phys. J. C</a:t>
                </a:r>
                <a:r>
                  <a:rPr lang="en-GB" sz="1600" b="0" i="0" u="none" strike="noStrike" dirty="0">
                    <a:solidFill>
                      <a:schemeClr val="tx2"/>
                    </a:solidFill>
                    <a:effectLst/>
                    <a:hlinkClick r:id="rId5">
                      <a:extLst>
                        <a:ext uri="{A12FA001-AC4F-418D-AE19-62706E023703}">
                          <ahyp:hlinkClr xmlns:ahyp="http://schemas.microsoft.com/office/drawing/2018/hyperlinkcolor" val="tx"/>
                        </a:ext>
                      </a:extLst>
                    </a:hlinkClick>
                  </a:rPr>
                  <a:t> </a:t>
                </a:r>
                <a:r>
                  <a:rPr lang="en-GB" sz="1600" b="1" i="0" u="none" strike="noStrike" dirty="0">
                    <a:solidFill>
                      <a:schemeClr val="tx2"/>
                    </a:solidFill>
                    <a:effectLst/>
                    <a:hlinkClick r:id="rId5">
                      <a:extLst>
                        <a:ext uri="{A12FA001-AC4F-418D-AE19-62706E023703}">
                          <ahyp:hlinkClr xmlns:ahyp="http://schemas.microsoft.com/office/drawing/2018/hyperlinkcolor" val="tx"/>
                        </a:ext>
                      </a:extLst>
                    </a:hlinkClick>
                  </a:rPr>
                  <a:t>27</a:t>
                </a:r>
                <a:r>
                  <a:rPr lang="en-GB" sz="1600" b="0" i="0" u="none" strike="noStrike" dirty="0">
                    <a:solidFill>
                      <a:schemeClr val="tx2"/>
                    </a:solidFill>
                    <a:effectLst/>
                    <a:hlinkClick r:id="rId5">
                      <a:extLst>
                        <a:ext uri="{A12FA001-AC4F-418D-AE19-62706E023703}">
                          <ahyp:hlinkClr xmlns:ahyp="http://schemas.microsoft.com/office/drawing/2018/hyperlinkcolor" val="tx"/>
                        </a:ext>
                      </a:extLst>
                    </a:hlinkClick>
                  </a:rPr>
                  <a:t>, 331–374 (2003)</a:t>
                </a:r>
                <a:endParaRPr lang="en-GB" sz="1600" b="0" i="0" u="none" strike="noStrike" dirty="0">
                  <a:solidFill>
                    <a:schemeClr val="tx2"/>
                  </a:solidFill>
                  <a:effectLst/>
                </a:endParaRPr>
              </a:p>
              <a:p>
                <a:r>
                  <a:rPr lang="en-GB" sz="1600" b="0" u="sng" dirty="0">
                    <a:solidFill>
                      <a:schemeClr val="tx2"/>
                    </a:solidFill>
                    <a:effectLst/>
                    <a:hlinkClick r:id="rId6">
                      <a:extLst>
                        <a:ext uri="{A12FA001-AC4F-418D-AE19-62706E023703}">
                          <ahyp:hlinkClr xmlns:ahyp="http://schemas.microsoft.com/office/drawing/2018/hyperlinkcolor" val="tx"/>
                        </a:ext>
                      </a:extLst>
                    </a:hlinkClick>
                  </a:rPr>
                  <a:t>Nat. Phys. 16, 558–564 (2020)</a:t>
                </a:r>
                <a:endParaRPr lang="en-US" sz="1600" u="sng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3EA9ED89-D021-14A6-B587-E2D4C48A933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6870" y="1552753"/>
                <a:ext cx="5808409" cy="2739211"/>
              </a:xfrm>
              <a:prstGeom prst="rect">
                <a:avLst/>
              </a:prstGeom>
              <a:blipFill>
                <a:blip r:embed="rId7"/>
                <a:stretch>
                  <a:fillRect l="-2179" t="-2315" b="-185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" name="Date Placeholder 5">
            <a:extLst>
              <a:ext uri="{FF2B5EF4-FFF2-40B4-BE49-F238E27FC236}">
                <a16:creationId xmlns:a16="http://schemas.microsoft.com/office/drawing/2014/main" id="{74276879-7FD9-D5AC-E4B0-A3B15755AE4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1"/>
            <a:ext cx="2743200" cy="365125"/>
          </a:xfrm>
        </p:spPr>
        <p:txBody>
          <a:bodyPr/>
          <a:lstStyle/>
          <a:p>
            <a:r>
              <a:rPr lang="en-GB" sz="1200">
                <a:solidFill>
                  <a:schemeClr val="bg1"/>
                </a:solidFill>
              </a:rPr>
              <a:t>10/06/2025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21" name="Footer Placeholder 10">
            <a:extLst>
              <a:ext uri="{FF2B5EF4-FFF2-40B4-BE49-F238E27FC236}">
                <a16:creationId xmlns:a16="http://schemas.microsoft.com/office/drawing/2014/main" id="{62146091-5A59-57BE-7BDD-F8E6C84240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1"/>
            <a:ext cx="4114800" cy="365125"/>
          </a:xfrm>
        </p:spPr>
        <p:txBody>
          <a:bodyPr/>
          <a:lstStyle/>
          <a:p>
            <a:r>
              <a:rPr lang="en-US" sz="1200">
                <a:solidFill>
                  <a:schemeClr val="bg1"/>
                </a:solidFill>
              </a:rPr>
              <a:t>Nicolò Tuccori | CLOUD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22" name="Slide Number Placeholder 11">
            <a:extLst>
              <a:ext uri="{FF2B5EF4-FFF2-40B4-BE49-F238E27FC236}">
                <a16:creationId xmlns:a16="http://schemas.microsoft.com/office/drawing/2014/main" id="{FD2A8386-4A33-B11D-FB8A-EE7AC5498E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1"/>
            <a:ext cx="2743200" cy="365125"/>
          </a:xfrm>
        </p:spPr>
        <p:txBody>
          <a:bodyPr/>
          <a:lstStyle/>
          <a:p>
            <a:fld id="{B5CEABB6-07DC-46E8-9B57-56EC44A396E5}" type="slidenum">
              <a:rPr lang="en-US" sz="1200" smtClean="0">
                <a:solidFill>
                  <a:schemeClr val="bg1"/>
                </a:solidFill>
              </a:rPr>
              <a:t>3</a:t>
            </a:fld>
            <a:endParaRPr lang="en-US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21737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9F8CAF9-0994-49C9-6289-A237ABFCDFA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>
            <a:extLst>
              <a:ext uri="{FF2B5EF4-FFF2-40B4-BE49-F238E27FC236}">
                <a16:creationId xmlns:a16="http://schemas.microsoft.com/office/drawing/2014/main" id="{E2F6DC94-4699-FB2E-FDFA-04834CD7FA7A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70000"/>
          </a:blip>
          <a:srcRect t="8411" b="12900"/>
          <a:stretch/>
        </p:blipFill>
        <p:spPr>
          <a:xfrm>
            <a:off x="0" y="-1"/>
            <a:ext cx="12192000" cy="6858001"/>
          </a:xfrm>
          <a:prstGeom prst="rect">
            <a:avLst/>
          </a:prstGeom>
        </p:spPr>
      </p:pic>
      <p:sp>
        <p:nvSpPr>
          <p:cNvPr id="18" name="Rectangle 17">
            <a:extLst>
              <a:ext uri="{FF2B5EF4-FFF2-40B4-BE49-F238E27FC236}">
                <a16:creationId xmlns:a16="http://schemas.microsoft.com/office/drawing/2014/main" id="{77231587-0D8E-AFD1-F926-DD8C14AD78FB}"/>
              </a:ext>
            </a:extLst>
          </p:cNvPr>
          <p:cNvSpPr/>
          <p:nvPr/>
        </p:nvSpPr>
        <p:spPr>
          <a:xfrm>
            <a:off x="0" y="-1"/>
            <a:ext cx="12192000" cy="1074199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5000"/>
                  <a:lumOff val="95000"/>
                  <a:alpha val="0"/>
                </a:schemeClr>
              </a:gs>
              <a:gs pos="21000">
                <a:schemeClr val="tx2"/>
              </a:gs>
              <a:gs pos="83000">
                <a:schemeClr val="tx2"/>
              </a:gs>
              <a:gs pos="100000">
                <a:schemeClr val="tx2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BB3FB630-8EFF-2C8E-D2D8-1736163869C8}"/>
              </a:ext>
            </a:extLst>
          </p:cNvPr>
          <p:cNvSpPr txBox="1"/>
          <p:nvPr/>
        </p:nvSpPr>
        <p:spPr>
          <a:xfrm>
            <a:off x="328613" y="152169"/>
            <a:ext cx="720113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>
                <a:solidFill>
                  <a:schemeClr val="bg1"/>
                </a:solidFill>
              </a:rPr>
              <a:t>CLOUD</a:t>
            </a:r>
            <a:r>
              <a:rPr lang="en-US" sz="2800" dirty="0">
                <a:solidFill>
                  <a:schemeClr val="bg1"/>
                </a:solidFill>
              </a:rPr>
              <a:t>: </a:t>
            </a:r>
            <a:r>
              <a:rPr lang="en-US" sz="2800" dirty="0" err="1">
                <a:solidFill>
                  <a:schemeClr val="bg1"/>
                </a:solidFill>
              </a:rPr>
              <a:t>Chooz</a:t>
            </a:r>
            <a:r>
              <a:rPr lang="en-US" sz="2800" dirty="0">
                <a:solidFill>
                  <a:schemeClr val="bg1"/>
                </a:solidFill>
              </a:rPr>
              <a:t> </a:t>
            </a:r>
            <a:r>
              <a:rPr lang="en-US" sz="2800" b="1" dirty="0" err="1">
                <a:solidFill>
                  <a:schemeClr val="bg1"/>
                </a:solidFill>
              </a:rPr>
              <a:t>LiquidO</a:t>
            </a:r>
            <a:r>
              <a:rPr lang="en-US" sz="2800" dirty="0">
                <a:solidFill>
                  <a:schemeClr val="bg1"/>
                </a:solidFill>
              </a:rPr>
              <a:t> Ultra-near Detector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ECC36DC-7DE8-B5F0-004D-E1794673C73D}"/>
              </a:ext>
            </a:extLst>
          </p:cNvPr>
          <p:cNvSpPr txBox="1"/>
          <p:nvPr/>
        </p:nvSpPr>
        <p:spPr>
          <a:xfrm>
            <a:off x="11355659" y="6131480"/>
            <a:ext cx="83634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0" i="0" u="none" strike="noStrike" dirty="0">
                <a:solidFill>
                  <a:schemeClr val="bg1"/>
                </a:solidFill>
                <a:effectLst/>
                <a:latin typeface="arimo-regular"/>
              </a:rPr>
              <a:t>© EDF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6360A701-029D-877D-FAA1-7E664A7C2D0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1"/>
            <a:ext cx="2743200" cy="365125"/>
          </a:xfrm>
        </p:spPr>
        <p:txBody>
          <a:bodyPr/>
          <a:lstStyle/>
          <a:p>
            <a:r>
              <a:rPr lang="en-GB" sz="1200">
                <a:solidFill>
                  <a:schemeClr val="bg1"/>
                </a:solidFill>
              </a:rPr>
              <a:t>10/06/2025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8" name="Footer Placeholder 10">
            <a:extLst>
              <a:ext uri="{FF2B5EF4-FFF2-40B4-BE49-F238E27FC236}">
                <a16:creationId xmlns:a16="http://schemas.microsoft.com/office/drawing/2014/main" id="{34FD707A-1758-7566-3505-6C6B7F6CE2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1"/>
            <a:ext cx="4114800" cy="365125"/>
          </a:xfrm>
        </p:spPr>
        <p:txBody>
          <a:bodyPr/>
          <a:lstStyle/>
          <a:p>
            <a:r>
              <a:rPr lang="en-US" sz="1200">
                <a:solidFill>
                  <a:schemeClr val="bg1"/>
                </a:solidFill>
              </a:rPr>
              <a:t>Nicolò Tuccori | CLOUD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11" name="Slide Number Placeholder 11">
            <a:extLst>
              <a:ext uri="{FF2B5EF4-FFF2-40B4-BE49-F238E27FC236}">
                <a16:creationId xmlns:a16="http://schemas.microsoft.com/office/drawing/2014/main" id="{038DE7C7-B48F-CB21-6739-045C782CC0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1"/>
            <a:ext cx="2743200" cy="365125"/>
          </a:xfrm>
        </p:spPr>
        <p:txBody>
          <a:bodyPr/>
          <a:lstStyle/>
          <a:p>
            <a:fld id="{B5CEABB6-07DC-46E8-9B57-56EC44A396E5}" type="slidenum">
              <a:rPr lang="en-US" sz="1200" smtClean="0">
                <a:solidFill>
                  <a:schemeClr val="bg1"/>
                </a:solidFill>
              </a:rPr>
              <a:t>4</a:t>
            </a:fld>
            <a:endParaRPr lang="en-US" sz="1200" dirty="0">
              <a:solidFill>
                <a:schemeClr val="bg1"/>
              </a:solidFill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9F626A37-6FCC-3279-C8E9-63A730594A1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5997" y="1091182"/>
            <a:ext cx="6370806" cy="1178084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4C1CB02E-F154-2502-0D5D-D73ADCBF032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5997" y="2436315"/>
            <a:ext cx="6370806" cy="1605943"/>
          </a:xfrm>
          <a:prstGeom prst="rect">
            <a:avLst/>
          </a:prstGeom>
        </p:spPr>
      </p:pic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196F4C8D-2A3A-E800-ED07-CC69484BE0C5}"/>
              </a:ext>
            </a:extLst>
          </p:cNvPr>
          <p:cNvCxnSpPr/>
          <p:nvPr/>
        </p:nvCxnSpPr>
        <p:spPr>
          <a:xfrm flipH="1" flipV="1">
            <a:off x="4718304" y="2012998"/>
            <a:ext cx="1170432" cy="51206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Oval 20">
            <a:extLst>
              <a:ext uri="{FF2B5EF4-FFF2-40B4-BE49-F238E27FC236}">
                <a16:creationId xmlns:a16="http://schemas.microsoft.com/office/drawing/2014/main" id="{A010E5E7-7CC5-60CF-210C-E5EDDA450885}"/>
              </a:ext>
            </a:extLst>
          </p:cNvPr>
          <p:cNvSpPr/>
          <p:nvPr/>
        </p:nvSpPr>
        <p:spPr>
          <a:xfrm>
            <a:off x="5675333" y="2355460"/>
            <a:ext cx="1036563" cy="1717174"/>
          </a:xfrm>
          <a:prstGeom prst="ellipse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6957BBAF-FDC0-43F5-DA23-BB43719AD4E5}"/>
              </a:ext>
            </a:extLst>
          </p:cNvPr>
          <p:cNvSpPr/>
          <p:nvPr/>
        </p:nvSpPr>
        <p:spPr>
          <a:xfrm>
            <a:off x="395997" y="2371410"/>
            <a:ext cx="1036563" cy="1717174"/>
          </a:xfrm>
          <a:prstGeom prst="ellipse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B9BEBF0-F909-35AC-09E1-0587D4367BDF}"/>
              </a:ext>
            </a:extLst>
          </p:cNvPr>
          <p:cNvSpPr txBox="1"/>
          <p:nvPr/>
        </p:nvSpPr>
        <p:spPr>
          <a:xfrm>
            <a:off x="395996" y="5284954"/>
            <a:ext cx="4114800" cy="830997"/>
          </a:xfrm>
          <a:prstGeom prst="rect">
            <a:avLst/>
          </a:prstGeom>
          <a:solidFill>
            <a:srgbClr val="FFFFFF">
              <a:alpha val="50196"/>
            </a:srgbClr>
          </a:solidFill>
        </p:spPr>
        <p:txBody>
          <a:bodyPr wrap="square">
            <a:spAutoFit/>
          </a:bodyPr>
          <a:lstStyle/>
          <a:p>
            <a:r>
              <a:rPr lang="en-GB" sz="1200" dirty="0">
                <a:solidFill>
                  <a:schemeClr val="tx2"/>
                </a:solidFill>
              </a:rPr>
              <a:t>[1] </a:t>
            </a:r>
            <a:r>
              <a:rPr lang="en-GB" sz="1200" dirty="0">
                <a:solidFill>
                  <a:schemeClr val="tx2"/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LiquidO Collaboration, Commun Phys 4, 273 (2021)</a:t>
            </a:r>
            <a:endParaRPr lang="en-GB" sz="1200" dirty="0">
              <a:solidFill>
                <a:schemeClr val="tx2"/>
              </a:solidFill>
            </a:endParaRPr>
          </a:p>
          <a:p>
            <a:r>
              <a:rPr lang="en-GB" sz="1200" dirty="0">
                <a:solidFill>
                  <a:schemeClr val="tx2"/>
                </a:solidFill>
              </a:rPr>
              <a:t>[2] </a:t>
            </a:r>
            <a:r>
              <a:rPr lang="en-GB" sz="1200" dirty="0">
                <a:solidFill>
                  <a:schemeClr val="tx2"/>
                </a:solidFill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LiquidO </a:t>
            </a:r>
            <a:r>
              <a:rPr lang="en-GB" sz="1200" dirty="0">
                <a:solidFill>
                  <a:schemeClr val="tx2"/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Collaboration</a:t>
            </a:r>
            <a:r>
              <a:rPr lang="en-GB" sz="1200" dirty="0">
                <a:solidFill>
                  <a:schemeClr val="tx2"/>
                </a:solidFill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, arXiv (2025)</a:t>
            </a:r>
            <a:endParaRPr lang="en-GB" sz="1200" dirty="0">
              <a:solidFill>
                <a:schemeClr val="tx2"/>
              </a:solidFill>
            </a:endParaRPr>
          </a:p>
          <a:p>
            <a:r>
              <a:rPr lang="en-GB" sz="1200" dirty="0">
                <a:solidFill>
                  <a:schemeClr val="tx2"/>
                </a:solidFill>
              </a:rPr>
              <a:t>[3] </a:t>
            </a:r>
            <a:r>
              <a:rPr lang="en-GB" sz="1200" dirty="0">
                <a:solidFill>
                  <a:schemeClr val="tx2"/>
                </a:solidFill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LiquidO </a:t>
            </a:r>
            <a:r>
              <a:rPr lang="en-GB" sz="1200" dirty="0">
                <a:solidFill>
                  <a:schemeClr val="tx2"/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Collaboration</a:t>
            </a:r>
            <a:r>
              <a:rPr lang="en-GB" sz="1200" dirty="0">
                <a:solidFill>
                  <a:schemeClr val="tx2"/>
                </a:solidFill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, DRD2 meeting (2025)</a:t>
            </a:r>
            <a:r>
              <a:rPr lang="en-GB" sz="1200" dirty="0">
                <a:solidFill>
                  <a:schemeClr val="tx2"/>
                </a:solidFill>
              </a:rPr>
              <a:t>.</a:t>
            </a:r>
          </a:p>
          <a:p>
            <a:r>
              <a:rPr lang="en-GB" sz="1200" dirty="0">
                <a:solidFill>
                  <a:schemeClr val="tx2"/>
                </a:solidFill>
              </a:rPr>
              <a:t>[4] </a:t>
            </a:r>
            <a:r>
              <a:rPr lang="en-GB" sz="1200" dirty="0">
                <a:solidFill>
                  <a:schemeClr val="tx2"/>
                </a:solidFill>
                <a:hlinkClick r:id="rId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LiquidO </a:t>
            </a:r>
            <a:r>
              <a:rPr lang="en-GB" sz="1200" dirty="0">
                <a:solidFill>
                  <a:schemeClr val="tx2"/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Collaboration</a:t>
            </a:r>
            <a:r>
              <a:rPr lang="en-GB" sz="1200" dirty="0">
                <a:solidFill>
                  <a:schemeClr val="tx2"/>
                </a:solidFill>
                <a:hlinkClick r:id="rId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, NIM </a:t>
            </a:r>
            <a:r>
              <a:rPr lang="en-GB" sz="1200" b="0" i="0" strike="noStrike" dirty="0">
                <a:solidFill>
                  <a:schemeClr val="tx2"/>
                </a:solidFill>
                <a:effectLst/>
                <a:hlinkClick r:id="rId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 1071 (2025) 170075</a:t>
            </a:r>
            <a:endParaRPr lang="en-US" sz="1200" dirty="0">
              <a:solidFill>
                <a:schemeClr val="tx2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684C8B4-B0C5-E6C2-65C7-F4E6E00E0BDC}"/>
              </a:ext>
            </a:extLst>
          </p:cNvPr>
          <p:cNvSpPr txBox="1"/>
          <p:nvPr/>
        </p:nvSpPr>
        <p:spPr>
          <a:xfrm>
            <a:off x="395996" y="4147656"/>
            <a:ext cx="6370805" cy="954107"/>
          </a:xfrm>
          <a:prstGeom prst="rect">
            <a:avLst/>
          </a:prstGeom>
          <a:solidFill>
            <a:srgbClr val="FFFFFF">
              <a:alpha val="50196"/>
            </a:srgbClr>
          </a:solidFill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400" dirty="0"/>
              <a:t>For more details..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2"/>
                </a:solidFill>
                <a:hlinkClick r:id="rId9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D. Navas</a:t>
            </a:r>
            <a:r>
              <a:rPr lang="en-US" sz="1400" dirty="0">
                <a:solidFill>
                  <a:schemeClr val="tx2"/>
                </a:solidFill>
              </a:rPr>
              <a:t> </a:t>
            </a:r>
            <a:r>
              <a:rPr lang="en-US" sz="1400" dirty="0"/>
              <a:t>talk on Thursday at 12</a:t>
            </a:r>
            <a:r>
              <a:rPr lang="en-GB" sz="1400" dirty="0"/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Posters from: </a:t>
            </a:r>
            <a:r>
              <a:rPr lang="en-US" sz="1400" dirty="0">
                <a:solidFill>
                  <a:schemeClr val="tx2"/>
                </a:solidFill>
                <a:hlinkClick r:id="rId10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J. Lock</a:t>
            </a:r>
            <a:r>
              <a:rPr lang="en-US" sz="1400" dirty="0"/>
              <a:t>, </a:t>
            </a:r>
            <a:r>
              <a:rPr lang="en-US" sz="1400" dirty="0">
                <a:solidFill>
                  <a:schemeClr val="tx2"/>
                </a:solidFill>
                <a:hlinkClick r:id="rId11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A. Wong</a:t>
            </a:r>
            <a:r>
              <a:rPr lang="en-US" sz="1400" dirty="0"/>
              <a:t>, </a:t>
            </a:r>
            <a:r>
              <a:rPr lang="en-US" sz="1400" dirty="0">
                <a:solidFill>
                  <a:schemeClr val="tx2"/>
                </a:solidFill>
                <a:hlinkClick r:id="rId1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M. </a:t>
            </a:r>
            <a:r>
              <a:rPr lang="en-US" sz="1400" dirty="0" err="1">
                <a:solidFill>
                  <a:schemeClr val="tx2"/>
                </a:solidFill>
                <a:hlinkClick r:id="rId1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Generowicz</a:t>
            </a:r>
            <a:r>
              <a:rPr lang="en-US" sz="1400" dirty="0"/>
              <a:t>, </a:t>
            </a:r>
            <a:r>
              <a:rPr lang="en-US" sz="1400" dirty="0">
                <a:solidFill>
                  <a:schemeClr val="tx2"/>
                </a:solidFill>
                <a:hlinkClick r:id="rId1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B. Cattermole</a:t>
            </a:r>
            <a:r>
              <a:rPr lang="en-US" sz="1400" dirty="0"/>
              <a:t>, </a:t>
            </a:r>
            <a:r>
              <a:rPr lang="en-US" sz="1400" dirty="0">
                <a:solidFill>
                  <a:schemeClr val="tx2"/>
                </a:solidFill>
                <a:hlinkClick r:id="rId1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P. </a:t>
            </a:r>
            <a:r>
              <a:rPr lang="en-US" sz="1400" dirty="0" err="1">
                <a:solidFill>
                  <a:schemeClr val="tx2"/>
                </a:solidFill>
                <a:hlinkClick r:id="rId1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Lasorak</a:t>
            </a:r>
            <a:endParaRPr lang="en-US" sz="14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731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D27D883-A4BA-9D66-F36E-2B1B4FBFE3F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D5B4E742-93AF-08BC-9E22-3409E45BEFD8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70000"/>
          </a:blip>
          <a:srcRect t="8411" b="12900"/>
          <a:stretch/>
        </p:blipFill>
        <p:spPr>
          <a:xfrm>
            <a:off x="0" y="-1"/>
            <a:ext cx="12192000" cy="6858001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8ED76D15-7347-4E1B-E1BE-20C5DF547A50}"/>
              </a:ext>
            </a:extLst>
          </p:cNvPr>
          <p:cNvSpPr/>
          <p:nvPr/>
        </p:nvSpPr>
        <p:spPr>
          <a:xfrm>
            <a:off x="0" y="0"/>
            <a:ext cx="12192000" cy="1074199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5000"/>
                  <a:lumOff val="95000"/>
                  <a:alpha val="0"/>
                </a:schemeClr>
              </a:gs>
              <a:gs pos="21000">
                <a:schemeClr val="tx2"/>
              </a:gs>
              <a:gs pos="83000">
                <a:schemeClr val="tx2"/>
              </a:gs>
              <a:gs pos="100000">
                <a:schemeClr val="tx2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6C769CE-FE5A-076D-2FD4-9F0DFB695FA6}"/>
              </a:ext>
            </a:extLst>
          </p:cNvPr>
          <p:cNvSpPr txBox="1"/>
          <p:nvPr/>
        </p:nvSpPr>
        <p:spPr>
          <a:xfrm>
            <a:off x="328613" y="152169"/>
            <a:ext cx="720113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>
                <a:solidFill>
                  <a:schemeClr val="bg1"/>
                </a:solidFill>
              </a:rPr>
              <a:t>CLOUD</a:t>
            </a:r>
            <a:r>
              <a:rPr lang="en-US" sz="2800" dirty="0">
                <a:solidFill>
                  <a:schemeClr val="bg1"/>
                </a:solidFill>
              </a:rPr>
              <a:t>: </a:t>
            </a:r>
            <a:r>
              <a:rPr lang="en-US" sz="2800" dirty="0" err="1">
                <a:solidFill>
                  <a:schemeClr val="bg1"/>
                </a:solidFill>
              </a:rPr>
              <a:t>Chooz</a:t>
            </a:r>
            <a:r>
              <a:rPr lang="en-US" sz="2800" dirty="0">
                <a:solidFill>
                  <a:schemeClr val="bg1"/>
                </a:solidFill>
              </a:rPr>
              <a:t> </a:t>
            </a:r>
            <a:r>
              <a:rPr lang="en-US" sz="2800" dirty="0" err="1">
                <a:solidFill>
                  <a:schemeClr val="bg1"/>
                </a:solidFill>
              </a:rPr>
              <a:t>LiquidO</a:t>
            </a:r>
            <a:r>
              <a:rPr lang="en-US" sz="2800" dirty="0">
                <a:solidFill>
                  <a:schemeClr val="bg1"/>
                </a:solidFill>
              </a:rPr>
              <a:t> </a:t>
            </a:r>
            <a:r>
              <a:rPr lang="en-US" sz="2800" b="1" dirty="0">
                <a:solidFill>
                  <a:schemeClr val="bg1"/>
                </a:solidFill>
              </a:rPr>
              <a:t>Ultra-near Detector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BEDD758-4F95-854A-9450-150A7E055EE2}"/>
              </a:ext>
            </a:extLst>
          </p:cNvPr>
          <p:cNvSpPr txBox="1"/>
          <p:nvPr/>
        </p:nvSpPr>
        <p:spPr>
          <a:xfrm>
            <a:off x="11355659" y="6131480"/>
            <a:ext cx="83634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0" i="0" u="none" strike="noStrike" dirty="0">
                <a:solidFill>
                  <a:schemeClr val="bg1"/>
                </a:solidFill>
                <a:effectLst/>
                <a:latin typeface="arimo-regular"/>
              </a:rPr>
              <a:t>© EDF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F09CC8FB-CF6B-4401-5AAE-ADD824CDBE6A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19017"/>
          <a:stretch/>
        </p:blipFill>
        <p:spPr>
          <a:xfrm>
            <a:off x="720533" y="1175176"/>
            <a:ext cx="5721734" cy="5017547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D178D614-7BB3-6D7C-2F76-044F3EA36DF3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r="45829"/>
          <a:stretch/>
        </p:blipFill>
        <p:spPr>
          <a:xfrm>
            <a:off x="5097433" y="996967"/>
            <a:ext cx="1565128" cy="838200"/>
          </a:xfrm>
          <a:prstGeom prst="rect">
            <a:avLst/>
          </a:prstGeom>
        </p:spPr>
      </p:pic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4F6909C4-BD72-76BA-FA1E-0DEDFEB0B4D7}"/>
              </a:ext>
            </a:extLst>
          </p:cNvPr>
          <p:cNvCxnSpPr>
            <a:cxnSpLocks/>
          </p:cNvCxnSpPr>
          <p:nvPr/>
        </p:nvCxnSpPr>
        <p:spPr>
          <a:xfrm flipH="1">
            <a:off x="5501388" y="4279151"/>
            <a:ext cx="1294821" cy="243508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C7FAF2A9-48B1-CEEA-946B-82615690317B}"/>
              </a:ext>
            </a:extLst>
          </p:cNvPr>
          <p:cNvSpPr txBox="1"/>
          <p:nvPr/>
        </p:nvSpPr>
        <p:spPr>
          <a:xfrm>
            <a:off x="2396342" y="4260561"/>
            <a:ext cx="952825" cy="369332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Reactor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A2D6D5E-EDB0-79C5-722A-20904B571B21}"/>
              </a:ext>
            </a:extLst>
          </p:cNvPr>
          <p:cNvSpPr txBox="1"/>
          <p:nvPr/>
        </p:nvSpPr>
        <p:spPr>
          <a:xfrm>
            <a:off x="5143175" y="3016125"/>
            <a:ext cx="952825" cy="369332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Reactor</a:t>
            </a: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E836B79D-0F3D-4E70-57B9-E3DDD2BECF5D}"/>
              </a:ext>
            </a:extLst>
          </p:cNvPr>
          <p:cNvCxnSpPr>
            <a:cxnSpLocks/>
          </p:cNvCxnSpPr>
          <p:nvPr/>
        </p:nvCxnSpPr>
        <p:spPr>
          <a:xfrm flipV="1">
            <a:off x="5520587" y="3599592"/>
            <a:ext cx="104601" cy="966823"/>
          </a:xfrm>
          <a:prstGeom prst="line">
            <a:avLst/>
          </a:prstGeom>
          <a:ln w="19050" cap="flat" cmpd="sng" algn="ctr">
            <a:solidFill>
              <a:schemeClr val="accent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E6B19D09-C5CE-13C7-27C9-F2F73EFB5E58}"/>
              </a:ext>
            </a:extLst>
          </p:cNvPr>
          <p:cNvSpPr txBox="1"/>
          <p:nvPr/>
        </p:nvSpPr>
        <p:spPr>
          <a:xfrm>
            <a:off x="5024975" y="4075895"/>
            <a:ext cx="95282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dirty="0">
                <a:solidFill>
                  <a:schemeClr val="accent1"/>
                </a:solidFill>
                <a:effectLst/>
                <a:latin typeface="ArialMT"/>
              </a:rPr>
              <a:t>~35 m </a:t>
            </a:r>
            <a:endParaRPr lang="en-GB" dirty="0">
              <a:solidFill>
                <a:schemeClr val="accent1"/>
              </a:solidFill>
              <a:effectLst/>
            </a:endParaRPr>
          </a:p>
        </p:txBody>
      </p:sp>
      <p:sp>
        <p:nvSpPr>
          <p:cNvPr id="26" name="Date Placeholder 5">
            <a:extLst>
              <a:ext uri="{FF2B5EF4-FFF2-40B4-BE49-F238E27FC236}">
                <a16:creationId xmlns:a16="http://schemas.microsoft.com/office/drawing/2014/main" id="{C18E1099-88C3-1E32-9BB4-81CDA390D74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1"/>
            <a:ext cx="2743200" cy="365125"/>
          </a:xfrm>
        </p:spPr>
        <p:txBody>
          <a:bodyPr/>
          <a:lstStyle/>
          <a:p>
            <a:r>
              <a:rPr lang="en-GB" sz="1200">
                <a:solidFill>
                  <a:schemeClr val="bg1"/>
                </a:solidFill>
              </a:rPr>
              <a:t>10/06/2025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27" name="Footer Placeholder 10">
            <a:extLst>
              <a:ext uri="{FF2B5EF4-FFF2-40B4-BE49-F238E27FC236}">
                <a16:creationId xmlns:a16="http://schemas.microsoft.com/office/drawing/2014/main" id="{5960ECC1-A006-A463-FD63-4C37091421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1"/>
            <a:ext cx="4114800" cy="365125"/>
          </a:xfrm>
        </p:spPr>
        <p:txBody>
          <a:bodyPr/>
          <a:lstStyle/>
          <a:p>
            <a:r>
              <a:rPr lang="en-US" sz="1200">
                <a:solidFill>
                  <a:schemeClr val="bg1"/>
                </a:solidFill>
              </a:rPr>
              <a:t>Nicolò Tuccori | CLOUD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28" name="Slide Number Placeholder 11">
            <a:extLst>
              <a:ext uri="{FF2B5EF4-FFF2-40B4-BE49-F238E27FC236}">
                <a16:creationId xmlns:a16="http://schemas.microsoft.com/office/drawing/2014/main" id="{4748AE65-2EDD-0A77-AE71-E6E335DFE6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1"/>
            <a:ext cx="2743200" cy="365125"/>
          </a:xfrm>
        </p:spPr>
        <p:txBody>
          <a:bodyPr/>
          <a:lstStyle/>
          <a:p>
            <a:fld id="{B5CEABB6-07DC-46E8-9B57-56EC44A396E5}" type="slidenum">
              <a:rPr lang="en-US" sz="1200" smtClean="0">
                <a:solidFill>
                  <a:schemeClr val="bg1"/>
                </a:solidFill>
              </a:rPr>
              <a:t>5</a:t>
            </a:fld>
            <a:endParaRPr lang="en-US" sz="1200" dirty="0">
              <a:solidFill>
                <a:schemeClr val="bg1"/>
              </a:solidFill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D7701FE-6CF2-B770-12CC-EC92224FA71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796209" y="1795821"/>
            <a:ext cx="4743491" cy="2991745"/>
          </a:xfrm>
          <a:prstGeom prst="rect">
            <a:avLst/>
          </a:prstGeom>
          <a:ln w="28575">
            <a:solidFill>
              <a:schemeClr val="accent1"/>
            </a:solidFill>
          </a:ln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1B76C14E-91DB-9223-0D4F-1874E7F84676}"/>
              </a:ext>
            </a:extLst>
          </p:cNvPr>
          <p:cNvSpPr txBox="1"/>
          <p:nvPr/>
        </p:nvSpPr>
        <p:spPr>
          <a:xfrm>
            <a:off x="7301914" y="4858981"/>
            <a:ext cx="4237786" cy="923330"/>
          </a:xfrm>
          <a:prstGeom prst="rect">
            <a:avLst/>
          </a:prstGeom>
          <a:solidFill>
            <a:srgbClr val="FFFFFF">
              <a:alpha val="69804"/>
            </a:srgbClr>
          </a:solidFill>
        </p:spPr>
        <p:txBody>
          <a:bodyPr wrap="square">
            <a:spAutoFit/>
          </a:bodyPr>
          <a:lstStyle/>
          <a:p>
            <a:r>
              <a:rPr lang="en-GB" b="0" dirty="0">
                <a:effectLst/>
              </a:rPr>
              <a:t>5-10 tons </a:t>
            </a:r>
            <a:r>
              <a:rPr lang="en-GB" b="1" dirty="0" err="1">
                <a:effectLst/>
              </a:rPr>
              <a:t>LiquidO</a:t>
            </a:r>
            <a:r>
              <a:rPr lang="en-GB" b="0" dirty="0">
                <a:effectLst/>
              </a:rPr>
              <a:t> Inner Detector</a:t>
            </a:r>
            <a:br>
              <a:rPr lang="en-GB" b="0" dirty="0">
                <a:effectLst/>
              </a:rPr>
            </a:br>
            <a:r>
              <a:rPr lang="en-GB" b="0" dirty="0">
                <a:effectLst/>
              </a:rPr>
              <a:t>10,000 WLS fibres + </a:t>
            </a:r>
            <a:r>
              <a:rPr lang="en-GB" b="0" dirty="0" err="1">
                <a:effectLst/>
              </a:rPr>
              <a:t>SiPMs</a:t>
            </a:r>
            <a:r>
              <a:rPr lang="en-GB" b="0" dirty="0">
                <a:effectLst/>
              </a:rPr>
              <a:t> dual read-out</a:t>
            </a:r>
          </a:p>
          <a:p>
            <a:r>
              <a:rPr lang="en-GB" dirty="0"/>
              <a:t>1.8 m</a:t>
            </a:r>
            <a:r>
              <a:rPr lang="en-GB" b="0" dirty="0">
                <a:effectLst/>
              </a:rPr>
              <a:t> diameter, &gt;200 PE/MeV design</a:t>
            </a:r>
            <a:endParaRPr lang="en-GB" dirty="0">
              <a:effectLst/>
            </a:endParaRP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D9B4841A-A872-EA3A-7B1D-6723802052A8}"/>
              </a:ext>
            </a:extLst>
          </p:cNvPr>
          <p:cNvCxnSpPr>
            <a:cxnSpLocks/>
          </p:cNvCxnSpPr>
          <p:nvPr/>
        </p:nvCxnSpPr>
        <p:spPr>
          <a:xfrm flipV="1">
            <a:off x="5740881" y="3328336"/>
            <a:ext cx="0" cy="1722735"/>
          </a:xfrm>
          <a:prstGeom prst="straightConnector1">
            <a:avLst/>
          </a:prstGeom>
          <a:ln>
            <a:solidFill>
              <a:srgbClr val="C7DBE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A576563B-1635-EBBB-0E8E-501EEBED9DD5}"/>
              </a:ext>
            </a:extLst>
          </p:cNvPr>
          <p:cNvSpPr txBox="1"/>
          <p:nvPr/>
        </p:nvSpPr>
        <p:spPr>
          <a:xfrm rot="825367">
            <a:off x="6743927" y="2377944"/>
            <a:ext cx="511222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rgbClr val="FF0000">
                    <a:alpha val="59742"/>
                  </a:srgbClr>
                </a:solidFill>
              </a:rPr>
              <a:t>DESIGN UNDER REVIEW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DB03A778-AD6D-CBCB-698A-BFAF3C578B60}"/>
              </a:ext>
            </a:extLst>
          </p:cNvPr>
          <p:cNvSpPr txBox="1"/>
          <p:nvPr/>
        </p:nvSpPr>
        <p:spPr>
          <a:xfrm>
            <a:off x="6815408" y="4504202"/>
            <a:ext cx="3167357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b="1" dirty="0">
                <a:effectLst/>
                <a:latin typeface="Avenir Next" panose="020B0503020202020204" pitchFamily="34" charset="0"/>
                <a:hlinkClick r:id="rId6"/>
              </a:rPr>
              <a:t>https://antimatter-otech.ijclab.in2p3.fr/</a:t>
            </a:r>
            <a:r>
              <a:rPr lang="en-GB" sz="1200" b="1" dirty="0">
                <a:effectLst/>
                <a:latin typeface="Avenir Next" panose="020B0503020202020204" pitchFamily="34" charset="0"/>
              </a:rPr>
              <a:t> </a:t>
            </a:r>
            <a:endParaRPr lang="en-GB" sz="1200" dirty="0">
              <a:effectLst/>
              <a:latin typeface="Avenir Next" panose="020B0503020202020204" pitchFamily="34" charset="0"/>
            </a:endParaRP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C26D77B0-1587-B004-5225-297994C68AD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959393" y="3536671"/>
            <a:ext cx="1163026" cy="930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73867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D31615A-4DCD-0193-6E0A-2D11E047D53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A76F42A0-27A7-169A-8CBF-D2A67DF6E838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70000"/>
          </a:blip>
          <a:srcRect t="8411" b="12900"/>
          <a:stretch/>
        </p:blipFill>
        <p:spPr>
          <a:xfrm>
            <a:off x="0" y="-1"/>
            <a:ext cx="12192000" cy="6858001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D932AEC5-D30B-A9AD-413A-1EC087A3EB6C}"/>
              </a:ext>
            </a:extLst>
          </p:cNvPr>
          <p:cNvSpPr/>
          <p:nvPr/>
        </p:nvSpPr>
        <p:spPr>
          <a:xfrm>
            <a:off x="0" y="-1"/>
            <a:ext cx="12192000" cy="1074199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5000"/>
                  <a:lumOff val="95000"/>
                  <a:alpha val="0"/>
                </a:schemeClr>
              </a:gs>
              <a:gs pos="21000">
                <a:schemeClr val="tx2"/>
              </a:gs>
              <a:gs pos="83000">
                <a:schemeClr val="tx2"/>
              </a:gs>
              <a:gs pos="100000">
                <a:schemeClr val="tx2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F642663-40AE-CC3B-3C7C-88D1290C9490}"/>
              </a:ext>
            </a:extLst>
          </p:cNvPr>
          <p:cNvSpPr txBox="1"/>
          <p:nvPr/>
        </p:nvSpPr>
        <p:spPr>
          <a:xfrm>
            <a:off x="328613" y="152169"/>
            <a:ext cx="720113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>
                <a:solidFill>
                  <a:schemeClr val="bg1"/>
                </a:solidFill>
              </a:rPr>
              <a:t>CLOUD</a:t>
            </a:r>
            <a:r>
              <a:rPr lang="en-US" sz="2800" dirty="0">
                <a:solidFill>
                  <a:schemeClr val="bg1"/>
                </a:solidFill>
              </a:rPr>
              <a:t>: </a:t>
            </a:r>
            <a:r>
              <a:rPr lang="en-US" sz="2800" dirty="0" err="1">
                <a:solidFill>
                  <a:schemeClr val="bg1"/>
                </a:solidFill>
              </a:rPr>
              <a:t>Chooz</a:t>
            </a:r>
            <a:r>
              <a:rPr lang="en-US" sz="2800" dirty="0">
                <a:solidFill>
                  <a:schemeClr val="bg1"/>
                </a:solidFill>
              </a:rPr>
              <a:t> </a:t>
            </a:r>
            <a:r>
              <a:rPr lang="en-US" sz="2800" dirty="0" err="1">
                <a:solidFill>
                  <a:schemeClr val="bg1"/>
                </a:solidFill>
              </a:rPr>
              <a:t>LiquidO</a:t>
            </a:r>
            <a:r>
              <a:rPr lang="en-US" sz="2800" dirty="0">
                <a:solidFill>
                  <a:schemeClr val="bg1"/>
                </a:solidFill>
              </a:rPr>
              <a:t> Ultra-near Detector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DE341F9-B77C-9777-25E6-6648C670BECB}"/>
              </a:ext>
            </a:extLst>
          </p:cNvPr>
          <p:cNvSpPr txBox="1"/>
          <p:nvPr/>
        </p:nvSpPr>
        <p:spPr>
          <a:xfrm>
            <a:off x="11355659" y="6131480"/>
            <a:ext cx="83634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0" i="0" u="none" strike="noStrike" dirty="0">
                <a:solidFill>
                  <a:schemeClr val="bg1"/>
                </a:solidFill>
                <a:effectLst/>
                <a:latin typeface="arimo-regular"/>
              </a:rPr>
              <a:t>© EDF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0E6C0692-AA51-3299-6C08-0444A542206B}"/>
              </a:ext>
            </a:extLst>
          </p:cNvPr>
          <p:cNvSpPr/>
          <p:nvPr/>
        </p:nvSpPr>
        <p:spPr>
          <a:xfrm>
            <a:off x="328613" y="1165316"/>
            <a:ext cx="8200392" cy="5054511"/>
          </a:xfrm>
          <a:prstGeom prst="rect">
            <a:avLst/>
          </a:prstGeom>
          <a:solidFill>
            <a:schemeClr val="bg1">
              <a:alpha val="70085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2600" b="1" dirty="0">
                <a:solidFill>
                  <a:schemeClr val="accent1"/>
                </a:solidFill>
              </a:rPr>
              <a:t>Reactor (anti)-neutrino</a:t>
            </a:r>
            <a:r>
              <a:rPr lang="en-US" sz="2600" dirty="0">
                <a:solidFill>
                  <a:schemeClr val="tx1"/>
                </a:solidFill>
              </a:rPr>
              <a:t> fundamental physics program using data from a ton-scale </a:t>
            </a:r>
            <a:r>
              <a:rPr lang="en-US" sz="2600" b="1" dirty="0" err="1">
                <a:solidFill>
                  <a:schemeClr val="accent1"/>
                </a:solidFill>
              </a:rPr>
              <a:t>LiquidO</a:t>
            </a:r>
            <a:r>
              <a:rPr lang="en-US" sz="2600" dirty="0">
                <a:solidFill>
                  <a:schemeClr val="tx1"/>
                </a:solidFill>
              </a:rPr>
              <a:t> detector </a:t>
            </a:r>
          </a:p>
          <a:p>
            <a:pPr algn="ctr">
              <a:lnSpc>
                <a:spcPct val="150000"/>
              </a:lnSpc>
            </a:pPr>
            <a:r>
              <a:rPr lang="en-US" sz="2600" dirty="0">
                <a:solidFill>
                  <a:schemeClr val="tx1"/>
                </a:solidFill>
              </a:rPr>
              <a:t>in an </a:t>
            </a:r>
            <a:r>
              <a:rPr lang="en-US" sz="2600" b="1" dirty="0">
                <a:solidFill>
                  <a:schemeClr val="accent1"/>
                </a:solidFill>
              </a:rPr>
              <a:t>ultra-near site</a:t>
            </a:r>
            <a:r>
              <a:rPr lang="en-US" sz="2600" dirty="0">
                <a:solidFill>
                  <a:schemeClr val="accent1"/>
                </a:solidFill>
              </a:rPr>
              <a:t> </a:t>
            </a:r>
            <a:r>
              <a:rPr lang="en-US" sz="2600" dirty="0">
                <a:solidFill>
                  <a:schemeClr val="tx1"/>
                </a:solidFill>
              </a:rPr>
              <a:t>to the reactor core </a:t>
            </a:r>
          </a:p>
          <a:p>
            <a:pPr algn="ctr">
              <a:lnSpc>
                <a:spcPct val="150000"/>
              </a:lnSpc>
            </a:pPr>
            <a:r>
              <a:rPr lang="en-US" sz="2600" dirty="0">
                <a:solidFill>
                  <a:schemeClr val="tx1"/>
                </a:solidFill>
              </a:rPr>
              <a:t>and </a:t>
            </a:r>
            <a:r>
              <a:rPr lang="en-US" sz="2600" b="1" dirty="0">
                <a:solidFill>
                  <a:schemeClr val="accent1"/>
                </a:solidFill>
              </a:rPr>
              <a:t>on surface</a:t>
            </a:r>
            <a:r>
              <a:rPr lang="en-US" sz="2600" dirty="0">
                <a:solidFill>
                  <a:schemeClr val="tx1"/>
                </a:solidFill>
              </a:rPr>
              <a:t>.</a:t>
            </a:r>
          </a:p>
          <a:p>
            <a:pPr algn="ctr">
              <a:lnSpc>
                <a:spcPct val="150000"/>
              </a:lnSpc>
            </a:pPr>
            <a:r>
              <a:rPr lang="en-US" sz="1400" dirty="0">
                <a:solidFill>
                  <a:schemeClr val="tx1"/>
                </a:solidFill>
              </a:rPr>
              <a:t> </a:t>
            </a:r>
          </a:p>
          <a:p>
            <a:pPr marL="800089" lvl="1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600" dirty="0">
                <a:solidFill>
                  <a:schemeClr val="tx1"/>
                </a:solidFill>
              </a:rPr>
              <a:t>Why </a:t>
            </a:r>
            <a:r>
              <a:rPr lang="en-US" sz="2600" dirty="0" err="1">
                <a:solidFill>
                  <a:schemeClr val="tx1"/>
                </a:solidFill>
              </a:rPr>
              <a:t>LiquidO</a:t>
            </a:r>
            <a:r>
              <a:rPr lang="en-US" sz="2600" dirty="0">
                <a:solidFill>
                  <a:schemeClr val="tx1"/>
                </a:solidFill>
              </a:rPr>
              <a:t>?</a:t>
            </a:r>
          </a:p>
          <a:p>
            <a:pPr marL="800089" lvl="1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600" dirty="0">
                <a:solidFill>
                  <a:schemeClr val="tx1"/>
                </a:solidFill>
              </a:rPr>
              <a:t>What are the physics goals of CLOUD?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4A650A8B-7501-7EF3-5829-7756B8EC88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z="1200">
                <a:solidFill>
                  <a:schemeClr val="bg1"/>
                </a:solidFill>
              </a:rPr>
              <a:t>10/06/2025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763A852B-CBBB-3D2E-24AD-C7566C2D00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z="1200">
                <a:solidFill>
                  <a:schemeClr val="bg1"/>
                </a:solidFill>
              </a:rPr>
              <a:t>Nicolò Tuccori | CLOUD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27BE699D-103D-FB8C-D828-C051AC7326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EABB6-07DC-46E8-9B57-56EC44A396E5}" type="slidenum">
              <a:rPr lang="en-US" sz="1200" smtClean="0">
                <a:solidFill>
                  <a:schemeClr val="bg1"/>
                </a:solidFill>
              </a:rPr>
              <a:t>6</a:t>
            </a:fld>
            <a:endParaRPr lang="en-US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179771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8C61BC37-CFD3-EA0D-1D90-75E5ABD4474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991349" y="2571236"/>
            <a:ext cx="4179571" cy="2105695"/>
          </a:xfrm>
        </p:spPr>
        <p:txBody>
          <a:bodyPr/>
          <a:lstStyle/>
          <a:p>
            <a:r>
              <a:rPr lang="en-US" dirty="0"/>
              <a:t>Why </a:t>
            </a:r>
            <a:r>
              <a:rPr lang="en-US" dirty="0" err="1"/>
              <a:t>Liquido</a:t>
            </a:r>
            <a:r>
              <a:rPr lang="en-US" dirty="0"/>
              <a:t> for Cloud?</a:t>
            </a:r>
          </a:p>
        </p:txBody>
      </p:sp>
      <p:pic>
        <p:nvPicPr>
          <p:cNvPr id="2" name="Picture 1" descr="A white cloud on a black background&#10;&#10;Description automatically generated">
            <a:extLst>
              <a:ext uri="{FF2B5EF4-FFF2-40B4-BE49-F238E27FC236}">
                <a16:creationId xmlns:a16="http://schemas.microsoft.com/office/drawing/2014/main" id="{C5A65006-1557-E316-9B3C-4CB3BBC19E7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1080" y="1373406"/>
            <a:ext cx="5002882" cy="41111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774002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ounded Rectangle 25">
            <a:extLst>
              <a:ext uri="{FF2B5EF4-FFF2-40B4-BE49-F238E27FC236}">
                <a16:creationId xmlns:a16="http://schemas.microsoft.com/office/drawing/2014/main" id="{98A86C31-405B-0BB5-488B-D2EB20B9681B}"/>
              </a:ext>
            </a:extLst>
          </p:cNvPr>
          <p:cNvSpPr/>
          <p:nvPr/>
        </p:nvSpPr>
        <p:spPr>
          <a:xfrm>
            <a:off x="0" y="1169716"/>
            <a:ext cx="12192000" cy="4909353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1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FF7D4F1-4492-1E96-B506-41F75FA11A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85156" y="134634"/>
            <a:ext cx="8421688" cy="892981"/>
          </a:xfrm>
        </p:spPr>
        <p:txBody>
          <a:bodyPr>
            <a:normAutofit/>
          </a:bodyPr>
          <a:lstStyle/>
          <a:p>
            <a:r>
              <a:rPr lang="en-GB" sz="2400" dirty="0"/>
              <a:t>LIQUIDO: high-resolution imaging.. </a:t>
            </a:r>
            <a:br>
              <a:rPr lang="en-GB" sz="2400" dirty="0"/>
            </a:br>
            <a:r>
              <a:rPr lang="en-GB" sz="2400" dirty="0"/>
              <a:t>..Without physical segmentation </a:t>
            </a:r>
            <a:endParaRPr lang="en-US" sz="3600" dirty="0"/>
          </a:p>
        </p:txBody>
      </p:sp>
      <p:sp>
        <p:nvSpPr>
          <p:cNvPr id="9" name="Date Placeholder 8">
            <a:extLst>
              <a:ext uri="{FF2B5EF4-FFF2-40B4-BE49-F238E27FC236}">
                <a16:creationId xmlns:a16="http://schemas.microsoft.com/office/drawing/2014/main" id="{1A74A465-0EA3-F7B8-F800-EEEE2A8A48BD}"/>
              </a:ext>
            </a:extLst>
          </p:cNvPr>
          <p:cNvSpPr>
            <a:spLocks noGrp="1"/>
          </p:cNvSpPr>
          <p:nvPr>
            <p:ph type="dt" sz="half" idx="20"/>
          </p:nvPr>
        </p:nvSpPr>
        <p:spPr/>
        <p:txBody>
          <a:bodyPr/>
          <a:lstStyle/>
          <a:p>
            <a:r>
              <a:rPr lang="en-GB"/>
              <a:t>10/06/2025</a:t>
            </a:r>
            <a:endParaRPr lang="en-US" dirty="0"/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AB87A5A1-2E2B-8BEC-BA96-9DB81DDCD926}"/>
              </a:ext>
            </a:extLst>
          </p:cNvPr>
          <p:cNvSpPr>
            <a:spLocks noGrp="1"/>
          </p:cNvSpPr>
          <p:nvPr>
            <p:ph type="ftr" sz="quarter" idx="21"/>
          </p:nvPr>
        </p:nvSpPr>
        <p:spPr/>
        <p:txBody>
          <a:bodyPr/>
          <a:lstStyle/>
          <a:p>
            <a:r>
              <a:rPr lang="en-US"/>
              <a:t>Nicolò Tuccori | CLOUD</a:t>
            </a:r>
            <a:endParaRPr lang="en-US" dirty="0"/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EE82111B-1BD8-9B99-39A5-E4BAF4F7503B}"/>
              </a:ext>
            </a:extLst>
          </p:cNvPr>
          <p:cNvSpPr>
            <a:spLocks noGrp="1"/>
          </p:cNvSpPr>
          <p:nvPr>
            <p:ph type="sldNum" sz="quarter" idx="22"/>
          </p:nvPr>
        </p:nvSpPr>
        <p:spPr/>
        <p:txBody>
          <a:bodyPr/>
          <a:lstStyle/>
          <a:p>
            <a:fld id="{B5CEABB6-07DC-46E8-9B57-56EC44A396E5}" type="slidenum">
              <a:rPr lang="en-US" smtClean="0"/>
              <a:t>8</a:t>
            </a:fld>
            <a:endParaRPr lang="en-US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B42BA0EF-29FC-E19B-94B2-47193FBABBCE}"/>
              </a:ext>
            </a:extLst>
          </p:cNvPr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7310588" y="1415936"/>
            <a:ext cx="4346176" cy="4260587"/>
          </a:xfrm>
          <a:prstGeom prst="rect">
            <a:avLst/>
          </a:prstGeom>
          <a:noFill/>
          <a:ln>
            <a:noFill/>
          </a:ln>
          <a:effectLst>
            <a:softEdge rad="25400"/>
          </a:effectLst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F5522962-6A6A-1384-B58B-9EB3A94E4C2C}"/>
              </a:ext>
            </a:extLst>
          </p:cNvPr>
          <p:cNvPicPr>
            <a:picLocks noChangeAspect="1"/>
          </p:cNvPicPr>
          <p:nvPr/>
        </p:nvPicPr>
        <p:blipFill>
          <a:blip r:embed="rId4">
            <a:lum/>
            <a:alphaModFix/>
          </a:blip>
          <a:srcRect/>
          <a:stretch>
            <a:fillRect/>
          </a:stretch>
        </p:blipFill>
        <p:spPr>
          <a:xfrm>
            <a:off x="213510" y="1415935"/>
            <a:ext cx="7097079" cy="4260588"/>
          </a:xfrm>
          <a:prstGeom prst="rect">
            <a:avLst/>
          </a:prstGeom>
          <a:ln>
            <a:noFill/>
          </a:ln>
          <a:effectLst>
            <a:softEdge rad="25400"/>
          </a:effec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D0C60ABC-EFF9-C3A2-333F-7BA029F5B56A}"/>
              </a:ext>
            </a:extLst>
          </p:cNvPr>
          <p:cNvSpPr txBox="1"/>
          <p:nvPr/>
        </p:nvSpPr>
        <p:spPr>
          <a:xfrm>
            <a:off x="432816" y="6036504"/>
            <a:ext cx="411480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dirty="0">
                <a:solidFill>
                  <a:schemeClr val="tx2">
                    <a:lumMod val="20000"/>
                    <a:lumOff val="80000"/>
                  </a:schemeClr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LiquidO Consortium, Commun Phys 4, 273 (2021)</a:t>
            </a:r>
            <a:endParaRPr lang="en-US" sz="14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54D5FA2-DFB4-7C32-013D-5D77EDB7E192}"/>
              </a:ext>
            </a:extLst>
          </p:cNvPr>
          <p:cNvSpPr txBox="1"/>
          <p:nvPr/>
        </p:nvSpPr>
        <p:spPr>
          <a:xfrm>
            <a:off x="0" y="866613"/>
            <a:ext cx="405031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See </a:t>
            </a:r>
            <a:r>
              <a:rPr lang="en-US" dirty="0">
                <a:solidFill>
                  <a:schemeClr val="tx2">
                    <a:lumMod val="20000"/>
                    <a:lumOff val="80000"/>
                  </a:schemeClr>
                </a:solidFill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D. Navas</a:t>
            </a:r>
            <a:r>
              <a:rPr lang="en-US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</a:t>
            </a:r>
            <a:r>
              <a:rPr lang="en-US" dirty="0">
                <a:solidFill>
                  <a:schemeClr val="bg1"/>
                </a:solidFill>
              </a:rPr>
              <a:t>talk on Thursday</a:t>
            </a:r>
          </a:p>
        </p:txBody>
      </p:sp>
    </p:spTree>
    <p:extLst>
      <p:ext uri="{BB962C8B-B14F-4D97-AF65-F5344CB8AC3E}">
        <p14:creationId xmlns:p14="http://schemas.microsoft.com/office/powerpoint/2010/main" val="226019171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8" name="Oval 7">
                <a:extLst>
                  <a:ext uri="{FF2B5EF4-FFF2-40B4-BE49-F238E27FC236}">
                    <a16:creationId xmlns:a16="http://schemas.microsoft.com/office/drawing/2014/main" id="{76D4C89D-DFEF-699F-9410-359FE85D77F3}"/>
                  </a:ext>
                </a:extLst>
              </p:cNvPr>
              <p:cNvSpPr/>
              <p:nvPr/>
            </p:nvSpPr>
            <p:spPr>
              <a:xfrm>
                <a:off x="4987069" y="51635"/>
                <a:ext cx="6745574" cy="6745574"/>
              </a:xfrm>
              <a:prstGeom prst="ellipse">
                <a:avLst/>
              </a:prstGeom>
              <a:pattFill prst="pct5">
                <a:fgClr>
                  <a:schemeClr val="accent1"/>
                </a:fgClr>
                <a:bgClr>
                  <a:schemeClr val="bg1"/>
                </a:bgClr>
              </a:pattFill>
              <a:ln w="5715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a:fld id="{825F15A7-03F4-43D7-82C5-3E23DA2F108C}" type="mathplaceholder">
                        <a:rPr lang="en-US" i="1" smtClean="0">
                          <a:latin typeface="Cambria Math" panose="02040503050406030204" pitchFamily="18" charset="0"/>
                        </a:rPr>
                        <a:t>Type equation here.</a:t>
                      </a:fl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8" name="Oval 7">
                <a:extLst>
                  <a:ext uri="{FF2B5EF4-FFF2-40B4-BE49-F238E27FC236}">
                    <a16:creationId xmlns:a16="http://schemas.microsoft.com/office/drawing/2014/main" id="{76D4C89D-DFEF-699F-9410-359FE85D77F3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87069" y="51635"/>
                <a:ext cx="6745574" cy="6745574"/>
              </a:xfrm>
              <a:prstGeom prst="ellipse">
                <a:avLst/>
              </a:prstGeom>
              <a:blipFill>
                <a:blip r:embed="rId2"/>
                <a:stretch>
                  <a:fillRect/>
                </a:stretch>
              </a:blipFill>
              <a:ln w="57150">
                <a:solidFill>
                  <a:schemeClr val="accent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6" name="Picture 15">
            <a:extLst>
              <a:ext uri="{FF2B5EF4-FFF2-40B4-BE49-F238E27FC236}">
                <a16:creationId xmlns:a16="http://schemas.microsoft.com/office/drawing/2014/main" id="{551F4077-4F63-D685-31A1-D633F7F1061D}"/>
              </a:ext>
            </a:extLst>
          </p:cNvPr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 l="20284" t="24825" r="2251" b="27532"/>
          <a:stretch/>
        </p:blipFill>
        <p:spPr>
          <a:xfrm>
            <a:off x="5823254" y="1262680"/>
            <a:ext cx="2746926" cy="1656152"/>
          </a:xfrm>
          <a:prstGeom prst="rect">
            <a:avLst/>
          </a:prstGeom>
          <a:noFill/>
          <a:ln>
            <a:noFill/>
          </a:ln>
          <a:effectLst>
            <a:softEdge rad="25400"/>
          </a:effectLst>
        </p:spPr>
      </p:pic>
      <p:sp>
        <p:nvSpPr>
          <p:cNvPr id="24" name="Round Same-side Corner of Rectangle 23">
            <a:extLst>
              <a:ext uri="{FF2B5EF4-FFF2-40B4-BE49-F238E27FC236}">
                <a16:creationId xmlns:a16="http://schemas.microsoft.com/office/drawing/2014/main" id="{C75524A6-495F-F2D6-A1D0-64D89E7FE3C0}"/>
              </a:ext>
            </a:extLst>
          </p:cNvPr>
          <p:cNvSpPr/>
          <p:nvPr/>
        </p:nvSpPr>
        <p:spPr>
          <a:xfrm>
            <a:off x="1678056" y="4051856"/>
            <a:ext cx="1700535" cy="2135607"/>
          </a:xfrm>
          <a:prstGeom prst="round2SameRect">
            <a:avLst>
              <a:gd name="adj1" fmla="val 46638"/>
              <a:gd name="adj2" fmla="val 0"/>
            </a:avLst>
          </a:prstGeom>
          <a:solidFill>
            <a:schemeClr val="tx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8A9E5453-35FA-EFEE-C8CB-97E389453692}"/>
              </a:ext>
            </a:extLst>
          </p:cNvPr>
          <p:cNvPicPr>
            <a:picLocks noChangeAspect="1"/>
          </p:cNvPicPr>
          <p:nvPr/>
        </p:nvPicPr>
        <p:blipFill>
          <a:blip r:embed="rId4">
            <a:lum/>
            <a:alphaModFix/>
          </a:blip>
          <a:srcRect l="23394" t="23197" r="48723" b="3407"/>
          <a:stretch/>
        </p:blipFill>
        <p:spPr>
          <a:xfrm rot="17959802">
            <a:off x="8466625" y="1576235"/>
            <a:ext cx="1394442" cy="2203555"/>
          </a:xfrm>
          <a:prstGeom prst="rect">
            <a:avLst/>
          </a:prstGeom>
          <a:ln>
            <a:noFill/>
          </a:ln>
          <a:effectLst>
            <a:softEdge rad="25400"/>
          </a:effec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87027B9C-2251-637A-389A-234304BDCA52}"/>
                  </a:ext>
                </a:extLst>
              </p:cNvPr>
              <p:cNvSpPr txBox="1"/>
              <p:nvPr/>
            </p:nvSpPr>
            <p:spPr>
              <a:xfrm>
                <a:off x="244980" y="1677731"/>
                <a:ext cx="4520641" cy="101566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GB" sz="2000" dirty="0">
                    <a:solidFill>
                      <a:schemeClr val="bg1"/>
                    </a:solidFill>
                    <a:effectLst/>
                    <a:latin typeface="NewTXMI"/>
                  </a:rPr>
                  <a:t>The main detection channel for a</a:t>
                </a:r>
                <a:r>
                  <a:rPr lang="en-GB" sz="2000" dirty="0">
                    <a:solidFill>
                      <a:schemeClr val="bg1"/>
                    </a:solidFill>
                    <a:effectLst/>
                    <a:latin typeface="TeXGyreTermesX"/>
                  </a:rPr>
                  <a:t>nti-neutrinos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GB" sz="2000" i="1" dirty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en-GB" sz="2000" i="1" dirty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nor/>
                              </m:rPr>
                              <a:rPr lang="en-GB" sz="2000" dirty="0">
                                <a:solidFill>
                                  <a:schemeClr val="bg1"/>
                                </a:solidFill>
                                <a:latin typeface="NewTXMI"/>
                              </a:rPr>
                              <m:t>𝜈</m:t>
                            </m:r>
                          </m:e>
                          <m:sub>
                            <m:r>
                              <a:rPr lang="en-GB" sz="2000" i="1" dirty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𝑒</m:t>
                            </m:r>
                          </m:sub>
                        </m:sSub>
                      </m:e>
                    </m:acc>
                    <m:r>
                      <m:rPr>
                        <m:nor/>
                      </m:rPr>
                      <a:rPr lang="en-GB" sz="2000" dirty="0">
                        <a:solidFill>
                          <a:schemeClr val="bg1"/>
                        </a:solidFill>
                        <a:latin typeface="NewTXMI"/>
                      </a:rPr>
                      <m:t> </m:t>
                    </m:r>
                  </m:oMath>
                </a14:m>
                <a:r>
                  <a:rPr lang="en-GB" sz="2000" dirty="0">
                    <a:solidFill>
                      <a:schemeClr val="bg1"/>
                    </a:solidFill>
                    <a:effectLst/>
                    <a:latin typeface="TeXGyreTermesX"/>
                  </a:rPr>
                  <a:t>produced by the reactor is inverse beta-decay (IBD)</a:t>
                </a:r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87027B9C-2251-637A-389A-234304BDCA5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4980" y="1677731"/>
                <a:ext cx="4520641" cy="1015663"/>
              </a:xfrm>
              <a:prstGeom prst="rect">
                <a:avLst/>
              </a:prstGeom>
              <a:blipFill>
                <a:blip r:embed="rId5"/>
                <a:stretch>
                  <a:fillRect l="-1401" t="-3704" b="-864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67DAF5C8-7AF9-CFAF-CCBF-D562511488BA}"/>
                  </a:ext>
                </a:extLst>
              </p:cNvPr>
              <p:cNvSpPr txBox="1"/>
              <p:nvPr/>
            </p:nvSpPr>
            <p:spPr>
              <a:xfrm>
                <a:off x="1079423" y="2806144"/>
                <a:ext cx="2848095" cy="52322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en-GB" sz="2800" i="1" dirty="0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sSub>
                            <m:sSubPr>
                              <m:ctrlPr>
                                <a:rPr lang="en-GB" sz="2800" i="1" dirty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nor/>
                                </m:rPr>
                                <a:rPr lang="en-GB" sz="2800" dirty="0">
                                  <a:solidFill>
                                    <a:schemeClr val="bg1"/>
                                  </a:solidFill>
                                  <a:latin typeface="NewTXMI"/>
                                </a:rPr>
                                <m:t>𝜈</m:t>
                              </m:r>
                            </m:e>
                            <m:sub>
                              <m:r>
                                <a:rPr lang="en-GB" sz="2800" i="1" dirty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sub>
                          </m:sSub>
                        </m:e>
                      </m:acc>
                      <m:r>
                        <m:rPr>
                          <m:nor/>
                        </m:rPr>
                        <a:rPr lang="en-GB" sz="2800" dirty="0">
                          <a:solidFill>
                            <a:schemeClr val="bg1"/>
                          </a:solidFill>
                          <a:latin typeface="NewTXMI"/>
                        </a:rPr>
                        <m:t> </m:t>
                      </m:r>
                      <m:r>
                        <m:rPr>
                          <m:nor/>
                        </m:rPr>
                        <a:rPr lang="en-GB" sz="2800" b="0" i="0" dirty="0" smtClean="0">
                          <a:solidFill>
                            <a:schemeClr val="bg1"/>
                          </a:solidFill>
                          <a:latin typeface="NewTXMI"/>
                        </a:rPr>
                        <m:t>+ </m:t>
                      </m:r>
                      <m:r>
                        <m:rPr>
                          <m:nor/>
                        </m:rPr>
                        <a:rPr lang="en-GB" sz="2800" b="0" i="0" dirty="0" smtClean="0">
                          <a:solidFill>
                            <a:schemeClr val="bg1"/>
                          </a:solidFill>
                          <a:latin typeface="NewTXMI"/>
                        </a:rPr>
                        <m:t>p</m:t>
                      </m:r>
                      <m:r>
                        <m:rPr>
                          <m:nor/>
                        </m:rPr>
                        <a:rPr lang="en-GB" sz="2800" b="0" i="0" dirty="0" smtClean="0">
                          <a:solidFill>
                            <a:schemeClr val="bg1"/>
                          </a:solidFill>
                          <a:latin typeface="NewTXMI"/>
                        </a:rPr>
                        <m:t> </m:t>
                      </m:r>
                      <m:r>
                        <a:rPr lang="en-GB" sz="2800" b="0" i="1" dirty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→</m:t>
                      </m:r>
                      <m:sSup>
                        <m:sSupPr>
                          <m:ctrlPr>
                            <a:rPr lang="en-GB" sz="2800" b="0" i="1" dirty="0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2800" b="0" i="1" dirty="0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GB" sz="2800" b="0" i="1" dirty="0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  <m:r>
                        <a:rPr lang="en-GB" sz="2800" b="0" i="1" dirty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GB" sz="2800" b="0" i="1" dirty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𝑛</m:t>
                      </m:r>
                    </m:oMath>
                  </m:oMathPara>
                </a14:m>
                <a:endParaRPr lang="en-GB" sz="2800" dirty="0"/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67DAF5C8-7AF9-CFAF-CCBF-D562511488B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79423" y="2806144"/>
                <a:ext cx="2848095" cy="523220"/>
              </a:xfrm>
              <a:prstGeom prst="rect">
                <a:avLst/>
              </a:prstGeom>
              <a:blipFill>
                <a:blip r:embed="rId6"/>
                <a:stretch>
                  <a:fillRect t="-11628" b="-2093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21C91568-613F-758A-EED7-8317F7043304}"/>
                  </a:ext>
                </a:extLst>
              </p:cNvPr>
              <p:cNvSpPr txBox="1"/>
              <p:nvPr/>
            </p:nvSpPr>
            <p:spPr>
              <a:xfrm>
                <a:off x="2529837" y="4845500"/>
                <a:ext cx="509819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en-GB" sz="2800" i="1" dirty="0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sSub>
                            <m:sSubPr>
                              <m:ctrlPr>
                                <a:rPr lang="en-GB" sz="2800" b="0" i="1" dirty="0" smtClean="0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nor/>
                                </m:rPr>
                                <a:rPr lang="en-GB" sz="2800" dirty="0">
                                  <a:solidFill>
                                    <a:schemeClr val="accent1"/>
                                  </a:solidFill>
                                  <a:latin typeface="NewTXMI"/>
                                </a:rPr>
                                <m:t>𝜈</m:t>
                              </m:r>
                            </m:e>
                            <m:sub>
                              <m:r>
                                <a:rPr lang="en-GB" sz="2800" b="0" i="1" dirty="0" smtClean="0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sub>
                          </m:sSub>
                        </m:e>
                      </m:acc>
                      <m:r>
                        <m:rPr>
                          <m:nor/>
                        </m:rPr>
                        <a:rPr lang="en-GB" sz="2800" b="0" i="0" dirty="0" smtClean="0">
                          <a:solidFill>
                            <a:schemeClr val="accent1"/>
                          </a:solidFill>
                          <a:latin typeface="NewTXMI"/>
                        </a:rPr>
                        <m:t> </m:t>
                      </m:r>
                    </m:oMath>
                  </m:oMathPara>
                </a14:m>
                <a:endParaRPr lang="en-US" sz="2800" dirty="0">
                  <a:solidFill>
                    <a:schemeClr val="accent1"/>
                  </a:solidFill>
                </a:endParaRPr>
              </a:p>
            </p:txBody>
          </p:sp>
        </mc:Choice>
        <mc:Fallback xmlns="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21C91568-613F-758A-EED7-8317F704330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29837" y="4845500"/>
                <a:ext cx="509819" cy="430887"/>
              </a:xfrm>
              <a:prstGeom prst="rect">
                <a:avLst/>
              </a:prstGeom>
              <a:blipFill>
                <a:blip r:embed="rId7"/>
                <a:stretch>
                  <a:fillRect l="-7317" t="-25714" r="-24390" b="-3714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DEB614B6-B79E-239A-4728-EF2A60EC34B1}"/>
                  </a:ext>
                </a:extLst>
              </p:cNvPr>
              <p:cNvSpPr txBox="1"/>
              <p:nvPr/>
            </p:nvSpPr>
            <p:spPr>
              <a:xfrm>
                <a:off x="6902151" y="1876469"/>
                <a:ext cx="689548" cy="52322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GB" sz="2800" b="0" i="1" dirty="0" smtClean="0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2800" b="0" i="1" dirty="0" smtClean="0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GB" sz="2800" b="0" i="1" dirty="0" smtClean="0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</m:oMath>
                  </m:oMathPara>
                </a14:m>
                <a:endParaRPr lang="en-US" sz="2800" dirty="0"/>
              </a:p>
            </p:txBody>
          </p:sp>
        </mc:Choice>
        <mc:Fallback xmlns="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DEB614B6-B79E-239A-4728-EF2A60EC34B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02151" y="1876469"/>
                <a:ext cx="689548" cy="523220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BA5EDAE6-5399-C6ED-DC1E-7F20A20A5F40}"/>
                  </a:ext>
                </a:extLst>
              </p:cNvPr>
              <p:cNvSpPr txBox="1"/>
              <p:nvPr/>
            </p:nvSpPr>
            <p:spPr>
              <a:xfrm>
                <a:off x="7077529" y="2090756"/>
                <a:ext cx="562799" cy="52322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800" b="0" i="1" dirty="0" smtClean="0">
                          <a:solidFill>
                            <a:schemeClr val="accent4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𝑛</m:t>
                      </m:r>
                    </m:oMath>
                  </m:oMathPara>
                </a14:m>
                <a:endParaRPr lang="en-US" sz="2800" dirty="0"/>
              </a:p>
            </p:txBody>
          </p:sp>
        </mc:Choice>
        <mc:Fallback xmlns="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BA5EDAE6-5399-C6ED-DC1E-7F20A20A5F4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77529" y="2090756"/>
                <a:ext cx="562799" cy="523220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3" name="Rectangle 22">
            <a:extLst>
              <a:ext uri="{FF2B5EF4-FFF2-40B4-BE49-F238E27FC236}">
                <a16:creationId xmlns:a16="http://schemas.microsoft.com/office/drawing/2014/main" id="{1037C225-E873-5A89-95C4-B37F714E5CC0}"/>
              </a:ext>
            </a:extLst>
          </p:cNvPr>
          <p:cNvSpPr/>
          <p:nvPr/>
        </p:nvSpPr>
        <p:spPr>
          <a:xfrm>
            <a:off x="9572311" y="5060943"/>
            <a:ext cx="2381780" cy="65956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Cross-section view of the detector</a:t>
            </a:r>
          </a:p>
        </p:txBody>
      </p:sp>
      <p:sp>
        <p:nvSpPr>
          <p:cNvPr id="25" name="Title 1">
            <a:extLst>
              <a:ext uri="{FF2B5EF4-FFF2-40B4-BE49-F238E27FC236}">
                <a16:creationId xmlns:a16="http://schemas.microsoft.com/office/drawing/2014/main" id="{8F9A2E35-128E-E5FC-DF70-D14F1F4601B9}"/>
              </a:ext>
            </a:extLst>
          </p:cNvPr>
          <p:cNvSpPr txBox="1">
            <a:spLocks/>
          </p:cNvSpPr>
          <p:nvPr/>
        </p:nvSpPr>
        <p:spPr>
          <a:xfrm>
            <a:off x="187298" y="155545"/>
            <a:ext cx="4946985" cy="110713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</a:bodyPr>
          <a:lstStyle>
            <a:lvl1pPr algn="l" defTabSz="914377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2800" dirty="0">
                <a:solidFill>
                  <a:schemeClr val="bg1"/>
                </a:solidFill>
              </a:rPr>
              <a:t>LIQUIDO:</a:t>
            </a:r>
          </a:p>
          <a:p>
            <a:pPr algn="ctr"/>
            <a:r>
              <a:rPr lang="en-GB" sz="2800" dirty="0">
                <a:solidFill>
                  <a:schemeClr val="bg1"/>
                </a:solidFill>
              </a:rPr>
              <a:t>high-resolution imaging.. </a:t>
            </a:r>
            <a:br>
              <a:rPr lang="en-GB" sz="2800" dirty="0">
                <a:solidFill>
                  <a:schemeClr val="bg1"/>
                </a:solidFill>
              </a:rPr>
            </a:br>
            <a:r>
              <a:rPr lang="en-GB" sz="2800" dirty="0">
                <a:solidFill>
                  <a:schemeClr val="bg1"/>
                </a:solidFill>
              </a:rPr>
              <a:t>..For CLOUD!</a:t>
            </a:r>
            <a:endParaRPr lang="en-US" sz="4000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8B083C4D-E7DF-FF3E-0AB8-5DE36585A682}"/>
                  </a:ext>
                </a:extLst>
              </p:cNvPr>
              <p:cNvSpPr txBox="1"/>
              <p:nvPr/>
            </p:nvSpPr>
            <p:spPr>
              <a:xfrm>
                <a:off x="6273690" y="901615"/>
                <a:ext cx="2746927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>
                    <a:solidFill>
                      <a:schemeClr val="tx1"/>
                    </a:solidFill>
                  </a:rPr>
                  <a:t>Prompt signal -&gt;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b="0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GB" b="0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dirty="0">
                    <a:solidFill>
                      <a:schemeClr val="tx1"/>
                    </a:solidFill>
                  </a:rPr>
                  <a:t> + </a:t>
                </a:r>
                <a14:m>
                  <m:oMath xmlns:m="http://schemas.openxmlformats.org/officeDocument/2006/math">
                    <m:r>
                      <a:rPr lang="en-GB" b="0" i="1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𝞬𝞬</m:t>
                    </m:r>
                  </m:oMath>
                </a14:m>
                <a:endParaRPr lang="en-US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8B083C4D-E7DF-FF3E-0AB8-5DE36585A68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73690" y="901615"/>
                <a:ext cx="2746927" cy="369332"/>
              </a:xfrm>
              <a:prstGeom prst="rect">
                <a:avLst/>
              </a:prstGeom>
              <a:blipFill>
                <a:blip r:embed="rId10"/>
                <a:stretch>
                  <a:fillRect l="-1376" t="-10345" b="-3103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38711E95-83AA-9E97-14CB-F57B18A416E3}"/>
                  </a:ext>
                </a:extLst>
              </p:cNvPr>
              <p:cNvSpPr txBox="1"/>
              <p:nvPr/>
            </p:nvSpPr>
            <p:spPr>
              <a:xfrm>
                <a:off x="7139624" y="1876469"/>
                <a:ext cx="562799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dirty="0" smtClean="0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𝝲</m:t>
                      </m:r>
                    </m:oMath>
                  </m:oMathPara>
                </a14:m>
                <a:endParaRPr lang="en-US" dirty="0">
                  <a:solidFill>
                    <a:schemeClr val="accent3"/>
                  </a:solidFill>
                </a:endParaRPr>
              </a:p>
            </p:txBody>
          </p:sp>
        </mc:Choice>
        <mc:Fallback xmlns="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38711E95-83AA-9E97-14CB-F57B18A416E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39624" y="1876469"/>
                <a:ext cx="562799" cy="369332"/>
              </a:xfrm>
              <a:prstGeom prst="rect">
                <a:avLst/>
              </a:prstGeom>
              <a:blipFill>
                <a:blip r:embed="rId11"/>
                <a:stretch>
                  <a:fillRect b="-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A13313B9-AD74-411A-8B20-683F00C66CAB}"/>
                  </a:ext>
                </a:extLst>
              </p:cNvPr>
              <p:cNvSpPr txBox="1"/>
              <p:nvPr/>
            </p:nvSpPr>
            <p:spPr>
              <a:xfrm>
                <a:off x="6700290" y="2237534"/>
                <a:ext cx="562799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dirty="0" smtClean="0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𝝲</m:t>
                      </m:r>
                    </m:oMath>
                  </m:oMathPara>
                </a14:m>
                <a:endParaRPr lang="en-US" dirty="0">
                  <a:solidFill>
                    <a:schemeClr val="accent3"/>
                  </a:solidFill>
                </a:endParaRPr>
              </a:p>
            </p:txBody>
          </p:sp>
        </mc:Choice>
        <mc:Fallback xmlns=""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A13313B9-AD74-411A-8B20-683F00C66CA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00290" y="2237534"/>
                <a:ext cx="562799" cy="369332"/>
              </a:xfrm>
              <a:prstGeom prst="rect">
                <a:avLst/>
              </a:prstGeom>
              <a:blipFill>
                <a:blip r:embed="rId12"/>
                <a:stretch>
                  <a:fillRect b="-3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130B890E-2D48-56B7-1E7B-C49A0DE78FD7}"/>
                  </a:ext>
                </a:extLst>
              </p:cNvPr>
              <p:cNvSpPr txBox="1"/>
              <p:nvPr/>
            </p:nvSpPr>
            <p:spPr>
              <a:xfrm>
                <a:off x="8477400" y="2185562"/>
                <a:ext cx="562799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dirty="0" smtClean="0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𝝲</m:t>
                      </m:r>
                    </m:oMath>
                  </m:oMathPara>
                </a14:m>
                <a:endParaRPr lang="en-US" dirty="0">
                  <a:solidFill>
                    <a:schemeClr val="accent3"/>
                  </a:solidFill>
                </a:endParaRPr>
              </a:p>
            </p:txBody>
          </p:sp>
        </mc:Choice>
        <mc:Fallback xmlns=""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130B890E-2D48-56B7-1E7B-C49A0DE78FD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77400" y="2185562"/>
                <a:ext cx="562799" cy="369332"/>
              </a:xfrm>
              <a:prstGeom prst="rect">
                <a:avLst/>
              </a:prstGeom>
              <a:blipFill>
                <a:blip r:embed="rId12"/>
                <a:stretch>
                  <a:fillRect b="-3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2F481546-C41C-A1EC-61C7-3793C4902002}"/>
                  </a:ext>
                </a:extLst>
              </p:cNvPr>
              <p:cNvSpPr txBox="1"/>
              <p:nvPr/>
            </p:nvSpPr>
            <p:spPr>
              <a:xfrm>
                <a:off x="8822924" y="1636958"/>
                <a:ext cx="2507802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Delayed (</a:t>
                </a:r>
                <a:r>
                  <a:rPr lang="en-GB" dirty="0"/>
                  <a:t>215 </a:t>
                </a:r>
                <a:r>
                  <a:rPr lang="en-US" dirty="0" err="1"/>
                  <a:t>μs</a:t>
                </a:r>
                <a:r>
                  <a:rPr lang="en-US" dirty="0"/>
                  <a:t>) signal</a:t>
                </a:r>
              </a:p>
              <a:p>
                <a:r>
                  <a:rPr lang="en-US" dirty="0"/>
                  <a:t>	 -&gt; 2.2 MeV </a:t>
                </a:r>
                <a14:m>
                  <m:oMath xmlns:m="http://schemas.openxmlformats.org/officeDocument/2006/math">
                    <m:r>
                      <a:rPr lang="en-GB" i="1" dirty="0">
                        <a:latin typeface="Cambria Math" panose="02040503050406030204" pitchFamily="18" charset="0"/>
                      </a:rPr>
                      <m:t>𝞬</m:t>
                    </m:r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2F481546-C41C-A1EC-61C7-3793C490200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822924" y="1636958"/>
                <a:ext cx="2507802" cy="646331"/>
              </a:xfrm>
              <a:prstGeom prst="rect">
                <a:avLst/>
              </a:prstGeom>
              <a:blipFill>
                <a:blip r:embed="rId13"/>
                <a:stretch>
                  <a:fillRect l="-2010" t="-9804" r="-1005" b="-1568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4" name="TextBox 33">
            <a:extLst>
              <a:ext uri="{FF2B5EF4-FFF2-40B4-BE49-F238E27FC236}">
                <a16:creationId xmlns:a16="http://schemas.microsoft.com/office/drawing/2014/main" id="{C4774311-6A05-78A9-36C1-EF3DDF0A234D}"/>
              </a:ext>
            </a:extLst>
          </p:cNvPr>
          <p:cNvSpPr txBox="1"/>
          <p:nvPr/>
        </p:nvSpPr>
        <p:spPr>
          <a:xfrm>
            <a:off x="391165" y="5818131"/>
            <a:ext cx="137651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dirty="0">
                <a:solidFill>
                  <a:schemeClr val="bg1"/>
                </a:solidFill>
                <a:effectLst/>
                <a:latin typeface="TeXGyreTermesX"/>
              </a:rPr>
              <a:t>reactor core </a:t>
            </a:r>
            <a:endParaRPr lang="en-US" dirty="0"/>
          </a:p>
        </p:txBody>
      </p:sp>
      <p:sp>
        <p:nvSpPr>
          <p:cNvPr id="35" name="Date Placeholder 5">
            <a:extLst>
              <a:ext uri="{FF2B5EF4-FFF2-40B4-BE49-F238E27FC236}">
                <a16:creationId xmlns:a16="http://schemas.microsoft.com/office/drawing/2014/main" id="{3D88A479-5F9B-4B21-3FB9-48491C4C451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1"/>
            <a:ext cx="2743200" cy="365125"/>
          </a:xfrm>
        </p:spPr>
        <p:txBody>
          <a:bodyPr/>
          <a:lstStyle/>
          <a:p>
            <a:r>
              <a:rPr lang="en-GB" sz="1200">
                <a:solidFill>
                  <a:schemeClr val="bg1"/>
                </a:solidFill>
              </a:rPr>
              <a:t>10/06/2025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36" name="Footer Placeholder 10">
            <a:extLst>
              <a:ext uri="{FF2B5EF4-FFF2-40B4-BE49-F238E27FC236}">
                <a16:creationId xmlns:a16="http://schemas.microsoft.com/office/drawing/2014/main" id="{642A3010-C6E0-8481-CB25-0189A549F6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1"/>
            <a:ext cx="4114800" cy="365125"/>
          </a:xfrm>
        </p:spPr>
        <p:txBody>
          <a:bodyPr/>
          <a:lstStyle/>
          <a:p>
            <a:r>
              <a:rPr lang="en-US" sz="1200">
                <a:solidFill>
                  <a:schemeClr val="bg1"/>
                </a:solidFill>
              </a:rPr>
              <a:t>Nicolò Tuccori | CLOUD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37" name="Slide Number Placeholder 11">
            <a:extLst>
              <a:ext uri="{FF2B5EF4-FFF2-40B4-BE49-F238E27FC236}">
                <a16:creationId xmlns:a16="http://schemas.microsoft.com/office/drawing/2014/main" id="{7A184A21-D776-11F0-B0DD-1C242AC43A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1"/>
            <a:ext cx="2743200" cy="365125"/>
          </a:xfrm>
        </p:spPr>
        <p:txBody>
          <a:bodyPr/>
          <a:lstStyle/>
          <a:p>
            <a:fld id="{B5CEABB6-07DC-46E8-9B57-56EC44A396E5}" type="slidenum">
              <a:rPr lang="en-US" sz="1200" smtClean="0">
                <a:solidFill>
                  <a:schemeClr val="bg1"/>
                </a:solidFill>
              </a:rPr>
              <a:t>9</a:t>
            </a:fld>
            <a:endParaRPr lang="en-US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6867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26 0.00672 L 0.37513 -0.39491 " pathEditMode="relative" rAng="0" ptsTypes="AA">
                                      <p:cBhvr>
                                        <p:cTn id="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591" y="-20949"/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5"/>
                                            </p:cond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53" presetClass="exit" presetSubtype="3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41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1944 C 0.00144 -0.01782 0.00664 -0.01597 0.0086 -0.01597 C 0.02019 -0.01597 0.03217 -0.04305 0.03217 -0.0699 C 0.03217 -0.05648 0.03815 -0.04305 0.04375 -0.04305 C 0.04974 -0.04305 0.05534 -0.05671 0.05534 -0.0699 C 0.05534 -0.06342 0.05821 -0.05648 0.06133 -0.05648 C 0.0642 -0.05648 0.06732 -0.06319 0.06732 -0.0699 C 0.06732 -0.06666 0.06875 -0.06342 0.07019 -0.06342 C 0.07175 -0.06342 0.07318 -0.06666 0.07318 -0.0699 C 0.07318 -0.06828 0.07396 -0.06666 0.07474 -0.06666 C 0.07513 -0.06666 0.07618 -0.06828 0.07618 -0.0699 C 0.07618 -0.06921 0.07657 -0.06828 0.07696 -0.06828 C 0.07696 -0.06805 0.07774 -0.06921 0.07774 -0.0699 C 0.07774 -0.06967 0.07774 -0.06921 0.07813 -0.06921 C 0.07813 -0.06944 0.07852 -0.06967 0.07852 -0.0699 C 0.07852 -0.0699 0.07852 -0.06967 0.07852 -0.06944 C 0.07891 -0.06944 0.07891 -0.06967 0.07891 -0.0699 C 0.0793 -0.0699 0.0793 -0.06967 0.0793 -0.06944 C 0.07969 -0.06944 0.07969 -0.06967 0.07969 -0.0699 " pathEditMode="relative" rAng="0" ptsTypes="AAAAAAAAAAAAAAAAAAA">
                                      <p:cBhvr>
                                        <p:cTn id="2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984" y="-2361"/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26"/>
                                            </p:cond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28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41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75E-6 -0.01945 C -0.00118 -0.01782 -0.00482 -0.01597 -0.00612 -0.01597 C -0.01446 -0.01597 -0.02292 -0.04306 -0.02292 -0.06991 C -0.02292 -0.05648 -0.02709 -0.04306 -0.03112 -0.04306 C -0.03529 -0.04306 -0.03933 -0.05671 -0.03933 -0.06991 C -0.03933 -0.06343 -0.04141 -0.05648 -0.04362 -0.05648 C -0.04571 -0.05648 -0.04779 -0.0632 -0.04779 -0.06991 C -0.04779 -0.06667 -0.04883 -0.06343 -0.04987 -0.06343 C -0.05105 -0.06343 -0.05209 -0.06667 -0.05209 -0.06991 C -0.05209 -0.06829 -0.05248 -0.06667 -0.05313 -0.06667 C -0.05339 -0.06667 -0.05417 -0.06829 -0.05417 -0.06991 C -0.05417 -0.06921 -0.05443 -0.06829 -0.05469 -0.06829 C -0.05469 -0.06806 -0.05521 -0.06921 -0.05521 -0.06991 C -0.05521 -0.06968 -0.05521 -0.06921 -0.05547 -0.06921 C -0.05547 -0.06945 -0.05573 -0.06968 -0.05573 -0.06991 C -0.05573 -0.06991 -0.05573 -0.06968 -0.05573 -0.06945 C -0.05599 -0.06945 -0.05599 -0.06968 -0.05599 -0.06991 C -0.05625 -0.06991 -0.05625 -0.06968 -0.05625 -0.06945 C -0.05651 -0.06945 -0.05651 -0.06968 -0.05651 -0.06991 " pathEditMode="relative" rAng="0" ptsTypes="AAAAAAAAAAAAAAAAAAA">
                                      <p:cBhvr>
                                        <p:cTn id="31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826" y="-2361"/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30"/>
                                            </p:cond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32" presetID="9" presetClass="exit" presetSubtype="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3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375E-6 4.44444E-6 L 4.375E-6 0.00023 C 0.00364 0.00069 0.00729 0.00208 0.01093 0.00208 C 0.01432 0.00208 0.01757 0.00069 0.02083 4.44444E-6 C 0.02487 -0.00093 0.02903 -0.00139 0.03307 -0.00232 C 0.04218 -0.00093 0.04635 -0.00116 0.05403 0.00208 C 0.05533 0.00277 0.05651 0.0037 0.05768 0.00439 C 0.05898 0.00763 0.06145 0.01296 0.06145 0.01736 C 0.06145 0.02268 0.06119 0.028 0.06015 0.03287 C 0.05846 0.04074 0.05586 0.0449 0.05286 0.05023 C 0.0539 0.0618 0.05221 0.06342 0.05768 0.06782 C 0.06002 0.06967 0.0651 0.07222 0.0651 0.07245 C 0.06796 0.07129 0.07122 0.07268 0.07369 0.0699 C 0.07513 0.06828 0.07421 0.06388 0.07487 0.06111 C 0.07773 0.05115 0.07812 0.05463 0.08112 0.04814 C 0.08203 0.04606 0.08268 0.04375 0.08359 0.04143 C 0.08255 0.02314 0.08554 0.02152 0.07864 0.01527 C 0.07747 0.01412 0.07617 0.01388 0.07487 0.01319 C 0.07408 0.00949 0.07174 0.00578 0.07252 0.00208 C 0.07317 -0.00139 0.0802 -0.0125 0.08359 -0.01528 C 0.08463 -0.01644 0.08593 -0.0169 0.08724 -0.0176 C 0.08606 -0.02269 0.08476 -0.03056 0.08229 -0.03496 C 0.08125 -0.03681 0.07994 -0.0382 0.07864 -0.03936 C 0.07434 -0.04375 0.07408 -0.04352 0.07005 -0.04584 C 0.06875 -0.04746 0.06744 -0.04862 0.06627 -0.05024 C 0.06536 -0.05162 0.06367 -0.05255 0.0638 -0.05463 C 0.06419 -0.0588 0.06653 -0.06181 0.06757 -0.06551 C 0.06809 -0.0676 0.06822 -0.07014 0.06875 -0.07223 C 0.07356 -0.08912 0.0694 -0.06875 0.07252 -0.08519 L 0.08841 -0.08311 C 0.09114 -0.08102 0.09127 -0.07362 0.09336 -0.06991 C 0.09414 -0.06852 0.09518 -0.06737 0.09583 -0.06551 C 0.09765 -0.06135 0.09908 -0.05695 0.10078 -0.05255 L 0.10325 -0.04584 C 0.10338 -0.04422 0.10494 -0.03287 0.10572 -0.03056 C 0.10625 -0.02894 0.10729 -0.02778 0.10807 -0.02616 C 0.10859 -0.02408 0.1082 -0.02061 0.10937 -0.01968 C 0.11093 -0.01852 0.11263 -0.0213 0.11432 -0.022 C 0.11757 -0.02292 0.12083 -0.02338 0.12408 -0.02408 C 0.13294 -0.0294 0.12239 -0.02362 0.1401 -0.02848 C 0.1414 -0.02871 0.14257 -0.02987 0.14375 -0.03056 C 0.14414 -0.03287 0.14596 -0.03565 0.14505 -0.03727 C 0.14322 -0.04051 0.1401 -0.04005 0.13763 -0.04167 L 0.13398 -0.04375 C 0.13307 -0.04514 0.13164 -0.04607 0.13151 -0.04815 C 0.13125 -0.05116 0.13177 -0.0544 0.13268 -0.05695 C 0.13711 -0.06806 0.13828 -0.06945 0.14375 -0.07223 C 0.14544 -0.07292 0.147 -0.07362 0.14869 -0.07431 C 0.15364 -0.07362 0.15859 -0.07338 0.16341 -0.07223 C 0.1651 -0.07176 0.16666 -0.06991 0.16836 -0.06991 C 0.17213 -0.06991 0.17578 -0.07153 0.17942 -0.07223 L 0.18684 -0.06991 C 0.18919 -0.05278 0.18528 -0.04399 0.18307 -0.03056 C 0.18268 -0.02778 0.18268 -0.02454 0.1819 -0.022 C 0.18099 -0.01922 0.17929 -0.01783 0.17825 -0.01528 C 0.17721 -0.01343 0.17682 -0.01065 0.17578 -0.0088 C 0.17213 -0.00232 0.16953 -0.0044 0.16471 4.44444E-6 C 0.15091 0.01226 0.16158 0.00416 0.1302 0.00879 C 0.13112 0.01157 0.13177 0.01458 0.13268 0.01736 C 0.13346 0.01967 0.1345 0.02175 0.13515 0.02407 C 0.1358 0.02615 0.13528 0.02939 0.13645 0.03055 C 0.13815 0.03263 0.14049 0.03171 0.14257 0.03287 C 0.14505 0.03402 0.14987 0.03703 0.14987 0.03726 C 0.15885 0.03171 0.14843 0.04027 0.15481 0.01527 C 0.15559 0.01226 0.15807 0.01226 0.15976 0.01088 C 0.15937 0.00879 0.15976 0.00509 0.15859 0.00439 C 0.15703 0.00347 0.15065 0.00763 0.14869 0.00879 C 0.14752 0.01088 0.14635 0.01319 0.14505 0.01527 C 0.14388 0.01689 0.14231 0.01759 0.14127 0.01967 C 0.13932 0.02361 0.13645 0.03287 0.13645 0.0331 C 0.13593 0.03564 0.13658 0.04004 0.13515 0.04143 C 0.1319 0.0449 0.12773 0.04398 0.12408 0.04583 C 0.12109 0.04745 0.11849 0.05069 0.11549 0.05254 C 0.11224 0.05439 0.10364 0.05763 0.09947 0.05902 L 0.08476 0.06342 C 0.08515 0.06041 0.08541 0.0574 0.08593 0.05463 C 0.08737 0.04838 0.08893 0.04467 0.09088 0.03935 C 0.09101 0.03657 0.08997 0.01412 0.09466 0.00879 C 0.09661 0.00625 0.09869 0.00648 0.10078 0.00648 " pathEditMode="relative" rAng="0" ptsTypes="AAAAAAAAAAAAAAAAAAAAAAAAAAAAAAAAAAAAAAAAAAAAAAAAAAAAAAAAAAAAAAAAAAAAAAAAAAAAAAA">
                                      <p:cBhvr>
                                        <p:cTn id="38" dur="5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375" y="-648"/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37"/>
                                            </p:cond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2" dur="3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5" dur="3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000"/>
                            </p:stCondLst>
                            <p:childTnLst>
                              <p:par>
                                <p:cTn id="4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41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406 0.00393 C -0.01276 -0.00093 -0.00794 -0.00579 -0.00625 -0.00579 C 0.00443 -0.00579 0.01537 0.07199 0.01537 0.15 C 0.01537 0.11064 0.02084 0.07199 0.02604 0.07199 C 0.03151 0.07199 0.03659 0.11111 0.03659 0.15 C 0.03659 0.13055 0.03932 0.11064 0.04206 0.11064 C 0.04479 0.11064 0.04753 0.13009 0.04753 0.15 C 0.04753 0.14004 0.04896 0.13055 0.05026 0.13055 C 0.05169 0.13055 0.053 0.14051 0.053 0.15 C 0.053 0.1449 0.05365 0.14004 0.05443 0.14004 C 0.05482 0.14004 0.05586 0.1449 0.05586 0.15 C 0.05586 0.14745 0.05612 0.1449 0.05651 0.1449 C 0.05651 0.14421 0.05716 0.14722 0.05716 0.15 C 0.05716 0.14861 0.05716 0.14745 0.05755 0.14745 C 0.05755 0.14791 0.05781 0.14884 0.05781 0.15 C 0.05781 0.1493 0.05781 0.14861 0.05781 0.14791 C 0.05821 0.14791 0.05821 0.14861 0.05821 0.1493 C 0.0586 0.1493 0.0586 0.14884 0.0586 0.14791 C 0.05899 0.14791 0.05899 0.14861 0.05899 0.1493 " pathEditMode="relative" rAng="0" ptsTypes="AAAAAAAAAAAAAAAAAAA">
                                      <p:cBhvr>
                                        <p:cTn id="53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646" y="680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7" grpId="1"/>
      <p:bldP spid="19" grpId="0"/>
      <p:bldP spid="19" grpId="1"/>
      <p:bldP spid="21" grpId="0"/>
      <p:bldP spid="21" grpId="1"/>
      <p:bldP spid="28" grpId="0"/>
      <p:bldP spid="28" grpId="1"/>
      <p:bldP spid="29" grpId="0"/>
      <p:bldP spid="29" grpId="1"/>
      <p:bldP spid="30" grpId="0"/>
      <p:bldP spid="30" grpId="1"/>
      <p:bldP spid="31" grpId="0"/>
      <p:bldP spid="31" grpId="1"/>
      <p:bldP spid="32" grpId="0"/>
    </p:bldLst>
  </p:timing>
</p:sld>
</file>

<file path=ppt/theme/theme1.xml><?xml version="1.0" encoding="utf-8"?>
<a:theme xmlns:a="http://schemas.openxmlformats.org/drawingml/2006/main" name="Monoline">
  <a:themeElements>
    <a:clrScheme name="SussexUni">
      <a:dk1>
        <a:srgbClr val="000000"/>
      </a:dk1>
      <a:lt1>
        <a:srgbClr val="FFFFFF"/>
      </a:lt1>
      <a:dk2>
        <a:srgbClr val="1D428A"/>
      </a:dk2>
      <a:lt2>
        <a:srgbClr val="D0D3D4"/>
      </a:lt2>
      <a:accent1>
        <a:srgbClr val="00BFB3"/>
      </a:accent1>
      <a:accent2>
        <a:srgbClr val="DC582A"/>
      </a:accent2>
      <a:accent3>
        <a:srgbClr val="FFC845"/>
      </a:accent3>
      <a:accent4>
        <a:srgbClr val="7DA1C4"/>
      </a:accent4>
      <a:accent5>
        <a:srgbClr val="5D3754"/>
      </a:accent5>
      <a:accent6>
        <a:srgbClr val="BE84A3"/>
      </a:accent6>
      <a:hlink>
        <a:srgbClr val="169ACF"/>
      </a:hlink>
      <a:folHlink>
        <a:srgbClr val="169ACF"/>
      </a:folHlink>
    </a:clrScheme>
    <a:fontScheme name="Custom 56">
      <a:majorFont>
        <a:latin typeface="Tenorite"/>
        <a:ea typeface=""/>
        <a:cs typeface=""/>
      </a:majorFont>
      <a:minorFont>
        <a:latin typeface="Tenorite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inimalist dark sales pitch_tm22318419_Win32_LW__SL_v3" id="{25F84EBA-C1D2-4AFA-BE29-F69FFF8F2DC6}" vid="{6C5BA4FE-EBF3-4DA8-82DB-24F1AF7B6C41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Image xmlns="71af3243-3dd4-4a8d-8c0d-dd76da1f02a5">
      <Url xsi:nil="true"/>
      <Description xsi:nil="true"/>
    </Image>
    <Status xmlns="71af3243-3dd4-4a8d-8c0d-dd76da1f02a5">Not started</Status>
    <_ip_UnifiedCompliancePolicyProperties xmlns="http://schemas.microsoft.com/sharepoint/v3" xsi:nil="true"/>
    <ImageTagsTaxHTField xmlns="71af3243-3dd4-4a8d-8c0d-dd76da1f02a5">
      <Terms xmlns="http://schemas.microsoft.com/office/infopath/2007/PartnerControls"/>
    </ImageTagsTaxHTField>
    <TaxCatchAll xmlns="230e9df3-be65-4c73-a93b-d1236ebd677e"/>
    <MediaServiceKeyPoints xmlns="71af3243-3dd4-4a8d-8c0d-dd76da1f02a5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F111ED35F8CC479449609E8A0923A6" ma:contentTypeVersion="20" ma:contentTypeDescription="Create a new document." ma:contentTypeScope="" ma:versionID="1267097ee5f5874adfcc408041ae252e">
  <xsd:schema xmlns:xsd="http://www.w3.org/2001/XMLSchema" xmlns:xs="http://www.w3.org/2001/XMLSchema" xmlns:p="http://schemas.microsoft.com/office/2006/metadata/properties" xmlns:ns1="http://schemas.microsoft.com/sharepoint/v3" xmlns:ns2="71af3243-3dd4-4a8d-8c0d-dd76da1f02a5" xmlns:ns3="16c05727-aa75-4e4a-9b5f-8a80a1165891" xmlns:ns4="230e9df3-be65-4c73-a93b-d1236ebd677e" targetNamespace="http://schemas.microsoft.com/office/2006/metadata/properties" ma:root="true" ma:fieldsID="395891a93df65b14727750f2c06c306c" ns1:_="" ns2:_="" ns3:_="" ns4:_="">
    <xsd:import namespace="http://schemas.microsoft.com/sharepoint/v3"/>
    <xsd:import namespace="71af3243-3dd4-4a8d-8c0d-dd76da1f02a5"/>
    <xsd:import namespace="16c05727-aa75-4e4a-9b5f-8a80a1165891"/>
    <xsd:import namespace="230e9df3-be65-4c73-a93b-d1236ebd677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2:MediaServiceAutoTags" minOccurs="0"/>
                <xsd:element ref="ns2:MediaServiceEventHashCode" minOccurs="0"/>
                <xsd:element ref="ns2:MediaServiceGenerationTim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Status" minOccurs="0"/>
                <xsd:element ref="ns1:_ip_UnifiedCompliancePolicyProperties" minOccurs="0"/>
                <xsd:element ref="ns1:_ip_UnifiedCompliancePolicyUIAction" minOccurs="0"/>
                <xsd:element ref="ns2:Image" minOccurs="0"/>
                <xsd:element ref="ns4:TaxCatchAll" minOccurs="0"/>
                <xsd:element ref="ns2:ImageTagsTaxHTField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20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21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af3243-3dd4-4a8d-8c0d-dd76da1f02a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fals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Status" ma:index="19" nillable="true" ma:displayName="Status" ma:default="Not started" ma:format="Dropdown" ma:internalName="Status">
      <xsd:simpleType>
        <xsd:restriction base="dms:Choice">
          <xsd:enumeration value="Not started"/>
          <xsd:enumeration value="In Progress"/>
          <xsd:enumeration value="Completed"/>
        </xsd:restriction>
      </xsd:simpleType>
    </xsd:element>
    <xsd:element name="Image" ma:index="22" nillable="true" ma:displayName="Image" ma:format="Image" ma:internalName="Imag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ImageTagsTaxHTField" ma:index="25" nillable="true" ma:taxonomy="true" ma:internalName="ImageTagsTaxHTField" ma:taxonomyFieldName="MediaServiceImageTags" ma:displayName="Image Tags" ma:readOnly="false" ma:fieldId="{5cf76f15-5ced-4ddc-b409-7134ff3c332f}" ma:taxonomyMulti="true" ma:sspId="e385fb40-52d4-4fae-9c5b-3e8ff8a5878e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c05727-aa75-4e4a-9b5f-8a80a1165891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30e9df3-be65-4c73-a93b-d1236ebd677e" elementFormDefault="qualified">
    <xsd:import namespace="http://schemas.microsoft.com/office/2006/documentManagement/types"/>
    <xsd:import namespace="http://schemas.microsoft.com/office/infopath/2007/PartnerControls"/>
    <xsd:element name="TaxCatchAll" ma:index="23" nillable="true" ma:displayName="Taxonomy Catch All Column" ma:hidden="true" ma:list="{3f6bfcbc-3db3-4ae6-bd76-326f0798ad28}" ma:internalName="TaxCatchAll" ma:showField="CatchAllData" ma:web="16c05727-aa75-4e4a-9b5f-8a80a116589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2D446390-8521-40A2-A462-EA068123BED9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B5BA3906-9696-4247-AC0D-DD5C26B2A70A}">
  <ds:schemaRefs>
    <ds:schemaRef ds:uri="http://purl.org/dc/elements/1.1/"/>
    <ds:schemaRef ds:uri="http://www.w3.org/XML/1998/namespace"/>
    <ds:schemaRef ds:uri="http://purl.org/dc/terms/"/>
    <ds:schemaRef ds:uri="230e9df3-be65-4c73-a93b-d1236ebd677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16c05727-aa75-4e4a-9b5f-8a80a1165891"/>
    <ds:schemaRef ds:uri="http://purl.org/dc/dcmitype/"/>
    <ds:schemaRef ds:uri="71af3243-3dd4-4a8d-8c0d-dd76da1f02a5"/>
    <ds:schemaRef ds:uri="http://schemas.microsoft.com/sharepoint/v3"/>
    <ds:schemaRef ds:uri="http://schemas.microsoft.com/office/2006/metadata/properties"/>
  </ds:schemaRefs>
</ds:datastoreItem>
</file>

<file path=customXml/itemProps3.xml><?xml version="1.0" encoding="utf-8"?>
<ds:datastoreItem xmlns:ds="http://schemas.openxmlformats.org/officeDocument/2006/customXml" ds:itemID="{01E84A1C-2814-43A7-9448-348326113A4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71af3243-3dd4-4a8d-8c0d-dd76da1f02a5"/>
    <ds:schemaRef ds:uri="16c05727-aa75-4e4a-9b5f-8a80a1165891"/>
    <ds:schemaRef ds:uri="230e9df3-be65-4c73-a93b-d1236ebd677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Metadata/LabelInfo.xml><?xml version="1.0" encoding="utf-8"?>
<clbl:labelList xmlns:clbl="http://schemas.microsoft.com/office/2020/mipLabelMetadata">
  <clbl:label id="{f42aa342-8706-4288-bd11-ebb85995028c}" enabled="1" method="Standard" siteId="{72f988bf-86f1-41af-91ab-2d7cd011db47}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Minimalist sales pitch</Template>
  <TotalTime>21180</TotalTime>
  <Words>1232</Words>
  <Application>Microsoft Macintosh PowerPoint</Application>
  <PresentationFormat>Widescreen</PresentationFormat>
  <Paragraphs>231</Paragraphs>
  <Slides>22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17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40" baseType="lpstr">
      <vt:lpstr>-webkit-standard</vt:lpstr>
      <vt:lpstr>Apple Symbols</vt:lpstr>
      <vt:lpstr>Aptos</vt:lpstr>
      <vt:lpstr>Arial</vt:lpstr>
      <vt:lpstr>ArialMT</vt:lpstr>
      <vt:lpstr>arimo-regular</vt:lpstr>
      <vt:lpstr>Avenir Next</vt:lpstr>
      <vt:lpstr>Calibri</vt:lpstr>
      <vt:lpstr>Cambria Math</vt:lpstr>
      <vt:lpstr>Gill Sans</vt:lpstr>
      <vt:lpstr>Gill Sans Light</vt:lpstr>
      <vt:lpstr>Narin</vt:lpstr>
      <vt:lpstr>NewTXMI</vt:lpstr>
      <vt:lpstr>Open Sans</vt:lpstr>
      <vt:lpstr>Source Sans Pro</vt:lpstr>
      <vt:lpstr>Tenorite</vt:lpstr>
      <vt:lpstr>TeXGyreTermesX</vt:lpstr>
      <vt:lpstr>Monoline</vt:lpstr>
      <vt:lpstr>CLOUD fundamental reactor antineutrino physics using the novel LiquidO detection technology</vt:lpstr>
      <vt:lpstr>Let’s start from the name..</vt:lpstr>
      <vt:lpstr>PowerPoint Presentation</vt:lpstr>
      <vt:lpstr>PowerPoint Presentation</vt:lpstr>
      <vt:lpstr>PowerPoint Presentation</vt:lpstr>
      <vt:lpstr>PowerPoint Presentation</vt:lpstr>
      <vt:lpstr>Why Liquido for Cloud?</vt:lpstr>
      <vt:lpstr>LIQUIDO: high-resolution imaging..  ..Without physical segmentation </vt:lpstr>
      <vt:lpstr>PowerPoint Presentation</vt:lpstr>
      <vt:lpstr>CLOUD-I PHYSICS:  reactor antineutrinos</vt:lpstr>
      <vt:lpstr>CLOUD-I</vt:lpstr>
      <vt:lpstr>CLOUD-I</vt:lpstr>
      <vt:lpstr>CLOUD-I</vt:lpstr>
      <vt:lpstr>CLOUD-I</vt:lpstr>
      <vt:lpstr>CLOUD II proposal  EXPLORING THE Unexplored</vt:lpstr>
      <vt:lpstr>PowerPoint Presentation</vt:lpstr>
      <vt:lpstr>CLOUD-II</vt:lpstr>
      <vt:lpstr>PowerPoint Presentation</vt:lpstr>
      <vt:lpstr>PowerPoint Presentation</vt:lpstr>
      <vt:lpstr>PowerPoint Presentation</vt:lpstr>
      <vt:lpstr>CLOUD-II PHYSICS - Indium</vt:lpstr>
      <vt:lpstr>CLOUD-III PHYSICS - COPPER</vt:lpstr>
    </vt:vector>
  </TitlesOfParts>
  <Company>University of Sussex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Scintillator based detector for Photon-counting cT</dc:title>
  <dc:creator>Nicolo Tuccori</dc:creator>
  <cp:lastModifiedBy>Nicolo Tuccori</cp:lastModifiedBy>
  <cp:revision>34</cp:revision>
  <cp:lastPrinted>2024-10-23T12:09:13Z</cp:lastPrinted>
  <dcterms:created xsi:type="dcterms:W3CDTF">2022-09-07T10:06:03Z</dcterms:created>
  <dcterms:modified xsi:type="dcterms:W3CDTF">2025-06-10T07:10:09Z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0x01010079F111ED35F8CC479449609E8A0923A6</vt:lpwstr>
  </property>
</Properties>
</file>