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257" r:id="rId3"/>
    <p:sldId id="3234" r:id="rId4"/>
    <p:sldId id="260" r:id="rId5"/>
    <p:sldId id="3235" r:id="rId6"/>
    <p:sldId id="3129" r:id="rId7"/>
    <p:sldId id="3237" r:id="rId8"/>
    <p:sldId id="3238" r:id="rId9"/>
    <p:sldId id="3240" r:id="rId10"/>
    <p:sldId id="3092" r:id="rId11"/>
    <p:sldId id="3244" r:id="rId12"/>
    <p:sldId id="3126" r:id="rId13"/>
    <p:sldId id="3127" r:id="rId14"/>
    <p:sldId id="3243" r:id="rId15"/>
    <p:sldId id="3132" r:id="rId16"/>
    <p:sldId id="3069" r:id="rId17"/>
    <p:sldId id="3246" r:id="rId18"/>
    <p:sldId id="3245" r:id="rId19"/>
    <p:sldId id="3248" r:id="rId20"/>
    <p:sldId id="264" r:id="rId21"/>
    <p:sldId id="3249" r:id="rId22"/>
    <p:sldId id="3239" r:id="rId23"/>
    <p:sldId id="3228" r:id="rId24"/>
    <p:sldId id="261" r:id="rId25"/>
    <p:sldId id="262" r:id="rId26"/>
    <p:sldId id="3257" r:id="rId27"/>
    <p:sldId id="3255" r:id="rId28"/>
    <p:sldId id="3260" r:id="rId29"/>
    <p:sldId id="3261" r:id="rId30"/>
    <p:sldId id="266" r:id="rId31"/>
    <p:sldId id="3254" r:id="rId32"/>
    <p:sldId id="3242" r:id="rId33"/>
    <p:sldId id="270" r:id="rId34"/>
    <p:sldId id="3258" r:id="rId35"/>
    <p:sldId id="3214" r:id="rId36"/>
    <p:sldId id="265" r:id="rId37"/>
    <p:sldId id="3247" r:id="rId38"/>
    <p:sldId id="2915" r:id="rId39"/>
    <p:sldId id="267" r:id="rId40"/>
    <p:sldId id="3241" r:id="rId41"/>
    <p:sldId id="2865" r:id="rId42"/>
    <p:sldId id="3124" r:id="rId43"/>
    <p:sldId id="275" r:id="rId44"/>
    <p:sldId id="3252" r:id="rId45"/>
    <p:sldId id="3253" r:id="rId46"/>
    <p:sldId id="3133" r:id="rId47"/>
    <p:sldId id="3259"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1A9B24-5EE0-6241-9A20-70340792D5B4}" v="12" dt="2025-06-12T16:35:08.8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327" autoAdjust="0"/>
    <p:restoredTop sz="90839" autoAdjust="0"/>
  </p:normalViewPr>
  <p:slideViewPr>
    <p:cSldViewPr snapToGrid="0">
      <p:cViewPr varScale="1">
        <p:scale>
          <a:sx n="112" d="100"/>
          <a:sy n="112" d="100"/>
        </p:scale>
        <p:origin x="426" y="13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an Barr" userId="5f1b9f8c-517a-4f1f-adbf-f5066eabebbd" providerId="ADAL" clId="{D68146FB-5146-4AA8-9FE6-ACA252D8CB3C}"/>
    <pc:docChg chg="undo custSel addSld delSld modSld sldOrd">
      <pc:chgData name="Alan Barr" userId="5f1b9f8c-517a-4f1f-adbf-f5066eabebbd" providerId="ADAL" clId="{D68146FB-5146-4AA8-9FE6-ACA252D8CB3C}" dt="2025-06-11T16:57:54.595" v="1212" actId="47"/>
      <pc:docMkLst>
        <pc:docMk/>
      </pc:docMkLst>
      <pc:sldChg chg="modSp mod modNotesTx">
        <pc:chgData name="Alan Barr" userId="5f1b9f8c-517a-4f1f-adbf-f5066eabebbd" providerId="ADAL" clId="{D68146FB-5146-4AA8-9FE6-ACA252D8CB3C}" dt="2025-06-11T16:50:14.849" v="1114" actId="6549"/>
        <pc:sldMkLst>
          <pc:docMk/>
          <pc:sldMk cId="82791837" sldId="256"/>
        </pc:sldMkLst>
        <pc:spChg chg="mod">
          <ac:chgData name="Alan Barr" userId="5f1b9f8c-517a-4f1f-adbf-f5066eabebbd" providerId="ADAL" clId="{D68146FB-5146-4AA8-9FE6-ACA252D8CB3C}" dt="2025-06-11T16:49:02.597" v="896" actId="20577"/>
          <ac:spMkLst>
            <pc:docMk/>
            <pc:sldMk cId="82791837" sldId="256"/>
            <ac:spMk id="3" creationId="{F32EBF18-FBBE-40E5-B067-BB6F7963E972}"/>
          </ac:spMkLst>
        </pc:spChg>
        <pc:spChg chg="mod">
          <ac:chgData name="Alan Barr" userId="5f1b9f8c-517a-4f1f-adbf-f5066eabebbd" providerId="ADAL" clId="{D68146FB-5146-4AA8-9FE6-ACA252D8CB3C}" dt="2025-06-11T15:17:23.378" v="260" actId="403"/>
          <ac:spMkLst>
            <pc:docMk/>
            <pc:sldMk cId="82791837" sldId="256"/>
            <ac:spMk id="8" creationId="{28A87C7D-5681-43CE-8A62-29D39A4B1ABE}"/>
          </ac:spMkLst>
        </pc:spChg>
      </pc:sldChg>
      <pc:sldChg chg="addSp modSp mod">
        <pc:chgData name="Alan Barr" userId="5f1b9f8c-517a-4f1f-adbf-f5066eabebbd" providerId="ADAL" clId="{D68146FB-5146-4AA8-9FE6-ACA252D8CB3C}" dt="2025-06-11T15:16:15.654" v="208" actId="1076"/>
        <pc:sldMkLst>
          <pc:docMk/>
          <pc:sldMk cId="2701726926" sldId="257"/>
        </pc:sldMkLst>
        <pc:spChg chg="add mod">
          <ac:chgData name="Alan Barr" userId="5f1b9f8c-517a-4f1f-adbf-f5066eabebbd" providerId="ADAL" clId="{D68146FB-5146-4AA8-9FE6-ACA252D8CB3C}" dt="2025-06-11T15:16:15.654" v="208" actId="1076"/>
          <ac:spMkLst>
            <pc:docMk/>
            <pc:sldMk cId="2701726926" sldId="257"/>
            <ac:spMk id="2" creationId="{D26ADA1B-B4B1-5E0E-CE13-6EEC033244BF}"/>
          </ac:spMkLst>
        </pc:spChg>
        <pc:spChg chg="add mod">
          <ac:chgData name="Alan Barr" userId="5f1b9f8c-517a-4f1f-adbf-f5066eabebbd" providerId="ADAL" clId="{D68146FB-5146-4AA8-9FE6-ACA252D8CB3C}" dt="2025-06-11T15:16:11.840" v="207" actId="1076"/>
          <ac:spMkLst>
            <pc:docMk/>
            <pc:sldMk cId="2701726926" sldId="257"/>
            <ac:spMk id="3" creationId="{1EE48474-6540-BB4D-7247-484218371E69}"/>
          </ac:spMkLst>
        </pc:spChg>
        <pc:spChg chg="mod">
          <ac:chgData name="Alan Barr" userId="5f1b9f8c-517a-4f1f-adbf-f5066eabebbd" providerId="ADAL" clId="{D68146FB-5146-4AA8-9FE6-ACA252D8CB3C}" dt="2025-06-11T15:15:38.610" v="133" actId="1076"/>
          <ac:spMkLst>
            <pc:docMk/>
            <pc:sldMk cId="2701726926" sldId="257"/>
            <ac:spMk id="50" creationId="{0412027A-A460-49CE-990C-36DB148E5375}"/>
          </ac:spMkLst>
        </pc:spChg>
      </pc:sldChg>
      <pc:sldChg chg="delSp modSp del">
        <pc:chgData name="Alan Barr" userId="5f1b9f8c-517a-4f1f-adbf-f5066eabebbd" providerId="ADAL" clId="{D68146FB-5146-4AA8-9FE6-ACA252D8CB3C}" dt="2025-06-11T16:36:31.383" v="517" actId="47"/>
        <pc:sldMkLst>
          <pc:docMk/>
          <pc:sldMk cId="0" sldId="258"/>
        </pc:sldMkLst>
        <pc:spChg chg="del">
          <ac:chgData name="Alan Barr" userId="5f1b9f8c-517a-4f1f-adbf-f5066eabebbd" providerId="ADAL" clId="{D68146FB-5146-4AA8-9FE6-ACA252D8CB3C}" dt="2025-06-11T16:07:50.598" v="336" actId="478"/>
          <ac:spMkLst>
            <pc:docMk/>
            <pc:sldMk cId="0" sldId="258"/>
            <ac:spMk id="335" creationId="{00000000-0000-0000-0000-000000000000}"/>
          </ac:spMkLst>
        </pc:spChg>
        <pc:spChg chg="mod">
          <ac:chgData name="Alan Barr" userId="5f1b9f8c-517a-4f1f-adbf-f5066eabebbd" providerId="ADAL" clId="{D68146FB-5146-4AA8-9FE6-ACA252D8CB3C}" dt="2025-06-11T16:08:17.212" v="346" actId="1076"/>
          <ac:spMkLst>
            <pc:docMk/>
            <pc:sldMk cId="0" sldId="258"/>
            <ac:spMk id="339" creationId="{00000000-0000-0000-0000-000000000000}"/>
          </ac:spMkLst>
        </pc:spChg>
        <pc:spChg chg="del">
          <ac:chgData name="Alan Barr" userId="5f1b9f8c-517a-4f1f-adbf-f5066eabebbd" providerId="ADAL" clId="{D68146FB-5146-4AA8-9FE6-ACA252D8CB3C}" dt="2025-06-11T16:07:49.471" v="335" actId="478"/>
          <ac:spMkLst>
            <pc:docMk/>
            <pc:sldMk cId="0" sldId="258"/>
            <ac:spMk id="346" creationId="{00000000-0000-0000-0000-000000000000}"/>
          </ac:spMkLst>
        </pc:spChg>
        <pc:spChg chg="del">
          <ac:chgData name="Alan Barr" userId="5f1b9f8c-517a-4f1f-adbf-f5066eabebbd" providerId="ADAL" clId="{D68146FB-5146-4AA8-9FE6-ACA252D8CB3C}" dt="2025-06-11T16:07:53.329" v="338" actId="478"/>
          <ac:spMkLst>
            <pc:docMk/>
            <pc:sldMk cId="0" sldId="258"/>
            <ac:spMk id="349" creationId="{00000000-0000-0000-0000-000000000000}"/>
          </ac:spMkLst>
        </pc:spChg>
        <pc:spChg chg="del">
          <ac:chgData name="Alan Barr" userId="5f1b9f8c-517a-4f1f-adbf-f5066eabebbd" providerId="ADAL" clId="{D68146FB-5146-4AA8-9FE6-ACA252D8CB3C}" dt="2025-06-11T16:07:54.953" v="340" actId="478"/>
          <ac:spMkLst>
            <pc:docMk/>
            <pc:sldMk cId="0" sldId="258"/>
            <ac:spMk id="350" creationId="{00000000-0000-0000-0000-000000000000}"/>
          </ac:spMkLst>
        </pc:spChg>
        <pc:spChg chg="del">
          <ac:chgData name="Alan Barr" userId="5f1b9f8c-517a-4f1f-adbf-f5066eabebbd" providerId="ADAL" clId="{D68146FB-5146-4AA8-9FE6-ACA252D8CB3C}" dt="2025-06-11T16:07:56.656" v="342" actId="478"/>
          <ac:spMkLst>
            <pc:docMk/>
            <pc:sldMk cId="0" sldId="258"/>
            <ac:spMk id="352" creationId="{00000000-0000-0000-0000-000000000000}"/>
          </ac:spMkLst>
        </pc:spChg>
        <pc:grpChg chg="del">
          <ac:chgData name="Alan Barr" userId="5f1b9f8c-517a-4f1f-adbf-f5066eabebbd" providerId="ADAL" clId="{D68146FB-5146-4AA8-9FE6-ACA252D8CB3C}" dt="2025-06-11T16:07:51.405" v="337" actId="478"/>
          <ac:grpSpMkLst>
            <pc:docMk/>
            <pc:sldMk cId="0" sldId="258"/>
            <ac:grpSpMk id="345" creationId="{00000000-0000-0000-0000-000000000000}"/>
          </ac:grpSpMkLst>
        </pc:grpChg>
        <pc:picChg chg="mod">
          <ac:chgData name="Alan Barr" userId="5f1b9f8c-517a-4f1f-adbf-f5066eabebbd" providerId="ADAL" clId="{D68146FB-5146-4AA8-9FE6-ACA252D8CB3C}" dt="2025-06-11T16:08:04.944" v="345" actId="1076"/>
          <ac:picMkLst>
            <pc:docMk/>
            <pc:sldMk cId="0" sldId="258"/>
            <ac:picMk id="336" creationId="{00000000-0000-0000-0000-000000000000}"/>
          </ac:picMkLst>
        </pc:picChg>
        <pc:picChg chg="del">
          <ac:chgData name="Alan Barr" userId="5f1b9f8c-517a-4f1f-adbf-f5066eabebbd" providerId="ADAL" clId="{D68146FB-5146-4AA8-9FE6-ACA252D8CB3C}" dt="2025-06-11T16:07:55.597" v="341" actId="478"/>
          <ac:picMkLst>
            <pc:docMk/>
            <pc:sldMk cId="0" sldId="258"/>
            <ac:picMk id="337" creationId="{00000000-0000-0000-0000-000000000000}"/>
          </ac:picMkLst>
        </pc:picChg>
        <pc:picChg chg="del">
          <ac:chgData name="Alan Barr" userId="5f1b9f8c-517a-4f1f-adbf-f5066eabebbd" providerId="ADAL" clId="{D68146FB-5146-4AA8-9FE6-ACA252D8CB3C}" dt="2025-06-11T16:07:54.053" v="339" actId="478"/>
          <ac:picMkLst>
            <pc:docMk/>
            <pc:sldMk cId="0" sldId="258"/>
            <ac:picMk id="341" creationId="{00000000-0000-0000-0000-000000000000}"/>
          </ac:picMkLst>
        </pc:picChg>
      </pc:sldChg>
      <pc:sldChg chg="addSp delSp modSp mod">
        <pc:chgData name="Alan Barr" userId="5f1b9f8c-517a-4f1f-adbf-f5066eabebbd" providerId="ADAL" clId="{D68146FB-5146-4AA8-9FE6-ACA252D8CB3C}" dt="2025-06-11T16:51:50.590" v="1134" actId="1076"/>
        <pc:sldMkLst>
          <pc:docMk/>
          <pc:sldMk cId="0" sldId="260"/>
        </pc:sldMkLst>
        <pc:spChg chg="add del mod">
          <ac:chgData name="Alan Barr" userId="5f1b9f8c-517a-4f1f-adbf-f5066eabebbd" providerId="ADAL" clId="{D68146FB-5146-4AA8-9FE6-ACA252D8CB3C}" dt="2025-06-11T16:37:04.662" v="521" actId="21"/>
          <ac:spMkLst>
            <pc:docMk/>
            <pc:sldMk cId="0" sldId="260"/>
            <ac:spMk id="3" creationId="{1DBCC99D-C18D-92CA-AFC1-ABDC31ED2B2B}"/>
          </ac:spMkLst>
        </pc:spChg>
        <pc:spChg chg="add mod">
          <ac:chgData name="Alan Barr" userId="5f1b9f8c-517a-4f1f-adbf-f5066eabebbd" providerId="ADAL" clId="{D68146FB-5146-4AA8-9FE6-ACA252D8CB3C}" dt="2025-06-11T16:51:50.590" v="1134" actId="1076"/>
          <ac:spMkLst>
            <pc:docMk/>
            <pc:sldMk cId="0" sldId="260"/>
            <ac:spMk id="4" creationId="{E9298B03-6DF2-8D77-6A87-5D3DE5B3AA0F}"/>
          </ac:spMkLst>
        </pc:spChg>
        <pc:spChg chg="mod">
          <ac:chgData name="Alan Barr" userId="5f1b9f8c-517a-4f1f-adbf-f5066eabebbd" providerId="ADAL" clId="{D68146FB-5146-4AA8-9FE6-ACA252D8CB3C}" dt="2025-06-11T15:12:36.037" v="1" actId="20577"/>
          <ac:spMkLst>
            <pc:docMk/>
            <pc:sldMk cId="0" sldId="260"/>
            <ac:spMk id="394" creationId="{00000000-0000-0000-0000-000000000000}"/>
          </ac:spMkLst>
        </pc:spChg>
        <pc:spChg chg="del">
          <ac:chgData name="Alan Barr" userId="5f1b9f8c-517a-4f1f-adbf-f5066eabebbd" providerId="ADAL" clId="{D68146FB-5146-4AA8-9FE6-ACA252D8CB3C}" dt="2025-06-11T15:12:27.487" v="0" actId="478"/>
          <ac:spMkLst>
            <pc:docMk/>
            <pc:sldMk cId="0" sldId="260"/>
            <ac:spMk id="395" creationId="{00000000-0000-0000-0000-000000000000}"/>
          </ac:spMkLst>
        </pc:spChg>
        <pc:grpChg chg="mod">
          <ac:chgData name="Alan Barr" userId="5f1b9f8c-517a-4f1f-adbf-f5066eabebbd" providerId="ADAL" clId="{D68146FB-5146-4AA8-9FE6-ACA252D8CB3C}" dt="2025-06-11T16:01:11.321" v="261" actId="1076"/>
          <ac:grpSpMkLst>
            <pc:docMk/>
            <pc:sldMk cId="0" sldId="260"/>
            <ac:grpSpMk id="393" creationId="{00000000-0000-0000-0000-000000000000}"/>
          </ac:grpSpMkLst>
        </pc:grpChg>
      </pc:sldChg>
      <pc:sldChg chg="modSp add mod">
        <pc:chgData name="Alan Barr" userId="5f1b9f8c-517a-4f1f-adbf-f5066eabebbd" providerId="ADAL" clId="{D68146FB-5146-4AA8-9FE6-ACA252D8CB3C}" dt="2025-06-11T16:33:00.473" v="494" actId="20577"/>
        <pc:sldMkLst>
          <pc:docMk/>
          <pc:sldMk cId="0" sldId="264"/>
        </pc:sldMkLst>
        <pc:spChg chg="mod">
          <ac:chgData name="Alan Barr" userId="5f1b9f8c-517a-4f1f-adbf-f5066eabebbd" providerId="ADAL" clId="{D68146FB-5146-4AA8-9FE6-ACA252D8CB3C}" dt="2025-06-11T16:32:28.924" v="466" actId="13926"/>
          <ac:spMkLst>
            <pc:docMk/>
            <pc:sldMk cId="0" sldId="264"/>
            <ac:spMk id="295" creationId="{00000000-0000-0000-0000-000000000000}"/>
          </ac:spMkLst>
        </pc:spChg>
        <pc:spChg chg="mod">
          <ac:chgData name="Alan Barr" userId="5f1b9f8c-517a-4f1f-adbf-f5066eabebbd" providerId="ADAL" clId="{D68146FB-5146-4AA8-9FE6-ACA252D8CB3C}" dt="2025-06-11T16:33:00.473" v="494" actId="20577"/>
          <ac:spMkLst>
            <pc:docMk/>
            <pc:sldMk cId="0" sldId="264"/>
            <ac:spMk id="298" creationId="{00000000-0000-0000-0000-000000000000}"/>
          </ac:spMkLst>
        </pc:spChg>
        <pc:spChg chg="mod">
          <ac:chgData name="Alan Barr" userId="5f1b9f8c-517a-4f1f-adbf-f5066eabebbd" providerId="ADAL" clId="{D68146FB-5146-4AA8-9FE6-ACA252D8CB3C}" dt="2025-06-11T16:32:44.360" v="467" actId="1076"/>
          <ac:spMkLst>
            <pc:docMk/>
            <pc:sldMk cId="0" sldId="264"/>
            <ac:spMk id="300" creationId="{00000000-0000-0000-0000-000000000000}"/>
          </ac:spMkLst>
        </pc:spChg>
      </pc:sldChg>
      <pc:sldChg chg="modSp add mod">
        <pc:chgData name="Alan Barr" userId="5f1b9f8c-517a-4f1f-adbf-f5066eabebbd" providerId="ADAL" clId="{D68146FB-5146-4AA8-9FE6-ACA252D8CB3C}" dt="2025-06-11T16:30:34.835" v="461" actId="404"/>
        <pc:sldMkLst>
          <pc:docMk/>
          <pc:sldMk cId="0" sldId="265"/>
        </pc:sldMkLst>
        <pc:spChg chg="mod">
          <ac:chgData name="Alan Barr" userId="5f1b9f8c-517a-4f1f-adbf-f5066eabebbd" providerId="ADAL" clId="{D68146FB-5146-4AA8-9FE6-ACA252D8CB3C}" dt="2025-06-11T16:30:34.835" v="461" actId="404"/>
          <ac:spMkLst>
            <pc:docMk/>
            <pc:sldMk cId="0" sldId="265"/>
            <ac:spMk id="311" creationId="{00000000-0000-0000-0000-000000000000}"/>
          </ac:spMkLst>
        </pc:spChg>
      </pc:sldChg>
      <pc:sldChg chg="add">
        <pc:chgData name="Alan Barr" userId="5f1b9f8c-517a-4f1f-adbf-f5066eabebbd" providerId="ADAL" clId="{D68146FB-5146-4AA8-9FE6-ACA252D8CB3C}" dt="2025-06-11T16:38:13.705" v="534"/>
        <pc:sldMkLst>
          <pc:docMk/>
          <pc:sldMk cId="4182020167" sldId="2915"/>
        </pc:sldMkLst>
      </pc:sldChg>
      <pc:sldChg chg="addSp modSp mod">
        <pc:chgData name="Alan Barr" userId="5f1b9f8c-517a-4f1f-adbf-f5066eabebbd" providerId="ADAL" clId="{D68146FB-5146-4AA8-9FE6-ACA252D8CB3C}" dt="2025-06-11T16:53:53.111" v="1141" actId="20577"/>
        <pc:sldMkLst>
          <pc:docMk/>
          <pc:sldMk cId="1335793388" sldId="3092"/>
        </pc:sldMkLst>
        <pc:spChg chg="mod">
          <ac:chgData name="Alan Barr" userId="5f1b9f8c-517a-4f1f-adbf-f5066eabebbd" providerId="ADAL" clId="{D68146FB-5146-4AA8-9FE6-ACA252D8CB3C}" dt="2025-06-11T16:53:53.111" v="1141" actId="20577"/>
          <ac:spMkLst>
            <pc:docMk/>
            <pc:sldMk cId="1335793388" sldId="3092"/>
            <ac:spMk id="3" creationId="{F1FBCFA2-A7F0-6845-85EE-8411B5397E09}"/>
          </ac:spMkLst>
        </pc:spChg>
        <pc:spChg chg="add mod">
          <ac:chgData name="Alan Barr" userId="5f1b9f8c-517a-4f1f-adbf-f5066eabebbd" providerId="ADAL" clId="{D68146FB-5146-4AA8-9FE6-ACA252D8CB3C}" dt="2025-06-11T16:35:15.185" v="515" actId="1076"/>
          <ac:spMkLst>
            <pc:docMk/>
            <pc:sldMk cId="1335793388" sldId="3092"/>
            <ac:spMk id="7" creationId="{579B02EB-F291-77DB-9E70-25B8C77C67E5}"/>
          </ac:spMkLst>
        </pc:spChg>
        <pc:spChg chg="mod">
          <ac:chgData name="Alan Barr" userId="5f1b9f8c-517a-4f1f-adbf-f5066eabebbd" providerId="ADAL" clId="{D68146FB-5146-4AA8-9FE6-ACA252D8CB3C}" dt="2025-06-11T16:35:21.406" v="516" actId="1076"/>
          <ac:spMkLst>
            <pc:docMk/>
            <pc:sldMk cId="1335793388" sldId="3092"/>
            <ac:spMk id="8" creationId="{7A964EE5-A0EE-8D49-8287-45F294573591}"/>
          </ac:spMkLst>
        </pc:spChg>
      </pc:sldChg>
      <pc:sldChg chg="delSp modSp mod">
        <pc:chgData name="Alan Barr" userId="5f1b9f8c-517a-4f1f-adbf-f5066eabebbd" providerId="ADAL" clId="{D68146FB-5146-4AA8-9FE6-ACA252D8CB3C}" dt="2025-06-11T16:54:28.035" v="1146" actId="478"/>
        <pc:sldMkLst>
          <pc:docMk/>
          <pc:sldMk cId="2583806169" sldId="3129"/>
        </pc:sldMkLst>
        <pc:spChg chg="del">
          <ac:chgData name="Alan Barr" userId="5f1b9f8c-517a-4f1f-adbf-f5066eabebbd" providerId="ADAL" clId="{D68146FB-5146-4AA8-9FE6-ACA252D8CB3C}" dt="2025-06-11T16:54:21.049" v="1144" actId="478"/>
          <ac:spMkLst>
            <pc:docMk/>
            <pc:sldMk cId="2583806169" sldId="3129"/>
            <ac:spMk id="2" creationId="{EEEC1864-E326-8748-A2D5-180AF66B0ED5}"/>
          </ac:spMkLst>
        </pc:spChg>
        <pc:spChg chg="mod">
          <ac:chgData name="Alan Barr" userId="5f1b9f8c-517a-4f1f-adbf-f5066eabebbd" providerId="ADAL" clId="{D68146FB-5146-4AA8-9FE6-ACA252D8CB3C}" dt="2025-06-11T16:33:52.427" v="499" actId="113"/>
          <ac:spMkLst>
            <pc:docMk/>
            <pc:sldMk cId="2583806169" sldId="3129"/>
            <ac:spMk id="3" creationId="{2FE310FD-EBCD-884C-9034-DEE9F8F5E532}"/>
          </ac:spMkLst>
        </pc:spChg>
        <pc:spChg chg="del">
          <ac:chgData name="Alan Barr" userId="5f1b9f8c-517a-4f1f-adbf-f5066eabebbd" providerId="ADAL" clId="{D68146FB-5146-4AA8-9FE6-ACA252D8CB3C}" dt="2025-06-11T16:54:28.035" v="1146" actId="478"/>
          <ac:spMkLst>
            <pc:docMk/>
            <pc:sldMk cId="2583806169" sldId="3129"/>
            <ac:spMk id="10" creationId="{D02EA220-A784-F843-ACC3-D374A80F7E97}"/>
          </ac:spMkLst>
        </pc:spChg>
        <pc:spChg chg="mod">
          <ac:chgData name="Alan Barr" userId="5f1b9f8c-517a-4f1f-adbf-f5066eabebbd" providerId="ADAL" clId="{D68146FB-5146-4AA8-9FE6-ACA252D8CB3C}" dt="2025-06-11T16:54:24.844" v="1145" actId="1076"/>
          <ac:spMkLst>
            <pc:docMk/>
            <pc:sldMk cId="2583806169" sldId="3129"/>
            <ac:spMk id="11" creationId="{F3588A28-46F0-F945-9056-77818EBC8DD2}"/>
          </ac:spMkLst>
        </pc:spChg>
        <pc:picChg chg="mod">
          <ac:chgData name="Alan Barr" userId="5f1b9f8c-517a-4f1f-adbf-f5066eabebbd" providerId="ADAL" clId="{D68146FB-5146-4AA8-9FE6-ACA252D8CB3C}" dt="2025-06-11T16:54:18.190" v="1143" actId="1076"/>
          <ac:picMkLst>
            <pc:docMk/>
            <pc:sldMk cId="2583806169" sldId="3129"/>
            <ac:picMk id="1026" creationId="{A82AFF75-CA9D-2C4F-8CAE-BE7D9558D95A}"/>
          </ac:picMkLst>
        </pc:picChg>
      </pc:sldChg>
      <pc:sldChg chg="add">
        <pc:chgData name="Alan Barr" userId="5f1b9f8c-517a-4f1f-adbf-f5066eabebbd" providerId="ADAL" clId="{D68146FB-5146-4AA8-9FE6-ACA252D8CB3C}" dt="2025-06-11T16:17:59.140" v="444"/>
        <pc:sldMkLst>
          <pc:docMk/>
          <pc:sldMk cId="4268600610" sldId="3214"/>
        </pc:sldMkLst>
      </pc:sldChg>
      <pc:sldChg chg="del">
        <pc:chgData name="Alan Barr" userId="5f1b9f8c-517a-4f1f-adbf-f5066eabebbd" providerId="ADAL" clId="{D68146FB-5146-4AA8-9FE6-ACA252D8CB3C}" dt="2025-06-11T16:57:54.595" v="1212" actId="47"/>
        <pc:sldMkLst>
          <pc:docMk/>
          <pc:sldMk cId="3347091260" sldId="3220"/>
        </pc:sldMkLst>
      </pc:sldChg>
      <pc:sldChg chg="delSp modSp mod">
        <pc:chgData name="Alan Barr" userId="5f1b9f8c-517a-4f1f-adbf-f5066eabebbd" providerId="ADAL" clId="{D68146FB-5146-4AA8-9FE6-ACA252D8CB3C}" dt="2025-06-11T16:15:51.279" v="442" actId="1076"/>
        <pc:sldMkLst>
          <pc:docMk/>
          <pc:sldMk cId="1171276126" sldId="3228"/>
        </pc:sldMkLst>
        <pc:spChg chg="mod">
          <ac:chgData name="Alan Barr" userId="5f1b9f8c-517a-4f1f-adbf-f5066eabebbd" providerId="ADAL" clId="{D68146FB-5146-4AA8-9FE6-ACA252D8CB3C}" dt="2025-06-11T16:15:51.279" v="442" actId="1076"/>
          <ac:spMkLst>
            <pc:docMk/>
            <pc:sldMk cId="1171276126" sldId="3228"/>
            <ac:spMk id="338" creationId="{00000000-0000-0000-0000-000000000000}"/>
          </ac:spMkLst>
        </pc:spChg>
        <pc:spChg chg="del">
          <ac:chgData name="Alan Barr" userId="5f1b9f8c-517a-4f1f-adbf-f5066eabebbd" providerId="ADAL" clId="{D68146FB-5146-4AA8-9FE6-ACA252D8CB3C}" dt="2025-06-11T16:15:08.229" v="425" actId="478"/>
          <ac:spMkLst>
            <pc:docMk/>
            <pc:sldMk cId="1171276126" sldId="3228"/>
            <ac:spMk id="339" creationId="{00000000-0000-0000-0000-000000000000}"/>
          </ac:spMkLst>
        </pc:spChg>
        <pc:picChg chg="mod">
          <ac:chgData name="Alan Barr" userId="5f1b9f8c-517a-4f1f-adbf-f5066eabebbd" providerId="ADAL" clId="{D68146FB-5146-4AA8-9FE6-ACA252D8CB3C}" dt="2025-06-11T16:15:13.539" v="428" actId="14100"/>
          <ac:picMkLst>
            <pc:docMk/>
            <pc:sldMk cId="1171276126" sldId="3228"/>
            <ac:picMk id="3" creationId="{7F0747DE-BE5D-465D-B123-771CED26B8E0}"/>
          </ac:picMkLst>
        </pc:picChg>
      </pc:sldChg>
      <pc:sldChg chg="del">
        <pc:chgData name="Alan Barr" userId="5f1b9f8c-517a-4f1f-adbf-f5066eabebbd" providerId="ADAL" clId="{D68146FB-5146-4AA8-9FE6-ACA252D8CB3C}" dt="2025-06-11T16:25:51.051" v="453" actId="47"/>
        <pc:sldMkLst>
          <pc:docMk/>
          <pc:sldMk cId="800226624" sldId="3231"/>
        </pc:sldMkLst>
      </pc:sldChg>
      <pc:sldChg chg="addSp delSp modSp mod ord">
        <pc:chgData name="Alan Barr" userId="5f1b9f8c-517a-4f1f-adbf-f5066eabebbd" providerId="ADAL" clId="{D68146FB-5146-4AA8-9FE6-ACA252D8CB3C}" dt="2025-06-11T16:44:39.705" v="569"/>
        <pc:sldMkLst>
          <pc:docMk/>
          <pc:sldMk cId="154966038" sldId="3234"/>
        </pc:sldMkLst>
        <pc:spChg chg="mod">
          <ac:chgData name="Alan Barr" userId="5f1b9f8c-517a-4f1f-adbf-f5066eabebbd" providerId="ADAL" clId="{D68146FB-5146-4AA8-9FE6-ACA252D8CB3C}" dt="2025-06-11T16:13:38.623" v="424"/>
          <ac:spMkLst>
            <pc:docMk/>
            <pc:sldMk cId="154966038" sldId="3234"/>
            <ac:spMk id="2" creationId="{729428F9-F6AC-0D4E-EDBD-080C28A0896F}"/>
          </ac:spMkLst>
        </pc:spChg>
        <pc:spChg chg="del mod">
          <ac:chgData name="Alan Barr" userId="5f1b9f8c-517a-4f1f-adbf-f5066eabebbd" providerId="ADAL" clId="{D68146FB-5146-4AA8-9FE6-ACA252D8CB3C}" dt="2025-06-11T16:05:59.833" v="329" actId="478"/>
          <ac:spMkLst>
            <pc:docMk/>
            <pc:sldMk cId="154966038" sldId="3234"/>
            <ac:spMk id="3" creationId="{4D7779CC-11EC-E8EC-F9B5-1B8D2ABB9A20}"/>
          </ac:spMkLst>
        </pc:spChg>
        <pc:spChg chg="add del mod">
          <ac:chgData name="Alan Barr" userId="5f1b9f8c-517a-4f1f-adbf-f5066eabebbd" providerId="ADAL" clId="{D68146FB-5146-4AA8-9FE6-ACA252D8CB3C}" dt="2025-06-11T16:06:04.432" v="331" actId="478"/>
          <ac:spMkLst>
            <pc:docMk/>
            <pc:sldMk cId="154966038" sldId="3234"/>
            <ac:spMk id="8" creationId="{70C9FA57-6B9C-A41B-6CC2-9F7DAE972929}"/>
          </ac:spMkLst>
        </pc:spChg>
      </pc:sldChg>
      <pc:sldChg chg="addSp delSp modSp mod ord modClrScheme chgLayout">
        <pc:chgData name="Alan Barr" userId="5f1b9f8c-517a-4f1f-adbf-f5066eabebbd" providerId="ADAL" clId="{D68146FB-5146-4AA8-9FE6-ACA252D8CB3C}" dt="2025-06-11T16:55:45.611" v="1211" actId="1076"/>
        <pc:sldMkLst>
          <pc:docMk/>
          <pc:sldMk cId="4258215691" sldId="3235"/>
        </pc:sldMkLst>
        <pc:spChg chg="del">
          <ac:chgData name="Alan Barr" userId="5f1b9f8c-517a-4f1f-adbf-f5066eabebbd" providerId="ADAL" clId="{D68146FB-5146-4AA8-9FE6-ACA252D8CB3C}" dt="2025-06-11T16:02:29.451" v="279" actId="478"/>
          <ac:spMkLst>
            <pc:docMk/>
            <pc:sldMk cId="4258215691" sldId="3235"/>
            <ac:spMk id="2" creationId="{C126BAE8-A0CE-5627-6B4D-EB779C4C0C5C}"/>
          </ac:spMkLst>
        </pc:spChg>
        <pc:spChg chg="del">
          <ac:chgData name="Alan Barr" userId="5f1b9f8c-517a-4f1f-adbf-f5066eabebbd" providerId="ADAL" clId="{D68146FB-5146-4AA8-9FE6-ACA252D8CB3C}" dt="2025-06-11T16:02:31.617" v="280" actId="478"/>
          <ac:spMkLst>
            <pc:docMk/>
            <pc:sldMk cId="4258215691" sldId="3235"/>
            <ac:spMk id="3" creationId="{907C0C8C-5B9D-716E-3696-152E40C78CD6}"/>
          </ac:spMkLst>
        </pc:spChg>
        <pc:spChg chg="mod ord">
          <ac:chgData name="Alan Barr" userId="5f1b9f8c-517a-4f1f-adbf-f5066eabebbd" providerId="ADAL" clId="{D68146FB-5146-4AA8-9FE6-ACA252D8CB3C}" dt="2025-06-11T16:09:04.192" v="351" actId="700"/>
          <ac:spMkLst>
            <pc:docMk/>
            <pc:sldMk cId="4258215691" sldId="3235"/>
            <ac:spMk id="4" creationId="{6D27F2AE-E8DE-7075-0437-3557DF01B8B4}"/>
          </ac:spMkLst>
        </pc:spChg>
        <pc:spChg chg="mod ord">
          <ac:chgData name="Alan Barr" userId="5f1b9f8c-517a-4f1f-adbf-f5066eabebbd" providerId="ADAL" clId="{D68146FB-5146-4AA8-9FE6-ACA252D8CB3C}" dt="2025-06-11T16:09:04.192" v="351" actId="700"/>
          <ac:spMkLst>
            <pc:docMk/>
            <pc:sldMk cId="4258215691" sldId="3235"/>
            <ac:spMk id="5" creationId="{880BC949-3C7B-5D82-70F9-F0E3E1A39FD5}"/>
          </ac:spMkLst>
        </pc:spChg>
        <pc:spChg chg="mod ord">
          <ac:chgData name="Alan Barr" userId="5f1b9f8c-517a-4f1f-adbf-f5066eabebbd" providerId="ADAL" clId="{D68146FB-5146-4AA8-9FE6-ACA252D8CB3C}" dt="2025-06-11T16:09:04.192" v="351" actId="700"/>
          <ac:spMkLst>
            <pc:docMk/>
            <pc:sldMk cId="4258215691" sldId="3235"/>
            <ac:spMk id="6" creationId="{054B3B08-C279-0D1B-941A-A6F700D6ADC5}"/>
          </ac:spMkLst>
        </pc:spChg>
        <pc:spChg chg="add mod">
          <ac:chgData name="Alan Barr" userId="5f1b9f8c-517a-4f1f-adbf-f5066eabebbd" providerId="ADAL" clId="{D68146FB-5146-4AA8-9FE6-ACA252D8CB3C}" dt="2025-06-11T16:08:54.702" v="349" actId="1076"/>
          <ac:spMkLst>
            <pc:docMk/>
            <pc:sldMk cId="4258215691" sldId="3235"/>
            <ac:spMk id="9" creationId="{B3AFA8EC-277B-2E82-24F1-260245D7D815}"/>
          </ac:spMkLst>
        </pc:spChg>
        <pc:spChg chg="add del mod">
          <ac:chgData name="Alan Barr" userId="5f1b9f8c-517a-4f1f-adbf-f5066eabebbd" providerId="ADAL" clId="{D68146FB-5146-4AA8-9FE6-ACA252D8CB3C}" dt="2025-06-11T16:09:02.284" v="350" actId="6264"/>
          <ac:spMkLst>
            <pc:docMk/>
            <pc:sldMk cId="4258215691" sldId="3235"/>
            <ac:spMk id="11" creationId="{EED915F4-32BA-4894-2D8E-86D762541674}"/>
          </ac:spMkLst>
        </pc:spChg>
        <pc:spChg chg="add del mod">
          <ac:chgData name="Alan Barr" userId="5f1b9f8c-517a-4f1f-adbf-f5066eabebbd" providerId="ADAL" clId="{D68146FB-5146-4AA8-9FE6-ACA252D8CB3C}" dt="2025-06-11T16:09:02.284" v="350" actId="6264"/>
          <ac:spMkLst>
            <pc:docMk/>
            <pc:sldMk cId="4258215691" sldId="3235"/>
            <ac:spMk id="12" creationId="{85DA3E37-05B4-7D72-E15B-94254253D51A}"/>
          </ac:spMkLst>
        </pc:spChg>
        <pc:spChg chg="add del mod">
          <ac:chgData name="Alan Barr" userId="5f1b9f8c-517a-4f1f-adbf-f5066eabebbd" providerId="ADAL" clId="{D68146FB-5146-4AA8-9FE6-ACA252D8CB3C}" dt="2025-06-11T16:09:02.284" v="350" actId="6264"/>
          <ac:spMkLst>
            <pc:docMk/>
            <pc:sldMk cId="4258215691" sldId="3235"/>
            <ac:spMk id="13" creationId="{3A5A91C6-3F9E-1C02-D7FA-B446422B8FE5}"/>
          </ac:spMkLst>
        </pc:spChg>
        <pc:spChg chg="add del mod ord">
          <ac:chgData name="Alan Barr" userId="5f1b9f8c-517a-4f1f-adbf-f5066eabebbd" providerId="ADAL" clId="{D68146FB-5146-4AA8-9FE6-ACA252D8CB3C}" dt="2025-06-11T16:09:04.192" v="351" actId="700"/>
          <ac:spMkLst>
            <pc:docMk/>
            <pc:sldMk cId="4258215691" sldId="3235"/>
            <ac:spMk id="14" creationId="{7141DE9E-082C-C580-A0F7-97167FDAEBB4}"/>
          </ac:spMkLst>
        </pc:spChg>
        <pc:spChg chg="add del mod ord">
          <ac:chgData name="Alan Barr" userId="5f1b9f8c-517a-4f1f-adbf-f5066eabebbd" providerId="ADAL" clId="{D68146FB-5146-4AA8-9FE6-ACA252D8CB3C}" dt="2025-06-11T16:09:04.192" v="351" actId="700"/>
          <ac:spMkLst>
            <pc:docMk/>
            <pc:sldMk cId="4258215691" sldId="3235"/>
            <ac:spMk id="15" creationId="{D239DA87-51A4-DA23-5F5D-43CFEA0842B1}"/>
          </ac:spMkLst>
        </pc:spChg>
        <pc:spChg chg="add del mod ord">
          <ac:chgData name="Alan Barr" userId="5f1b9f8c-517a-4f1f-adbf-f5066eabebbd" providerId="ADAL" clId="{D68146FB-5146-4AA8-9FE6-ACA252D8CB3C}" dt="2025-06-11T16:09:17.845" v="364" actId="478"/>
          <ac:spMkLst>
            <pc:docMk/>
            <pc:sldMk cId="4258215691" sldId="3235"/>
            <ac:spMk id="16" creationId="{96318B47-5BA9-A870-B4D9-8167C0BAA140}"/>
          </ac:spMkLst>
        </pc:spChg>
        <pc:spChg chg="add del mod">
          <ac:chgData name="Alan Barr" userId="5f1b9f8c-517a-4f1f-adbf-f5066eabebbd" providerId="ADAL" clId="{D68146FB-5146-4AA8-9FE6-ACA252D8CB3C}" dt="2025-06-11T16:09:20.544" v="365" actId="478"/>
          <ac:spMkLst>
            <pc:docMk/>
            <pc:sldMk cId="4258215691" sldId="3235"/>
            <ac:spMk id="17" creationId="{BC45812E-1A79-768D-6290-28220D95BD26}"/>
          </ac:spMkLst>
        </pc:spChg>
        <pc:spChg chg="add mod">
          <ac:chgData name="Alan Barr" userId="5f1b9f8c-517a-4f1f-adbf-f5066eabebbd" providerId="ADAL" clId="{D68146FB-5146-4AA8-9FE6-ACA252D8CB3C}" dt="2025-06-11T16:10:50.533" v="418" actId="20577"/>
          <ac:spMkLst>
            <pc:docMk/>
            <pc:sldMk cId="4258215691" sldId="3235"/>
            <ac:spMk id="18" creationId="{9C38162A-5112-9C12-7342-714F14710404}"/>
          </ac:spMkLst>
        </pc:spChg>
        <pc:spChg chg="add mod">
          <ac:chgData name="Alan Barr" userId="5f1b9f8c-517a-4f1f-adbf-f5066eabebbd" providerId="ADAL" clId="{D68146FB-5146-4AA8-9FE6-ACA252D8CB3C}" dt="2025-06-11T16:55:45.611" v="1211" actId="1076"/>
          <ac:spMkLst>
            <pc:docMk/>
            <pc:sldMk cId="4258215691" sldId="3235"/>
            <ac:spMk id="19" creationId="{2F394B11-5AED-488D-BE61-28662A10E61E}"/>
          </ac:spMkLst>
        </pc:spChg>
        <pc:picChg chg="add mod">
          <ac:chgData name="Alan Barr" userId="5f1b9f8c-517a-4f1f-adbf-f5066eabebbd" providerId="ADAL" clId="{D68146FB-5146-4AA8-9FE6-ACA252D8CB3C}" dt="2025-06-11T16:44:24.920" v="563" actId="1076"/>
          <ac:picMkLst>
            <pc:docMk/>
            <pc:sldMk cId="4258215691" sldId="3235"/>
            <ac:picMk id="7" creationId="{52217138-9FE4-E8BF-4B86-EE321AE563DF}"/>
          </ac:picMkLst>
        </pc:picChg>
        <pc:picChg chg="add del mod">
          <ac:chgData name="Alan Barr" userId="5f1b9f8c-517a-4f1f-adbf-f5066eabebbd" providerId="ADAL" clId="{D68146FB-5146-4AA8-9FE6-ACA252D8CB3C}" dt="2025-06-11T16:03:24.067" v="290" actId="478"/>
          <ac:picMkLst>
            <pc:docMk/>
            <pc:sldMk cId="4258215691" sldId="3235"/>
            <ac:picMk id="8" creationId="{B63A15CD-0891-08D4-E4A3-6F6AAF6AFF29}"/>
          </ac:picMkLst>
        </pc:picChg>
        <pc:picChg chg="add mod">
          <ac:chgData name="Alan Barr" userId="5f1b9f8c-517a-4f1f-adbf-f5066eabebbd" providerId="ADAL" clId="{D68146FB-5146-4AA8-9FE6-ACA252D8CB3C}" dt="2025-06-11T16:08:53.232" v="348" actId="1076"/>
          <ac:picMkLst>
            <pc:docMk/>
            <pc:sldMk cId="4258215691" sldId="3235"/>
            <ac:picMk id="10" creationId="{80673F46-A550-A076-DE11-5EDBEC05E30E}"/>
          </ac:picMkLst>
        </pc:picChg>
      </pc:sldChg>
      <pc:sldChg chg="modSp mod">
        <pc:chgData name="Alan Barr" userId="5f1b9f8c-517a-4f1f-adbf-f5066eabebbd" providerId="ADAL" clId="{D68146FB-5146-4AA8-9FE6-ACA252D8CB3C}" dt="2025-06-11T16:55:07.371" v="1150" actId="14100"/>
        <pc:sldMkLst>
          <pc:docMk/>
          <pc:sldMk cId="0" sldId="3237"/>
        </pc:sldMkLst>
        <pc:spChg chg="mod">
          <ac:chgData name="Alan Barr" userId="5f1b9f8c-517a-4f1f-adbf-f5066eabebbd" providerId="ADAL" clId="{D68146FB-5146-4AA8-9FE6-ACA252D8CB3C}" dt="2025-06-11T16:55:07.371" v="1150" actId="14100"/>
          <ac:spMkLst>
            <pc:docMk/>
            <pc:sldMk cId="0" sldId="3237"/>
            <ac:spMk id="432" creationId="{00000000-0000-0000-0000-000000000000}"/>
          </ac:spMkLst>
        </pc:spChg>
        <pc:spChg chg="mod">
          <ac:chgData name="Alan Barr" userId="5f1b9f8c-517a-4f1f-adbf-f5066eabebbd" providerId="ADAL" clId="{D68146FB-5146-4AA8-9FE6-ACA252D8CB3C}" dt="2025-06-11T16:54:47.395" v="1147" actId="404"/>
          <ac:spMkLst>
            <pc:docMk/>
            <pc:sldMk cId="0" sldId="3237"/>
            <ac:spMk id="434" creationId="{00000000-0000-0000-0000-000000000000}"/>
          </ac:spMkLst>
        </pc:spChg>
        <pc:spChg chg="mod">
          <ac:chgData name="Alan Barr" userId="5f1b9f8c-517a-4f1f-adbf-f5066eabebbd" providerId="ADAL" clId="{D68146FB-5146-4AA8-9FE6-ACA252D8CB3C}" dt="2025-06-11T16:54:56.214" v="1149" actId="404"/>
          <ac:spMkLst>
            <pc:docMk/>
            <pc:sldMk cId="0" sldId="3237"/>
            <ac:spMk id="435" creationId="{00000000-0000-0000-0000-000000000000}"/>
          </ac:spMkLst>
        </pc:spChg>
        <pc:spChg chg="mod">
          <ac:chgData name="Alan Barr" userId="5f1b9f8c-517a-4f1f-adbf-f5066eabebbd" providerId="ADAL" clId="{D68146FB-5146-4AA8-9FE6-ACA252D8CB3C}" dt="2025-06-11T16:54:47.395" v="1147" actId="404"/>
          <ac:spMkLst>
            <pc:docMk/>
            <pc:sldMk cId="0" sldId="3237"/>
            <ac:spMk id="436" creationId="{00000000-0000-0000-0000-000000000000}"/>
          </ac:spMkLst>
        </pc:spChg>
        <pc:spChg chg="mod">
          <ac:chgData name="Alan Barr" userId="5f1b9f8c-517a-4f1f-adbf-f5066eabebbd" providerId="ADAL" clId="{D68146FB-5146-4AA8-9FE6-ACA252D8CB3C}" dt="2025-06-11T16:54:47.395" v="1147" actId="404"/>
          <ac:spMkLst>
            <pc:docMk/>
            <pc:sldMk cId="0" sldId="3237"/>
            <ac:spMk id="437" creationId="{00000000-0000-0000-0000-000000000000}"/>
          </ac:spMkLst>
        </pc:spChg>
      </pc:sldChg>
      <pc:sldChg chg="addSp delSp modSp new mod ord">
        <pc:chgData name="Alan Barr" userId="5f1b9f8c-517a-4f1f-adbf-f5066eabebbd" providerId="ADAL" clId="{D68146FB-5146-4AA8-9FE6-ACA252D8CB3C}" dt="2025-06-11T16:43:59.945" v="561" actId="1076"/>
        <pc:sldMkLst>
          <pc:docMk/>
          <pc:sldMk cId="2390070600" sldId="3238"/>
        </pc:sldMkLst>
        <pc:spChg chg="del">
          <ac:chgData name="Alan Barr" userId="5f1b9f8c-517a-4f1f-adbf-f5066eabebbd" providerId="ADAL" clId="{D68146FB-5146-4AA8-9FE6-ACA252D8CB3C}" dt="2025-06-11T16:41:35.389" v="549" actId="478"/>
          <ac:spMkLst>
            <pc:docMk/>
            <pc:sldMk cId="2390070600" sldId="3238"/>
            <ac:spMk id="2" creationId="{AFFC29CB-A9DB-D345-0ADB-EB7C78A7A6BF}"/>
          </ac:spMkLst>
        </pc:spChg>
        <pc:spChg chg="add mod">
          <ac:chgData name="Alan Barr" userId="5f1b9f8c-517a-4f1f-adbf-f5066eabebbd" providerId="ADAL" clId="{D68146FB-5146-4AA8-9FE6-ACA252D8CB3C}" dt="2025-06-11T16:37:54.491" v="533" actId="1076"/>
          <ac:spMkLst>
            <pc:docMk/>
            <pc:sldMk cId="2390070600" sldId="3238"/>
            <ac:spMk id="7" creationId="{EAB9AE81-DCB0-71C4-0198-1FE5292564F9}"/>
          </ac:spMkLst>
        </pc:spChg>
        <pc:spChg chg="add mod">
          <ac:chgData name="Alan Barr" userId="5f1b9f8c-517a-4f1f-adbf-f5066eabebbd" providerId="ADAL" clId="{D68146FB-5146-4AA8-9FE6-ACA252D8CB3C}" dt="2025-06-11T16:39:26.515" v="546" actId="20577"/>
          <ac:spMkLst>
            <pc:docMk/>
            <pc:sldMk cId="2390070600" sldId="3238"/>
            <ac:spMk id="9" creationId="{7342BE66-B1EB-10F0-404C-1F85BBDDB5E0}"/>
          </ac:spMkLst>
        </pc:spChg>
        <pc:picChg chg="add del mod">
          <ac:chgData name="Alan Barr" userId="5f1b9f8c-517a-4f1f-adbf-f5066eabebbd" providerId="ADAL" clId="{D68146FB-5146-4AA8-9FE6-ACA252D8CB3C}" dt="2025-06-11T16:42:42.445" v="556" actId="478"/>
          <ac:picMkLst>
            <pc:docMk/>
            <pc:sldMk cId="2390070600" sldId="3238"/>
            <ac:picMk id="6" creationId="{C16BB77C-7897-88F6-572D-DB198563CFA7}"/>
          </ac:picMkLst>
        </pc:picChg>
        <pc:picChg chg="add mod modCrop">
          <ac:chgData name="Alan Barr" userId="5f1b9f8c-517a-4f1f-adbf-f5066eabebbd" providerId="ADAL" clId="{D68146FB-5146-4AA8-9FE6-ACA252D8CB3C}" dt="2025-06-11T16:41:50.104" v="554" actId="14100"/>
          <ac:picMkLst>
            <pc:docMk/>
            <pc:sldMk cId="2390070600" sldId="3238"/>
            <ac:picMk id="8" creationId="{7E2F6067-626A-9BF5-3732-4F91B5BDFA4F}"/>
          </ac:picMkLst>
        </pc:picChg>
        <pc:picChg chg="add del">
          <ac:chgData name="Alan Barr" userId="5f1b9f8c-517a-4f1f-adbf-f5066eabebbd" providerId="ADAL" clId="{D68146FB-5146-4AA8-9FE6-ACA252D8CB3C}" dt="2025-06-11T16:42:42.445" v="556" actId="478"/>
          <ac:picMkLst>
            <pc:docMk/>
            <pc:sldMk cId="2390070600" sldId="3238"/>
            <ac:picMk id="1026" creationId="{C8DCB2DA-BB91-335D-B3D8-95DA541BC737}"/>
          </ac:picMkLst>
        </pc:picChg>
        <pc:picChg chg="add mod">
          <ac:chgData name="Alan Barr" userId="5f1b9f8c-517a-4f1f-adbf-f5066eabebbd" providerId="ADAL" clId="{D68146FB-5146-4AA8-9FE6-ACA252D8CB3C}" dt="2025-06-11T16:43:59.945" v="561" actId="1076"/>
          <ac:picMkLst>
            <pc:docMk/>
            <pc:sldMk cId="2390070600" sldId="3238"/>
            <ac:picMk id="1028" creationId="{7C516438-B6EC-690B-6C16-4BD9853DE74C}"/>
          </ac:picMkLst>
        </pc:picChg>
      </pc:sldChg>
      <pc:sldChg chg="addSp delSp modSp new mod">
        <pc:chgData name="Alan Barr" userId="5f1b9f8c-517a-4f1f-adbf-f5066eabebbd" providerId="ADAL" clId="{D68146FB-5146-4AA8-9FE6-ACA252D8CB3C}" dt="2025-06-11T16:24:29.531" v="452" actId="22"/>
        <pc:sldMkLst>
          <pc:docMk/>
          <pc:sldMk cId="2356532974" sldId="3239"/>
        </pc:sldMkLst>
        <pc:spChg chg="del">
          <ac:chgData name="Alan Barr" userId="5f1b9f8c-517a-4f1f-adbf-f5066eabebbd" providerId="ADAL" clId="{D68146FB-5146-4AA8-9FE6-ACA252D8CB3C}" dt="2025-06-11T16:18:22.245" v="446" actId="478"/>
          <ac:spMkLst>
            <pc:docMk/>
            <pc:sldMk cId="2356532974" sldId="3239"/>
            <ac:spMk id="2" creationId="{84149D6F-7716-D9E7-F1DE-707A8FBD944B}"/>
          </ac:spMkLst>
        </pc:spChg>
        <pc:spChg chg="del">
          <ac:chgData name="Alan Barr" userId="5f1b9f8c-517a-4f1f-adbf-f5066eabebbd" providerId="ADAL" clId="{D68146FB-5146-4AA8-9FE6-ACA252D8CB3C}" dt="2025-06-11T16:18:23.547" v="447" actId="478"/>
          <ac:spMkLst>
            <pc:docMk/>
            <pc:sldMk cId="2356532974" sldId="3239"/>
            <ac:spMk id="3" creationId="{F24676F2-E29D-289E-7E6A-DE1464AFEC91}"/>
          </ac:spMkLst>
        </pc:spChg>
        <pc:picChg chg="add del mod">
          <ac:chgData name="Alan Barr" userId="5f1b9f8c-517a-4f1f-adbf-f5066eabebbd" providerId="ADAL" clId="{D68146FB-5146-4AA8-9FE6-ACA252D8CB3C}" dt="2025-06-11T16:24:28.959" v="451" actId="478"/>
          <ac:picMkLst>
            <pc:docMk/>
            <pc:sldMk cId="2356532974" sldId="3239"/>
            <ac:picMk id="7" creationId="{563B4809-58BA-6045-7FBD-8C3FA1AFBD83}"/>
          </ac:picMkLst>
        </pc:picChg>
        <pc:picChg chg="add">
          <ac:chgData name="Alan Barr" userId="5f1b9f8c-517a-4f1f-adbf-f5066eabebbd" providerId="ADAL" clId="{D68146FB-5146-4AA8-9FE6-ACA252D8CB3C}" dt="2025-06-11T16:24:29.531" v="452" actId="22"/>
          <ac:picMkLst>
            <pc:docMk/>
            <pc:sldMk cId="2356532974" sldId="3239"/>
            <ac:picMk id="9" creationId="{3312C739-25E2-2917-873B-11246BAF9C9D}"/>
          </ac:picMkLst>
        </pc:picChg>
      </pc:sldChg>
      <pc:sldChg chg="addSp delSp modSp new mod modClrScheme chgLayout">
        <pc:chgData name="Alan Barr" userId="5f1b9f8c-517a-4f1f-adbf-f5066eabebbd" providerId="ADAL" clId="{D68146FB-5146-4AA8-9FE6-ACA252D8CB3C}" dt="2025-06-11T16:47:03.511" v="615" actId="20577"/>
        <pc:sldMkLst>
          <pc:docMk/>
          <pc:sldMk cId="934243312" sldId="3240"/>
        </pc:sldMkLst>
        <pc:spChg chg="del mod ord">
          <ac:chgData name="Alan Barr" userId="5f1b9f8c-517a-4f1f-adbf-f5066eabebbd" providerId="ADAL" clId="{D68146FB-5146-4AA8-9FE6-ACA252D8CB3C}" dt="2025-06-11T16:46:48.570" v="570" actId="700"/>
          <ac:spMkLst>
            <pc:docMk/>
            <pc:sldMk cId="934243312" sldId="3240"/>
            <ac:spMk id="2" creationId="{38059FAA-E1F5-6CFE-C1A9-CFD39112E618}"/>
          </ac:spMkLst>
        </pc:spChg>
        <pc:spChg chg="mod ord">
          <ac:chgData name="Alan Barr" userId="5f1b9f8c-517a-4f1f-adbf-f5066eabebbd" providerId="ADAL" clId="{D68146FB-5146-4AA8-9FE6-ACA252D8CB3C}" dt="2025-06-11T16:46:48.570" v="570" actId="700"/>
          <ac:spMkLst>
            <pc:docMk/>
            <pc:sldMk cId="934243312" sldId="3240"/>
            <ac:spMk id="3" creationId="{309940A7-BC1C-BD11-6C25-3B6FCB48AACE}"/>
          </ac:spMkLst>
        </pc:spChg>
        <pc:spChg chg="mod ord">
          <ac:chgData name="Alan Barr" userId="5f1b9f8c-517a-4f1f-adbf-f5066eabebbd" providerId="ADAL" clId="{D68146FB-5146-4AA8-9FE6-ACA252D8CB3C}" dt="2025-06-11T16:46:48.570" v="570" actId="700"/>
          <ac:spMkLst>
            <pc:docMk/>
            <pc:sldMk cId="934243312" sldId="3240"/>
            <ac:spMk id="4" creationId="{420FB442-1C69-0A70-E786-8890292D9EF0}"/>
          </ac:spMkLst>
        </pc:spChg>
        <pc:spChg chg="mod ord">
          <ac:chgData name="Alan Barr" userId="5f1b9f8c-517a-4f1f-adbf-f5066eabebbd" providerId="ADAL" clId="{D68146FB-5146-4AA8-9FE6-ACA252D8CB3C}" dt="2025-06-11T16:46:48.570" v="570" actId="700"/>
          <ac:spMkLst>
            <pc:docMk/>
            <pc:sldMk cId="934243312" sldId="3240"/>
            <ac:spMk id="5" creationId="{120DDAA0-1B64-6B05-8827-D2F0E116D040}"/>
          </ac:spMkLst>
        </pc:spChg>
        <pc:spChg chg="add mod ord">
          <ac:chgData name="Alan Barr" userId="5f1b9f8c-517a-4f1f-adbf-f5066eabebbd" providerId="ADAL" clId="{D68146FB-5146-4AA8-9FE6-ACA252D8CB3C}" dt="2025-06-11T16:47:03.511" v="615" actId="20577"/>
          <ac:spMkLst>
            <pc:docMk/>
            <pc:sldMk cId="934243312" sldId="3240"/>
            <ac:spMk id="6" creationId="{F8D534D2-B27B-2033-811C-002AFB0C42B2}"/>
          </ac:spMkLst>
        </pc:spChg>
        <pc:spChg chg="add del mod ord">
          <ac:chgData name="Alan Barr" userId="5f1b9f8c-517a-4f1f-adbf-f5066eabebbd" providerId="ADAL" clId="{D68146FB-5146-4AA8-9FE6-ACA252D8CB3C}" dt="2025-06-11T16:46:55.234" v="587" actId="478"/>
          <ac:spMkLst>
            <pc:docMk/>
            <pc:sldMk cId="934243312" sldId="3240"/>
            <ac:spMk id="7" creationId="{CE9E196F-F111-0517-6D5F-BCF1AF95B39E}"/>
          </ac:spMkLst>
        </pc:spChg>
      </pc:sldChg>
    </pc:docChg>
  </pc:docChgLst>
  <pc:docChgLst>
    <pc:chgData name="Alan Barr" userId="5f1b9f8c-517a-4f1f-adbf-f5066eabebbd" providerId="ADAL" clId="{639FFC78-954D-4C0E-BBD3-F4FD39ED7B36}"/>
    <pc:docChg chg="undo custSel addSld delSld modSld sldOrd">
      <pc:chgData name="Alan Barr" userId="5f1b9f8c-517a-4f1f-adbf-f5066eabebbd" providerId="ADAL" clId="{639FFC78-954D-4C0E-BBD3-F4FD39ED7B36}" dt="2025-06-12T16:56:06.038" v="4335" actId="207"/>
      <pc:docMkLst>
        <pc:docMk/>
      </pc:docMkLst>
      <pc:sldChg chg="addSp modSp mod">
        <pc:chgData name="Alan Barr" userId="5f1b9f8c-517a-4f1f-adbf-f5066eabebbd" providerId="ADAL" clId="{639FFC78-954D-4C0E-BBD3-F4FD39ED7B36}" dt="2025-06-12T10:37:02.294" v="1318" actId="1076"/>
        <pc:sldMkLst>
          <pc:docMk/>
          <pc:sldMk cId="82791837" sldId="256"/>
        </pc:sldMkLst>
        <pc:spChg chg="mod">
          <ac:chgData name="Alan Barr" userId="5f1b9f8c-517a-4f1f-adbf-f5066eabebbd" providerId="ADAL" clId="{639FFC78-954D-4C0E-BBD3-F4FD39ED7B36}" dt="2025-06-12T10:37:02.294" v="1318" actId="1076"/>
          <ac:spMkLst>
            <pc:docMk/>
            <pc:sldMk cId="82791837" sldId="256"/>
            <ac:spMk id="2" creationId="{165FFF40-1DE7-4472-ACEE-29A070397CDC}"/>
          </ac:spMkLst>
        </pc:spChg>
        <pc:spChg chg="mod">
          <ac:chgData name="Alan Barr" userId="5f1b9f8c-517a-4f1f-adbf-f5066eabebbd" providerId="ADAL" clId="{639FFC78-954D-4C0E-BBD3-F4FD39ED7B36}" dt="2025-06-12T09:00:23.655" v="625" actId="20577"/>
          <ac:spMkLst>
            <pc:docMk/>
            <pc:sldMk cId="82791837" sldId="256"/>
            <ac:spMk id="3" creationId="{F32EBF18-FBBE-40E5-B067-BB6F7963E972}"/>
          </ac:spMkLst>
        </pc:spChg>
        <pc:spChg chg="add mod">
          <ac:chgData name="Alan Barr" userId="5f1b9f8c-517a-4f1f-adbf-f5066eabebbd" providerId="ADAL" clId="{639FFC78-954D-4C0E-BBD3-F4FD39ED7B36}" dt="2025-06-12T08:31:59.006" v="289" actId="1076"/>
          <ac:spMkLst>
            <pc:docMk/>
            <pc:sldMk cId="82791837" sldId="256"/>
            <ac:spMk id="8" creationId="{28A87C7D-5681-43CE-8A62-29D39A4B1ABE}"/>
          </ac:spMkLst>
        </pc:spChg>
        <pc:spChg chg="add mod">
          <ac:chgData name="Alan Barr" userId="5f1b9f8c-517a-4f1f-adbf-f5066eabebbd" providerId="ADAL" clId="{639FFC78-954D-4C0E-BBD3-F4FD39ED7B36}" dt="2025-06-12T08:32:15.671" v="292" actId="114"/>
          <ac:spMkLst>
            <pc:docMk/>
            <pc:sldMk cId="82791837" sldId="256"/>
            <ac:spMk id="9" creationId="{6426D735-420F-413A-B52D-1BA214C607E3}"/>
          </ac:spMkLst>
        </pc:spChg>
        <pc:picChg chg="add mod">
          <ac:chgData name="Alan Barr" userId="5f1b9f8c-517a-4f1f-adbf-f5066eabebbd" providerId="ADAL" clId="{639FFC78-954D-4C0E-BBD3-F4FD39ED7B36}" dt="2025-06-11T08:01:24.805" v="211" actId="14100"/>
          <ac:picMkLst>
            <pc:docMk/>
            <pc:sldMk cId="82791837" sldId="256"/>
            <ac:picMk id="7" creationId="{A2413DE5-5FF4-4C16-A948-902C40D56649}"/>
          </ac:picMkLst>
        </pc:picChg>
      </pc:sldChg>
      <pc:sldChg chg="modSp add mod">
        <pc:chgData name="Alan Barr" userId="5f1b9f8c-517a-4f1f-adbf-f5066eabebbd" providerId="ADAL" clId="{639FFC78-954D-4C0E-BBD3-F4FD39ED7B36}" dt="2025-06-12T16:37:12.154" v="4029" actId="404"/>
        <pc:sldMkLst>
          <pc:docMk/>
          <pc:sldMk cId="2701726926" sldId="257"/>
        </pc:sldMkLst>
        <pc:spChg chg="mod">
          <ac:chgData name="Alan Barr" userId="5f1b9f8c-517a-4f1f-adbf-f5066eabebbd" providerId="ADAL" clId="{639FFC78-954D-4C0E-BBD3-F4FD39ED7B36}" dt="2025-06-12T16:37:01.400" v="4027" actId="1076"/>
          <ac:spMkLst>
            <pc:docMk/>
            <pc:sldMk cId="2701726926" sldId="257"/>
            <ac:spMk id="2" creationId="{D26ADA1B-B4B1-5E0E-CE13-6EEC033244BF}"/>
          </ac:spMkLst>
        </pc:spChg>
        <pc:spChg chg="mod">
          <ac:chgData name="Alan Barr" userId="5f1b9f8c-517a-4f1f-adbf-f5066eabebbd" providerId="ADAL" clId="{639FFC78-954D-4C0E-BBD3-F4FD39ED7B36}" dt="2025-06-12T09:06:42.193" v="676" actId="1076"/>
          <ac:spMkLst>
            <pc:docMk/>
            <pc:sldMk cId="2701726926" sldId="257"/>
            <ac:spMk id="3" creationId="{1EE48474-6540-BB4D-7247-484218371E69}"/>
          </ac:spMkLst>
        </pc:spChg>
        <pc:spChg chg="mod">
          <ac:chgData name="Alan Barr" userId="5f1b9f8c-517a-4f1f-adbf-f5066eabebbd" providerId="ADAL" clId="{639FFC78-954D-4C0E-BBD3-F4FD39ED7B36}" dt="2025-06-12T13:44:45.960" v="1801" actId="1076"/>
          <ac:spMkLst>
            <pc:docMk/>
            <pc:sldMk cId="2701726926" sldId="257"/>
            <ac:spMk id="32" creationId="{C250E88A-0202-47B1-9E9B-80F0E3020FF4}"/>
          </ac:spMkLst>
        </pc:spChg>
        <pc:spChg chg="mod">
          <ac:chgData name="Alan Barr" userId="5f1b9f8c-517a-4f1f-adbf-f5066eabebbd" providerId="ADAL" clId="{639FFC78-954D-4C0E-BBD3-F4FD39ED7B36}" dt="2025-06-12T16:37:12.154" v="4029" actId="404"/>
          <ac:spMkLst>
            <pc:docMk/>
            <pc:sldMk cId="2701726926" sldId="257"/>
            <ac:spMk id="50" creationId="{0412027A-A460-49CE-990C-36DB148E5375}"/>
          </ac:spMkLst>
        </pc:spChg>
        <pc:grpChg chg="mod">
          <ac:chgData name="Alan Barr" userId="5f1b9f8c-517a-4f1f-adbf-f5066eabebbd" providerId="ADAL" clId="{639FFC78-954D-4C0E-BBD3-F4FD39ED7B36}" dt="2025-06-12T09:06:55.621" v="686" actId="1036"/>
          <ac:grpSpMkLst>
            <pc:docMk/>
            <pc:sldMk cId="2701726926" sldId="257"/>
            <ac:grpSpMk id="28" creationId="{22661FF7-DBF6-4EB0-AD2C-4977A5FCEAAC}"/>
          </ac:grpSpMkLst>
        </pc:grpChg>
      </pc:sldChg>
      <pc:sldChg chg="addSp delSp modSp new del mod">
        <pc:chgData name="Alan Barr" userId="5f1b9f8c-517a-4f1f-adbf-f5066eabebbd" providerId="ADAL" clId="{639FFC78-954D-4C0E-BBD3-F4FD39ED7B36}" dt="2025-06-10T15:45:22.279" v="64" actId="2696"/>
        <pc:sldMkLst>
          <pc:docMk/>
          <pc:sldMk cId="2915911087" sldId="257"/>
        </pc:sldMkLst>
      </pc:sldChg>
      <pc:sldChg chg="delSp modSp add del mod">
        <pc:chgData name="Alan Barr" userId="5f1b9f8c-517a-4f1f-adbf-f5066eabebbd" providerId="ADAL" clId="{639FFC78-954D-4C0E-BBD3-F4FD39ED7B36}" dt="2025-06-12T14:26:02.434" v="2163"/>
        <pc:sldMkLst>
          <pc:docMk/>
          <pc:sldMk cId="0" sldId="259"/>
        </pc:sldMkLst>
        <pc:spChg chg="mod">
          <ac:chgData name="Alan Barr" userId="5f1b9f8c-517a-4f1f-adbf-f5066eabebbd" providerId="ADAL" clId="{639FFC78-954D-4C0E-BBD3-F4FD39ED7B36}" dt="2025-06-12T14:26:02.434" v="2163"/>
          <ac:spMkLst>
            <pc:docMk/>
            <pc:sldMk cId="0" sldId="259"/>
            <ac:spMk id="244" creationId="{00000000-0000-0000-0000-000000000000}"/>
          </ac:spMkLst>
        </pc:spChg>
        <pc:spChg chg="mod">
          <ac:chgData name="Alan Barr" userId="5f1b9f8c-517a-4f1f-adbf-f5066eabebbd" providerId="ADAL" clId="{639FFC78-954D-4C0E-BBD3-F4FD39ED7B36}" dt="2025-06-12T14:26:02.434" v="2163"/>
          <ac:spMkLst>
            <pc:docMk/>
            <pc:sldMk cId="0" sldId="259"/>
            <ac:spMk id="245" creationId="{00000000-0000-0000-0000-000000000000}"/>
          </ac:spMkLst>
        </pc:spChg>
        <pc:picChg chg="del">
          <ac:chgData name="Alan Barr" userId="5f1b9f8c-517a-4f1f-adbf-f5066eabebbd" providerId="ADAL" clId="{639FFC78-954D-4C0E-BBD3-F4FD39ED7B36}" dt="2025-06-12T09:13:04.820" v="811" actId="478"/>
          <ac:picMkLst>
            <pc:docMk/>
            <pc:sldMk cId="0" sldId="259"/>
            <ac:picMk id="381" creationId="{00000000-0000-0000-0000-000000000000}"/>
          </ac:picMkLst>
        </pc:picChg>
      </pc:sldChg>
      <pc:sldChg chg="add del">
        <pc:chgData name="Alan Barr" userId="5f1b9f8c-517a-4f1f-adbf-f5066eabebbd" providerId="ADAL" clId="{639FFC78-954D-4C0E-BBD3-F4FD39ED7B36}" dt="2025-06-12T10:31:36.095" v="1141" actId="47"/>
        <pc:sldMkLst>
          <pc:docMk/>
          <pc:sldMk cId="731230081" sldId="259"/>
        </pc:sldMkLst>
      </pc:sldChg>
      <pc:sldChg chg="modSp mod ord">
        <pc:chgData name="Alan Barr" userId="5f1b9f8c-517a-4f1f-adbf-f5066eabebbd" providerId="ADAL" clId="{639FFC78-954D-4C0E-BBD3-F4FD39ED7B36}" dt="2025-06-12T16:43:40.969" v="4156" actId="1076"/>
        <pc:sldMkLst>
          <pc:docMk/>
          <pc:sldMk cId="0" sldId="260"/>
        </pc:sldMkLst>
        <pc:spChg chg="mod">
          <ac:chgData name="Alan Barr" userId="5f1b9f8c-517a-4f1f-adbf-f5066eabebbd" providerId="ADAL" clId="{639FFC78-954D-4C0E-BBD3-F4FD39ED7B36}" dt="2025-06-12T16:43:40.969" v="4156" actId="1076"/>
          <ac:spMkLst>
            <pc:docMk/>
            <pc:sldMk cId="0" sldId="260"/>
            <ac:spMk id="3" creationId="{1DBCC99D-C18D-92CA-AFC1-ABDC31ED2B2B}"/>
          </ac:spMkLst>
        </pc:spChg>
        <pc:spChg chg="mod">
          <ac:chgData name="Alan Barr" userId="5f1b9f8c-517a-4f1f-adbf-f5066eabebbd" providerId="ADAL" clId="{639FFC78-954D-4C0E-BBD3-F4FD39ED7B36}" dt="2025-06-12T16:38:18.815" v="4051" actId="1076"/>
          <ac:spMkLst>
            <pc:docMk/>
            <pc:sldMk cId="0" sldId="260"/>
            <ac:spMk id="4" creationId="{E9298B03-6DF2-8D77-6A87-5D3DE5B3AA0F}"/>
          </ac:spMkLst>
        </pc:spChg>
        <pc:spChg chg="mod">
          <ac:chgData name="Alan Barr" userId="5f1b9f8c-517a-4f1f-adbf-f5066eabebbd" providerId="ADAL" clId="{639FFC78-954D-4C0E-BBD3-F4FD39ED7B36}" dt="2025-06-12T08:42:02.905" v="457" actId="1076"/>
          <ac:spMkLst>
            <pc:docMk/>
            <pc:sldMk cId="0" sldId="260"/>
            <ac:spMk id="392" creationId="{00000000-0000-0000-0000-000000000000}"/>
          </ac:spMkLst>
        </pc:spChg>
        <pc:grpChg chg="mod">
          <ac:chgData name="Alan Barr" userId="5f1b9f8c-517a-4f1f-adbf-f5066eabebbd" providerId="ADAL" clId="{639FFC78-954D-4C0E-BBD3-F4FD39ED7B36}" dt="2025-06-12T16:38:12.110" v="4049" actId="14100"/>
          <ac:grpSpMkLst>
            <pc:docMk/>
            <pc:sldMk cId="0" sldId="260"/>
            <ac:grpSpMk id="393" creationId="{00000000-0000-0000-0000-000000000000}"/>
          </ac:grpSpMkLst>
        </pc:grpChg>
      </pc:sldChg>
      <pc:sldChg chg="addSp delSp modSp add mod ord modNotesTx">
        <pc:chgData name="Alan Barr" userId="5f1b9f8c-517a-4f1f-adbf-f5066eabebbd" providerId="ADAL" clId="{639FFC78-954D-4C0E-BBD3-F4FD39ED7B36}" dt="2025-06-12T16:44:19.409" v="4157" actId="1076"/>
        <pc:sldMkLst>
          <pc:docMk/>
          <pc:sldMk cId="0" sldId="261"/>
        </pc:sldMkLst>
        <pc:spChg chg="add mod">
          <ac:chgData name="Alan Barr" userId="5f1b9f8c-517a-4f1f-adbf-f5066eabebbd" providerId="ADAL" clId="{639FFC78-954D-4C0E-BBD3-F4FD39ED7B36}" dt="2025-06-12T15:58:03.508" v="3797" actId="20577"/>
          <ac:spMkLst>
            <pc:docMk/>
            <pc:sldMk cId="0" sldId="261"/>
            <ac:spMk id="2" creationId="{42E0A28E-9B90-4F37-AFCB-D06AD50B39AF}"/>
          </ac:spMkLst>
        </pc:spChg>
        <pc:spChg chg="add del mod">
          <ac:chgData name="Alan Barr" userId="5f1b9f8c-517a-4f1f-adbf-f5066eabebbd" providerId="ADAL" clId="{639FFC78-954D-4C0E-BBD3-F4FD39ED7B36}" dt="2025-06-12T15:58:12.449" v="3799" actId="478"/>
          <ac:spMkLst>
            <pc:docMk/>
            <pc:sldMk cId="0" sldId="261"/>
            <ac:spMk id="3" creationId="{2DEBE769-1479-4DBE-9079-C9788F89BC58}"/>
          </ac:spMkLst>
        </pc:spChg>
        <pc:spChg chg="add mod">
          <ac:chgData name="Alan Barr" userId="5f1b9f8c-517a-4f1f-adbf-f5066eabebbd" providerId="ADAL" clId="{639FFC78-954D-4C0E-BBD3-F4FD39ED7B36}" dt="2025-06-12T16:44:19.409" v="4157" actId="1076"/>
          <ac:spMkLst>
            <pc:docMk/>
            <pc:sldMk cId="0" sldId="261"/>
            <ac:spMk id="7" creationId="{21E18069-5503-49AC-901F-22435D0D2C99}"/>
          </ac:spMkLst>
        </pc:spChg>
        <pc:spChg chg="add mod">
          <ac:chgData name="Alan Barr" userId="5f1b9f8c-517a-4f1f-adbf-f5066eabebbd" providerId="ADAL" clId="{639FFC78-954D-4C0E-BBD3-F4FD39ED7B36}" dt="2025-06-12T16:08:17.398" v="3824" actId="1076"/>
          <ac:spMkLst>
            <pc:docMk/>
            <pc:sldMk cId="0" sldId="261"/>
            <ac:spMk id="10" creationId="{8AF5C02C-B07E-4749-84E8-FEFBAF1469DF}"/>
          </ac:spMkLst>
        </pc:spChg>
        <pc:spChg chg="add mod">
          <ac:chgData name="Alan Barr" userId="5f1b9f8c-517a-4f1f-adbf-f5066eabebbd" providerId="ADAL" clId="{639FFC78-954D-4C0E-BBD3-F4FD39ED7B36}" dt="2025-06-12T16:05:27.677" v="3809" actId="1076"/>
          <ac:spMkLst>
            <pc:docMk/>
            <pc:sldMk cId="0" sldId="261"/>
            <ac:spMk id="11" creationId="{9726BAFD-8A1F-4858-96B7-67754C30DBAA}"/>
          </ac:spMkLst>
        </pc:spChg>
        <pc:spChg chg="mod">
          <ac:chgData name="Alan Barr" userId="5f1b9f8c-517a-4f1f-adbf-f5066eabebbd" providerId="ADAL" clId="{639FFC78-954D-4C0E-BBD3-F4FD39ED7B36}" dt="2025-06-12T15:39:02.522" v="3439" actId="27636"/>
          <ac:spMkLst>
            <pc:docMk/>
            <pc:sldMk cId="0" sldId="261"/>
            <ac:spMk id="511" creationId="{00000000-0000-0000-0000-000000000000}"/>
          </ac:spMkLst>
        </pc:spChg>
        <pc:graphicFrameChg chg="add del mod">
          <ac:chgData name="Alan Barr" userId="5f1b9f8c-517a-4f1f-adbf-f5066eabebbd" providerId="ADAL" clId="{639FFC78-954D-4C0E-BBD3-F4FD39ED7B36}" dt="2025-06-12T15:38:05.333" v="3408" actId="478"/>
          <ac:graphicFrameMkLst>
            <pc:docMk/>
            <pc:sldMk cId="0" sldId="261"/>
            <ac:graphicFrameMk id="6" creationId="{34E987CD-2059-4FA9-B5C9-205EB6B06618}"/>
          </ac:graphicFrameMkLst>
        </pc:graphicFrameChg>
        <pc:picChg chg="mod modCrop">
          <ac:chgData name="Alan Barr" userId="5f1b9f8c-517a-4f1f-adbf-f5066eabebbd" providerId="ADAL" clId="{639FFC78-954D-4C0E-BBD3-F4FD39ED7B36}" dt="2025-06-10T15:53:43.627" v="120" actId="1076"/>
          <ac:picMkLst>
            <pc:docMk/>
            <pc:sldMk cId="0" sldId="261"/>
            <ac:picMk id="513" creationId="{00000000-0000-0000-0000-000000000000}"/>
          </ac:picMkLst>
        </pc:picChg>
      </pc:sldChg>
      <pc:sldChg chg="addSp delSp modSp add del mod modNotesTx">
        <pc:chgData name="Alan Barr" userId="5f1b9f8c-517a-4f1f-adbf-f5066eabebbd" providerId="ADAL" clId="{639FFC78-954D-4C0E-BBD3-F4FD39ED7B36}" dt="2025-06-12T16:45:11.802" v="4265" actId="1076"/>
        <pc:sldMkLst>
          <pc:docMk/>
          <pc:sldMk cId="0" sldId="262"/>
        </pc:sldMkLst>
        <pc:spChg chg="add mod">
          <ac:chgData name="Alan Barr" userId="5f1b9f8c-517a-4f1f-adbf-f5066eabebbd" providerId="ADAL" clId="{639FFC78-954D-4C0E-BBD3-F4FD39ED7B36}" dt="2025-06-12T15:53:21.642" v="3756" actId="20577"/>
          <ac:spMkLst>
            <pc:docMk/>
            <pc:sldMk cId="0" sldId="262"/>
            <ac:spMk id="2" creationId="{4EA8993E-6000-439C-9E47-B65921A24703}"/>
          </ac:spMkLst>
        </pc:spChg>
        <pc:spChg chg="add mod">
          <ac:chgData name="Alan Barr" userId="5f1b9f8c-517a-4f1f-adbf-f5066eabebbd" providerId="ADAL" clId="{639FFC78-954D-4C0E-BBD3-F4FD39ED7B36}" dt="2025-06-12T16:44:43.455" v="4195" actId="313"/>
          <ac:spMkLst>
            <pc:docMk/>
            <pc:sldMk cId="0" sldId="262"/>
            <ac:spMk id="7" creationId="{D0727139-D362-450D-8077-18A8DFF938D4}"/>
          </ac:spMkLst>
        </pc:spChg>
        <pc:spChg chg="add del mod">
          <ac:chgData name="Alan Barr" userId="5f1b9f8c-517a-4f1f-adbf-f5066eabebbd" providerId="ADAL" clId="{639FFC78-954D-4C0E-BBD3-F4FD39ED7B36}" dt="2025-06-12T15:42:46.691" v="3551" actId="478"/>
          <ac:spMkLst>
            <pc:docMk/>
            <pc:sldMk cId="0" sldId="262"/>
            <ac:spMk id="9" creationId="{E14D2BB9-B16D-47A0-A75E-2EA811B721EA}"/>
          </ac:spMkLst>
        </pc:spChg>
        <pc:spChg chg="add mod">
          <ac:chgData name="Alan Barr" userId="5f1b9f8c-517a-4f1f-adbf-f5066eabebbd" providerId="ADAL" clId="{639FFC78-954D-4C0E-BBD3-F4FD39ED7B36}" dt="2025-06-12T16:45:11.802" v="4265" actId="1076"/>
          <ac:spMkLst>
            <pc:docMk/>
            <pc:sldMk cId="0" sldId="262"/>
            <ac:spMk id="10" creationId="{F04C57BC-4B2A-48F5-8CA7-3111F1A27C60}"/>
          </ac:spMkLst>
        </pc:spChg>
        <pc:spChg chg="mod">
          <ac:chgData name="Alan Barr" userId="5f1b9f8c-517a-4f1f-adbf-f5066eabebbd" providerId="ADAL" clId="{639FFC78-954D-4C0E-BBD3-F4FD39ED7B36}" dt="2025-06-12T13:48:45.298" v="1814"/>
          <ac:spMkLst>
            <pc:docMk/>
            <pc:sldMk cId="0" sldId="262"/>
            <ac:spMk id="276" creationId="{00000000-0000-0000-0000-000000000000}"/>
          </ac:spMkLst>
        </pc:spChg>
        <pc:spChg chg="mod">
          <ac:chgData name="Alan Barr" userId="5f1b9f8c-517a-4f1f-adbf-f5066eabebbd" providerId="ADAL" clId="{639FFC78-954D-4C0E-BBD3-F4FD39ED7B36}" dt="2025-06-12T13:48:45.298" v="1814"/>
          <ac:spMkLst>
            <pc:docMk/>
            <pc:sldMk cId="0" sldId="262"/>
            <ac:spMk id="277" creationId="{00000000-0000-0000-0000-000000000000}"/>
          </ac:spMkLst>
        </pc:spChg>
        <pc:spChg chg="mod">
          <ac:chgData name="Alan Barr" userId="5f1b9f8c-517a-4f1f-adbf-f5066eabebbd" providerId="ADAL" clId="{639FFC78-954D-4C0E-BBD3-F4FD39ED7B36}" dt="2025-06-12T15:42:44.363" v="3550" actId="20577"/>
          <ac:spMkLst>
            <pc:docMk/>
            <pc:sldMk cId="0" sldId="262"/>
            <ac:spMk id="516" creationId="{00000000-0000-0000-0000-000000000000}"/>
          </ac:spMkLst>
        </pc:spChg>
        <pc:spChg chg="del">
          <ac:chgData name="Alan Barr" userId="5f1b9f8c-517a-4f1f-adbf-f5066eabebbd" providerId="ADAL" clId="{639FFC78-954D-4C0E-BBD3-F4FD39ED7B36}" dt="2025-06-12T15:25:55.384" v="3036" actId="478"/>
          <ac:spMkLst>
            <pc:docMk/>
            <pc:sldMk cId="0" sldId="262"/>
            <ac:spMk id="519" creationId="{00000000-0000-0000-0000-000000000000}"/>
          </ac:spMkLst>
        </pc:spChg>
        <pc:picChg chg="mod modCrop">
          <ac:chgData name="Alan Barr" userId="5f1b9f8c-517a-4f1f-adbf-f5066eabebbd" providerId="ADAL" clId="{639FFC78-954D-4C0E-BBD3-F4FD39ED7B36}" dt="2025-06-12T15:43:05.165" v="3552" actId="1076"/>
          <ac:picMkLst>
            <pc:docMk/>
            <pc:sldMk cId="0" sldId="262"/>
            <ac:picMk id="518" creationId="{00000000-0000-0000-0000-000000000000}"/>
          </ac:picMkLst>
        </pc:picChg>
      </pc:sldChg>
      <pc:sldChg chg="add del ord">
        <pc:chgData name="Alan Barr" userId="5f1b9f8c-517a-4f1f-adbf-f5066eabebbd" providerId="ADAL" clId="{639FFC78-954D-4C0E-BBD3-F4FD39ED7B36}" dt="2025-06-12T13:49:24.076" v="1817" actId="47"/>
        <pc:sldMkLst>
          <pc:docMk/>
          <pc:sldMk cId="0" sldId="263"/>
        </pc:sldMkLst>
      </pc:sldChg>
      <pc:sldChg chg="addSp modSp mod ord">
        <pc:chgData name="Alan Barr" userId="5f1b9f8c-517a-4f1f-adbf-f5066eabebbd" providerId="ADAL" clId="{639FFC78-954D-4C0E-BBD3-F4FD39ED7B36}" dt="2025-06-12T15:19:45.613" v="2781" actId="1076"/>
        <pc:sldMkLst>
          <pc:docMk/>
          <pc:sldMk cId="0" sldId="264"/>
        </pc:sldMkLst>
        <pc:spChg chg="add mod">
          <ac:chgData name="Alan Barr" userId="5f1b9f8c-517a-4f1f-adbf-f5066eabebbd" providerId="ADAL" clId="{639FFC78-954D-4C0E-BBD3-F4FD39ED7B36}" dt="2025-06-12T15:19:45.613" v="2781" actId="1076"/>
          <ac:spMkLst>
            <pc:docMk/>
            <pc:sldMk cId="0" sldId="264"/>
            <ac:spMk id="2" creationId="{51C3B84F-4180-41D3-8086-2074DC460FE4}"/>
          </ac:spMkLst>
        </pc:spChg>
        <pc:spChg chg="mod">
          <ac:chgData name="Alan Barr" userId="5f1b9f8c-517a-4f1f-adbf-f5066eabebbd" providerId="ADAL" clId="{639FFC78-954D-4C0E-BBD3-F4FD39ED7B36}" dt="2025-06-12T15:19:23.989" v="2762" actId="20577"/>
          <ac:spMkLst>
            <pc:docMk/>
            <pc:sldMk cId="0" sldId="264"/>
            <ac:spMk id="290" creationId="{00000000-0000-0000-0000-000000000000}"/>
          </ac:spMkLst>
        </pc:spChg>
        <pc:spChg chg="mod">
          <ac:chgData name="Alan Barr" userId="5f1b9f8c-517a-4f1f-adbf-f5066eabebbd" providerId="ADAL" clId="{639FFC78-954D-4C0E-BBD3-F4FD39ED7B36}" dt="2025-06-12T14:29:48.665" v="2193" actId="1076"/>
          <ac:spMkLst>
            <pc:docMk/>
            <pc:sldMk cId="0" sldId="264"/>
            <ac:spMk id="299" creationId="{00000000-0000-0000-0000-000000000000}"/>
          </ac:spMkLst>
        </pc:spChg>
        <pc:spChg chg="mod">
          <ac:chgData name="Alan Barr" userId="5f1b9f8c-517a-4f1f-adbf-f5066eabebbd" providerId="ADAL" clId="{639FFC78-954D-4C0E-BBD3-F4FD39ED7B36}" dt="2025-06-12T14:50:06.231" v="2503" actId="1076"/>
          <ac:spMkLst>
            <pc:docMk/>
            <pc:sldMk cId="0" sldId="264"/>
            <ac:spMk id="303" creationId="{00000000-0000-0000-0000-000000000000}"/>
          </ac:spMkLst>
        </pc:spChg>
      </pc:sldChg>
      <pc:sldChg chg="modSp mod ord">
        <pc:chgData name="Alan Barr" userId="5f1b9f8c-517a-4f1f-adbf-f5066eabebbd" providerId="ADAL" clId="{639FFC78-954D-4C0E-BBD3-F4FD39ED7B36}" dt="2025-06-12T15:33:44.868" v="3289"/>
        <pc:sldMkLst>
          <pc:docMk/>
          <pc:sldMk cId="0" sldId="265"/>
        </pc:sldMkLst>
        <pc:spChg chg="mod">
          <ac:chgData name="Alan Barr" userId="5f1b9f8c-517a-4f1f-adbf-f5066eabebbd" providerId="ADAL" clId="{639FFC78-954D-4C0E-BBD3-F4FD39ED7B36}" dt="2025-06-12T09:04:18.851" v="659" actId="20577"/>
          <ac:spMkLst>
            <pc:docMk/>
            <pc:sldMk cId="0" sldId="265"/>
            <ac:spMk id="311" creationId="{00000000-0000-0000-0000-000000000000}"/>
          </ac:spMkLst>
        </pc:spChg>
      </pc:sldChg>
      <pc:sldChg chg="addSp delSp modSp add mod">
        <pc:chgData name="Alan Barr" userId="5f1b9f8c-517a-4f1f-adbf-f5066eabebbd" providerId="ADAL" clId="{639FFC78-954D-4C0E-BBD3-F4FD39ED7B36}" dt="2025-06-12T14:37:28.629" v="2300" actId="6549"/>
        <pc:sldMkLst>
          <pc:docMk/>
          <pc:sldMk cId="0" sldId="266"/>
        </pc:sldMkLst>
        <pc:spChg chg="add mod">
          <ac:chgData name="Alan Barr" userId="5f1b9f8c-517a-4f1f-adbf-f5066eabebbd" providerId="ADAL" clId="{639FFC78-954D-4C0E-BBD3-F4FD39ED7B36}" dt="2025-06-12T14:37:28.629" v="2300" actId="6549"/>
          <ac:spMkLst>
            <pc:docMk/>
            <pc:sldMk cId="0" sldId="266"/>
            <ac:spMk id="2" creationId="{26866323-0849-41DE-93FD-6E4164A8A4EA}"/>
          </ac:spMkLst>
        </pc:spChg>
        <pc:spChg chg="add del mod">
          <ac:chgData name="Alan Barr" userId="5f1b9f8c-517a-4f1f-adbf-f5066eabebbd" providerId="ADAL" clId="{639FFC78-954D-4C0E-BBD3-F4FD39ED7B36}" dt="2025-06-12T13:52:02.993" v="1841" actId="14100"/>
          <ac:spMkLst>
            <pc:docMk/>
            <pc:sldMk cId="0" sldId="266"/>
            <ac:spMk id="319" creationId="{00000000-0000-0000-0000-000000000000}"/>
          </ac:spMkLst>
        </pc:spChg>
        <pc:spChg chg="mod">
          <ac:chgData name="Alan Barr" userId="5f1b9f8c-517a-4f1f-adbf-f5066eabebbd" providerId="ADAL" clId="{639FFC78-954D-4C0E-BBD3-F4FD39ED7B36}" dt="2025-06-12T13:51:08.329" v="1823" actId="21"/>
          <ac:spMkLst>
            <pc:docMk/>
            <pc:sldMk cId="0" sldId="266"/>
            <ac:spMk id="326" creationId="{00000000-0000-0000-0000-000000000000}"/>
          </ac:spMkLst>
        </pc:spChg>
        <pc:picChg chg="mod">
          <ac:chgData name="Alan Barr" userId="5f1b9f8c-517a-4f1f-adbf-f5066eabebbd" providerId="ADAL" clId="{639FFC78-954D-4C0E-BBD3-F4FD39ED7B36}" dt="2025-06-12T14:37:21.243" v="2299" actId="14100"/>
          <ac:picMkLst>
            <pc:docMk/>
            <pc:sldMk cId="0" sldId="266"/>
            <ac:picMk id="320" creationId="{00000000-0000-0000-0000-000000000000}"/>
          </ac:picMkLst>
        </pc:picChg>
      </pc:sldChg>
      <pc:sldChg chg="modSp add mod">
        <pc:chgData name="Alan Barr" userId="5f1b9f8c-517a-4f1f-adbf-f5066eabebbd" providerId="ADAL" clId="{639FFC78-954D-4C0E-BBD3-F4FD39ED7B36}" dt="2025-06-12T09:04:10.968" v="655" actId="20577"/>
        <pc:sldMkLst>
          <pc:docMk/>
          <pc:sldMk cId="0" sldId="267"/>
        </pc:sldMkLst>
        <pc:spChg chg="mod">
          <ac:chgData name="Alan Barr" userId="5f1b9f8c-517a-4f1f-adbf-f5066eabebbd" providerId="ADAL" clId="{639FFC78-954D-4C0E-BBD3-F4FD39ED7B36}" dt="2025-06-12T09:04:10.968" v="655" actId="20577"/>
          <ac:spMkLst>
            <pc:docMk/>
            <pc:sldMk cId="0" sldId="267"/>
            <ac:spMk id="500" creationId="{00000000-0000-0000-0000-000000000000}"/>
          </ac:spMkLst>
        </pc:spChg>
        <pc:spChg chg="mod">
          <ac:chgData name="Alan Barr" userId="5f1b9f8c-517a-4f1f-adbf-f5066eabebbd" providerId="ADAL" clId="{639FFC78-954D-4C0E-BBD3-F4FD39ED7B36}" dt="2025-06-12T09:04:06.856" v="651" actId="404"/>
          <ac:spMkLst>
            <pc:docMk/>
            <pc:sldMk cId="0" sldId="267"/>
            <ac:spMk id="501" creationId="{00000000-0000-0000-0000-000000000000}"/>
          </ac:spMkLst>
        </pc:spChg>
        <pc:spChg chg="mod">
          <ac:chgData name="Alan Barr" userId="5f1b9f8c-517a-4f1f-adbf-f5066eabebbd" providerId="ADAL" clId="{639FFC78-954D-4C0E-BBD3-F4FD39ED7B36}" dt="2025-06-12T09:04:06.856" v="651" actId="404"/>
          <ac:spMkLst>
            <pc:docMk/>
            <pc:sldMk cId="0" sldId="267"/>
            <ac:spMk id="502" creationId="{00000000-0000-0000-0000-000000000000}"/>
          </ac:spMkLst>
        </pc:spChg>
        <pc:spChg chg="mod">
          <ac:chgData name="Alan Barr" userId="5f1b9f8c-517a-4f1f-adbf-f5066eabebbd" providerId="ADAL" clId="{639FFC78-954D-4C0E-BBD3-F4FD39ED7B36}" dt="2025-06-12T09:04:06.856" v="651" actId="404"/>
          <ac:spMkLst>
            <pc:docMk/>
            <pc:sldMk cId="0" sldId="267"/>
            <ac:spMk id="504" creationId="{00000000-0000-0000-0000-000000000000}"/>
          </ac:spMkLst>
        </pc:spChg>
      </pc:sldChg>
      <pc:sldChg chg="add">
        <pc:chgData name="Alan Barr" userId="5f1b9f8c-517a-4f1f-adbf-f5066eabebbd" providerId="ADAL" clId="{639FFC78-954D-4C0E-BBD3-F4FD39ED7B36}" dt="2025-06-12T16:40:42.608" v="4064"/>
        <pc:sldMkLst>
          <pc:docMk/>
          <pc:sldMk cId="719292485" sldId="270"/>
        </pc:sldMkLst>
      </pc:sldChg>
      <pc:sldChg chg="add del">
        <pc:chgData name="Alan Barr" userId="5f1b9f8c-517a-4f1f-adbf-f5066eabebbd" providerId="ADAL" clId="{639FFC78-954D-4C0E-BBD3-F4FD39ED7B36}" dt="2025-06-12T16:40:40.752" v="4063" actId="2696"/>
        <pc:sldMkLst>
          <pc:docMk/>
          <pc:sldMk cId="2024261106" sldId="270"/>
        </pc:sldMkLst>
        <pc:spChg chg="mod">
          <ac:chgData name="Alan Barr" userId="5f1b9f8c-517a-4f1f-adbf-f5066eabebbd" providerId="ADAL" clId="{639FFC78-954D-4C0E-BBD3-F4FD39ED7B36}" dt="2025-06-12T11:03:01.240" v="1509" actId="20577"/>
          <ac:spMkLst>
            <pc:docMk/>
            <pc:sldMk cId="2024261106" sldId="270"/>
            <ac:spMk id="362" creationId="{00000000-0000-0000-0000-000000000000}"/>
          </ac:spMkLst>
        </pc:spChg>
        <pc:spChg chg="mod">
          <ac:chgData name="Alan Barr" userId="5f1b9f8c-517a-4f1f-adbf-f5066eabebbd" providerId="ADAL" clId="{639FFC78-954D-4C0E-BBD3-F4FD39ED7B36}" dt="2025-06-12T13:50:43.167" v="1819" actId="27636"/>
          <ac:spMkLst>
            <pc:docMk/>
            <pc:sldMk cId="2024261106" sldId="270"/>
            <ac:spMk id="363" creationId="{00000000-0000-0000-0000-000000000000}"/>
          </ac:spMkLst>
        </pc:spChg>
      </pc:sldChg>
      <pc:sldChg chg="modSp add mod">
        <pc:chgData name="Alan Barr" userId="5f1b9f8c-517a-4f1f-adbf-f5066eabebbd" providerId="ADAL" clId="{639FFC78-954D-4C0E-BBD3-F4FD39ED7B36}" dt="2025-06-12T10:58:06.484" v="1498" actId="404"/>
        <pc:sldMkLst>
          <pc:docMk/>
          <pc:sldMk cId="0" sldId="275"/>
        </pc:sldMkLst>
        <pc:spChg chg="mod">
          <ac:chgData name="Alan Barr" userId="5f1b9f8c-517a-4f1f-adbf-f5066eabebbd" providerId="ADAL" clId="{639FFC78-954D-4C0E-BBD3-F4FD39ED7B36}" dt="2025-06-12T10:57:51.479" v="1496" actId="20577"/>
          <ac:spMkLst>
            <pc:docMk/>
            <pc:sldMk cId="0" sldId="275"/>
            <ac:spMk id="597" creationId="{00000000-0000-0000-0000-000000000000}"/>
          </ac:spMkLst>
        </pc:spChg>
        <pc:spChg chg="mod">
          <ac:chgData name="Alan Barr" userId="5f1b9f8c-517a-4f1f-adbf-f5066eabebbd" providerId="ADAL" clId="{639FFC78-954D-4C0E-BBD3-F4FD39ED7B36}" dt="2025-06-12T10:58:06.484" v="1498" actId="404"/>
          <ac:spMkLst>
            <pc:docMk/>
            <pc:sldMk cId="0" sldId="275"/>
            <ac:spMk id="598" creationId="{00000000-0000-0000-0000-000000000000}"/>
          </ac:spMkLst>
        </pc:spChg>
        <pc:spChg chg="mod">
          <ac:chgData name="Alan Barr" userId="5f1b9f8c-517a-4f1f-adbf-f5066eabebbd" providerId="ADAL" clId="{639FFC78-954D-4C0E-BBD3-F4FD39ED7B36}" dt="2025-06-12T10:58:06.484" v="1498" actId="404"/>
          <ac:spMkLst>
            <pc:docMk/>
            <pc:sldMk cId="0" sldId="275"/>
            <ac:spMk id="599" creationId="{00000000-0000-0000-0000-000000000000}"/>
          </ac:spMkLst>
        </pc:spChg>
        <pc:spChg chg="mod">
          <ac:chgData name="Alan Barr" userId="5f1b9f8c-517a-4f1f-adbf-f5066eabebbd" providerId="ADAL" clId="{639FFC78-954D-4C0E-BBD3-F4FD39ED7B36}" dt="2025-06-12T10:58:06.484" v="1498" actId="404"/>
          <ac:spMkLst>
            <pc:docMk/>
            <pc:sldMk cId="0" sldId="275"/>
            <ac:spMk id="601" creationId="{00000000-0000-0000-0000-000000000000}"/>
          </ac:spMkLst>
        </pc:spChg>
        <pc:spChg chg="mod">
          <ac:chgData name="Alan Barr" userId="5f1b9f8c-517a-4f1f-adbf-f5066eabebbd" providerId="ADAL" clId="{639FFC78-954D-4C0E-BBD3-F4FD39ED7B36}" dt="2025-06-12T10:58:06.484" v="1498" actId="404"/>
          <ac:spMkLst>
            <pc:docMk/>
            <pc:sldMk cId="0" sldId="275"/>
            <ac:spMk id="602" creationId="{00000000-0000-0000-0000-000000000000}"/>
          </ac:spMkLst>
        </pc:spChg>
        <pc:spChg chg="mod">
          <ac:chgData name="Alan Barr" userId="5f1b9f8c-517a-4f1f-adbf-f5066eabebbd" providerId="ADAL" clId="{639FFC78-954D-4C0E-BBD3-F4FD39ED7B36}" dt="2025-06-12T10:58:06.484" v="1498" actId="404"/>
          <ac:spMkLst>
            <pc:docMk/>
            <pc:sldMk cId="0" sldId="275"/>
            <ac:spMk id="603" creationId="{00000000-0000-0000-0000-000000000000}"/>
          </ac:spMkLst>
        </pc:spChg>
      </pc:sldChg>
      <pc:sldChg chg="delSp modSp add del mod ord">
        <pc:chgData name="Alan Barr" userId="5f1b9f8c-517a-4f1f-adbf-f5066eabebbd" providerId="ADAL" clId="{639FFC78-954D-4C0E-BBD3-F4FD39ED7B36}" dt="2025-06-12T10:31:57.318" v="1142" actId="2696"/>
        <pc:sldMkLst>
          <pc:docMk/>
          <pc:sldMk cId="0" sldId="285"/>
        </pc:sldMkLst>
      </pc:sldChg>
      <pc:sldChg chg="add del">
        <pc:chgData name="Alan Barr" userId="5f1b9f8c-517a-4f1f-adbf-f5066eabebbd" providerId="ADAL" clId="{639FFC78-954D-4C0E-BBD3-F4FD39ED7B36}" dt="2025-06-12T10:42:51.314" v="1450" actId="2696"/>
        <pc:sldMkLst>
          <pc:docMk/>
          <pc:sldMk cId="1392844865" sldId="285"/>
        </pc:sldMkLst>
      </pc:sldChg>
      <pc:sldChg chg="add del">
        <pc:chgData name="Alan Barr" userId="5f1b9f8c-517a-4f1f-adbf-f5066eabebbd" providerId="ADAL" clId="{639FFC78-954D-4C0E-BBD3-F4FD39ED7B36}" dt="2025-06-12T16:52:45.618" v="4319" actId="47"/>
        <pc:sldMkLst>
          <pc:docMk/>
          <pc:sldMk cId="1533594183" sldId="285"/>
        </pc:sldMkLst>
      </pc:sldChg>
      <pc:sldChg chg="add del">
        <pc:chgData name="Alan Barr" userId="5f1b9f8c-517a-4f1f-adbf-f5066eabebbd" providerId="ADAL" clId="{639FFC78-954D-4C0E-BBD3-F4FD39ED7B36}" dt="2025-06-12T10:42:42.581" v="1447" actId="2696"/>
        <pc:sldMkLst>
          <pc:docMk/>
          <pc:sldMk cId="1697526964" sldId="285"/>
        </pc:sldMkLst>
      </pc:sldChg>
      <pc:sldChg chg="add del">
        <pc:chgData name="Alan Barr" userId="5f1b9f8c-517a-4f1f-adbf-f5066eabebbd" providerId="ADAL" clId="{639FFC78-954D-4C0E-BBD3-F4FD39ED7B36}" dt="2025-06-12T10:32:06.728" v="1144" actId="2696"/>
        <pc:sldMkLst>
          <pc:docMk/>
          <pc:sldMk cId="2973313128" sldId="285"/>
        </pc:sldMkLst>
      </pc:sldChg>
      <pc:sldChg chg="delSp add del mod">
        <pc:chgData name="Alan Barr" userId="5f1b9f8c-517a-4f1f-adbf-f5066eabebbd" providerId="ADAL" clId="{639FFC78-954D-4C0E-BBD3-F4FD39ED7B36}" dt="2025-06-10T15:57:33.417" v="155" actId="47"/>
        <pc:sldMkLst>
          <pc:docMk/>
          <pc:sldMk cId="0" sldId="286"/>
        </pc:sldMkLst>
      </pc:sldChg>
      <pc:sldChg chg="addSp delSp modSp add del mod ord">
        <pc:chgData name="Alan Barr" userId="5f1b9f8c-517a-4f1f-adbf-f5066eabebbd" providerId="ADAL" clId="{639FFC78-954D-4C0E-BBD3-F4FD39ED7B36}" dt="2025-06-12T13:48:50.309" v="1815" actId="47"/>
        <pc:sldMkLst>
          <pc:docMk/>
          <pc:sldMk cId="802475842" sldId="2770"/>
        </pc:sldMkLst>
        <pc:spChg chg="del">
          <ac:chgData name="Alan Barr" userId="5f1b9f8c-517a-4f1f-adbf-f5066eabebbd" providerId="ADAL" clId="{639FFC78-954D-4C0E-BBD3-F4FD39ED7B36}" dt="2025-06-12T10:53:54.365" v="1482" actId="478"/>
          <ac:spMkLst>
            <pc:docMk/>
            <pc:sldMk cId="802475842" sldId="2770"/>
            <ac:spMk id="2" creationId="{71193238-9A80-5848-BA40-8FF1BB22C8D3}"/>
          </ac:spMkLst>
        </pc:spChg>
        <pc:spChg chg="mod">
          <ac:chgData name="Alan Barr" userId="5f1b9f8c-517a-4f1f-adbf-f5066eabebbd" providerId="ADAL" clId="{639FFC78-954D-4C0E-BBD3-F4FD39ED7B36}" dt="2025-06-12T10:53:50.365" v="1481" actId="20577"/>
          <ac:spMkLst>
            <pc:docMk/>
            <pc:sldMk cId="802475842" sldId="2770"/>
            <ac:spMk id="7" creationId="{88F43CE1-8B71-C243-BE9E-0E3451CAB99A}"/>
          </ac:spMkLst>
        </pc:spChg>
        <pc:spChg chg="add del mod">
          <ac:chgData name="Alan Barr" userId="5f1b9f8c-517a-4f1f-adbf-f5066eabebbd" providerId="ADAL" clId="{639FFC78-954D-4C0E-BBD3-F4FD39ED7B36}" dt="2025-06-12T10:53:55.557" v="1483" actId="478"/>
          <ac:spMkLst>
            <pc:docMk/>
            <pc:sldMk cId="802475842" sldId="2770"/>
            <ac:spMk id="8" creationId="{E8BFFF32-B9B4-4D58-BE35-79A6650DD867}"/>
          </ac:spMkLst>
        </pc:spChg>
      </pc:sldChg>
      <pc:sldChg chg="add del">
        <pc:chgData name="Alan Barr" userId="5f1b9f8c-517a-4f1f-adbf-f5066eabebbd" providerId="ADAL" clId="{639FFC78-954D-4C0E-BBD3-F4FD39ED7B36}" dt="2025-06-12T16:52:54.942" v="4320" actId="47"/>
        <pc:sldMkLst>
          <pc:docMk/>
          <pc:sldMk cId="3014937280" sldId="2817"/>
        </pc:sldMkLst>
      </pc:sldChg>
      <pc:sldChg chg="add">
        <pc:chgData name="Alan Barr" userId="5f1b9f8c-517a-4f1f-adbf-f5066eabebbd" providerId="ADAL" clId="{639FFC78-954D-4C0E-BBD3-F4FD39ED7B36}" dt="2025-06-12T10:04:59.906" v="868"/>
        <pc:sldMkLst>
          <pc:docMk/>
          <pc:sldMk cId="2736447174" sldId="2865"/>
        </pc:sldMkLst>
      </pc:sldChg>
      <pc:sldChg chg="add del">
        <pc:chgData name="Alan Barr" userId="5f1b9f8c-517a-4f1f-adbf-f5066eabebbd" providerId="ADAL" clId="{639FFC78-954D-4C0E-BBD3-F4FD39ED7B36}" dt="2025-06-10T15:32:38.306" v="28" actId="47"/>
        <pc:sldMkLst>
          <pc:docMk/>
          <pc:sldMk cId="3131868796" sldId="2965"/>
        </pc:sldMkLst>
      </pc:sldChg>
      <pc:sldChg chg="delSp add mod ord">
        <pc:chgData name="Alan Barr" userId="5f1b9f8c-517a-4f1f-adbf-f5066eabebbd" providerId="ADAL" clId="{639FFC78-954D-4C0E-BBD3-F4FD39ED7B36}" dt="2025-06-11T07:59:58.200" v="199" actId="478"/>
        <pc:sldMkLst>
          <pc:docMk/>
          <pc:sldMk cId="3850834797" sldId="3066"/>
        </pc:sldMkLst>
        <pc:picChg chg="del">
          <ac:chgData name="Alan Barr" userId="5f1b9f8c-517a-4f1f-adbf-f5066eabebbd" providerId="ADAL" clId="{639FFC78-954D-4C0E-BBD3-F4FD39ED7B36}" dt="2025-06-11T07:59:58.200" v="199" actId="478"/>
          <ac:picMkLst>
            <pc:docMk/>
            <pc:sldMk cId="3850834797" sldId="3066"/>
            <ac:picMk id="10" creationId="{4CEEEEB4-52F1-7A43-9A45-31BC10693C96}"/>
          </ac:picMkLst>
        </pc:picChg>
      </pc:sldChg>
      <pc:sldChg chg="addSp delSp modSp add mod">
        <pc:chgData name="Alan Barr" userId="5f1b9f8c-517a-4f1f-adbf-f5066eabebbd" providerId="ADAL" clId="{639FFC78-954D-4C0E-BBD3-F4FD39ED7B36}" dt="2025-06-12T16:07:22.013" v="3816" actId="478"/>
        <pc:sldMkLst>
          <pc:docMk/>
          <pc:sldMk cId="3380553374" sldId="3069"/>
        </pc:sldMkLst>
        <pc:spChg chg="mod">
          <ac:chgData name="Alan Barr" userId="5f1b9f8c-517a-4f1f-adbf-f5066eabebbd" providerId="ADAL" clId="{639FFC78-954D-4C0E-BBD3-F4FD39ED7B36}" dt="2025-06-12T10:48:51.192" v="1459" actId="20577"/>
          <ac:spMkLst>
            <pc:docMk/>
            <pc:sldMk cId="3380553374" sldId="3069"/>
            <ac:spMk id="2" creationId="{0E737499-97FD-FD4E-89E6-5A87DF2A0FDD}"/>
          </ac:spMkLst>
        </pc:spChg>
        <pc:spChg chg="add del mod">
          <ac:chgData name="Alan Barr" userId="5f1b9f8c-517a-4f1f-adbf-f5066eabebbd" providerId="ADAL" clId="{639FFC78-954D-4C0E-BBD3-F4FD39ED7B36}" dt="2025-06-12T10:26:57.879" v="1027" actId="478"/>
          <ac:spMkLst>
            <pc:docMk/>
            <pc:sldMk cId="3380553374" sldId="3069"/>
            <ac:spMk id="3" creationId="{2D057A8B-7459-4517-9D17-D68512F9CC8B}"/>
          </ac:spMkLst>
        </pc:spChg>
        <pc:spChg chg="add mod">
          <ac:chgData name="Alan Barr" userId="5f1b9f8c-517a-4f1f-adbf-f5066eabebbd" providerId="ADAL" clId="{639FFC78-954D-4C0E-BBD3-F4FD39ED7B36}" dt="2025-06-12T10:41:07.489" v="1446" actId="1076"/>
          <ac:spMkLst>
            <pc:docMk/>
            <pc:sldMk cId="3380553374" sldId="3069"/>
            <ac:spMk id="5" creationId="{297565EA-D94D-43F7-8509-C67EA1741916}"/>
          </ac:spMkLst>
        </pc:spChg>
        <pc:spChg chg="add del mod">
          <ac:chgData name="Alan Barr" userId="5f1b9f8c-517a-4f1f-adbf-f5066eabebbd" providerId="ADAL" clId="{639FFC78-954D-4C0E-BBD3-F4FD39ED7B36}" dt="2025-06-12T10:41:03.170" v="1445" actId="478"/>
          <ac:spMkLst>
            <pc:docMk/>
            <pc:sldMk cId="3380553374" sldId="3069"/>
            <ac:spMk id="6" creationId="{56DE8AE4-A89C-42A2-9F1F-B817A95F6FBF}"/>
          </ac:spMkLst>
        </pc:spChg>
        <pc:spChg chg="del">
          <ac:chgData name="Alan Barr" userId="5f1b9f8c-517a-4f1f-adbf-f5066eabebbd" providerId="ADAL" clId="{639FFC78-954D-4C0E-BBD3-F4FD39ED7B36}" dt="2025-06-12T16:07:22.013" v="3816" actId="478"/>
          <ac:spMkLst>
            <pc:docMk/>
            <pc:sldMk cId="3380553374" sldId="3069"/>
            <ac:spMk id="12" creationId="{8731B69F-D97E-4993-8311-4C3754EFAB52}"/>
          </ac:spMkLst>
        </pc:spChg>
        <pc:spChg chg="add mod">
          <ac:chgData name="Alan Barr" userId="5f1b9f8c-517a-4f1f-adbf-f5066eabebbd" providerId="ADAL" clId="{639FFC78-954D-4C0E-BBD3-F4FD39ED7B36}" dt="2025-06-12T10:39:55.800" v="1435"/>
          <ac:spMkLst>
            <pc:docMk/>
            <pc:sldMk cId="3380553374" sldId="3069"/>
            <ac:spMk id="17" creationId="{4BD0D044-005A-4C09-AD51-C6A042F093A2}"/>
          </ac:spMkLst>
        </pc:spChg>
        <pc:spChg chg="mod">
          <ac:chgData name="Alan Barr" userId="5f1b9f8c-517a-4f1f-adbf-f5066eabebbd" providerId="ADAL" clId="{639FFC78-954D-4C0E-BBD3-F4FD39ED7B36}" dt="2025-06-12T14:23:43.798" v="2147" actId="1076"/>
          <ac:spMkLst>
            <pc:docMk/>
            <pc:sldMk cId="3380553374" sldId="3069"/>
            <ac:spMk id="32" creationId="{E61FC33C-04B8-494C-B8B7-DD3F2AF84CB9}"/>
          </ac:spMkLst>
        </pc:spChg>
        <pc:spChg chg="mod">
          <ac:chgData name="Alan Barr" userId="5f1b9f8c-517a-4f1f-adbf-f5066eabebbd" providerId="ADAL" clId="{639FFC78-954D-4C0E-BBD3-F4FD39ED7B36}" dt="2025-06-12T14:23:47.502" v="2148" actId="1076"/>
          <ac:spMkLst>
            <pc:docMk/>
            <pc:sldMk cId="3380553374" sldId="3069"/>
            <ac:spMk id="33" creationId="{062EBB4C-3810-234A-AC27-4BF63A6F8013}"/>
          </ac:spMkLst>
        </pc:spChg>
        <pc:picChg chg="del">
          <ac:chgData name="Alan Barr" userId="5f1b9f8c-517a-4f1f-adbf-f5066eabebbd" providerId="ADAL" clId="{639FFC78-954D-4C0E-BBD3-F4FD39ED7B36}" dt="2025-06-11T08:00:23.166" v="205" actId="478"/>
          <ac:picMkLst>
            <pc:docMk/>
            <pc:sldMk cId="3380553374" sldId="3069"/>
            <ac:picMk id="7" creationId="{337174A7-D2F2-AB40-A9EA-4F75394718CB}"/>
          </ac:picMkLst>
        </pc:picChg>
        <pc:picChg chg="del">
          <ac:chgData name="Alan Barr" userId="5f1b9f8c-517a-4f1f-adbf-f5066eabebbd" providerId="ADAL" clId="{639FFC78-954D-4C0E-BBD3-F4FD39ED7B36}" dt="2025-06-12T10:11:37.432" v="885" actId="478"/>
          <ac:picMkLst>
            <pc:docMk/>
            <pc:sldMk cId="3380553374" sldId="3069"/>
            <ac:picMk id="8" creationId="{0C2AB34D-D5B8-4B46-8724-496B2D73FE26}"/>
          </ac:picMkLst>
        </pc:picChg>
      </pc:sldChg>
      <pc:sldChg chg="addSp delSp modSp add del mod">
        <pc:chgData name="Alan Barr" userId="5f1b9f8c-517a-4f1f-adbf-f5066eabebbd" providerId="ADAL" clId="{639FFC78-954D-4C0E-BBD3-F4FD39ED7B36}" dt="2025-06-12T11:16:33.797" v="1782" actId="47"/>
        <pc:sldMkLst>
          <pc:docMk/>
          <pc:sldMk cId="1273093594" sldId="3087"/>
        </pc:sldMkLst>
        <pc:spChg chg="mod">
          <ac:chgData name="Alan Barr" userId="5f1b9f8c-517a-4f1f-adbf-f5066eabebbd" providerId="ADAL" clId="{639FFC78-954D-4C0E-BBD3-F4FD39ED7B36}" dt="2025-06-12T10:27:32.973" v="1029" actId="1076"/>
          <ac:spMkLst>
            <pc:docMk/>
            <pc:sldMk cId="1273093594" sldId="3087"/>
            <ac:spMk id="7" creationId="{FBA95A8F-D36A-284E-BB39-80CA39FB6590}"/>
          </ac:spMkLst>
        </pc:spChg>
        <pc:spChg chg="add del mod">
          <ac:chgData name="Alan Barr" userId="5f1b9f8c-517a-4f1f-adbf-f5066eabebbd" providerId="ADAL" clId="{639FFC78-954D-4C0E-BBD3-F4FD39ED7B36}" dt="2025-06-12T11:09:59.555" v="1560"/>
          <ac:spMkLst>
            <pc:docMk/>
            <pc:sldMk cId="1273093594" sldId="3087"/>
            <ac:spMk id="8" creationId="{0D78A2C6-7677-4FD2-B8A5-E8C0C94365DE}"/>
          </ac:spMkLst>
        </pc:spChg>
        <pc:spChg chg="add del mod">
          <ac:chgData name="Alan Barr" userId="5f1b9f8c-517a-4f1f-adbf-f5066eabebbd" providerId="ADAL" clId="{639FFC78-954D-4C0E-BBD3-F4FD39ED7B36}" dt="2025-06-12T11:10:09.358" v="1563" actId="478"/>
          <ac:spMkLst>
            <pc:docMk/>
            <pc:sldMk cId="1273093594" sldId="3087"/>
            <ac:spMk id="9" creationId="{78F2F806-64B2-4B8B-A149-E0EFBD3A6D59}"/>
          </ac:spMkLst>
        </pc:spChg>
        <pc:spChg chg="add mod">
          <ac:chgData name="Alan Barr" userId="5f1b9f8c-517a-4f1f-adbf-f5066eabebbd" providerId="ADAL" clId="{639FFC78-954D-4C0E-BBD3-F4FD39ED7B36}" dt="2025-06-12T11:10:43.822" v="1659" actId="1076"/>
          <ac:spMkLst>
            <pc:docMk/>
            <pc:sldMk cId="1273093594" sldId="3087"/>
            <ac:spMk id="10" creationId="{DF456ED8-CF71-4E94-98E4-C1A3EB0FE492}"/>
          </ac:spMkLst>
        </pc:spChg>
        <pc:spChg chg="add del mod">
          <ac:chgData name="Alan Barr" userId="5f1b9f8c-517a-4f1f-adbf-f5066eabebbd" providerId="ADAL" clId="{639FFC78-954D-4C0E-BBD3-F4FD39ED7B36}" dt="2025-06-12T11:12:21.612" v="1663" actId="478"/>
          <ac:spMkLst>
            <pc:docMk/>
            <pc:sldMk cId="1273093594" sldId="3087"/>
            <ac:spMk id="12" creationId="{B88931E9-81A7-4015-AC01-35881701FA68}"/>
          </ac:spMkLst>
        </pc:spChg>
        <pc:picChg chg="add mod">
          <ac:chgData name="Alan Barr" userId="5f1b9f8c-517a-4f1f-adbf-f5066eabebbd" providerId="ADAL" clId="{639FFC78-954D-4C0E-BBD3-F4FD39ED7B36}" dt="2025-06-12T11:08:34.619" v="1539" actId="1076"/>
          <ac:picMkLst>
            <pc:docMk/>
            <pc:sldMk cId="1273093594" sldId="3087"/>
            <ac:picMk id="5" creationId="{1E976F16-A879-4702-B1EE-FB104F695277}"/>
          </ac:picMkLst>
        </pc:picChg>
        <pc:picChg chg="add del mod">
          <ac:chgData name="Alan Barr" userId="5f1b9f8c-517a-4f1f-adbf-f5066eabebbd" providerId="ADAL" clId="{639FFC78-954D-4C0E-BBD3-F4FD39ED7B36}" dt="2025-06-12T11:12:21.612" v="1663" actId="478"/>
          <ac:picMkLst>
            <pc:docMk/>
            <pc:sldMk cId="1273093594" sldId="3087"/>
            <ac:picMk id="6" creationId="{648B5C2C-90F0-6346-843E-BA28EDCCDFF9}"/>
          </ac:picMkLst>
        </pc:picChg>
        <pc:picChg chg="add del mod">
          <ac:chgData name="Alan Barr" userId="5f1b9f8c-517a-4f1f-adbf-f5066eabebbd" providerId="ADAL" clId="{639FFC78-954D-4C0E-BBD3-F4FD39ED7B36}" dt="2025-06-12T11:12:26.423" v="1666" actId="21"/>
          <ac:picMkLst>
            <pc:docMk/>
            <pc:sldMk cId="1273093594" sldId="3087"/>
            <ac:picMk id="13" creationId="{8F64F616-5935-41F3-A546-702A43EB2408}"/>
          </ac:picMkLst>
        </pc:picChg>
      </pc:sldChg>
      <pc:sldChg chg="delSp modSp add mod">
        <pc:chgData name="Alan Barr" userId="5f1b9f8c-517a-4f1f-adbf-f5066eabebbd" providerId="ADAL" clId="{639FFC78-954D-4C0E-BBD3-F4FD39ED7B36}" dt="2025-06-12T16:56:06.038" v="4335" actId="207"/>
        <pc:sldMkLst>
          <pc:docMk/>
          <pc:sldMk cId="1335793388" sldId="3092"/>
        </pc:sldMkLst>
        <pc:spChg chg="mod">
          <ac:chgData name="Alan Barr" userId="5f1b9f8c-517a-4f1f-adbf-f5066eabebbd" providerId="ADAL" clId="{639FFC78-954D-4C0E-BBD3-F4FD39ED7B36}" dt="2025-06-12T16:56:06.038" v="4335" actId="207"/>
          <ac:spMkLst>
            <pc:docMk/>
            <pc:sldMk cId="1335793388" sldId="3092"/>
            <ac:spMk id="3" creationId="{F1FBCFA2-A7F0-6845-85EE-8411B5397E09}"/>
          </ac:spMkLst>
        </pc:spChg>
        <pc:spChg chg="mod">
          <ac:chgData name="Alan Barr" userId="5f1b9f8c-517a-4f1f-adbf-f5066eabebbd" providerId="ADAL" clId="{639FFC78-954D-4C0E-BBD3-F4FD39ED7B36}" dt="2025-06-12T15:40:28.956" v="3491" actId="1076"/>
          <ac:spMkLst>
            <pc:docMk/>
            <pc:sldMk cId="1335793388" sldId="3092"/>
            <ac:spMk id="5" creationId="{6ED238A1-83B8-CB4F-805E-5CE3BB750E29}"/>
          </ac:spMkLst>
        </pc:spChg>
        <pc:picChg chg="del">
          <ac:chgData name="Alan Barr" userId="5f1b9f8c-517a-4f1f-adbf-f5066eabebbd" providerId="ADAL" clId="{639FFC78-954D-4C0E-BBD3-F4FD39ED7B36}" dt="2025-06-11T08:00:03.275" v="201" actId="478"/>
          <ac:picMkLst>
            <pc:docMk/>
            <pc:sldMk cId="1335793388" sldId="3092"/>
            <ac:picMk id="9" creationId="{00D05921-1BE4-1845-8134-3794F176EF55}"/>
          </ac:picMkLst>
        </pc:picChg>
        <pc:picChg chg="del">
          <ac:chgData name="Alan Barr" userId="5f1b9f8c-517a-4f1f-adbf-f5066eabebbd" providerId="ADAL" clId="{639FFC78-954D-4C0E-BBD3-F4FD39ED7B36}" dt="2025-06-12T14:13:40.859" v="1988" actId="478"/>
          <ac:picMkLst>
            <pc:docMk/>
            <pc:sldMk cId="1335793388" sldId="3092"/>
            <ac:picMk id="10" creationId="{480B48F9-D833-6C43-9ED1-27BCB84E0C20}"/>
          </ac:picMkLst>
        </pc:picChg>
        <pc:picChg chg="mod">
          <ac:chgData name="Alan Barr" userId="5f1b9f8c-517a-4f1f-adbf-f5066eabebbd" providerId="ADAL" clId="{639FFC78-954D-4C0E-BBD3-F4FD39ED7B36}" dt="2025-06-12T15:40:23.956" v="3488" actId="1076"/>
          <ac:picMkLst>
            <pc:docMk/>
            <pc:sldMk cId="1335793388" sldId="3092"/>
            <ac:picMk id="11" creationId="{E489DFC0-6807-164D-8F0F-41B49714B1D7}"/>
          </ac:picMkLst>
        </pc:picChg>
        <pc:picChg chg="mod">
          <ac:chgData name="Alan Barr" userId="5f1b9f8c-517a-4f1f-adbf-f5066eabebbd" providerId="ADAL" clId="{639FFC78-954D-4C0E-BBD3-F4FD39ED7B36}" dt="2025-06-12T15:40:26.871" v="3490" actId="1076"/>
          <ac:picMkLst>
            <pc:docMk/>
            <pc:sldMk cId="1335793388" sldId="3092"/>
            <ac:picMk id="1026" creationId="{3F1B3E6A-BAAD-FD43-A684-D5333B863F0E}"/>
          </ac:picMkLst>
        </pc:picChg>
      </pc:sldChg>
      <pc:sldChg chg="add del">
        <pc:chgData name="Alan Barr" userId="5f1b9f8c-517a-4f1f-adbf-f5066eabebbd" providerId="ADAL" clId="{639FFC78-954D-4C0E-BBD3-F4FD39ED7B36}" dt="2025-06-10T15:41:13.668" v="40" actId="2696"/>
        <pc:sldMkLst>
          <pc:docMk/>
          <pc:sldMk cId="441789453" sldId="3123"/>
        </pc:sldMkLst>
      </pc:sldChg>
      <pc:sldChg chg="add del">
        <pc:chgData name="Alan Barr" userId="5f1b9f8c-517a-4f1f-adbf-f5066eabebbd" providerId="ADAL" clId="{639FFC78-954D-4C0E-BBD3-F4FD39ED7B36}" dt="2025-06-12T10:43:03.899" v="1452" actId="47"/>
        <pc:sldMkLst>
          <pc:docMk/>
          <pc:sldMk cId="1034379088" sldId="3123"/>
        </pc:sldMkLst>
      </pc:sldChg>
      <pc:sldChg chg="add">
        <pc:chgData name="Alan Barr" userId="5f1b9f8c-517a-4f1f-adbf-f5066eabebbd" providerId="ADAL" clId="{639FFC78-954D-4C0E-BBD3-F4FD39ED7B36}" dt="2025-06-12T10:06:13.636" v="870"/>
        <pc:sldMkLst>
          <pc:docMk/>
          <pc:sldMk cId="4262779925" sldId="3124"/>
        </pc:sldMkLst>
      </pc:sldChg>
      <pc:sldChg chg="delSp modSp add mod modNotesTx">
        <pc:chgData name="Alan Barr" userId="5f1b9f8c-517a-4f1f-adbf-f5066eabebbd" providerId="ADAL" clId="{639FFC78-954D-4C0E-BBD3-F4FD39ED7B36}" dt="2025-06-12T14:13:35.081" v="1987" actId="478"/>
        <pc:sldMkLst>
          <pc:docMk/>
          <pc:sldMk cId="196132794" sldId="3126"/>
        </pc:sldMkLst>
        <pc:spChg chg="mod">
          <ac:chgData name="Alan Barr" userId="5f1b9f8c-517a-4f1f-adbf-f5066eabebbd" providerId="ADAL" clId="{639FFC78-954D-4C0E-BBD3-F4FD39ED7B36}" dt="2025-06-12T10:05:45.464" v="869" actId="20577"/>
          <ac:spMkLst>
            <pc:docMk/>
            <pc:sldMk cId="196132794" sldId="3126"/>
            <ac:spMk id="2" creationId="{F287C145-81EB-4247-AD92-5696773EB83B}"/>
          </ac:spMkLst>
        </pc:spChg>
        <pc:spChg chg="mod">
          <ac:chgData name="Alan Barr" userId="5f1b9f8c-517a-4f1f-adbf-f5066eabebbd" providerId="ADAL" clId="{639FFC78-954D-4C0E-BBD3-F4FD39ED7B36}" dt="2025-06-12T10:13:06.313" v="892" actId="1076"/>
          <ac:spMkLst>
            <pc:docMk/>
            <pc:sldMk cId="196132794" sldId="3126"/>
            <ac:spMk id="3" creationId="{C5F02516-12E4-E04F-B785-5DBB919DC0FB}"/>
          </ac:spMkLst>
        </pc:spChg>
        <pc:spChg chg="mod">
          <ac:chgData name="Alan Barr" userId="5f1b9f8c-517a-4f1f-adbf-f5066eabebbd" providerId="ADAL" clId="{639FFC78-954D-4C0E-BBD3-F4FD39ED7B36}" dt="2025-06-12T10:24:23.350" v="972" actId="20577"/>
          <ac:spMkLst>
            <pc:docMk/>
            <pc:sldMk cId="196132794" sldId="3126"/>
            <ac:spMk id="10" creationId="{9595B336-DBDD-994B-A191-BC01BA6B6156}"/>
          </ac:spMkLst>
        </pc:spChg>
        <pc:picChg chg="mod">
          <ac:chgData name="Alan Barr" userId="5f1b9f8c-517a-4f1f-adbf-f5066eabebbd" providerId="ADAL" clId="{639FFC78-954D-4C0E-BBD3-F4FD39ED7B36}" dt="2025-06-12T10:13:04.618" v="891" actId="1076"/>
          <ac:picMkLst>
            <pc:docMk/>
            <pc:sldMk cId="196132794" sldId="3126"/>
            <ac:picMk id="12" creationId="{DC082013-FCAF-3447-8B55-1C46E9547FE9}"/>
          </ac:picMkLst>
        </pc:picChg>
        <pc:picChg chg="del">
          <ac:chgData name="Alan Barr" userId="5f1b9f8c-517a-4f1f-adbf-f5066eabebbd" providerId="ADAL" clId="{639FFC78-954D-4C0E-BBD3-F4FD39ED7B36}" dt="2025-06-11T08:00:04.973" v="202" actId="478"/>
          <ac:picMkLst>
            <pc:docMk/>
            <pc:sldMk cId="196132794" sldId="3126"/>
            <ac:picMk id="20" creationId="{280565D5-F2F6-B947-B1C9-C0E7E14831D5}"/>
          </ac:picMkLst>
        </pc:picChg>
        <pc:picChg chg="del">
          <ac:chgData name="Alan Barr" userId="5f1b9f8c-517a-4f1f-adbf-f5066eabebbd" providerId="ADAL" clId="{639FFC78-954D-4C0E-BBD3-F4FD39ED7B36}" dt="2025-06-12T14:13:35.081" v="1987" actId="478"/>
          <ac:picMkLst>
            <pc:docMk/>
            <pc:sldMk cId="196132794" sldId="3126"/>
            <ac:picMk id="21" creationId="{8CB6D0FC-7C7F-0F4A-98E5-E34ECC79C860}"/>
          </ac:picMkLst>
        </pc:picChg>
      </pc:sldChg>
      <pc:sldChg chg="addSp delSp modSp add mod">
        <pc:chgData name="Alan Barr" userId="5f1b9f8c-517a-4f1f-adbf-f5066eabebbd" providerId="ADAL" clId="{639FFC78-954D-4C0E-BBD3-F4FD39ED7B36}" dt="2025-06-12T10:24:26.236" v="973" actId="20577"/>
        <pc:sldMkLst>
          <pc:docMk/>
          <pc:sldMk cId="3188460317" sldId="3127"/>
        </pc:sldMkLst>
        <pc:spChg chg="mod">
          <ac:chgData name="Alan Barr" userId="5f1b9f8c-517a-4f1f-adbf-f5066eabebbd" providerId="ADAL" clId="{639FFC78-954D-4C0E-BBD3-F4FD39ED7B36}" dt="2025-06-12T10:24:26.236" v="973" actId="20577"/>
          <ac:spMkLst>
            <pc:docMk/>
            <pc:sldMk cId="3188460317" sldId="3127"/>
            <ac:spMk id="10" creationId="{9595B336-DBDD-994B-A191-BC01BA6B6156}"/>
          </ac:spMkLst>
        </pc:spChg>
        <pc:grpChg chg="add mod">
          <ac:chgData name="Alan Barr" userId="5f1b9f8c-517a-4f1f-adbf-f5066eabebbd" providerId="ADAL" clId="{639FFC78-954D-4C0E-BBD3-F4FD39ED7B36}" dt="2025-06-12T10:13:21.426" v="897" actId="1076"/>
          <ac:grpSpMkLst>
            <pc:docMk/>
            <pc:sldMk cId="3188460317" sldId="3127"/>
            <ac:grpSpMk id="3" creationId="{F7ED3D39-3C4F-491A-A6FD-2553E5CC2F3C}"/>
          </ac:grpSpMkLst>
        </pc:grpChg>
        <pc:picChg chg="mod">
          <ac:chgData name="Alan Barr" userId="5f1b9f8c-517a-4f1f-adbf-f5066eabebbd" providerId="ADAL" clId="{639FFC78-954D-4C0E-BBD3-F4FD39ED7B36}" dt="2025-06-12T10:13:19.334" v="896" actId="164"/>
          <ac:picMkLst>
            <pc:docMk/>
            <pc:sldMk cId="3188460317" sldId="3127"/>
            <ac:picMk id="11" creationId="{4303C8D8-8A2A-0F4D-89AC-FF6FDDC98896}"/>
          </ac:picMkLst>
        </pc:picChg>
        <pc:picChg chg="mod">
          <ac:chgData name="Alan Barr" userId="5f1b9f8c-517a-4f1f-adbf-f5066eabebbd" providerId="ADAL" clId="{639FFC78-954D-4C0E-BBD3-F4FD39ED7B36}" dt="2025-06-12T10:13:19.334" v="896" actId="164"/>
          <ac:picMkLst>
            <pc:docMk/>
            <pc:sldMk cId="3188460317" sldId="3127"/>
            <ac:picMk id="12" creationId="{F6618A1C-E659-D843-B6E2-A0669725BD8E}"/>
          </ac:picMkLst>
        </pc:picChg>
        <pc:picChg chg="del">
          <ac:chgData name="Alan Barr" userId="5f1b9f8c-517a-4f1f-adbf-f5066eabebbd" providerId="ADAL" clId="{639FFC78-954D-4C0E-BBD3-F4FD39ED7B36}" dt="2025-06-11T08:00:07.758" v="203" actId="478"/>
          <ac:picMkLst>
            <pc:docMk/>
            <pc:sldMk cId="3188460317" sldId="3127"/>
            <ac:picMk id="20" creationId="{280565D5-F2F6-B947-B1C9-C0E7E14831D5}"/>
          </ac:picMkLst>
        </pc:picChg>
        <pc:picChg chg="del">
          <ac:chgData name="Alan Barr" userId="5f1b9f8c-517a-4f1f-adbf-f5066eabebbd" providerId="ADAL" clId="{639FFC78-954D-4C0E-BBD3-F4FD39ED7B36}" dt="2025-06-12T10:11:41.009" v="886" actId="478"/>
          <ac:picMkLst>
            <pc:docMk/>
            <pc:sldMk cId="3188460317" sldId="3127"/>
            <ac:picMk id="21" creationId="{8CB6D0FC-7C7F-0F4A-98E5-E34ECC79C860}"/>
          </ac:picMkLst>
        </pc:picChg>
      </pc:sldChg>
      <pc:sldChg chg="addSp delSp modSp add mod">
        <pc:chgData name="Alan Barr" userId="5f1b9f8c-517a-4f1f-adbf-f5066eabebbd" providerId="ADAL" clId="{639FFC78-954D-4C0E-BBD3-F4FD39ED7B36}" dt="2025-06-12T16:38:46.265" v="4055" actId="1076"/>
        <pc:sldMkLst>
          <pc:docMk/>
          <pc:sldMk cId="2583806169" sldId="3129"/>
        </pc:sldMkLst>
        <pc:spChg chg="add mod">
          <ac:chgData name="Alan Barr" userId="5f1b9f8c-517a-4f1f-adbf-f5066eabebbd" providerId="ADAL" clId="{639FFC78-954D-4C0E-BBD3-F4FD39ED7B36}" dt="2025-06-12T16:38:43.815" v="4054" actId="1076"/>
          <ac:spMkLst>
            <pc:docMk/>
            <pc:sldMk cId="2583806169" sldId="3129"/>
            <ac:spMk id="2" creationId="{241FD1B8-E15F-4A0D-921B-16A92E3C63EC}"/>
          </ac:spMkLst>
        </pc:spChg>
        <pc:spChg chg="mod">
          <ac:chgData name="Alan Barr" userId="5f1b9f8c-517a-4f1f-adbf-f5066eabebbd" providerId="ADAL" clId="{639FFC78-954D-4C0E-BBD3-F4FD39ED7B36}" dt="2025-06-12T16:38:46.265" v="4055" actId="1076"/>
          <ac:spMkLst>
            <pc:docMk/>
            <pc:sldMk cId="2583806169" sldId="3129"/>
            <ac:spMk id="3" creationId="{2FE310FD-EBCD-884C-9034-DEE9F8F5E532}"/>
          </ac:spMkLst>
        </pc:spChg>
        <pc:spChg chg="add mod">
          <ac:chgData name="Alan Barr" userId="5f1b9f8c-517a-4f1f-adbf-f5066eabebbd" providerId="ADAL" clId="{639FFC78-954D-4C0E-BBD3-F4FD39ED7B36}" dt="2025-06-12T16:38:43.815" v="4054" actId="1076"/>
          <ac:spMkLst>
            <pc:docMk/>
            <pc:sldMk cId="2583806169" sldId="3129"/>
            <ac:spMk id="5" creationId="{EAD9950B-0136-4266-A9C1-313BFE61A23C}"/>
          </ac:spMkLst>
        </pc:spChg>
        <pc:spChg chg="mod">
          <ac:chgData name="Alan Barr" userId="5f1b9f8c-517a-4f1f-adbf-f5066eabebbd" providerId="ADAL" clId="{639FFC78-954D-4C0E-BBD3-F4FD39ED7B36}" dt="2025-06-10T15:46:59.704" v="102" actId="1076"/>
          <ac:spMkLst>
            <pc:docMk/>
            <pc:sldMk cId="2583806169" sldId="3129"/>
            <ac:spMk id="11" creationId="{F3588A28-46F0-F945-9056-77818EBC8DD2}"/>
          </ac:spMkLst>
        </pc:spChg>
        <pc:picChg chg="del">
          <ac:chgData name="Alan Barr" userId="5f1b9f8c-517a-4f1f-adbf-f5066eabebbd" providerId="ADAL" clId="{639FFC78-954D-4C0E-BBD3-F4FD39ED7B36}" dt="2025-06-11T08:00:01.262" v="200" actId="478"/>
          <ac:picMkLst>
            <pc:docMk/>
            <pc:sldMk cId="2583806169" sldId="3129"/>
            <ac:picMk id="7" creationId="{830958BF-2503-D948-8809-6B4EFB646A2E}"/>
          </ac:picMkLst>
        </pc:picChg>
        <pc:picChg chg="add del">
          <ac:chgData name="Alan Barr" userId="5f1b9f8c-517a-4f1f-adbf-f5066eabebbd" providerId="ADAL" clId="{639FFC78-954D-4C0E-BBD3-F4FD39ED7B36}" dt="2025-06-12T09:01:44.404" v="648" actId="478"/>
          <ac:picMkLst>
            <pc:docMk/>
            <pc:sldMk cId="2583806169" sldId="3129"/>
            <ac:picMk id="8" creationId="{79997FA2-0C8E-1249-9F50-496035A9F305}"/>
          </ac:picMkLst>
        </pc:picChg>
        <pc:picChg chg="mod">
          <ac:chgData name="Alan Barr" userId="5f1b9f8c-517a-4f1f-adbf-f5066eabebbd" providerId="ADAL" clId="{639FFC78-954D-4C0E-BBD3-F4FD39ED7B36}" dt="2025-06-12T16:38:39.846" v="4053" actId="14100"/>
          <ac:picMkLst>
            <pc:docMk/>
            <pc:sldMk cId="2583806169" sldId="3129"/>
            <ac:picMk id="1026" creationId="{A82AFF75-CA9D-2C4F-8CAE-BE7D9558D95A}"/>
          </ac:picMkLst>
        </pc:picChg>
      </pc:sldChg>
      <pc:sldChg chg="delSp modSp add mod">
        <pc:chgData name="Alan Barr" userId="5f1b9f8c-517a-4f1f-adbf-f5066eabebbd" providerId="ADAL" clId="{639FFC78-954D-4C0E-BBD3-F4FD39ED7B36}" dt="2025-06-12T15:04:31.434" v="2689" actId="20577"/>
        <pc:sldMkLst>
          <pc:docMk/>
          <pc:sldMk cId="3864551849" sldId="3132"/>
        </pc:sldMkLst>
        <pc:spChg chg="mod">
          <ac:chgData name="Alan Barr" userId="5f1b9f8c-517a-4f1f-adbf-f5066eabebbd" providerId="ADAL" clId="{639FFC78-954D-4C0E-BBD3-F4FD39ED7B36}" dt="2025-06-12T15:04:31.434" v="2689" actId="20577"/>
          <ac:spMkLst>
            <pc:docMk/>
            <pc:sldMk cId="3864551849" sldId="3132"/>
            <ac:spMk id="17" creationId="{0F161C55-226D-B143-AB16-85923B41B3DE}"/>
          </ac:spMkLst>
        </pc:spChg>
        <pc:picChg chg="del">
          <ac:chgData name="Alan Barr" userId="5f1b9f8c-517a-4f1f-adbf-f5066eabebbd" providerId="ADAL" clId="{639FFC78-954D-4C0E-BBD3-F4FD39ED7B36}" dt="2025-06-11T08:00:20.766" v="204" actId="478"/>
          <ac:picMkLst>
            <pc:docMk/>
            <pc:sldMk cId="3864551849" sldId="3132"/>
            <ac:picMk id="20" creationId="{280565D5-F2F6-B947-B1C9-C0E7E14831D5}"/>
          </ac:picMkLst>
        </pc:picChg>
        <pc:picChg chg="del">
          <ac:chgData name="Alan Barr" userId="5f1b9f8c-517a-4f1f-adbf-f5066eabebbd" providerId="ADAL" clId="{639FFC78-954D-4C0E-BBD3-F4FD39ED7B36}" dt="2025-06-12T14:13:30.650" v="1986" actId="478"/>
          <ac:picMkLst>
            <pc:docMk/>
            <pc:sldMk cId="3864551849" sldId="3132"/>
            <ac:picMk id="21" creationId="{8CB6D0FC-7C7F-0F4A-98E5-E34ECC79C860}"/>
          </ac:picMkLst>
        </pc:picChg>
      </pc:sldChg>
      <pc:sldChg chg="add del ord">
        <pc:chgData name="Alan Barr" userId="5f1b9f8c-517a-4f1f-adbf-f5066eabebbd" providerId="ADAL" clId="{639FFC78-954D-4C0E-BBD3-F4FD39ED7B36}" dt="2025-06-12T15:34:48.867" v="3297" actId="2696"/>
        <pc:sldMkLst>
          <pc:docMk/>
          <pc:sldMk cId="410440155" sldId="3133"/>
        </pc:sldMkLst>
      </pc:sldChg>
      <pc:sldChg chg="addSp delSp modSp add del mod">
        <pc:chgData name="Alan Barr" userId="5f1b9f8c-517a-4f1f-adbf-f5066eabebbd" providerId="ADAL" clId="{639FFC78-954D-4C0E-BBD3-F4FD39ED7B36}" dt="2025-06-12T14:56:37.314" v="2664" actId="2696"/>
        <pc:sldMkLst>
          <pc:docMk/>
          <pc:sldMk cId="1274910114" sldId="3133"/>
        </pc:sldMkLst>
        <pc:spChg chg="add del mod">
          <ac:chgData name="Alan Barr" userId="5f1b9f8c-517a-4f1f-adbf-f5066eabebbd" providerId="ADAL" clId="{639FFC78-954D-4C0E-BBD3-F4FD39ED7B36}" dt="2025-06-12T10:30:33.551" v="1135" actId="478"/>
          <ac:spMkLst>
            <pc:docMk/>
            <pc:sldMk cId="1274910114" sldId="3133"/>
            <ac:spMk id="3" creationId="{75DF26C8-BD33-49FF-94F4-87378807190C}"/>
          </ac:spMkLst>
        </pc:spChg>
        <pc:spChg chg="mod">
          <ac:chgData name="Alan Barr" userId="5f1b9f8c-517a-4f1f-adbf-f5066eabebbd" providerId="ADAL" clId="{639FFC78-954D-4C0E-BBD3-F4FD39ED7B36}" dt="2025-06-12T11:11:05.127" v="1661" actId="113"/>
          <ac:spMkLst>
            <pc:docMk/>
            <pc:sldMk cId="1274910114" sldId="3133"/>
            <ac:spMk id="7" creationId="{29B990CD-82F3-A84C-965B-2D058EEB50EE}"/>
          </ac:spMkLst>
        </pc:spChg>
        <pc:spChg chg="add mod">
          <ac:chgData name="Alan Barr" userId="5f1b9f8c-517a-4f1f-adbf-f5066eabebbd" providerId="ADAL" clId="{639FFC78-954D-4C0E-BBD3-F4FD39ED7B36}" dt="2025-06-12T13:53:21.730" v="1846" actId="20577"/>
          <ac:spMkLst>
            <pc:docMk/>
            <pc:sldMk cId="1274910114" sldId="3133"/>
            <ac:spMk id="13" creationId="{8006FA00-B763-470A-96C7-7892F450473B}"/>
          </ac:spMkLst>
        </pc:spChg>
        <pc:picChg chg="del">
          <ac:chgData name="Alan Barr" userId="5f1b9f8c-517a-4f1f-adbf-f5066eabebbd" providerId="ADAL" clId="{639FFC78-954D-4C0E-BBD3-F4FD39ED7B36}" dt="2025-06-12T09:04:58.793" v="663" actId="478"/>
          <ac:picMkLst>
            <pc:docMk/>
            <pc:sldMk cId="1274910114" sldId="3133"/>
            <ac:picMk id="8" creationId="{9F222400-2B04-0F46-B2F1-B3A87ADE656C}"/>
          </ac:picMkLst>
        </pc:picChg>
        <pc:picChg chg="del">
          <ac:chgData name="Alan Barr" userId="5f1b9f8c-517a-4f1f-adbf-f5066eabebbd" providerId="ADAL" clId="{639FFC78-954D-4C0E-BBD3-F4FD39ED7B36}" dt="2025-06-12T09:04:55.089" v="662" actId="478"/>
          <ac:picMkLst>
            <pc:docMk/>
            <pc:sldMk cId="1274910114" sldId="3133"/>
            <ac:picMk id="9" creationId="{00D05921-1BE4-1845-8134-3794F176EF55}"/>
          </ac:picMkLst>
        </pc:picChg>
        <pc:picChg chg="del">
          <ac:chgData name="Alan Barr" userId="5f1b9f8c-517a-4f1f-adbf-f5066eabebbd" providerId="ADAL" clId="{639FFC78-954D-4C0E-BBD3-F4FD39ED7B36}" dt="2025-06-12T09:04:54.209" v="661" actId="478"/>
          <ac:picMkLst>
            <pc:docMk/>
            <pc:sldMk cId="1274910114" sldId="3133"/>
            <ac:picMk id="10" creationId="{480B48F9-D833-6C43-9ED1-27BCB84E0C20}"/>
          </ac:picMkLst>
        </pc:picChg>
        <pc:picChg chg="del">
          <ac:chgData name="Alan Barr" userId="5f1b9f8c-517a-4f1f-adbf-f5066eabebbd" providerId="ADAL" clId="{639FFC78-954D-4C0E-BBD3-F4FD39ED7B36}" dt="2025-06-12T09:04:59.658" v="664" actId="478"/>
          <ac:picMkLst>
            <pc:docMk/>
            <pc:sldMk cId="1274910114" sldId="3133"/>
            <ac:picMk id="11" creationId="{DFF7DA08-5B01-D840-A6E9-90769833BD11}"/>
          </ac:picMkLst>
        </pc:picChg>
        <pc:cxnChg chg="del">
          <ac:chgData name="Alan Barr" userId="5f1b9f8c-517a-4f1f-adbf-f5066eabebbd" providerId="ADAL" clId="{639FFC78-954D-4C0E-BBD3-F4FD39ED7B36}" dt="2025-06-12T09:05:00.601" v="665" actId="478"/>
          <ac:cxnSpMkLst>
            <pc:docMk/>
            <pc:sldMk cId="1274910114" sldId="3133"/>
            <ac:cxnSpMk id="5" creationId="{4E46BDA9-E537-2749-A97C-38B50C8A8292}"/>
          </ac:cxnSpMkLst>
        </pc:cxnChg>
        <pc:cxnChg chg="del">
          <ac:chgData name="Alan Barr" userId="5f1b9f8c-517a-4f1f-adbf-f5066eabebbd" providerId="ADAL" clId="{639FFC78-954D-4C0E-BBD3-F4FD39ED7B36}" dt="2025-06-12T09:05:01.617" v="666" actId="478"/>
          <ac:cxnSpMkLst>
            <pc:docMk/>
            <pc:sldMk cId="1274910114" sldId="3133"/>
            <ac:cxnSpMk id="12" creationId="{1E5AFA9B-A128-B548-8FC0-F4C0B6DCD826}"/>
          </ac:cxnSpMkLst>
        </pc:cxnChg>
      </pc:sldChg>
      <pc:sldChg chg="add del">
        <pc:chgData name="Alan Barr" userId="5f1b9f8c-517a-4f1f-adbf-f5066eabebbd" providerId="ADAL" clId="{639FFC78-954D-4C0E-BBD3-F4FD39ED7B36}" dt="2025-06-12T16:53:38.514" v="4324"/>
        <pc:sldMkLst>
          <pc:docMk/>
          <pc:sldMk cId="2260565144" sldId="3133"/>
        </pc:sldMkLst>
      </pc:sldChg>
      <pc:sldChg chg="add">
        <pc:chgData name="Alan Barr" userId="5f1b9f8c-517a-4f1f-adbf-f5066eabebbd" providerId="ADAL" clId="{639FFC78-954D-4C0E-BBD3-F4FD39ED7B36}" dt="2025-06-12T16:53:39.874" v="4325"/>
        <pc:sldMkLst>
          <pc:docMk/>
          <pc:sldMk cId="3095822515" sldId="3133"/>
        </pc:sldMkLst>
      </pc:sldChg>
      <pc:sldChg chg="add del">
        <pc:chgData name="Alan Barr" userId="5f1b9f8c-517a-4f1f-adbf-f5066eabebbd" providerId="ADAL" clId="{639FFC78-954D-4C0E-BBD3-F4FD39ED7B36}" dt="2025-06-12T16:53:26.721" v="4322" actId="2696"/>
        <pc:sldMkLst>
          <pc:docMk/>
          <pc:sldMk cId="3344027895" sldId="3133"/>
        </pc:sldMkLst>
      </pc:sldChg>
      <pc:sldChg chg="add del">
        <pc:chgData name="Alan Barr" userId="5f1b9f8c-517a-4f1f-adbf-f5066eabebbd" providerId="ADAL" clId="{639FFC78-954D-4C0E-BBD3-F4FD39ED7B36}" dt="2025-06-12T15:35:14.238" v="3299"/>
        <pc:sldMkLst>
          <pc:docMk/>
          <pc:sldMk cId="4062562119" sldId="3133"/>
        </pc:sldMkLst>
      </pc:sldChg>
      <pc:sldChg chg="ord">
        <pc:chgData name="Alan Barr" userId="5f1b9f8c-517a-4f1f-adbf-f5066eabebbd" providerId="ADAL" clId="{639FFC78-954D-4C0E-BBD3-F4FD39ED7B36}" dt="2025-06-12T15:33:49.002" v="3291"/>
        <pc:sldMkLst>
          <pc:docMk/>
          <pc:sldMk cId="4268600610" sldId="3214"/>
        </pc:sldMkLst>
      </pc:sldChg>
      <pc:sldChg chg="delSp modSp add mod ord">
        <pc:chgData name="Alan Barr" userId="5f1b9f8c-517a-4f1f-adbf-f5066eabebbd" providerId="ADAL" clId="{639FFC78-954D-4C0E-BBD3-F4FD39ED7B36}" dt="2025-06-11T08:02:21.830" v="213" actId="478"/>
        <pc:sldMkLst>
          <pc:docMk/>
          <pc:sldMk cId="3347091260" sldId="3220"/>
        </pc:sldMkLst>
        <pc:spChg chg="del">
          <ac:chgData name="Alan Barr" userId="5f1b9f8c-517a-4f1f-adbf-f5066eabebbd" providerId="ADAL" clId="{639FFC78-954D-4C0E-BBD3-F4FD39ED7B36}" dt="2025-06-11T08:00:50.207" v="206" actId="478"/>
          <ac:spMkLst>
            <pc:docMk/>
            <pc:sldMk cId="3347091260" sldId="3220"/>
            <ac:spMk id="25" creationId="{8A2BC16F-9089-B0FD-7AF0-9F6635C21096}"/>
          </ac:spMkLst>
        </pc:spChg>
        <pc:picChg chg="del">
          <ac:chgData name="Alan Barr" userId="5f1b9f8c-517a-4f1f-adbf-f5066eabebbd" providerId="ADAL" clId="{639FFC78-954D-4C0E-BBD3-F4FD39ED7B36}" dt="2025-06-11T08:02:21.830" v="213" actId="478"/>
          <ac:picMkLst>
            <pc:docMk/>
            <pc:sldMk cId="3347091260" sldId="3220"/>
            <ac:picMk id="7" creationId="{16ABBFD5-EDA9-E142-B405-62EF24EBCDDE}"/>
          </ac:picMkLst>
        </pc:picChg>
        <pc:picChg chg="mod">
          <ac:chgData name="Alan Barr" userId="5f1b9f8c-517a-4f1f-adbf-f5066eabebbd" providerId="ADAL" clId="{639FFC78-954D-4C0E-BBD3-F4FD39ED7B36}" dt="2025-06-11T08:00:58.293" v="210" actId="1076"/>
          <ac:picMkLst>
            <pc:docMk/>
            <pc:sldMk cId="3347091260" sldId="3220"/>
            <ac:picMk id="11" creationId="{9B4ED881-AD6C-2C4A-A8C5-BD37B5DA02C7}"/>
          </ac:picMkLst>
        </pc:picChg>
      </pc:sldChg>
      <pc:sldChg chg="addSp delSp modSp add mod ord modNotesTx">
        <pc:chgData name="Alan Barr" userId="5f1b9f8c-517a-4f1f-adbf-f5066eabebbd" providerId="ADAL" clId="{639FFC78-954D-4C0E-BBD3-F4FD39ED7B36}" dt="2025-06-12T16:09:34.477" v="3877" actId="1076"/>
        <pc:sldMkLst>
          <pc:docMk/>
          <pc:sldMk cId="1171276126" sldId="3228"/>
        </pc:sldMkLst>
        <pc:spChg chg="add mod">
          <ac:chgData name="Alan Barr" userId="5f1b9f8c-517a-4f1f-adbf-f5066eabebbd" providerId="ADAL" clId="{639FFC78-954D-4C0E-BBD3-F4FD39ED7B36}" dt="2025-06-12T16:09:17.214" v="3875" actId="1076"/>
          <ac:spMkLst>
            <pc:docMk/>
            <pc:sldMk cId="1171276126" sldId="3228"/>
            <ac:spMk id="2" creationId="{1580662A-51EA-455B-9A60-3479A7E7043D}"/>
          </ac:spMkLst>
        </pc:spChg>
        <pc:spChg chg="add mod">
          <ac:chgData name="Alan Barr" userId="5f1b9f8c-517a-4f1f-adbf-f5066eabebbd" providerId="ADAL" clId="{639FFC78-954D-4C0E-BBD3-F4FD39ED7B36}" dt="2025-06-12T16:09:34.477" v="3877" actId="1076"/>
          <ac:spMkLst>
            <pc:docMk/>
            <pc:sldMk cId="1171276126" sldId="3228"/>
            <ac:spMk id="4" creationId="{9F697140-FC80-4841-B89A-BA5EE83C3C55}"/>
          </ac:spMkLst>
        </pc:spChg>
        <pc:spChg chg="add mod">
          <ac:chgData name="Alan Barr" userId="5f1b9f8c-517a-4f1f-adbf-f5066eabebbd" providerId="ADAL" clId="{639FFC78-954D-4C0E-BBD3-F4FD39ED7B36}" dt="2025-06-12T16:09:15.733" v="3874" actId="1076"/>
          <ac:spMkLst>
            <pc:docMk/>
            <pc:sldMk cId="1171276126" sldId="3228"/>
            <ac:spMk id="8" creationId="{F9791290-ED77-485A-B22D-89BF603E1CE8}"/>
          </ac:spMkLst>
        </pc:spChg>
        <pc:spChg chg="add del mod">
          <ac:chgData name="Alan Barr" userId="5f1b9f8c-517a-4f1f-adbf-f5066eabebbd" providerId="ADAL" clId="{639FFC78-954D-4C0E-BBD3-F4FD39ED7B36}" dt="2025-06-12T15:27:00.401" v="3066"/>
          <ac:spMkLst>
            <pc:docMk/>
            <pc:sldMk cId="1171276126" sldId="3228"/>
            <ac:spMk id="9" creationId="{22FBDF50-4D0B-4D18-9472-BA7A8445E47E}"/>
          </ac:spMkLst>
        </pc:spChg>
        <pc:spChg chg="add mod">
          <ac:chgData name="Alan Barr" userId="5f1b9f8c-517a-4f1f-adbf-f5066eabebbd" providerId="ADAL" clId="{639FFC78-954D-4C0E-BBD3-F4FD39ED7B36}" dt="2025-06-12T16:09:11.471" v="3871" actId="1076"/>
          <ac:spMkLst>
            <pc:docMk/>
            <pc:sldMk cId="1171276126" sldId="3228"/>
            <ac:spMk id="10" creationId="{BFEB3030-17F6-44ED-9454-3171B8B48CCC}"/>
          </ac:spMkLst>
        </pc:spChg>
        <pc:spChg chg="del mod">
          <ac:chgData name="Alan Barr" userId="5f1b9f8c-517a-4f1f-adbf-f5066eabebbd" providerId="ADAL" clId="{639FFC78-954D-4C0E-BBD3-F4FD39ED7B36}" dt="2025-06-12T16:08:48.512" v="3829" actId="478"/>
          <ac:spMkLst>
            <pc:docMk/>
            <pc:sldMk cId="1171276126" sldId="3228"/>
            <ac:spMk id="13" creationId="{D98A8091-672D-704F-BBD3-BFB81AA7D622}"/>
          </ac:spMkLst>
        </pc:spChg>
        <pc:spChg chg="mod ord">
          <ac:chgData name="Alan Barr" userId="5f1b9f8c-517a-4f1f-adbf-f5066eabebbd" providerId="ADAL" clId="{639FFC78-954D-4C0E-BBD3-F4FD39ED7B36}" dt="2025-06-12T16:09:23.573" v="3876" actId="1076"/>
          <ac:spMkLst>
            <pc:docMk/>
            <pc:sldMk cId="1171276126" sldId="3228"/>
            <ac:spMk id="338" creationId="{00000000-0000-0000-0000-000000000000}"/>
          </ac:spMkLst>
        </pc:spChg>
        <pc:picChg chg="add mod">
          <ac:chgData name="Alan Barr" userId="5f1b9f8c-517a-4f1f-adbf-f5066eabebbd" providerId="ADAL" clId="{639FFC78-954D-4C0E-BBD3-F4FD39ED7B36}" dt="2025-06-12T16:09:13.824" v="3873" actId="1076"/>
          <ac:picMkLst>
            <pc:docMk/>
            <pc:sldMk cId="1171276126" sldId="3228"/>
            <ac:picMk id="3" creationId="{7F0747DE-BE5D-465D-B123-771CED26B8E0}"/>
          </ac:picMkLst>
        </pc:picChg>
      </pc:sldChg>
      <pc:sldChg chg="modSp new del mod">
        <pc:chgData name="Alan Barr" userId="5f1b9f8c-517a-4f1f-adbf-f5066eabebbd" providerId="ADAL" clId="{639FFC78-954D-4C0E-BBD3-F4FD39ED7B36}" dt="2025-06-10T15:46:41.321" v="101" actId="47"/>
        <pc:sldMkLst>
          <pc:docMk/>
          <pc:sldMk cId="443758388" sldId="3229"/>
        </pc:sldMkLst>
      </pc:sldChg>
      <pc:sldChg chg="delSp modSp add del mod">
        <pc:chgData name="Alan Barr" userId="5f1b9f8c-517a-4f1f-adbf-f5066eabebbd" providerId="ADAL" clId="{639FFC78-954D-4C0E-BBD3-F4FD39ED7B36}" dt="2025-06-12T13:50:53.951" v="1820" actId="47"/>
        <pc:sldMkLst>
          <pc:docMk/>
          <pc:sldMk cId="618595004" sldId="3229"/>
        </pc:sldMkLst>
        <pc:spChg chg="mod">
          <ac:chgData name="Alan Barr" userId="5f1b9f8c-517a-4f1f-adbf-f5066eabebbd" providerId="ADAL" clId="{639FFC78-954D-4C0E-BBD3-F4FD39ED7B36}" dt="2025-06-12T10:36:38.296" v="1316" actId="20577"/>
          <ac:spMkLst>
            <pc:docMk/>
            <pc:sldMk cId="618595004" sldId="3229"/>
            <ac:spMk id="3" creationId="{D444C4CB-DE6C-439F-A3C1-50F92A054FB9}"/>
          </ac:spMkLst>
        </pc:spChg>
        <pc:picChg chg="del">
          <ac:chgData name="Alan Barr" userId="5f1b9f8c-517a-4f1f-adbf-f5066eabebbd" providerId="ADAL" clId="{639FFC78-954D-4C0E-BBD3-F4FD39ED7B36}" dt="2025-06-12T10:35:57.101" v="1206" actId="478"/>
          <ac:picMkLst>
            <pc:docMk/>
            <pc:sldMk cId="618595004" sldId="3229"/>
            <ac:picMk id="5" creationId="{77A89FFC-9AE0-4AB5-8FF2-589713E1E2A6}"/>
          </ac:picMkLst>
        </pc:picChg>
        <pc:picChg chg="del">
          <ac:chgData name="Alan Barr" userId="5f1b9f8c-517a-4f1f-adbf-f5066eabebbd" providerId="ADAL" clId="{639FFC78-954D-4C0E-BBD3-F4FD39ED7B36}" dt="2025-06-12T10:35:38.988" v="1201" actId="478"/>
          <ac:picMkLst>
            <pc:docMk/>
            <pc:sldMk cId="618595004" sldId="3229"/>
            <ac:picMk id="6" creationId="{CA818F5C-7294-4AD4-A2BC-9A58EAFCBB7C}"/>
          </ac:picMkLst>
        </pc:picChg>
        <pc:picChg chg="del">
          <ac:chgData name="Alan Barr" userId="5f1b9f8c-517a-4f1f-adbf-f5066eabebbd" providerId="ADAL" clId="{639FFC78-954D-4C0E-BBD3-F4FD39ED7B36}" dt="2025-06-12T10:35:55.069" v="1205" actId="478"/>
          <ac:picMkLst>
            <pc:docMk/>
            <pc:sldMk cId="618595004" sldId="3229"/>
            <ac:picMk id="7" creationId="{3CF74652-2ACC-4437-B08A-76554F115761}"/>
          </ac:picMkLst>
        </pc:picChg>
        <pc:picChg chg="del">
          <ac:chgData name="Alan Barr" userId="5f1b9f8c-517a-4f1f-adbf-f5066eabebbd" providerId="ADAL" clId="{639FFC78-954D-4C0E-BBD3-F4FD39ED7B36}" dt="2025-06-12T10:35:54.414" v="1204" actId="478"/>
          <ac:picMkLst>
            <pc:docMk/>
            <pc:sldMk cId="618595004" sldId="3229"/>
            <ac:picMk id="8" creationId="{4C3B0EF5-8C07-406D-9F26-EF13B438AA3F}"/>
          </ac:picMkLst>
        </pc:picChg>
      </pc:sldChg>
      <pc:sldChg chg="new del">
        <pc:chgData name="Alan Barr" userId="5f1b9f8c-517a-4f1f-adbf-f5066eabebbd" providerId="ADAL" clId="{639FFC78-954D-4C0E-BBD3-F4FD39ED7B36}" dt="2025-06-10T15:31:58.613" v="23" actId="47"/>
        <pc:sldMkLst>
          <pc:docMk/>
          <pc:sldMk cId="667044843" sldId="3230"/>
        </pc:sldMkLst>
      </pc:sldChg>
      <pc:sldChg chg="new del">
        <pc:chgData name="Alan Barr" userId="5f1b9f8c-517a-4f1f-adbf-f5066eabebbd" providerId="ADAL" clId="{639FFC78-954D-4C0E-BBD3-F4FD39ED7B36}" dt="2025-06-12T10:30:50.751" v="1136" actId="47"/>
        <pc:sldMkLst>
          <pc:docMk/>
          <pc:sldMk cId="1615689623" sldId="3230"/>
        </pc:sldMkLst>
      </pc:sldChg>
      <pc:sldChg chg="addSp delSp modSp new mod">
        <pc:chgData name="Alan Barr" userId="5f1b9f8c-517a-4f1f-adbf-f5066eabebbd" providerId="ADAL" clId="{639FFC78-954D-4C0E-BBD3-F4FD39ED7B36}" dt="2025-06-10T15:56:35.646" v="150" actId="1076"/>
        <pc:sldMkLst>
          <pc:docMk/>
          <pc:sldMk cId="800226624" sldId="3231"/>
        </pc:sldMkLst>
      </pc:sldChg>
      <pc:sldChg chg="add del">
        <pc:chgData name="Alan Barr" userId="5f1b9f8c-517a-4f1f-adbf-f5066eabebbd" providerId="ADAL" clId="{639FFC78-954D-4C0E-BBD3-F4FD39ED7B36}" dt="2025-06-10T15:49:46.783" v="107"/>
        <pc:sldMkLst>
          <pc:docMk/>
          <pc:sldMk cId="1272440699" sldId="3231"/>
        </pc:sldMkLst>
      </pc:sldChg>
      <pc:sldChg chg="add del">
        <pc:chgData name="Alan Barr" userId="5f1b9f8c-517a-4f1f-adbf-f5066eabebbd" providerId="ADAL" clId="{639FFC78-954D-4C0E-BBD3-F4FD39ED7B36}" dt="2025-06-12T10:42:51.314" v="1450" actId="2696"/>
        <pc:sldMkLst>
          <pc:docMk/>
          <pc:sldMk cId="638108578" sldId="3232"/>
        </pc:sldMkLst>
      </pc:sldChg>
      <pc:sldChg chg="modSp add del mod">
        <pc:chgData name="Alan Barr" userId="5f1b9f8c-517a-4f1f-adbf-f5066eabebbd" providerId="ADAL" clId="{639FFC78-954D-4C0E-BBD3-F4FD39ED7B36}" dt="2025-06-12T10:42:42.581" v="1447" actId="2696"/>
        <pc:sldMkLst>
          <pc:docMk/>
          <pc:sldMk cId="1883064873" sldId="3232"/>
        </pc:sldMkLst>
        <pc:spChg chg="mod">
          <ac:chgData name="Alan Barr" userId="5f1b9f8c-517a-4f1f-adbf-f5066eabebbd" providerId="ADAL" clId="{639FFC78-954D-4C0E-BBD3-F4FD39ED7B36}" dt="2025-06-12T10:32:42.555" v="1179" actId="1076"/>
          <ac:spMkLst>
            <pc:docMk/>
            <pc:sldMk cId="1883064873" sldId="3232"/>
            <ac:spMk id="2" creationId="{65AB88D2-7F7E-4AD5-85C7-88892D8583E0}"/>
          </ac:spMkLst>
        </pc:spChg>
      </pc:sldChg>
      <pc:sldChg chg="add del">
        <pc:chgData name="Alan Barr" userId="5f1b9f8c-517a-4f1f-adbf-f5066eabebbd" providerId="ADAL" clId="{639FFC78-954D-4C0E-BBD3-F4FD39ED7B36}" dt="2025-06-12T15:06:57.035" v="2695" actId="2696"/>
        <pc:sldMkLst>
          <pc:docMk/>
          <pc:sldMk cId="1957282987" sldId="3232"/>
        </pc:sldMkLst>
      </pc:sldChg>
      <pc:sldChg chg="addSp modSp new del mod">
        <pc:chgData name="Alan Barr" userId="5f1b9f8c-517a-4f1f-adbf-f5066eabebbd" providerId="ADAL" clId="{639FFC78-954D-4C0E-BBD3-F4FD39ED7B36}" dt="2025-06-12T10:31:57.318" v="1142" actId="2696"/>
        <pc:sldMkLst>
          <pc:docMk/>
          <pc:sldMk cId="3732006225" sldId="3232"/>
        </pc:sldMkLst>
      </pc:sldChg>
      <pc:sldChg chg="delSp modSp add mod">
        <pc:chgData name="Alan Barr" userId="5f1b9f8c-517a-4f1f-adbf-f5066eabebbd" providerId="ADAL" clId="{639FFC78-954D-4C0E-BBD3-F4FD39ED7B36}" dt="2025-06-12T16:25:31.347" v="3908" actId="1076"/>
        <pc:sldMkLst>
          <pc:docMk/>
          <pc:sldMk cId="3774241249" sldId="3232"/>
        </pc:sldMkLst>
        <pc:spChg chg="mod">
          <ac:chgData name="Alan Barr" userId="5f1b9f8c-517a-4f1f-adbf-f5066eabebbd" providerId="ADAL" clId="{639FFC78-954D-4C0E-BBD3-F4FD39ED7B36}" dt="2025-06-12T15:24:34.750" v="3027" actId="20577"/>
          <ac:spMkLst>
            <pc:docMk/>
            <pc:sldMk cId="3774241249" sldId="3232"/>
            <ac:spMk id="2" creationId="{65AB88D2-7F7E-4AD5-85C7-88892D8583E0}"/>
          </ac:spMkLst>
        </pc:spChg>
        <pc:spChg chg="del">
          <ac:chgData name="Alan Barr" userId="5f1b9f8c-517a-4f1f-adbf-f5066eabebbd" providerId="ADAL" clId="{639FFC78-954D-4C0E-BBD3-F4FD39ED7B36}" dt="2025-06-12T15:24:29.958" v="3013" actId="478"/>
          <ac:spMkLst>
            <pc:docMk/>
            <pc:sldMk cId="3774241249" sldId="3232"/>
            <ac:spMk id="3" creationId="{92E988E9-114F-4DBC-AE22-EEE6FA3F4475}"/>
          </ac:spMkLst>
        </pc:spChg>
        <pc:picChg chg="mod">
          <ac:chgData name="Alan Barr" userId="5f1b9f8c-517a-4f1f-adbf-f5066eabebbd" providerId="ADAL" clId="{639FFC78-954D-4C0E-BBD3-F4FD39ED7B36}" dt="2025-06-12T16:25:31.347" v="3908" actId="1076"/>
          <ac:picMkLst>
            <pc:docMk/>
            <pc:sldMk cId="3774241249" sldId="3232"/>
            <ac:picMk id="8" creationId="{1776BAC7-6B0D-4542-A702-F596FE4324BE}"/>
          </ac:picMkLst>
        </pc:picChg>
      </pc:sldChg>
      <pc:sldChg chg="add del">
        <pc:chgData name="Alan Barr" userId="5f1b9f8c-517a-4f1f-adbf-f5066eabebbd" providerId="ADAL" clId="{639FFC78-954D-4C0E-BBD3-F4FD39ED7B36}" dt="2025-06-12T10:32:06.728" v="1144" actId="2696"/>
        <pc:sldMkLst>
          <pc:docMk/>
          <pc:sldMk cId="3790827011" sldId="3232"/>
        </pc:sldMkLst>
      </pc:sldChg>
      <pc:sldChg chg="new del">
        <pc:chgData name="Alan Barr" userId="5f1b9f8c-517a-4f1f-adbf-f5066eabebbd" providerId="ADAL" clId="{639FFC78-954D-4C0E-BBD3-F4FD39ED7B36}" dt="2025-06-12T10:42:49.244" v="1449" actId="47"/>
        <pc:sldMkLst>
          <pc:docMk/>
          <pc:sldMk cId="1072254042" sldId="3233"/>
        </pc:sldMkLst>
      </pc:sldChg>
      <pc:sldChg chg="addSp modSp mod">
        <pc:chgData name="Alan Barr" userId="5f1b9f8c-517a-4f1f-adbf-f5066eabebbd" providerId="ADAL" clId="{639FFC78-954D-4C0E-BBD3-F4FD39ED7B36}" dt="2025-06-12T16:37:31.322" v="4046" actId="20577"/>
        <pc:sldMkLst>
          <pc:docMk/>
          <pc:sldMk cId="154966038" sldId="3234"/>
        </pc:sldMkLst>
        <pc:spChg chg="mod">
          <ac:chgData name="Alan Barr" userId="5f1b9f8c-517a-4f1f-adbf-f5066eabebbd" providerId="ADAL" clId="{639FFC78-954D-4C0E-BBD3-F4FD39ED7B36}" dt="2025-06-12T16:37:31.322" v="4046" actId="20577"/>
          <ac:spMkLst>
            <pc:docMk/>
            <pc:sldMk cId="154966038" sldId="3234"/>
            <ac:spMk id="2" creationId="{729428F9-F6AC-0D4E-EDBD-080C28A0896F}"/>
          </ac:spMkLst>
        </pc:spChg>
        <pc:spChg chg="add mod">
          <ac:chgData name="Alan Barr" userId="5f1b9f8c-517a-4f1f-adbf-f5066eabebbd" providerId="ADAL" clId="{639FFC78-954D-4C0E-BBD3-F4FD39ED7B36}" dt="2025-06-12T10:51:57.931" v="1464" actId="20577"/>
          <ac:spMkLst>
            <pc:docMk/>
            <pc:sldMk cId="154966038" sldId="3234"/>
            <ac:spMk id="3" creationId="{5614E711-FE7B-4978-AF9D-60DA561F1021}"/>
          </ac:spMkLst>
        </pc:spChg>
        <pc:spChg chg="add mod">
          <ac:chgData name="Alan Barr" userId="5f1b9f8c-517a-4f1f-adbf-f5066eabebbd" providerId="ADAL" clId="{639FFC78-954D-4C0E-BBD3-F4FD39ED7B36}" dt="2025-06-12T08:53:23.125" v="617" actId="1076"/>
          <ac:spMkLst>
            <pc:docMk/>
            <pc:sldMk cId="154966038" sldId="3234"/>
            <ac:spMk id="8" creationId="{4BC97285-5DCC-4C63-8E99-E868CD7905D0}"/>
          </ac:spMkLst>
        </pc:spChg>
        <pc:picChg chg="mod">
          <ac:chgData name="Alan Barr" userId="5f1b9f8c-517a-4f1f-adbf-f5066eabebbd" providerId="ADAL" clId="{639FFC78-954D-4C0E-BBD3-F4FD39ED7B36}" dt="2025-06-12T08:40:02.539" v="436" actId="1036"/>
          <ac:picMkLst>
            <pc:docMk/>
            <pc:sldMk cId="154966038" sldId="3234"/>
            <ac:picMk id="7" creationId="{2F75FD38-8D2B-5B93-9358-DA7F6087687F}"/>
          </ac:picMkLst>
        </pc:picChg>
        <pc:picChg chg="add mod">
          <ac:chgData name="Alan Barr" userId="5f1b9f8c-517a-4f1f-adbf-f5066eabebbd" providerId="ADAL" clId="{639FFC78-954D-4C0E-BBD3-F4FD39ED7B36}" dt="2025-06-12T08:40:33.489" v="442" actId="1076"/>
          <ac:picMkLst>
            <pc:docMk/>
            <pc:sldMk cId="154966038" sldId="3234"/>
            <ac:picMk id="9" creationId="{536BC8CE-FD81-43B6-8E71-89AA56097083}"/>
          </ac:picMkLst>
        </pc:picChg>
        <pc:picChg chg="add mod">
          <ac:chgData name="Alan Barr" userId="5f1b9f8c-517a-4f1f-adbf-f5066eabebbd" providerId="ADAL" clId="{639FFC78-954D-4C0E-BBD3-F4FD39ED7B36}" dt="2025-06-12T08:40:51.330" v="449" actId="1076"/>
          <ac:picMkLst>
            <pc:docMk/>
            <pc:sldMk cId="154966038" sldId="3234"/>
            <ac:picMk id="10" creationId="{282C3D5B-A5A1-4EB5-BA77-6EE64ACCC9A6}"/>
          </ac:picMkLst>
        </pc:picChg>
      </pc:sldChg>
      <pc:sldChg chg="addSp delSp modSp mod">
        <pc:chgData name="Alan Barr" userId="5f1b9f8c-517a-4f1f-adbf-f5066eabebbd" providerId="ADAL" clId="{639FFC78-954D-4C0E-BBD3-F4FD39ED7B36}" dt="2025-06-12T14:12:45.961" v="1985" actId="1076"/>
        <pc:sldMkLst>
          <pc:docMk/>
          <pc:sldMk cId="4258215691" sldId="3235"/>
        </pc:sldMkLst>
        <pc:spChg chg="add del mod">
          <ac:chgData name="Alan Barr" userId="5f1b9f8c-517a-4f1f-adbf-f5066eabebbd" providerId="ADAL" clId="{639FFC78-954D-4C0E-BBD3-F4FD39ED7B36}" dt="2025-06-12T08:48:20.341" v="543" actId="478"/>
          <ac:spMkLst>
            <pc:docMk/>
            <pc:sldMk cId="4258215691" sldId="3235"/>
            <ac:spMk id="2" creationId="{2A9693E6-938C-4E87-BCF8-7E8C0DC0D72B}"/>
          </ac:spMkLst>
        </pc:spChg>
        <pc:spChg chg="add mod ord">
          <ac:chgData name="Alan Barr" userId="5f1b9f8c-517a-4f1f-adbf-f5066eabebbd" providerId="ADAL" clId="{639FFC78-954D-4C0E-BBD3-F4FD39ED7B36}" dt="2025-06-12T14:12:45.961" v="1985" actId="1076"/>
          <ac:spMkLst>
            <pc:docMk/>
            <pc:sldMk cId="4258215691" sldId="3235"/>
            <ac:spMk id="3" creationId="{F103B55F-35DD-45A8-9533-FB0E690F777B}"/>
          </ac:spMkLst>
        </pc:spChg>
        <pc:spChg chg="add del mod">
          <ac:chgData name="Alan Barr" userId="5f1b9f8c-517a-4f1f-adbf-f5066eabebbd" providerId="ADAL" clId="{639FFC78-954D-4C0E-BBD3-F4FD39ED7B36}" dt="2025-06-12T08:49:13.670" v="556" actId="478"/>
          <ac:spMkLst>
            <pc:docMk/>
            <pc:sldMk cId="4258215691" sldId="3235"/>
            <ac:spMk id="8" creationId="{839F9D5A-0526-4A1D-AA8F-F35AFA054BA4}"/>
          </ac:spMkLst>
        </pc:spChg>
        <pc:spChg chg="mod">
          <ac:chgData name="Alan Barr" userId="5f1b9f8c-517a-4f1f-adbf-f5066eabebbd" providerId="ADAL" clId="{639FFC78-954D-4C0E-BBD3-F4FD39ED7B36}" dt="2025-06-12T10:19:20" v="907" actId="692"/>
          <ac:spMkLst>
            <pc:docMk/>
            <pc:sldMk cId="4258215691" sldId="3235"/>
            <ac:spMk id="9" creationId="{B3AFA8EC-277B-2E82-24F1-260245D7D815}"/>
          </ac:spMkLst>
        </pc:spChg>
        <pc:spChg chg="add del mod ord">
          <ac:chgData name="Alan Barr" userId="5f1b9f8c-517a-4f1f-adbf-f5066eabebbd" providerId="ADAL" clId="{639FFC78-954D-4C0E-BBD3-F4FD39ED7B36}" dt="2025-06-12T14:12:04.345" v="1973" actId="478"/>
          <ac:spMkLst>
            <pc:docMk/>
            <pc:sldMk cId="4258215691" sldId="3235"/>
            <ac:spMk id="11" creationId="{FDA96604-E72B-45FB-8152-0DCCFE37A537}"/>
          </ac:spMkLst>
        </pc:spChg>
        <pc:spChg chg="add del mod ord">
          <ac:chgData name="Alan Barr" userId="5f1b9f8c-517a-4f1f-adbf-f5066eabebbd" providerId="ADAL" clId="{639FFC78-954D-4C0E-BBD3-F4FD39ED7B36}" dt="2025-06-12T08:49:08.229" v="553" actId="478"/>
          <ac:spMkLst>
            <pc:docMk/>
            <pc:sldMk cId="4258215691" sldId="3235"/>
            <ac:spMk id="12" creationId="{5780138B-D28D-4D78-B3F1-A62428D11DF4}"/>
          </ac:spMkLst>
        </pc:spChg>
        <pc:spChg chg="add mod">
          <ac:chgData name="Alan Barr" userId="5f1b9f8c-517a-4f1f-adbf-f5066eabebbd" providerId="ADAL" clId="{639FFC78-954D-4C0E-BBD3-F4FD39ED7B36}" dt="2025-06-12T10:19:39.934" v="927" actId="1038"/>
          <ac:spMkLst>
            <pc:docMk/>
            <pc:sldMk cId="4258215691" sldId="3235"/>
            <ac:spMk id="13" creationId="{ECF980AD-E43C-469A-8AEE-7004BACE7C19}"/>
          </ac:spMkLst>
        </pc:spChg>
        <pc:spChg chg="add del mod ord">
          <ac:chgData name="Alan Barr" userId="5f1b9f8c-517a-4f1f-adbf-f5066eabebbd" providerId="ADAL" clId="{639FFC78-954D-4C0E-BBD3-F4FD39ED7B36}" dt="2025-06-12T14:12:09.852" v="1978" actId="478"/>
          <ac:spMkLst>
            <pc:docMk/>
            <pc:sldMk cId="4258215691" sldId="3235"/>
            <ac:spMk id="14" creationId="{80B868BD-0895-40D5-A5C8-5BCD62DE66E7}"/>
          </ac:spMkLst>
        </pc:spChg>
        <pc:spChg chg="add mod ord">
          <ac:chgData name="Alan Barr" userId="5f1b9f8c-517a-4f1f-adbf-f5066eabebbd" providerId="ADAL" clId="{639FFC78-954D-4C0E-BBD3-F4FD39ED7B36}" dt="2025-06-12T14:12:27.157" v="1982" actId="207"/>
          <ac:spMkLst>
            <pc:docMk/>
            <pc:sldMk cId="4258215691" sldId="3235"/>
            <ac:spMk id="16" creationId="{D2253AC9-158F-4DFC-86FC-DADA840F2B0C}"/>
          </ac:spMkLst>
        </pc:spChg>
        <pc:spChg chg="mod">
          <ac:chgData name="Alan Barr" userId="5f1b9f8c-517a-4f1f-adbf-f5066eabebbd" providerId="ADAL" clId="{639FFC78-954D-4C0E-BBD3-F4FD39ED7B36}" dt="2025-06-12T10:20:00.521" v="938" actId="20577"/>
          <ac:spMkLst>
            <pc:docMk/>
            <pc:sldMk cId="4258215691" sldId="3235"/>
            <ac:spMk id="18" creationId="{9C38162A-5112-9C12-7342-714F14710404}"/>
          </ac:spMkLst>
        </pc:spChg>
        <pc:spChg chg="mod">
          <ac:chgData name="Alan Barr" userId="5f1b9f8c-517a-4f1f-adbf-f5066eabebbd" providerId="ADAL" clId="{639FFC78-954D-4C0E-BBD3-F4FD39ED7B36}" dt="2025-06-12T10:19:34.075" v="909" actId="403"/>
          <ac:spMkLst>
            <pc:docMk/>
            <pc:sldMk cId="4258215691" sldId="3235"/>
            <ac:spMk id="19" creationId="{2F394B11-5AED-488D-BE61-28662A10E61E}"/>
          </ac:spMkLst>
        </pc:spChg>
        <pc:spChg chg="add mod">
          <ac:chgData name="Alan Barr" userId="5f1b9f8c-517a-4f1f-adbf-f5066eabebbd" providerId="ADAL" clId="{639FFC78-954D-4C0E-BBD3-F4FD39ED7B36}" dt="2025-06-12T10:19:39.934" v="927" actId="1038"/>
          <ac:spMkLst>
            <pc:docMk/>
            <pc:sldMk cId="4258215691" sldId="3235"/>
            <ac:spMk id="20" creationId="{5A86D1B6-F243-4B6B-9F67-8449DA18417A}"/>
          </ac:spMkLst>
        </pc:spChg>
        <pc:spChg chg="add mod">
          <ac:chgData name="Alan Barr" userId="5f1b9f8c-517a-4f1f-adbf-f5066eabebbd" providerId="ADAL" clId="{639FFC78-954D-4C0E-BBD3-F4FD39ED7B36}" dt="2025-06-12T10:19:39.934" v="927" actId="1038"/>
          <ac:spMkLst>
            <pc:docMk/>
            <pc:sldMk cId="4258215691" sldId="3235"/>
            <ac:spMk id="21" creationId="{494350DF-E983-4877-B648-895443076AD1}"/>
          </ac:spMkLst>
        </pc:spChg>
        <pc:spChg chg="add del mod">
          <ac:chgData name="Alan Barr" userId="5f1b9f8c-517a-4f1f-adbf-f5066eabebbd" providerId="ADAL" clId="{639FFC78-954D-4C0E-BBD3-F4FD39ED7B36}" dt="2025-06-12T14:12:29.899" v="1983" actId="478"/>
          <ac:spMkLst>
            <pc:docMk/>
            <pc:sldMk cId="4258215691" sldId="3235"/>
            <ac:spMk id="24" creationId="{B7363F0E-5CE1-4992-AEAF-95821539B80A}"/>
          </ac:spMkLst>
        </pc:spChg>
        <pc:spChg chg="add del mod">
          <ac:chgData name="Alan Barr" userId="5f1b9f8c-517a-4f1f-adbf-f5066eabebbd" providerId="ADAL" clId="{639FFC78-954D-4C0E-BBD3-F4FD39ED7B36}" dt="2025-06-12T09:08:24.626" v="712" actId="478"/>
          <ac:spMkLst>
            <pc:docMk/>
            <pc:sldMk cId="4258215691" sldId="3235"/>
            <ac:spMk id="25" creationId="{9B72C7E5-8D5D-4D15-9A6E-73A4AF49E327}"/>
          </ac:spMkLst>
        </pc:spChg>
        <pc:spChg chg="add del mod">
          <ac:chgData name="Alan Barr" userId="5f1b9f8c-517a-4f1f-adbf-f5066eabebbd" providerId="ADAL" clId="{639FFC78-954D-4C0E-BBD3-F4FD39ED7B36}" dt="2025-06-12T09:09:50.450" v="787" actId="478"/>
          <ac:spMkLst>
            <pc:docMk/>
            <pc:sldMk cId="4258215691" sldId="3235"/>
            <ac:spMk id="26" creationId="{0216C2D0-2A1C-4685-9A07-DB86EEAE6CF7}"/>
          </ac:spMkLst>
        </pc:spChg>
        <pc:spChg chg="add del mod">
          <ac:chgData name="Alan Barr" userId="5f1b9f8c-517a-4f1f-adbf-f5066eabebbd" providerId="ADAL" clId="{639FFC78-954D-4C0E-BBD3-F4FD39ED7B36}" dt="2025-06-12T09:10:58.733" v="789"/>
          <ac:spMkLst>
            <pc:docMk/>
            <pc:sldMk cId="4258215691" sldId="3235"/>
            <ac:spMk id="27" creationId="{0218061F-4989-49AD-8417-920BC6E1ECC4}"/>
          </ac:spMkLst>
        </pc:spChg>
        <pc:picChg chg="mod ord">
          <ac:chgData name="Alan Barr" userId="5f1b9f8c-517a-4f1f-adbf-f5066eabebbd" providerId="ADAL" clId="{639FFC78-954D-4C0E-BBD3-F4FD39ED7B36}" dt="2025-06-12T10:19:39.934" v="927" actId="1038"/>
          <ac:picMkLst>
            <pc:docMk/>
            <pc:sldMk cId="4258215691" sldId="3235"/>
            <ac:picMk id="7" creationId="{52217138-9FE4-E8BF-4B86-EE321AE563DF}"/>
          </ac:picMkLst>
        </pc:picChg>
        <pc:picChg chg="del">
          <ac:chgData name="Alan Barr" userId="5f1b9f8c-517a-4f1f-adbf-f5066eabebbd" providerId="ADAL" clId="{639FFC78-954D-4C0E-BBD3-F4FD39ED7B36}" dt="2025-06-12T10:18:56.512" v="899" actId="478"/>
          <ac:picMkLst>
            <pc:docMk/>
            <pc:sldMk cId="4258215691" sldId="3235"/>
            <ac:picMk id="10" creationId="{80673F46-A550-A076-DE11-5EDBEC05E30E}"/>
          </ac:picMkLst>
        </pc:picChg>
        <pc:cxnChg chg="add mod">
          <ac:chgData name="Alan Barr" userId="5f1b9f8c-517a-4f1f-adbf-f5066eabebbd" providerId="ADAL" clId="{639FFC78-954D-4C0E-BBD3-F4FD39ED7B36}" dt="2025-06-12T10:19:39.934" v="927" actId="1038"/>
          <ac:cxnSpMkLst>
            <pc:docMk/>
            <pc:sldMk cId="4258215691" sldId="3235"/>
            <ac:cxnSpMk id="17" creationId="{C338F51A-2083-46BE-9DCE-76357BF2107F}"/>
          </ac:cxnSpMkLst>
        </pc:cxnChg>
        <pc:cxnChg chg="add mod">
          <ac:chgData name="Alan Barr" userId="5f1b9f8c-517a-4f1f-adbf-f5066eabebbd" providerId="ADAL" clId="{639FFC78-954D-4C0E-BBD3-F4FD39ED7B36}" dt="2025-06-12T10:19:39.934" v="927" actId="1038"/>
          <ac:cxnSpMkLst>
            <pc:docMk/>
            <pc:sldMk cId="4258215691" sldId="3235"/>
            <ac:cxnSpMk id="22" creationId="{E45CB072-D1B9-41F9-9E43-8DEC0F616019}"/>
          </ac:cxnSpMkLst>
        </pc:cxnChg>
        <pc:cxnChg chg="add del mod">
          <ac:chgData name="Alan Barr" userId="5f1b9f8c-517a-4f1f-adbf-f5066eabebbd" providerId="ADAL" clId="{639FFC78-954D-4C0E-BBD3-F4FD39ED7B36}" dt="2025-06-12T14:12:08.105" v="1977" actId="478"/>
          <ac:cxnSpMkLst>
            <pc:docMk/>
            <pc:sldMk cId="4258215691" sldId="3235"/>
            <ac:cxnSpMk id="23" creationId="{9C29B210-FF9E-4056-B637-FA70D5168427}"/>
          </ac:cxnSpMkLst>
        </pc:cxnChg>
      </pc:sldChg>
      <pc:sldChg chg="addSp modSp mod">
        <pc:chgData name="Alan Barr" userId="5f1b9f8c-517a-4f1f-adbf-f5066eabebbd" providerId="ADAL" clId="{639FFC78-954D-4C0E-BBD3-F4FD39ED7B36}" dt="2025-06-12T16:39:00.480" v="4059" actId="1076"/>
        <pc:sldMkLst>
          <pc:docMk/>
          <pc:sldMk cId="0" sldId="3237"/>
        </pc:sldMkLst>
        <pc:spChg chg="add mod">
          <ac:chgData name="Alan Barr" userId="5f1b9f8c-517a-4f1f-adbf-f5066eabebbd" providerId="ADAL" clId="{639FFC78-954D-4C0E-BBD3-F4FD39ED7B36}" dt="2025-06-12T16:39:00.480" v="4059" actId="1076"/>
          <ac:spMkLst>
            <pc:docMk/>
            <pc:sldMk cId="0" sldId="3237"/>
            <ac:spMk id="10" creationId="{5D4934C7-ABB3-4C6B-A899-47E91F095D39}"/>
          </ac:spMkLst>
        </pc:spChg>
        <pc:spChg chg="add mod">
          <ac:chgData name="Alan Barr" userId="5f1b9f8c-517a-4f1f-adbf-f5066eabebbd" providerId="ADAL" clId="{639FFC78-954D-4C0E-BBD3-F4FD39ED7B36}" dt="2025-06-12T16:39:00.480" v="4059" actId="1076"/>
          <ac:spMkLst>
            <pc:docMk/>
            <pc:sldMk cId="0" sldId="3237"/>
            <ac:spMk id="11" creationId="{B6ED4500-DEE5-404F-B7E0-11A8C5640F75}"/>
          </ac:spMkLst>
        </pc:spChg>
        <pc:spChg chg="mod">
          <ac:chgData name="Alan Barr" userId="5f1b9f8c-517a-4f1f-adbf-f5066eabebbd" providerId="ADAL" clId="{639FFC78-954D-4C0E-BBD3-F4FD39ED7B36}" dt="2025-06-12T11:05:21.833" v="1513" actId="20577"/>
          <ac:spMkLst>
            <pc:docMk/>
            <pc:sldMk cId="0" sldId="3237"/>
            <ac:spMk id="433" creationId="{00000000-0000-0000-0000-000000000000}"/>
          </ac:spMkLst>
        </pc:spChg>
        <pc:picChg chg="mod">
          <ac:chgData name="Alan Barr" userId="5f1b9f8c-517a-4f1f-adbf-f5066eabebbd" providerId="ADAL" clId="{639FFC78-954D-4C0E-BBD3-F4FD39ED7B36}" dt="2025-06-12T16:38:57.968" v="4058" actId="1076"/>
          <ac:picMkLst>
            <pc:docMk/>
            <pc:sldMk cId="0" sldId="3237"/>
            <ac:picMk id="414" creationId="{00000000-0000-0000-0000-000000000000}"/>
          </ac:picMkLst>
        </pc:picChg>
      </pc:sldChg>
      <pc:sldChg chg="modSp mod">
        <pc:chgData name="Alan Barr" userId="5f1b9f8c-517a-4f1f-adbf-f5066eabebbd" providerId="ADAL" clId="{639FFC78-954D-4C0E-BBD3-F4FD39ED7B36}" dt="2025-06-12T10:52:14.256" v="1468" actId="20577"/>
        <pc:sldMkLst>
          <pc:docMk/>
          <pc:sldMk cId="2390070600" sldId="3238"/>
        </pc:sldMkLst>
        <pc:spChg chg="mod">
          <ac:chgData name="Alan Barr" userId="5f1b9f8c-517a-4f1f-adbf-f5066eabebbd" providerId="ADAL" clId="{639FFC78-954D-4C0E-BBD3-F4FD39ED7B36}" dt="2025-06-12T08:54:20.449" v="621" actId="403"/>
          <ac:spMkLst>
            <pc:docMk/>
            <pc:sldMk cId="2390070600" sldId="3238"/>
            <ac:spMk id="7" creationId="{EAB9AE81-DCB0-71C4-0198-1FE5292564F9}"/>
          </ac:spMkLst>
        </pc:spChg>
        <pc:spChg chg="mod">
          <ac:chgData name="Alan Barr" userId="5f1b9f8c-517a-4f1f-adbf-f5066eabebbd" providerId="ADAL" clId="{639FFC78-954D-4C0E-BBD3-F4FD39ED7B36}" dt="2025-06-12T10:52:14.256" v="1468" actId="20577"/>
          <ac:spMkLst>
            <pc:docMk/>
            <pc:sldMk cId="2390070600" sldId="3238"/>
            <ac:spMk id="9" creationId="{7342BE66-B1EB-10F0-404C-1F85BBDDB5E0}"/>
          </ac:spMkLst>
        </pc:spChg>
      </pc:sldChg>
      <pc:sldChg chg="add del">
        <pc:chgData name="Alan Barr" userId="5f1b9f8c-517a-4f1f-adbf-f5066eabebbd" providerId="ADAL" clId="{639FFC78-954D-4C0E-BBD3-F4FD39ED7B36}" dt="2025-06-12T15:07:23.423" v="2697" actId="2696"/>
        <pc:sldMkLst>
          <pc:docMk/>
          <pc:sldMk cId="748861266" sldId="3239"/>
        </pc:sldMkLst>
      </pc:sldChg>
      <pc:sldChg chg="add">
        <pc:chgData name="Alan Barr" userId="5f1b9f8c-517a-4f1f-adbf-f5066eabebbd" providerId="ADAL" clId="{639FFC78-954D-4C0E-BBD3-F4FD39ED7B36}" dt="2025-06-12T15:07:29.748" v="2698"/>
        <pc:sldMkLst>
          <pc:docMk/>
          <pc:sldMk cId="869292391" sldId="3239"/>
        </pc:sldMkLst>
      </pc:sldChg>
      <pc:sldChg chg="del ord">
        <pc:chgData name="Alan Barr" userId="5f1b9f8c-517a-4f1f-adbf-f5066eabebbd" providerId="ADAL" clId="{639FFC78-954D-4C0E-BBD3-F4FD39ED7B36}" dt="2025-06-12T14:57:38.523" v="2676" actId="2696"/>
        <pc:sldMkLst>
          <pc:docMk/>
          <pc:sldMk cId="2356532974" sldId="3239"/>
        </pc:sldMkLst>
      </pc:sldChg>
      <pc:sldChg chg="modSp mod">
        <pc:chgData name="Alan Barr" userId="5f1b9f8c-517a-4f1f-adbf-f5066eabebbd" providerId="ADAL" clId="{639FFC78-954D-4C0E-BBD3-F4FD39ED7B36}" dt="2025-06-12T16:19:15.801" v="3903" actId="20577"/>
        <pc:sldMkLst>
          <pc:docMk/>
          <pc:sldMk cId="934243312" sldId="3240"/>
        </pc:sldMkLst>
        <pc:spChg chg="mod">
          <ac:chgData name="Alan Barr" userId="5f1b9f8c-517a-4f1f-adbf-f5066eabebbd" providerId="ADAL" clId="{639FFC78-954D-4C0E-BBD3-F4FD39ED7B36}" dt="2025-06-12T16:19:15.801" v="3903" actId="20577"/>
          <ac:spMkLst>
            <pc:docMk/>
            <pc:sldMk cId="934243312" sldId="3240"/>
            <ac:spMk id="6" creationId="{F8D534D2-B27B-2033-811C-002AFB0C42B2}"/>
          </ac:spMkLst>
        </pc:spChg>
      </pc:sldChg>
      <pc:sldChg chg="modSp add mod">
        <pc:chgData name="Alan Barr" userId="5f1b9f8c-517a-4f1f-adbf-f5066eabebbd" providerId="ADAL" clId="{639FFC78-954D-4C0E-BBD3-F4FD39ED7B36}" dt="2025-06-12T10:04:41.950" v="867" actId="20577"/>
        <pc:sldMkLst>
          <pc:docMk/>
          <pc:sldMk cId="113290609" sldId="3241"/>
        </pc:sldMkLst>
        <pc:spChg chg="mod">
          <ac:chgData name="Alan Barr" userId="5f1b9f8c-517a-4f1f-adbf-f5066eabebbd" providerId="ADAL" clId="{639FFC78-954D-4C0E-BBD3-F4FD39ED7B36}" dt="2025-06-12T10:04:29.723" v="858"/>
          <ac:spMkLst>
            <pc:docMk/>
            <pc:sldMk cId="113290609" sldId="3241"/>
            <ac:spMk id="442" creationId="{00000000-0000-0000-0000-000000000000}"/>
          </ac:spMkLst>
        </pc:spChg>
        <pc:spChg chg="mod">
          <ac:chgData name="Alan Barr" userId="5f1b9f8c-517a-4f1f-adbf-f5066eabebbd" providerId="ADAL" clId="{639FFC78-954D-4C0E-BBD3-F4FD39ED7B36}" dt="2025-06-12T10:04:41.950" v="867" actId="20577"/>
          <ac:spMkLst>
            <pc:docMk/>
            <pc:sldMk cId="113290609" sldId="3241"/>
            <ac:spMk id="443" creationId="{00000000-0000-0000-0000-000000000000}"/>
          </ac:spMkLst>
        </pc:spChg>
      </pc:sldChg>
      <pc:sldChg chg="delSp modSp add del mod">
        <pc:chgData name="Alan Barr" userId="5f1b9f8c-517a-4f1f-adbf-f5066eabebbd" providerId="ADAL" clId="{639FFC78-954D-4C0E-BBD3-F4FD39ED7B36}" dt="2025-06-12T09:13:02.837" v="810" actId="47"/>
        <pc:sldMkLst>
          <pc:docMk/>
          <pc:sldMk cId="1631940440" sldId="3241"/>
        </pc:sldMkLst>
        <pc:spChg chg="del">
          <ac:chgData name="Alan Barr" userId="5f1b9f8c-517a-4f1f-adbf-f5066eabebbd" providerId="ADAL" clId="{639FFC78-954D-4C0E-BBD3-F4FD39ED7B36}" dt="2025-06-12T09:12:32.627" v="808" actId="478"/>
          <ac:spMkLst>
            <pc:docMk/>
            <pc:sldMk cId="1631940440" sldId="3241"/>
            <ac:spMk id="69" creationId="{164456DD-C166-694E-9671-406A0C080A43}"/>
          </ac:spMkLst>
        </pc:spChg>
        <pc:spChg chg="del">
          <ac:chgData name="Alan Barr" userId="5f1b9f8c-517a-4f1f-adbf-f5066eabebbd" providerId="ADAL" clId="{639FFC78-954D-4C0E-BBD3-F4FD39ED7B36}" dt="2025-06-12T09:12:05.105" v="792" actId="478"/>
          <ac:spMkLst>
            <pc:docMk/>
            <pc:sldMk cId="1631940440" sldId="3241"/>
            <ac:spMk id="497" creationId="{00000000-0000-0000-0000-000000000000}"/>
          </ac:spMkLst>
        </pc:spChg>
        <pc:spChg chg="del">
          <ac:chgData name="Alan Barr" userId="5f1b9f8c-517a-4f1f-adbf-f5066eabebbd" providerId="ADAL" clId="{639FFC78-954D-4C0E-BBD3-F4FD39ED7B36}" dt="2025-06-12T09:12:04.486" v="791" actId="478"/>
          <ac:spMkLst>
            <pc:docMk/>
            <pc:sldMk cId="1631940440" sldId="3241"/>
            <ac:spMk id="506" creationId="{00000000-0000-0000-0000-000000000000}"/>
          </ac:spMkLst>
        </pc:spChg>
        <pc:spChg chg="del">
          <ac:chgData name="Alan Barr" userId="5f1b9f8c-517a-4f1f-adbf-f5066eabebbd" providerId="ADAL" clId="{639FFC78-954D-4C0E-BBD3-F4FD39ED7B36}" dt="2025-06-12T09:12:07.643" v="795" actId="478"/>
          <ac:spMkLst>
            <pc:docMk/>
            <pc:sldMk cId="1631940440" sldId="3241"/>
            <ac:spMk id="507" creationId="{00000000-0000-0000-0000-000000000000}"/>
          </ac:spMkLst>
        </pc:spChg>
        <pc:spChg chg="del">
          <ac:chgData name="Alan Barr" userId="5f1b9f8c-517a-4f1f-adbf-f5066eabebbd" providerId="ADAL" clId="{639FFC78-954D-4C0E-BBD3-F4FD39ED7B36}" dt="2025-06-12T09:12:10.764" v="797" actId="478"/>
          <ac:spMkLst>
            <pc:docMk/>
            <pc:sldMk cId="1631940440" sldId="3241"/>
            <ac:spMk id="508" creationId="{00000000-0000-0000-0000-000000000000}"/>
          </ac:spMkLst>
        </pc:spChg>
        <pc:spChg chg="del">
          <ac:chgData name="Alan Barr" userId="5f1b9f8c-517a-4f1f-adbf-f5066eabebbd" providerId="ADAL" clId="{639FFC78-954D-4C0E-BBD3-F4FD39ED7B36}" dt="2025-06-12T09:12:09.372" v="796" actId="478"/>
          <ac:spMkLst>
            <pc:docMk/>
            <pc:sldMk cId="1631940440" sldId="3241"/>
            <ac:spMk id="509" creationId="{00000000-0000-0000-0000-000000000000}"/>
          </ac:spMkLst>
        </pc:spChg>
        <pc:spChg chg="del">
          <ac:chgData name="Alan Barr" userId="5f1b9f8c-517a-4f1f-adbf-f5066eabebbd" providerId="ADAL" clId="{639FFC78-954D-4C0E-BBD3-F4FD39ED7B36}" dt="2025-06-12T09:12:05.717" v="793" actId="478"/>
          <ac:spMkLst>
            <pc:docMk/>
            <pc:sldMk cId="1631940440" sldId="3241"/>
            <ac:spMk id="510" creationId="{00000000-0000-0000-0000-000000000000}"/>
          </ac:spMkLst>
        </pc:spChg>
        <pc:spChg chg="del">
          <ac:chgData name="Alan Barr" userId="5f1b9f8c-517a-4f1f-adbf-f5066eabebbd" providerId="ADAL" clId="{639FFC78-954D-4C0E-BBD3-F4FD39ED7B36}" dt="2025-06-12T09:12:12.435" v="798" actId="478"/>
          <ac:spMkLst>
            <pc:docMk/>
            <pc:sldMk cId="1631940440" sldId="3241"/>
            <ac:spMk id="524" creationId="{00000000-0000-0000-0000-000000000000}"/>
          </ac:spMkLst>
        </pc:spChg>
        <pc:spChg chg="del">
          <ac:chgData name="Alan Barr" userId="5f1b9f8c-517a-4f1f-adbf-f5066eabebbd" providerId="ADAL" clId="{639FFC78-954D-4C0E-BBD3-F4FD39ED7B36}" dt="2025-06-12T09:12:15.493" v="801" actId="478"/>
          <ac:spMkLst>
            <pc:docMk/>
            <pc:sldMk cId="1631940440" sldId="3241"/>
            <ac:spMk id="525" creationId="{00000000-0000-0000-0000-000000000000}"/>
          </ac:spMkLst>
        </pc:spChg>
        <pc:spChg chg="del">
          <ac:chgData name="Alan Barr" userId="5f1b9f8c-517a-4f1f-adbf-f5066eabebbd" providerId="ADAL" clId="{639FFC78-954D-4C0E-BBD3-F4FD39ED7B36}" dt="2025-06-12T09:12:17.133" v="803" actId="478"/>
          <ac:spMkLst>
            <pc:docMk/>
            <pc:sldMk cId="1631940440" sldId="3241"/>
            <ac:spMk id="526" creationId="{00000000-0000-0000-0000-000000000000}"/>
          </ac:spMkLst>
        </pc:spChg>
        <pc:spChg chg="del">
          <ac:chgData name="Alan Barr" userId="5f1b9f8c-517a-4f1f-adbf-f5066eabebbd" providerId="ADAL" clId="{639FFC78-954D-4C0E-BBD3-F4FD39ED7B36}" dt="2025-06-12T09:12:18.236" v="804" actId="478"/>
          <ac:spMkLst>
            <pc:docMk/>
            <pc:sldMk cId="1631940440" sldId="3241"/>
            <ac:spMk id="527" creationId="{00000000-0000-0000-0000-000000000000}"/>
          </ac:spMkLst>
        </pc:spChg>
        <pc:spChg chg="del mod">
          <ac:chgData name="Alan Barr" userId="5f1b9f8c-517a-4f1f-adbf-f5066eabebbd" providerId="ADAL" clId="{639FFC78-954D-4C0E-BBD3-F4FD39ED7B36}" dt="2025-06-12T09:12:19.421" v="805" actId="478"/>
          <ac:spMkLst>
            <pc:docMk/>
            <pc:sldMk cId="1631940440" sldId="3241"/>
            <ac:spMk id="528" creationId="{00000000-0000-0000-0000-000000000000}"/>
          </ac:spMkLst>
        </pc:spChg>
        <pc:spChg chg="del">
          <ac:chgData name="Alan Barr" userId="5f1b9f8c-517a-4f1f-adbf-f5066eabebbd" providerId="ADAL" clId="{639FFC78-954D-4C0E-BBD3-F4FD39ED7B36}" dt="2025-06-12T09:12:13.363" v="799" actId="478"/>
          <ac:spMkLst>
            <pc:docMk/>
            <pc:sldMk cId="1631940440" sldId="3241"/>
            <ac:spMk id="529" creationId="{00000000-0000-0000-0000-000000000000}"/>
          </ac:spMkLst>
        </pc:spChg>
        <pc:spChg chg="del">
          <ac:chgData name="Alan Barr" userId="5f1b9f8c-517a-4f1f-adbf-f5066eabebbd" providerId="ADAL" clId="{639FFC78-954D-4C0E-BBD3-F4FD39ED7B36}" dt="2025-06-12T09:12:16.227" v="802" actId="478"/>
          <ac:spMkLst>
            <pc:docMk/>
            <pc:sldMk cId="1631940440" sldId="3241"/>
            <ac:spMk id="530" creationId="{00000000-0000-0000-0000-000000000000}"/>
          </ac:spMkLst>
        </pc:spChg>
        <pc:spChg chg="del">
          <ac:chgData name="Alan Barr" userId="5f1b9f8c-517a-4f1f-adbf-f5066eabebbd" providerId="ADAL" clId="{639FFC78-954D-4C0E-BBD3-F4FD39ED7B36}" dt="2025-06-12T09:12:23.758" v="806" actId="478"/>
          <ac:spMkLst>
            <pc:docMk/>
            <pc:sldMk cId="1631940440" sldId="3241"/>
            <ac:spMk id="536" creationId="{00000000-0000-0000-0000-000000000000}"/>
          </ac:spMkLst>
        </pc:spChg>
        <pc:spChg chg="del">
          <ac:chgData name="Alan Barr" userId="5f1b9f8c-517a-4f1f-adbf-f5066eabebbd" providerId="ADAL" clId="{639FFC78-954D-4C0E-BBD3-F4FD39ED7B36}" dt="2025-06-12T09:12:25.203" v="807" actId="478"/>
          <ac:spMkLst>
            <pc:docMk/>
            <pc:sldMk cId="1631940440" sldId="3241"/>
            <ac:spMk id="537" creationId="{00000000-0000-0000-0000-000000000000}"/>
          </ac:spMkLst>
        </pc:spChg>
        <pc:grpChg chg="del">
          <ac:chgData name="Alan Barr" userId="5f1b9f8c-517a-4f1f-adbf-f5066eabebbd" providerId="ADAL" clId="{639FFC78-954D-4C0E-BBD3-F4FD39ED7B36}" dt="2025-06-12T09:12:06.676" v="794" actId="478"/>
          <ac:grpSpMkLst>
            <pc:docMk/>
            <pc:sldMk cId="1631940440" sldId="3241"/>
            <ac:grpSpMk id="503" creationId="{00000000-0000-0000-0000-000000000000}"/>
          </ac:grpSpMkLst>
        </pc:grpChg>
      </pc:sldChg>
      <pc:sldChg chg="addSp delSp modSp new mod modClrScheme chgLayout">
        <pc:chgData name="Alan Barr" userId="5f1b9f8c-517a-4f1f-adbf-f5066eabebbd" providerId="ADAL" clId="{639FFC78-954D-4C0E-BBD3-F4FD39ED7B36}" dt="2025-06-12T15:51:56.822" v="3700" actId="21"/>
        <pc:sldMkLst>
          <pc:docMk/>
          <pc:sldMk cId="2583031545" sldId="3242"/>
        </pc:sldMkLst>
        <pc:spChg chg="del mod ord">
          <ac:chgData name="Alan Barr" userId="5f1b9f8c-517a-4f1f-adbf-f5066eabebbd" providerId="ADAL" clId="{639FFC78-954D-4C0E-BBD3-F4FD39ED7B36}" dt="2025-06-12T10:06:26.291" v="872" actId="700"/>
          <ac:spMkLst>
            <pc:docMk/>
            <pc:sldMk cId="2583031545" sldId="3242"/>
            <ac:spMk id="2" creationId="{3766E072-846F-4D29-9432-170F930393A9}"/>
          </ac:spMkLst>
        </pc:spChg>
        <pc:spChg chg="del mod ord">
          <ac:chgData name="Alan Barr" userId="5f1b9f8c-517a-4f1f-adbf-f5066eabebbd" providerId="ADAL" clId="{639FFC78-954D-4C0E-BBD3-F4FD39ED7B36}" dt="2025-06-12T10:06:26.291" v="872" actId="700"/>
          <ac:spMkLst>
            <pc:docMk/>
            <pc:sldMk cId="2583031545" sldId="3242"/>
            <ac:spMk id="3" creationId="{FB1EB933-1768-4A1B-B7A9-C38E33518D81}"/>
          </ac:spMkLst>
        </pc:spChg>
        <pc:spChg chg="mod ord">
          <ac:chgData name="Alan Barr" userId="5f1b9f8c-517a-4f1f-adbf-f5066eabebbd" providerId="ADAL" clId="{639FFC78-954D-4C0E-BBD3-F4FD39ED7B36}" dt="2025-06-12T10:06:26.291" v="872" actId="700"/>
          <ac:spMkLst>
            <pc:docMk/>
            <pc:sldMk cId="2583031545" sldId="3242"/>
            <ac:spMk id="4" creationId="{FD5DF21C-ACFB-4B51-983C-1F200B27515E}"/>
          </ac:spMkLst>
        </pc:spChg>
        <pc:spChg chg="add mod ord">
          <ac:chgData name="Alan Barr" userId="5f1b9f8c-517a-4f1f-adbf-f5066eabebbd" providerId="ADAL" clId="{639FFC78-954D-4C0E-BBD3-F4FD39ED7B36}" dt="2025-06-12T10:06:30.046" v="882" actId="20577"/>
          <ac:spMkLst>
            <pc:docMk/>
            <pc:sldMk cId="2583031545" sldId="3242"/>
            <ac:spMk id="5" creationId="{99161F15-B396-4BC3-979D-45BA12A97038}"/>
          </ac:spMkLst>
        </pc:spChg>
        <pc:spChg chg="add mod ord">
          <ac:chgData name="Alan Barr" userId="5f1b9f8c-517a-4f1f-adbf-f5066eabebbd" providerId="ADAL" clId="{639FFC78-954D-4C0E-BBD3-F4FD39ED7B36}" dt="2025-06-12T10:06:26.291" v="872" actId="700"/>
          <ac:spMkLst>
            <pc:docMk/>
            <pc:sldMk cId="2583031545" sldId="3242"/>
            <ac:spMk id="6" creationId="{CAB040DF-4719-467E-A834-D2060B14F495}"/>
          </ac:spMkLst>
        </pc:spChg>
        <pc:picChg chg="add del">
          <ac:chgData name="Alan Barr" userId="5f1b9f8c-517a-4f1f-adbf-f5066eabebbd" providerId="ADAL" clId="{639FFC78-954D-4C0E-BBD3-F4FD39ED7B36}" dt="2025-06-12T15:51:56.822" v="3700" actId="21"/>
          <ac:picMkLst>
            <pc:docMk/>
            <pc:sldMk cId="2583031545" sldId="3242"/>
            <ac:picMk id="8" creationId="{C3035D90-E7E1-4138-8385-07800304F63A}"/>
          </ac:picMkLst>
        </pc:picChg>
      </pc:sldChg>
      <pc:sldChg chg="delSp modSp add mod">
        <pc:chgData name="Alan Barr" userId="5f1b9f8c-517a-4f1f-adbf-f5066eabebbd" providerId="ADAL" clId="{639FFC78-954D-4C0E-BBD3-F4FD39ED7B36}" dt="2025-06-12T16:39:33.672" v="4060" actId="1076"/>
        <pc:sldMkLst>
          <pc:docMk/>
          <pc:sldMk cId="441789453" sldId="3243"/>
        </pc:sldMkLst>
        <pc:spChg chg="mod">
          <ac:chgData name="Alan Barr" userId="5f1b9f8c-517a-4f1f-adbf-f5066eabebbd" providerId="ADAL" clId="{639FFC78-954D-4C0E-BBD3-F4FD39ED7B36}" dt="2025-06-12T16:39:33.672" v="4060" actId="1076"/>
          <ac:spMkLst>
            <pc:docMk/>
            <pc:sldMk cId="441789453" sldId="3243"/>
            <ac:spMk id="8" creationId="{F0851425-8ED4-8346-A35F-52861F813D21}"/>
          </ac:spMkLst>
        </pc:spChg>
        <pc:spChg chg="mod">
          <ac:chgData name="Alan Barr" userId="5f1b9f8c-517a-4f1f-adbf-f5066eabebbd" providerId="ADAL" clId="{639FFC78-954D-4C0E-BBD3-F4FD39ED7B36}" dt="2025-06-12T10:24:29.195" v="974" actId="20577"/>
          <ac:spMkLst>
            <pc:docMk/>
            <pc:sldMk cId="441789453" sldId="3243"/>
            <ac:spMk id="10" creationId="{9595B336-DBDD-994B-A191-BC01BA6B6156}"/>
          </ac:spMkLst>
        </pc:spChg>
        <pc:picChg chg="del">
          <ac:chgData name="Alan Barr" userId="5f1b9f8c-517a-4f1f-adbf-f5066eabebbd" providerId="ADAL" clId="{639FFC78-954D-4C0E-BBD3-F4FD39ED7B36}" dt="2025-06-12T10:11:42.624" v="887" actId="478"/>
          <ac:picMkLst>
            <pc:docMk/>
            <pc:sldMk cId="441789453" sldId="3243"/>
            <ac:picMk id="21" creationId="{8CB6D0FC-7C7F-0F4A-98E5-E34ECC79C860}"/>
          </ac:picMkLst>
        </pc:picChg>
      </pc:sldChg>
      <pc:sldChg chg="addSp delSp modSp new mod">
        <pc:chgData name="Alan Barr" userId="5f1b9f8c-517a-4f1f-adbf-f5066eabebbd" providerId="ADAL" clId="{639FFC78-954D-4C0E-BBD3-F4FD39ED7B36}" dt="2025-06-12T16:04:20.967" v="3807" actId="403"/>
        <pc:sldMkLst>
          <pc:docMk/>
          <pc:sldMk cId="570820668" sldId="3244"/>
        </pc:sldMkLst>
        <pc:spChg chg="del">
          <ac:chgData name="Alan Barr" userId="5f1b9f8c-517a-4f1f-adbf-f5066eabebbd" providerId="ADAL" clId="{639FFC78-954D-4C0E-BBD3-F4FD39ED7B36}" dt="2025-06-12T10:22:24.714" v="941" actId="478"/>
          <ac:spMkLst>
            <pc:docMk/>
            <pc:sldMk cId="570820668" sldId="3244"/>
            <ac:spMk id="2" creationId="{F081EDA1-F931-412B-B83F-58FF399D64F6}"/>
          </ac:spMkLst>
        </pc:spChg>
        <pc:spChg chg="del">
          <ac:chgData name="Alan Barr" userId="5f1b9f8c-517a-4f1f-adbf-f5066eabebbd" providerId="ADAL" clId="{639FFC78-954D-4C0E-BBD3-F4FD39ED7B36}" dt="2025-06-12T10:22:23.746" v="940" actId="478"/>
          <ac:spMkLst>
            <pc:docMk/>
            <pc:sldMk cId="570820668" sldId="3244"/>
            <ac:spMk id="3" creationId="{EC6FE681-BF54-41A3-B756-41C881E81F70}"/>
          </ac:spMkLst>
        </pc:spChg>
        <pc:spChg chg="mod">
          <ac:chgData name="Alan Barr" userId="5f1b9f8c-517a-4f1f-adbf-f5066eabebbd" providerId="ADAL" clId="{639FFC78-954D-4C0E-BBD3-F4FD39ED7B36}" dt="2025-06-12T10:22:26.058" v="942"/>
          <ac:spMkLst>
            <pc:docMk/>
            <pc:sldMk cId="570820668" sldId="3244"/>
            <ac:spMk id="9" creationId="{5A684A8E-F322-4517-84FF-E698EA9FED0A}"/>
          </ac:spMkLst>
        </pc:spChg>
        <pc:spChg chg="add mod">
          <ac:chgData name="Alan Barr" userId="5f1b9f8c-517a-4f1f-adbf-f5066eabebbd" providerId="ADAL" clId="{639FFC78-954D-4C0E-BBD3-F4FD39ED7B36}" dt="2025-06-12T10:22:56.857" v="955" actId="1076"/>
          <ac:spMkLst>
            <pc:docMk/>
            <pc:sldMk cId="570820668" sldId="3244"/>
            <ac:spMk id="12" creationId="{1B7E5CBF-052E-4E8D-91E1-B939900962E3}"/>
          </ac:spMkLst>
        </pc:spChg>
        <pc:spChg chg="add mod">
          <ac:chgData name="Alan Barr" userId="5f1b9f8c-517a-4f1f-adbf-f5066eabebbd" providerId="ADAL" clId="{639FFC78-954D-4C0E-BBD3-F4FD39ED7B36}" dt="2025-06-12T13:58:05.875" v="1926" actId="20577"/>
          <ac:spMkLst>
            <pc:docMk/>
            <pc:sldMk cId="570820668" sldId="3244"/>
            <ac:spMk id="13" creationId="{C7BBB112-317D-458D-8316-F9BC676EE658}"/>
          </ac:spMkLst>
        </pc:spChg>
        <pc:spChg chg="add mod">
          <ac:chgData name="Alan Barr" userId="5f1b9f8c-517a-4f1f-adbf-f5066eabebbd" providerId="ADAL" clId="{639FFC78-954D-4C0E-BBD3-F4FD39ED7B36}" dt="2025-06-12T16:04:20.967" v="3807" actId="403"/>
          <ac:spMkLst>
            <pc:docMk/>
            <pc:sldMk cId="570820668" sldId="3244"/>
            <ac:spMk id="15" creationId="{B1D7FEC8-31CC-45FC-87F2-E953C225FB34}"/>
          </ac:spMkLst>
        </pc:spChg>
        <pc:spChg chg="add mod">
          <ac:chgData name="Alan Barr" userId="5f1b9f8c-517a-4f1f-adbf-f5066eabebbd" providerId="ADAL" clId="{639FFC78-954D-4C0E-BBD3-F4FD39ED7B36}" dt="2025-06-12T16:04:18.967" v="3806" actId="403"/>
          <ac:spMkLst>
            <pc:docMk/>
            <pc:sldMk cId="570820668" sldId="3244"/>
            <ac:spMk id="17" creationId="{22A67422-3158-41A8-A2EB-2609CDA55604}"/>
          </ac:spMkLst>
        </pc:spChg>
        <pc:grpChg chg="add mod">
          <ac:chgData name="Alan Barr" userId="5f1b9f8c-517a-4f1f-adbf-f5066eabebbd" providerId="ADAL" clId="{639FFC78-954D-4C0E-BBD3-F4FD39ED7B36}" dt="2025-06-12T13:56:25.234" v="1882" actId="1076"/>
          <ac:grpSpMkLst>
            <pc:docMk/>
            <pc:sldMk cId="570820668" sldId="3244"/>
            <ac:grpSpMk id="7" creationId="{04AFA018-1522-4AC3-863D-0B88C52D3860}"/>
          </ac:grpSpMkLst>
        </pc:grpChg>
        <pc:grpChg chg="mod">
          <ac:chgData name="Alan Barr" userId="5f1b9f8c-517a-4f1f-adbf-f5066eabebbd" providerId="ADAL" clId="{639FFC78-954D-4C0E-BBD3-F4FD39ED7B36}" dt="2025-06-12T10:22:26.058" v="942"/>
          <ac:grpSpMkLst>
            <pc:docMk/>
            <pc:sldMk cId="570820668" sldId="3244"/>
            <ac:grpSpMk id="8" creationId="{498973CA-A75F-497E-91DC-488D23126A21}"/>
          </ac:grpSpMkLst>
        </pc:grpChg>
        <pc:picChg chg="mod">
          <ac:chgData name="Alan Barr" userId="5f1b9f8c-517a-4f1f-adbf-f5066eabebbd" providerId="ADAL" clId="{639FFC78-954D-4C0E-BBD3-F4FD39ED7B36}" dt="2025-06-12T10:22:26.058" v="942"/>
          <ac:picMkLst>
            <pc:docMk/>
            <pc:sldMk cId="570820668" sldId="3244"/>
            <ac:picMk id="10" creationId="{7F48E7F7-DEC8-4584-BFFD-F6D089931A21}"/>
          </ac:picMkLst>
        </pc:picChg>
        <pc:picChg chg="mod">
          <ac:chgData name="Alan Barr" userId="5f1b9f8c-517a-4f1f-adbf-f5066eabebbd" providerId="ADAL" clId="{639FFC78-954D-4C0E-BBD3-F4FD39ED7B36}" dt="2025-06-12T10:22:26.058" v="942"/>
          <ac:picMkLst>
            <pc:docMk/>
            <pc:sldMk cId="570820668" sldId="3244"/>
            <ac:picMk id="11" creationId="{FF23FF40-2D87-4759-83AA-DDA8A7958487}"/>
          </ac:picMkLst>
        </pc:picChg>
      </pc:sldChg>
      <pc:sldChg chg="addSp delSp modSp add mod delAnim modAnim">
        <pc:chgData name="Alan Barr" userId="5f1b9f8c-517a-4f1f-adbf-f5066eabebbd" providerId="ADAL" clId="{639FFC78-954D-4C0E-BBD3-F4FD39ED7B36}" dt="2025-06-12T15:35:48.970" v="3303" actId="1076"/>
        <pc:sldMkLst>
          <pc:docMk/>
          <pc:sldMk cId="2148531235" sldId="3245"/>
        </pc:sldMkLst>
        <pc:spChg chg="mod">
          <ac:chgData name="Alan Barr" userId="5f1b9f8c-517a-4f1f-adbf-f5066eabebbd" providerId="ADAL" clId="{639FFC78-954D-4C0E-BBD3-F4FD39ED7B36}" dt="2025-06-12T11:18:39.129" v="1789" actId="1076"/>
          <ac:spMkLst>
            <pc:docMk/>
            <pc:sldMk cId="2148531235" sldId="3245"/>
            <ac:spMk id="6" creationId="{F8D534D2-B27B-2033-811C-002AFB0C42B2}"/>
          </ac:spMkLst>
        </pc:spChg>
        <pc:spChg chg="mod">
          <ac:chgData name="Alan Barr" userId="5f1b9f8c-517a-4f1f-adbf-f5066eabebbd" providerId="ADAL" clId="{639FFC78-954D-4C0E-BBD3-F4FD39ED7B36}" dt="2025-06-12T11:07:40.920" v="1522"/>
          <ac:spMkLst>
            <pc:docMk/>
            <pc:sldMk cId="2148531235" sldId="3245"/>
            <ac:spMk id="11" creationId="{EEE18E15-783D-47B6-B40D-7D2349FE7978}"/>
          </ac:spMkLst>
        </pc:spChg>
        <pc:spChg chg="mod">
          <ac:chgData name="Alan Barr" userId="5f1b9f8c-517a-4f1f-adbf-f5066eabebbd" providerId="ADAL" clId="{639FFC78-954D-4C0E-BBD3-F4FD39ED7B36}" dt="2025-06-12T11:07:40.920" v="1522"/>
          <ac:spMkLst>
            <pc:docMk/>
            <pc:sldMk cId="2148531235" sldId="3245"/>
            <ac:spMk id="13" creationId="{BC116276-6B1D-41D7-BBDF-9544B779AED6}"/>
          </ac:spMkLst>
        </pc:spChg>
        <pc:spChg chg="mod">
          <ac:chgData name="Alan Barr" userId="5f1b9f8c-517a-4f1f-adbf-f5066eabebbd" providerId="ADAL" clId="{639FFC78-954D-4C0E-BBD3-F4FD39ED7B36}" dt="2025-06-12T11:07:40.920" v="1522"/>
          <ac:spMkLst>
            <pc:docMk/>
            <pc:sldMk cId="2148531235" sldId="3245"/>
            <ac:spMk id="14" creationId="{DFFE5AC9-8AE3-47DC-B9EB-074DD2DC4BF3}"/>
          </ac:spMkLst>
        </pc:spChg>
        <pc:spChg chg="mod">
          <ac:chgData name="Alan Barr" userId="5f1b9f8c-517a-4f1f-adbf-f5066eabebbd" providerId="ADAL" clId="{639FFC78-954D-4C0E-BBD3-F4FD39ED7B36}" dt="2025-06-12T11:07:40.920" v="1522"/>
          <ac:spMkLst>
            <pc:docMk/>
            <pc:sldMk cId="2148531235" sldId="3245"/>
            <ac:spMk id="15" creationId="{5D359A77-F780-4F17-A4B4-34BDF55FD36A}"/>
          </ac:spMkLst>
        </pc:spChg>
        <pc:spChg chg="mod">
          <ac:chgData name="Alan Barr" userId="5f1b9f8c-517a-4f1f-adbf-f5066eabebbd" providerId="ADAL" clId="{639FFC78-954D-4C0E-BBD3-F4FD39ED7B36}" dt="2025-06-12T11:07:40.920" v="1522"/>
          <ac:spMkLst>
            <pc:docMk/>
            <pc:sldMk cId="2148531235" sldId="3245"/>
            <ac:spMk id="16" creationId="{7AA92222-9FC4-421F-8BE0-A900C1A97137}"/>
          </ac:spMkLst>
        </pc:spChg>
        <pc:spChg chg="add mod">
          <ac:chgData name="Alan Barr" userId="5f1b9f8c-517a-4f1f-adbf-f5066eabebbd" providerId="ADAL" clId="{639FFC78-954D-4C0E-BBD3-F4FD39ED7B36}" dt="2025-06-12T15:35:48.970" v="3303" actId="1076"/>
          <ac:spMkLst>
            <pc:docMk/>
            <pc:sldMk cId="2148531235" sldId="3245"/>
            <ac:spMk id="18" creationId="{3C2991D7-A140-497F-A8AD-29394ADD1D59}"/>
          </ac:spMkLst>
        </pc:spChg>
        <pc:grpChg chg="add del mod">
          <ac:chgData name="Alan Barr" userId="5f1b9f8c-517a-4f1f-adbf-f5066eabebbd" providerId="ADAL" clId="{639FFC78-954D-4C0E-BBD3-F4FD39ED7B36}" dt="2025-06-12T11:07:41.802" v="1523"/>
          <ac:grpSpMkLst>
            <pc:docMk/>
            <pc:sldMk cId="2148531235" sldId="3245"/>
            <ac:grpSpMk id="8" creationId="{0DED40FA-9709-4B17-B879-9CDEAED321A0}"/>
          </ac:grpSpMkLst>
        </pc:grpChg>
        <pc:picChg chg="add del mod">
          <ac:chgData name="Alan Barr" userId="5f1b9f8c-517a-4f1f-adbf-f5066eabebbd" providerId="ADAL" clId="{639FFC78-954D-4C0E-BBD3-F4FD39ED7B36}" dt="2025-06-12T11:06:54.096" v="1517" actId="478"/>
          <ac:picMkLst>
            <pc:docMk/>
            <pc:sldMk cId="2148531235" sldId="3245"/>
            <ac:picMk id="7" creationId="{A8402859-A514-4D75-AFDF-59B370DBFE13}"/>
          </ac:picMkLst>
        </pc:picChg>
        <pc:picChg chg="mod">
          <ac:chgData name="Alan Barr" userId="5f1b9f8c-517a-4f1f-adbf-f5066eabebbd" providerId="ADAL" clId="{639FFC78-954D-4C0E-BBD3-F4FD39ED7B36}" dt="2025-06-12T11:07:40.920" v="1522"/>
          <ac:picMkLst>
            <pc:docMk/>
            <pc:sldMk cId="2148531235" sldId="3245"/>
            <ac:picMk id="9" creationId="{337C6F9F-7BB5-4992-A3C5-F0C311690407}"/>
          </ac:picMkLst>
        </pc:picChg>
        <pc:picChg chg="mod">
          <ac:chgData name="Alan Barr" userId="5f1b9f8c-517a-4f1f-adbf-f5066eabebbd" providerId="ADAL" clId="{639FFC78-954D-4C0E-BBD3-F4FD39ED7B36}" dt="2025-06-12T11:07:40.920" v="1522"/>
          <ac:picMkLst>
            <pc:docMk/>
            <pc:sldMk cId="2148531235" sldId="3245"/>
            <ac:picMk id="10" creationId="{F4193309-2517-4960-9890-C4D54C2FC5DA}"/>
          </ac:picMkLst>
        </pc:picChg>
        <pc:picChg chg="mod">
          <ac:chgData name="Alan Barr" userId="5f1b9f8c-517a-4f1f-adbf-f5066eabebbd" providerId="ADAL" clId="{639FFC78-954D-4C0E-BBD3-F4FD39ED7B36}" dt="2025-06-12T11:07:40.920" v="1522"/>
          <ac:picMkLst>
            <pc:docMk/>
            <pc:sldMk cId="2148531235" sldId="3245"/>
            <ac:picMk id="12" creationId="{56895E62-5FD8-458A-A59F-BD78E455E211}"/>
          </ac:picMkLst>
        </pc:picChg>
        <pc:picChg chg="add del mod">
          <ac:chgData name="Alan Barr" userId="5f1b9f8c-517a-4f1f-adbf-f5066eabebbd" providerId="ADAL" clId="{639FFC78-954D-4C0E-BBD3-F4FD39ED7B36}" dt="2025-06-12T11:18:35.857" v="1788" actId="21"/>
          <ac:picMkLst>
            <pc:docMk/>
            <pc:sldMk cId="2148531235" sldId="3245"/>
            <ac:picMk id="17" creationId="{56266CE8-4DCA-4D5B-AE65-5EA7D690AD08}"/>
          </ac:picMkLst>
        </pc:picChg>
      </pc:sldChg>
      <pc:sldChg chg="addSp delSp modSp new mod">
        <pc:chgData name="Alan Barr" userId="5f1b9f8c-517a-4f1f-adbf-f5066eabebbd" providerId="ADAL" clId="{639FFC78-954D-4C0E-BBD3-F4FD39ED7B36}" dt="2025-06-12T14:15:57.830" v="2082" actId="478"/>
        <pc:sldMkLst>
          <pc:docMk/>
          <pc:sldMk cId="2736604140" sldId="3246"/>
        </pc:sldMkLst>
        <pc:spChg chg="del">
          <ac:chgData name="Alan Barr" userId="5f1b9f8c-517a-4f1f-adbf-f5066eabebbd" providerId="ADAL" clId="{639FFC78-954D-4C0E-BBD3-F4FD39ED7B36}" dt="2025-06-12T10:58:49.326" v="1500" actId="478"/>
          <ac:spMkLst>
            <pc:docMk/>
            <pc:sldMk cId="2736604140" sldId="3246"/>
            <ac:spMk id="2" creationId="{C97DC76E-0FE5-42CC-B0E4-873F41B40505}"/>
          </ac:spMkLst>
        </pc:spChg>
        <pc:spChg chg="del">
          <ac:chgData name="Alan Barr" userId="5f1b9f8c-517a-4f1f-adbf-f5066eabebbd" providerId="ADAL" clId="{639FFC78-954D-4C0E-BBD3-F4FD39ED7B36}" dt="2025-06-12T10:58:51.821" v="1501" actId="478"/>
          <ac:spMkLst>
            <pc:docMk/>
            <pc:sldMk cId="2736604140" sldId="3246"/>
            <ac:spMk id="3" creationId="{CE36525E-5183-4FF3-A2DF-E118FC2CB1AF}"/>
          </ac:spMkLst>
        </pc:spChg>
        <pc:spChg chg="add del mod">
          <ac:chgData name="Alan Barr" userId="5f1b9f8c-517a-4f1f-adbf-f5066eabebbd" providerId="ADAL" clId="{639FFC78-954D-4C0E-BBD3-F4FD39ED7B36}" dt="2025-06-12T14:15:57.830" v="2082" actId="478"/>
          <ac:spMkLst>
            <pc:docMk/>
            <pc:sldMk cId="2736604140" sldId="3246"/>
            <ac:spMk id="8" creationId="{6BBEAF8B-E4FD-42EE-B723-35B420D34A9B}"/>
          </ac:spMkLst>
        </pc:spChg>
        <pc:picChg chg="add mod">
          <ac:chgData name="Alan Barr" userId="5f1b9f8c-517a-4f1f-adbf-f5066eabebbd" providerId="ADAL" clId="{639FFC78-954D-4C0E-BBD3-F4FD39ED7B36}" dt="2025-06-12T10:59:05.610" v="1502"/>
          <ac:picMkLst>
            <pc:docMk/>
            <pc:sldMk cId="2736604140" sldId="3246"/>
            <ac:picMk id="7" creationId="{06CE30FE-CBC8-47EC-815D-C23ED8FE5AB8}"/>
          </ac:picMkLst>
        </pc:picChg>
      </pc:sldChg>
      <pc:sldChg chg="modSp add mod">
        <pc:chgData name="Alan Barr" userId="5f1b9f8c-517a-4f1f-adbf-f5066eabebbd" providerId="ADAL" clId="{639FFC78-954D-4C0E-BBD3-F4FD39ED7B36}" dt="2025-06-12T16:52:32.458" v="4318" actId="404"/>
        <pc:sldMkLst>
          <pc:docMk/>
          <pc:sldMk cId="0" sldId="3247"/>
        </pc:sldMkLst>
        <pc:spChg chg="mod">
          <ac:chgData name="Alan Barr" userId="5f1b9f8c-517a-4f1f-adbf-f5066eabebbd" providerId="ADAL" clId="{639FFC78-954D-4C0E-BBD3-F4FD39ED7B36}" dt="2025-06-12T16:52:32.458" v="4318" actId="404"/>
          <ac:spMkLst>
            <pc:docMk/>
            <pc:sldMk cId="0" sldId="3247"/>
            <ac:spMk id="331" creationId="{00000000-0000-0000-0000-000000000000}"/>
          </ac:spMkLst>
        </pc:spChg>
        <pc:spChg chg="mod">
          <ac:chgData name="Alan Barr" userId="5f1b9f8c-517a-4f1f-adbf-f5066eabebbd" providerId="ADAL" clId="{639FFC78-954D-4C0E-BBD3-F4FD39ED7B36}" dt="2025-06-12T16:52:32.458" v="4318" actId="404"/>
          <ac:spMkLst>
            <pc:docMk/>
            <pc:sldMk cId="0" sldId="3247"/>
            <ac:spMk id="334" creationId="{00000000-0000-0000-0000-000000000000}"/>
          </ac:spMkLst>
        </pc:spChg>
        <pc:spChg chg="mod">
          <ac:chgData name="Alan Barr" userId="5f1b9f8c-517a-4f1f-adbf-f5066eabebbd" providerId="ADAL" clId="{639FFC78-954D-4C0E-BBD3-F4FD39ED7B36}" dt="2025-06-12T16:52:32.458" v="4318" actId="404"/>
          <ac:spMkLst>
            <pc:docMk/>
            <pc:sldMk cId="0" sldId="3247"/>
            <ac:spMk id="335" creationId="{00000000-0000-0000-0000-000000000000}"/>
          </ac:spMkLst>
        </pc:spChg>
        <pc:spChg chg="mod">
          <ac:chgData name="Alan Barr" userId="5f1b9f8c-517a-4f1f-adbf-f5066eabebbd" providerId="ADAL" clId="{639FFC78-954D-4C0E-BBD3-F4FD39ED7B36}" dt="2025-06-12T16:52:32.458" v="4318" actId="404"/>
          <ac:spMkLst>
            <pc:docMk/>
            <pc:sldMk cId="0" sldId="3247"/>
            <ac:spMk id="336" creationId="{00000000-0000-0000-0000-000000000000}"/>
          </ac:spMkLst>
        </pc:spChg>
        <pc:spChg chg="mod">
          <ac:chgData name="Alan Barr" userId="5f1b9f8c-517a-4f1f-adbf-f5066eabebbd" providerId="ADAL" clId="{639FFC78-954D-4C0E-BBD3-F4FD39ED7B36}" dt="2025-06-12T16:52:32.458" v="4318" actId="404"/>
          <ac:spMkLst>
            <pc:docMk/>
            <pc:sldMk cId="0" sldId="3247"/>
            <ac:spMk id="337" creationId="{00000000-0000-0000-0000-000000000000}"/>
          </ac:spMkLst>
        </pc:spChg>
        <pc:spChg chg="mod">
          <ac:chgData name="Alan Barr" userId="5f1b9f8c-517a-4f1f-adbf-f5066eabebbd" providerId="ADAL" clId="{639FFC78-954D-4C0E-BBD3-F4FD39ED7B36}" dt="2025-06-12T16:52:32.458" v="4318" actId="404"/>
          <ac:spMkLst>
            <pc:docMk/>
            <pc:sldMk cId="0" sldId="3247"/>
            <ac:spMk id="338" creationId="{00000000-0000-0000-0000-000000000000}"/>
          </ac:spMkLst>
        </pc:spChg>
        <pc:spChg chg="mod">
          <ac:chgData name="Alan Barr" userId="5f1b9f8c-517a-4f1f-adbf-f5066eabebbd" providerId="ADAL" clId="{639FFC78-954D-4C0E-BBD3-F4FD39ED7B36}" dt="2025-06-12T16:52:32.458" v="4318" actId="404"/>
          <ac:spMkLst>
            <pc:docMk/>
            <pc:sldMk cId="0" sldId="3247"/>
            <ac:spMk id="339" creationId="{00000000-0000-0000-0000-000000000000}"/>
          </ac:spMkLst>
        </pc:spChg>
        <pc:spChg chg="mod">
          <ac:chgData name="Alan Barr" userId="5f1b9f8c-517a-4f1f-adbf-f5066eabebbd" providerId="ADAL" clId="{639FFC78-954D-4C0E-BBD3-F4FD39ED7B36}" dt="2025-06-12T16:52:32.458" v="4318" actId="404"/>
          <ac:spMkLst>
            <pc:docMk/>
            <pc:sldMk cId="0" sldId="3247"/>
            <ac:spMk id="340" creationId="{00000000-0000-0000-0000-000000000000}"/>
          </ac:spMkLst>
        </pc:spChg>
        <pc:spChg chg="mod">
          <ac:chgData name="Alan Barr" userId="5f1b9f8c-517a-4f1f-adbf-f5066eabebbd" providerId="ADAL" clId="{639FFC78-954D-4C0E-BBD3-F4FD39ED7B36}" dt="2025-06-12T16:52:32.458" v="4318" actId="404"/>
          <ac:spMkLst>
            <pc:docMk/>
            <pc:sldMk cId="0" sldId="3247"/>
            <ac:spMk id="341" creationId="{00000000-0000-0000-0000-000000000000}"/>
          </ac:spMkLst>
        </pc:spChg>
        <pc:spChg chg="mod">
          <ac:chgData name="Alan Barr" userId="5f1b9f8c-517a-4f1f-adbf-f5066eabebbd" providerId="ADAL" clId="{639FFC78-954D-4C0E-BBD3-F4FD39ED7B36}" dt="2025-06-12T16:52:32.458" v="4318" actId="404"/>
          <ac:spMkLst>
            <pc:docMk/>
            <pc:sldMk cId="0" sldId="3247"/>
            <ac:spMk id="342" creationId="{00000000-0000-0000-0000-000000000000}"/>
          </ac:spMkLst>
        </pc:spChg>
        <pc:spChg chg="mod">
          <ac:chgData name="Alan Barr" userId="5f1b9f8c-517a-4f1f-adbf-f5066eabebbd" providerId="ADAL" clId="{639FFC78-954D-4C0E-BBD3-F4FD39ED7B36}" dt="2025-06-12T16:52:32.458" v="4318" actId="404"/>
          <ac:spMkLst>
            <pc:docMk/>
            <pc:sldMk cId="0" sldId="3247"/>
            <ac:spMk id="343" creationId="{00000000-0000-0000-0000-000000000000}"/>
          </ac:spMkLst>
        </pc:spChg>
        <pc:spChg chg="mod">
          <ac:chgData name="Alan Barr" userId="5f1b9f8c-517a-4f1f-adbf-f5066eabebbd" providerId="ADAL" clId="{639FFC78-954D-4C0E-BBD3-F4FD39ED7B36}" dt="2025-06-12T16:52:32.458" v="4318" actId="404"/>
          <ac:spMkLst>
            <pc:docMk/>
            <pc:sldMk cId="0" sldId="3247"/>
            <ac:spMk id="345" creationId="{00000000-0000-0000-0000-000000000000}"/>
          </ac:spMkLst>
        </pc:spChg>
        <pc:spChg chg="mod">
          <ac:chgData name="Alan Barr" userId="5f1b9f8c-517a-4f1f-adbf-f5066eabebbd" providerId="ADAL" clId="{639FFC78-954D-4C0E-BBD3-F4FD39ED7B36}" dt="2025-06-12T16:52:32.458" v="4318" actId="404"/>
          <ac:spMkLst>
            <pc:docMk/>
            <pc:sldMk cId="0" sldId="3247"/>
            <ac:spMk id="346" creationId="{00000000-0000-0000-0000-000000000000}"/>
          </ac:spMkLst>
        </pc:spChg>
        <pc:spChg chg="mod">
          <ac:chgData name="Alan Barr" userId="5f1b9f8c-517a-4f1f-adbf-f5066eabebbd" providerId="ADAL" clId="{639FFC78-954D-4C0E-BBD3-F4FD39ED7B36}" dt="2025-06-12T16:52:32.458" v="4318" actId="404"/>
          <ac:spMkLst>
            <pc:docMk/>
            <pc:sldMk cId="0" sldId="3247"/>
            <ac:spMk id="347" creationId="{00000000-0000-0000-0000-000000000000}"/>
          </ac:spMkLst>
        </pc:spChg>
        <pc:spChg chg="mod">
          <ac:chgData name="Alan Barr" userId="5f1b9f8c-517a-4f1f-adbf-f5066eabebbd" providerId="ADAL" clId="{639FFC78-954D-4C0E-BBD3-F4FD39ED7B36}" dt="2025-06-12T16:52:32.458" v="4318" actId="404"/>
          <ac:spMkLst>
            <pc:docMk/>
            <pc:sldMk cId="0" sldId="3247"/>
            <ac:spMk id="348" creationId="{00000000-0000-0000-0000-000000000000}"/>
          </ac:spMkLst>
        </pc:spChg>
        <pc:spChg chg="mod">
          <ac:chgData name="Alan Barr" userId="5f1b9f8c-517a-4f1f-adbf-f5066eabebbd" providerId="ADAL" clId="{639FFC78-954D-4C0E-BBD3-F4FD39ED7B36}" dt="2025-06-12T16:52:32.458" v="4318" actId="404"/>
          <ac:spMkLst>
            <pc:docMk/>
            <pc:sldMk cId="0" sldId="3247"/>
            <ac:spMk id="349" creationId="{00000000-0000-0000-0000-000000000000}"/>
          </ac:spMkLst>
        </pc:spChg>
        <pc:spChg chg="mod">
          <ac:chgData name="Alan Barr" userId="5f1b9f8c-517a-4f1f-adbf-f5066eabebbd" providerId="ADAL" clId="{639FFC78-954D-4C0E-BBD3-F4FD39ED7B36}" dt="2025-06-12T16:52:32.458" v="4318" actId="404"/>
          <ac:spMkLst>
            <pc:docMk/>
            <pc:sldMk cId="0" sldId="3247"/>
            <ac:spMk id="350" creationId="{00000000-0000-0000-0000-000000000000}"/>
          </ac:spMkLst>
        </pc:spChg>
      </pc:sldChg>
      <pc:sldChg chg="new del">
        <pc:chgData name="Alan Barr" userId="5f1b9f8c-517a-4f1f-adbf-f5066eabebbd" providerId="ADAL" clId="{639FFC78-954D-4C0E-BBD3-F4FD39ED7B36}" dt="2025-06-12T11:03:03.279" v="1510" actId="47"/>
        <pc:sldMkLst>
          <pc:docMk/>
          <pc:sldMk cId="309991697" sldId="3247"/>
        </pc:sldMkLst>
      </pc:sldChg>
      <pc:sldChg chg="modSp add del mod">
        <pc:chgData name="Alan Barr" userId="5f1b9f8c-517a-4f1f-adbf-f5066eabebbd" providerId="ADAL" clId="{639FFC78-954D-4C0E-BBD3-F4FD39ED7B36}" dt="2025-06-12T11:07:23.103" v="1521"/>
        <pc:sldMkLst>
          <pc:docMk/>
          <pc:sldMk cId="0" sldId="3248"/>
        </pc:sldMkLst>
        <pc:spChg chg="mod">
          <ac:chgData name="Alan Barr" userId="5f1b9f8c-517a-4f1f-adbf-f5066eabebbd" providerId="ADAL" clId="{639FFC78-954D-4C0E-BBD3-F4FD39ED7B36}" dt="2025-06-12T11:07:23.103" v="1521"/>
          <ac:spMkLst>
            <pc:docMk/>
            <pc:sldMk cId="0" sldId="3248"/>
            <ac:spMk id="216" creationId="{00000000-0000-0000-0000-000000000000}"/>
          </ac:spMkLst>
        </pc:spChg>
      </pc:sldChg>
      <pc:sldChg chg="addSp delSp modSp new del">
        <pc:chgData name="Alan Barr" userId="5f1b9f8c-517a-4f1f-adbf-f5066eabebbd" providerId="ADAL" clId="{639FFC78-954D-4C0E-BBD3-F4FD39ED7B36}" dt="2025-06-12T11:08:00.515" v="1529" actId="47"/>
        <pc:sldMkLst>
          <pc:docMk/>
          <pc:sldMk cId="2038741209" sldId="3248"/>
        </pc:sldMkLst>
        <pc:spChg chg="mod">
          <ac:chgData name="Alan Barr" userId="5f1b9f8c-517a-4f1f-adbf-f5066eabebbd" providerId="ADAL" clId="{639FFC78-954D-4C0E-BBD3-F4FD39ED7B36}" dt="2025-06-12T11:07:45.929" v="1525"/>
          <ac:spMkLst>
            <pc:docMk/>
            <pc:sldMk cId="2038741209" sldId="3248"/>
            <ac:spMk id="10" creationId="{74B290D4-5DBF-40B1-8680-E54B10EF0BD2}"/>
          </ac:spMkLst>
        </pc:spChg>
        <pc:spChg chg="mod">
          <ac:chgData name="Alan Barr" userId="5f1b9f8c-517a-4f1f-adbf-f5066eabebbd" providerId="ADAL" clId="{639FFC78-954D-4C0E-BBD3-F4FD39ED7B36}" dt="2025-06-12T11:07:45.929" v="1525"/>
          <ac:spMkLst>
            <pc:docMk/>
            <pc:sldMk cId="2038741209" sldId="3248"/>
            <ac:spMk id="12" creationId="{66BE911E-CDC8-4988-BA2F-6890137531A5}"/>
          </ac:spMkLst>
        </pc:spChg>
        <pc:spChg chg="mod">
          <ac:chgData name="Alan Barr" userId="5f1b9f8c-517a-4f1f-adbf-f5066eabebbd" providerId="ADAL" clId="{639FFC78-954D-4C0E-BBD3-F4FD39ED7B36}" dt="2025-06-12T11:07:45.929" v="1525"/>
          <ac:spMkLst>
            <pc:docMk/>
            <pc:sldMk cId="2038741209" sldId="3248"/>
            <ac:spMk id="13" creationId="{7DE2BF28-C09F-41B0-B1D1-0B61258E21BE}"/>
          </ac:spMkLst>
        </pc:spChg>
        <pc:spChg chg="mod">
          <ac:chgData name="Alan Barr" userId="5f1b9f8c-517a-4f1f-adbf-f5066eabebbd" providerId="ADAL" clId="{639FFC78-954D-4C0E-BBD3-F4FD39ED7B36}" dt="2025-06-12T11:07:45.929" v="1525"/>
          <ac:spMkLst>
            <pc:docMk/>
            <pc:sldMk cId="2038741209" sldId="3248"/>
            <ac:spMk id="14" creationId="{36778432-E962-465C-A549-68DA91771B91}"/>
          </ac:spMkLst>
        </pc:spChg>
        <pc:spChg chg="mod">
          <ac:chgData name="Alan Barr" userId="5f1b9f8c-517a-4f1f-adbf-f5066eabebbd" providerId="ADAL" clId="{639FFC78-954D-4C0E-BBD3-F4FD39ED7B36}" dt="2025-06-12T11:07:45.929" v="1525"/>
          <ac:spMkLst>
            <pc:docMk/>
            <pc:sldMk cId="2038741209" sldId="3248"/>
            <ac:spMk id="15" creationId="{CF6BE809-49EA-4007-8EBA-0302F3A58510}"/>
          </ac:spMkLst>
        </pc:spChg>
        <pc:spChg chg="mod">
          <ac:chgData name="Alan Barr" userId="5f1b9f8c-517a-4f1f-adbf-f5066eabebbd" providerId="ADAL" clId="{639FFC78-954D-4C0E-BBD3-F4FD39ED7B36}" dt="2025-06-12T11:07:50.513" v="1527"/>
          <ac:spMkLst>
            <pc:docMk/>
            <pc:sldMk cId="2038741209" sldId="3248"/>
            <ac:spMk id="19" creationId="{E416075A-3E17-4FA0-9B57-049DA02BF061}"/>
          </ac:spMkLst>
        </pc:spChg>
        <pc:spChg chg="mod">
          <ac:chgData name="Alan Barr" userId="5f1b9f8c-517a-4f1f-adbf-f5066eabebbd" providerId="ADAL" clId="{639FFC78-954D-4C0E-BBD3-F4FD39ED7B36}" dt="2025-06-12T11:07:50.513" v="1527"/>
          <ac:spMkLst>
            <pc:docMk/>
            <pc:sldMk cId="2038741209" sldId="3248"/>
            <ac:spMk id="21" creationId="{9C27EB4C-B737-4B2E-A7DE-34E204B52231}"/>
          </ac:spMkLst>
        </pc:spChg>
        <pc:spChg chg="mod">
          <ac:chgData name="Alan Barr" userId="5f1b9f8c-517a-4f1f-adbf-f5066eabebbd" providerId="ADAL" clId="{639FFC78-954D-4C0E-BBD3-F4FD39ED7B36}" dt="2025-06-12T11:07:50.513" v="1527"/>
          <ac:spMkLst>
            <pc:docMk/>
            <pc:sldMk cId="2038741209" sldId="3248"/>
            <ac:spMk id="22" creationId="{0FD81A8E-2442-4418-A444-368C7C543167}"/>
          </ac:spMkLst>
        </pc:spChg>
        <pc:spChg chg="mod">
          <ac:chgData name="Alan Barr" userId="5f1b9f8c-517a-4f1f-adbf-f5066eabebbd" providerId="ADAL" clId="{639FFC78-954D-4C0E-BBD3-F4FD39ED7B36}" dt="2025-06-12T11:07:50.513" v="1527"/>
          <ac:spMkLst>
            <pc:docMk/>
            <pc:sldMk cId="2038741209" sldId="3248"/>
            <ac:spMk id="23" creationId="{863DBFC3-51DB-434D-8AB4-4A82C6CE1616}"/>
          </ac:spMkLst>
        </pc:spChg>
        <pc:spChg chg="mod">
          <ac:chgData name="Alan Barr" userId="5f1b9f8c-517a-4f1f-adbf-f5066eabebbd" providerId="ADAL" clId="{639FFC78-954D-4C0E-BBD3-F4FD39ED7B36}" dt="2025-06-12T11:07:50.513" v="1527"/>
          <ac:spMkLst>
            <pc:docMk/>
            <pc:sldMk cId="2038741209" sldId="3248"/>
            <ac:spMk id="24" creationId="{7D4B5831-9BEC-421B-BFB9-F49B4EEC7DCA}"/>
          </ac:spMkLst>
        </pc:spChg>
        <pc:grpChg chg="add del mod">
          <ac:chgData name="Alan Barr" userId="5f1b9f8c-517a-4f1f-adbf-f5066eabebbd" providerId="ADAL" clId="{639FFC78-954D-4C0E-BBD3-F4FD39ED7B36}" dt="2025-06-12T11:07:48.895" v="1526"/>
          <ac:grpSpMkLst>
            <pc:docMk/>
            <pc:sldMk cId="2038741209" sldId="3248"/>
            <ac:grpSpMk id="7" creationId="{DBFF9D56-63CD-4007-A64D-377249C693B9}"/>
          </ac:grpSpMkLst>
        </pc:grpChg>
        <pc:grpChg chg="add del mod">
          <ac:chgData name="Alan Barr" userId="5f1b9f8c-517a-4f1f-adbf-f5066eabebbd" providerId="ADAL" clId="{639FFC78-954D-4C0E-BBD3-F4FD39ED7B36}" dt="2025-06-12T11:07:55.532" v="1528"/>
          <ac:grpSpMkLst>
            <pc:docMk/>
            <pc:sldMk cId="2038741209" sldId="3248"/>
            <ac:grpSpMk id="16" creationId="{F0FF6F51-F958-4C3C-965A-EC5E34B8B281}"/>
          </ac:grpSpMkLst>
        </pc:grpChg>
        <pc:picChg chg="mod">
          <ac:chgData name="Alan Barr" userId="5f1b9f8c-517a-4f1f-adbf-f5066eabebbd" providerId="ADAL" clId="{639FFC78-954D-4C0E-BBD3-F4FD39ED7B36}" dt="2025-06-12T11:07:45.929" v="1525"/>
          <ac:picMkLst>
            <pc:docMk/>
            <pc:sldMk cId="2038741209" sldId="3248"/>
            <ac:picMk id="8" creationId="{53247F6A-F144-45A3-9588-981DFC8A9C92}"/>
          </ac:picMkLst>
        </pc:picChg>
        <pc:picChg chg="mod">
          <ac:chgData name="Alan Barr" userId="5f1b9f8c-517a-4f1f-adbf-f5066eabebbd" providerId="ADAL" clId="{639FFC78-954D-4C0E-BBD3-F4FD39ED7B36}" dt="2025-06-12T11:07:45.929" v="1525"/>
          <ac:picMkLst>
            <pc:docMk/>
            <pc:sldMk cId="2038741209" sldId="3248"/>
            <ac:picMk id="9" creationId="{888F5579-C83B-4EC2-845D-B0B10BF97037}"/>
          </ac:picMkLst>
        </pc:picChg>
        <pc:picChg chg="mod">
          <ac:chgData name="Alan Barr" userId="5f1b9f8c-517a-4f1f-adbf-f5066eabebbd" providerId="ADAL" clId="{639FFC78-954D-4C0E-BBD3-F4FD39ED7B36}" dt="2025-06-12T11:07:45.929" v="1525"/>
          <ac:picMkLst>
            <pc:docMk/>
            <pc:sldMk cId="2038741209" sldId="3248"/>
            <ac:picMk id="11" creationId="{076FB1D9-6B8A-4EBA-9C2E-22F5E05FC513}"/>
          </ac:picMkLst>
        </pc:picChg>
        <pc:picChg chg="mod">
          <ac:chgData name="Alan Barr" userId="5f1b9f8c-517a-4f1f-adbf-f5066eabebbd" providerId="ADAL" clId="{639FFC78-954D-4C0E-BBD3-F4FD39ED7B36}" dt="2025-06-12T11:07:50.513" v="1527"/>
          <ac:picMkLst>
            <pc:docMk/>
            <pc:sldMk cId="2038741209" sldId="3248"/>
            <ac:picMk id="17" creationId="{8BE13EAE-615F-4468-BAD6-FBC4A85B4B3E}"/>
          </ac:picMkLst>
        </pc:picChg>
        <pc:picChg chg="mod">
          <ac:chgData name="Alan Barr" userId="5f1b9f8c-517a-4f1f-adbf-f5066eabebbd" providerId="ADAL" clId="{639FFC78-954D-4C0E-BBD3-F4FD39ED7B36}" dt="2025-06-12T11:07:50.513" v="1527"/>
          <ac:picMkLst>
            <pc:docMk/>
            <pc:sldMk cId="2038741209" sldId="3248"/>
            <ac:picMk id="18" creationId="{76C674C8-BCB7-4348-B9E3-2C0FB6F1E7B5}"/>
          </ac:picMkLst>
        </pc:picChg>
        <pc:picChg chg="mod">
          <ac:chgData name="Alan Barr" userId="5f1b9f8c-517a-4f1f-adbf-f5066eabebbd" providerId="ADAL" clId="{639FFC78-954D-4C0E-BBD3-F4FD39ED7B36}" dt="2025-06-12T11:07:50.513" v="1527"/>
          <ac:picMkLst>
            <pc:docMk/>
            <pc:sldMk cId="2038741209" sldId="3248"/>
            <ac:picMk id="20" creationId="{92E818C7-E2DC-4ED3-B6B9-DD0E66ED642A}"/>
          </ac:picMkLst>
        </pc:picChg>
      </pc:sldChg>
      <pc:sldChg chg="addSp delSp modSp new mod">
        <pc:chgData name="Alan Barr" userId="5f1b9f8c-517a-4f1f-adbf-f5066eabebbd" providerId="ADAL" clId="{639FFC78-954D-4C0E-BBD3-F4FD39ED7B36}" dt="2025-06-12T14:49:39.400" v="2502" actId="1076"/>
        <pc:sldMkLst>
          <pc:docMk/>
          <pc:sldMk cId="4095621993" sldId="3248"/>
        </pc:sldMkLst>
        <pc:spChg chg="del">
          <ac:chgData name="Alan Barr" userId="5f1b9f8c-517a-4f1f-adbf-f5066eabebbd" providerId="ADAL" clId="{639FFC78-954D-4C0E-BBD3-F4FD39ED7B36}" dt="2025-06-12T11:12:33.502" v="1670" actId="478"/>
          <ac:spMkLst>
            <pc:docMk/>
            <pc:sldMk cId="4095621993" sldId="3248"/>
            <ac:spMk id="2" creationId="{58C438C8-490A-4651-B1A2-919E6A1CC67C}"/>
          </ac:spMkLst>
        </pc:spChg>
        <pc:spChg chg="del">
          <ac:chgData name="Alan Barr" userId="5f1b9f8c-517a-4f1f-adbf-f5066eabebbd" providerId="ADAL" clId="{639FFC78-954D-4C0E-BBD3-F4FD39ED7B36}" dt="2025-06-12T11:12:34.174" v="1671" actId="478"/>
          <ac:spMkLst>
            <pc:docMk/>
            <pc:sldMk cId="4095621993" sldId="3248"/>
            <ac:spMk id="3" creationId="{E29F4FF6-ED8D-413E-982A-72B365665651}"/>
          </ac:spMkLst>
        </pc:spChg>
        <pc:spChg chg="add mod">
          <ac:chgData name="Alan Barr" userId="5f1b9f8c-517a-4f1f-adbf-f5066eabebbd" providerId="ADAL" clId="{639FFC78-954D-4C0E-BBD3-F4FD39ED7B36}" dt="2025-06-12T14:49:29.163" v="2497" actId="20577"/>
          <ac:spMkLst>
            <pc:docMk/>
            <pc:sldMk cId="4095621993" sldId="3248"/>
            <ac:spMk id="10" creationId="{AC275398-4506-4BED-9761-1033ED1AC2EF}"/>
          </ac:spMkLst>
        </pc:spChg>
        <pc:spChg chg="add mod">
          <ac:chgData name="Alan Barr" userId="5f1b9f8c-517a-4f1f-adbf-f5066eabebbd" providerId="ADAL" clId="{639FFC78-954D-4C0E-BBD3-F4FD39ED7B36}" dt="2025-06-12T11:15:23.769" v="1769" actId="14100"/>
          <ac:spMkLst>
            <pc:docMk/>
            <pc:sldMk cId="4095621993" sldId="3248"/>
            <ac:spMk id="11" creationId="{11E90238-2B2B-41CF-B7BF-561907679422}"/>
          </ac:spMkLst>
        </pc:spChg>
        <pc:spChg chg="add del mod">
          <ac:chgData name="Alan Barr" userId="5f1b9f8c-517a-4f1f-adbf-f5066eabebbd" providerId="ADAL" clId="{639FFC78-954D-4C0E-BBD3-F4FD39ED7B36}" dt="2025-06-12T11:13:51.651" v="1699" actId="478"/>
          <ac:spMkLst>
            <pc:docMk/>
            <pc:sldMk cId="4095621993" sldId="3248"/>
            <ac:spMk id="12" creationId="{6A429A16-2B10-40FE-87E2-3E38507B3573}"/>
          </ac:spMkLst>
        </pc:spChg>
        <pc:spChg chg="add mod">
          <ac:chgData name="Alan Barr" userId="5f1b9f8c-517a-4f1f-adbf-f5066eabebbd" providerId="ADAL" clId="{639FFC78-954D-4C0E-BBD3-F4FD39ED7B36}" dt="2025-06-12T11:15:26.217" v="1770" actId="1076"/>
          <ac:spMkLst>
            <pc:docMk/>
            <pc:sldMk cId="4095621993" sldId="3248"/>
            <ac:spMk id="13" creationId="{05AFF75E-69C4-4603-ACDB-129E32B35215}"/>
          </ac:spMkLst>
        </pc:spChg>
        <pc:spChg chg="add mod">
          <ac:chgData name="Alan Barr" userId="5f1b9f8c-517a-4f1f-adbf-f5066eabebbd" providerId="ADAL" clId="{639FFC78-954D-4C0E-BBD3-F4FD39ED7B36}" dt="2025-06-12T11:16:12.545" v="1777" actId="1076"/>
          <ac:spMkLst>
            <pc:docMk/>
            <pc:sldMk cId="4095621993" sldId="3248"/>
            <ac:spMk id="14" creationId="{84F429A9-FD94-4EB6-B1F3-8DCC41DAD195}"/>
          </ac:spMkLst>
        </pc:spChg>
        <pc:spChg chg="add mod">
          <ac:chgData name="Alan Barr" userId="5f1b9f8c-517a-4f1f-adbf-f5066eabebbd" providerId="ADAL" clId="{639FFC78-954D-4C0E-BBD3-F4FD39ED7B36}" dt="2025-06-12T14:49:39.400" v="2502" actId="1076"/>
          <ac:spMkLst>
            <pc:docMk/>
            <pc:sldMk cId="4095621993" sldId="3248"/>
            <ac:spMk id="15" creationId="{B0A855DA-6589-4772-9E19-70CB3B7EBE50}"/>
          </ac:spMkLst>
        </pc:spChg>
        <pc:spChg chg="add mod">
          <ac:chgData name="Alan Barr" userId="5f1b9f8c-517a-4f1f-adbf-f5066eabebbd" providerId="ADAL" clId="{639FFC78-954D-4C0E-BBD3-F4FD39ED7B36}" dt="2025-06-12T14:49:36.450" v="2501" actId="404"/>
          <ac:spMkLst>
            <pc:docMk/>
            <pc:sldMk cId="4095621993" sldId="3248"/>
            <ac:spMk id="16" creationId="{982F8450-643A-43F4-97AA-F56BDC677608}"/>
          </ac:spMkLst>
        </pc:spChg>
        <pc:spChg chg="add mod">
          <ac:chgData name="Alan Barr" userId="5f1b9f8c-517a-4f1f-adbf-f5066eabebbd" providerId="ADAL" clId="{639FFC78-954D-4C0E-BBD3-F4FD39ED7B36}" dt="2025-06-12T14:49:36.450" v="2501" actId="404"/>
          <ac:spMkLst>
            <pc:docMk/>
            <pc:sldMk cId="4095621993" sldId="3248"/>
            <ac:spMk id="17" creationId="{FD4FC2E9-129F-450A-9CCF-F3B073BCB2AD}"/>
          </ac:spMkLst>
        </pc:spChg>
        <pc:picChg chg="add mod">
          <ac:chgData name="Alan Barr" userId="5f1b9f8c-517a-4f1f-adbf-f5066eabebbd" providerId="ADAL" clId="{639FFC78-954D-4C0E-BBD3-F4FD39ED7B36}" dt="2025-06-12T11:12:52.934" v="1673" actId="14100"/>
          <ac:picMkLst>
            <pc:docMk/>
            <pc:sldMk cId="4095621993" sldId="3248"/>
            <ac:picMk id="7" creationId="{0DE81849-CC68-4A3D-ADAC-C7A993C35418}"/>
          </ac:picMkLst>
        </pc:picChg>
        <pc:picChg chg="add mod ord">
          <ac:chgData name="Alan Barr" userId="5f1b9f8c-517a-4f1f-adbf-f5066eabebbd" providerId="ADAL" clId="{639FFC78-954D-4C0E-BBD3-F4FD39ED7B36}" dt="2025-06-12T11:15:21.185" v="1768" actId="1076"/>
          <ac:picMkLst>
            <pc:docMk/>
            <pc:sldMk cId="4095621993" sldId="3248"/>
            <ac:picMk id="8" creationId="{66611B8A-8F03-44F9-BEDC-55BCAD19BB2A}"/>
          </ac:picMkLst>
        </pc:picChg>
        <pc:picChg chg="add mod">
          <ac:chgData name="Alan Barr" userId="5f1b9f8c-517a-4f1f-adbf-f5066eabebbd" providerId="ADAL" clId="{639FFC78-954D-4C0E-BBD3-F4FD39ED7B36}" dt="2025-06-12T14:49:31.426" v="2498" actId="14100"/>
          <ac:picMkLst>
            <pc:docMk/>
            <pc:sldMk cId="4095621993" sldId="3248"/>
            <ac:picMk id="9" creationId="{E0B4C965-757E-4648-AD58-D41E70AF5891}"/>
          </ac:picMkLst>
        </pc:picChg>
      </pc:sldChg>
      <pc:sldChg chg="addSp delSp modSp new mod ord">
        <pc:chgData name="Alan Barr" userId="5f1b9f8c-517a-4f1f-adbf-f5066eabebbd" providerId="ADAL" clId="{639FFC78-954D-4C0E-BBD3-F4FD39ED7B36}" dt="2025-06-12T15:20:14.582" v="2787" actId="207"/>
        <pc:sldMkLst>
          <pc:docMk/>
          <pc:sldMk cId="2755977510" sldId="3249"/>
        </pc:sldMkLst>
        <pc:spChg chg="del">
          <ac:chgData name="Alan Barr" userId="5f1b9f8c-517a-4f1f-adbf-f5066eabebbd" providerId="ADAL" clId="{639FFC78-954D-4C0E-BBD3-F4FD39ED7B36}" dt="2025-06-12T11:18:44.847" v="1792" actId="478"/>
          <ac:spMkLst>
            <pc:docMk/>
            <pc:sldMk cId="2755977510" sldId="3249"/>
            <ac:spMk id="2" creationId="{2EDF35D6-6F51-41C8-B5C3-C728F1A4C1AD}"/>
          </ac:spMkLst>
        </pc:spChg>
        <pc:spChg chg="del">
          <ac:chgData name="Alan Barr" userId="5f1b9f8c-517a-4f1f-adbf-f5066eabebbd" providerId="ADAL" clId="{639FFC78-954D-4C0E-BBD3-F4FD39ED7B36}" dt="2025-06-12T11:18:45.899" v="1793" actId="478"/>
          <ac:spMkLst>
            <pc:docMk/>
            <pc:sldMk cId="2755977510" sldId="3249"/>
            <ac:spMk id="3" creationId="{1A872C24-EDAC-49AF-89A7-0CDBE94C8537}"/>
          </ac:spMkLst>
        </pc:spChg>
        <pc:spChg chg="add del mod">
          <ac:chgData name="Alan Barr" userId="5f1b9f8c-517a-4f1f-adbf-f5066eabebbd" providerId="ADAL" clId="{639FFC78-954D-4C0E-BBD3-F4FD39ED7B36}" dt="2025-06-12T13:59:43.015" v="1945" actId="478"/>
          <ac:spMkLst>
            <pc:docMk/>
            <pc:sldMk cId="2755977510" sldId="3249"/>
            <ac:spMk id="9" creationId="{FFD3C1E6-163F-4BB2-83CC-F6B0AFE04FA5}"/>
          </ac:spMkLst>
        </pc:spChg>
        <pc:spChg chg="add del mod">
          <ac:chgData name="Alan Barr" userId="5f1b9f8c-517a-4f1f-adbf-f5066eabebbd" providerId="ADAL" clId="{639FFC78-954D-4C0E-BBD3-F4FD39ED7B36}" dt="2025-06-12T14:50:55.354" v="2575" actId="478"/>
          <ac:spMkLst>
            <pc:docMk/>
            <pc:sldMk cId="2755977510" sldId="3249"/>
            <ac:spMk id="11" creationId="{8CE6BF02-B911-4D9D-89A4-EE0FCFC18D8A}"/>
          </ac:spMkLst>
        </pc:spChg>
        <pc:spChg chg="add del mod">
          <ac:chgData name="Alan Barr" userId="5f1b9f8c-517a-4f1f-adbf-f5066eabebbd" providerId="ADAL" clId="{639FFC78-954D-4C0E-BBD3-F4FD39ED7B36}" dt="2025-06-12T14:26:20.409" v="2167" actId="478"/>
          <ac:spMkLst>
            <pc:docMk/>
            <pc:sldMk cId="2755977510" sldId="3249"/>
            <ac:spMk id="13" creationId="{4908152F-54AB-494F-8B1D-7469847EC1DB}"/>
          </ac:spMkLst>
        </pc:spChg>
        <pc:spChg chg="add del mod">
          <ac:chgData name="Alan Barr" userId="5f1b9f8c-517a-4f1f-adbf-f5066eabebbd" providerId="ADAL" clId="{639FFC78-954D-4C0E-BBD3-F4FD39ED7B36}" dt="2025-06-12T14:52:32.348" v="2581" actId="478"/>
          <ac:spMkLst>
            <pc:docMk/>
            <pc:sldMk cId="2755977510" sldId="3249"/>
            <ac:spMk id="16" creationId="{C4985B5F-0A04-4BF4-8CDB-F970ABA2BB46}"/>
          </ac:spMkLst>
        </pc:spChg>
        <pc:spChg chg="add mod">
          <ac:chgData name="Alan Barr" userId="5f1b9f8c-517a-4f1f-adbf-f5066eabebbd" providerId="ADAL" clId="{639FFC78-954D-4C0E-BBD3-F4FD39ED7B36}" dt="2025-06-12T15:20:14.582" v="2787" actId="207"/>
          <ac:spMkLst>
            <pc:docMk/>
            <pc:sldMk cId="2755977510" sldId="3249"/>
            <ac:spMk id="18" creationId="{30D2C203-7852-47FF-B4E0-2A6205DC4C3E}"/>
          </ac:spMkLst>
        </pc:spChg>
        <pc:picChg chg="add del mod modCrop">
          <ac:chgData name="Alan Barr" userId="5f1b9f8c-517a-4f1f-adbf-f5066eabebbd" providerId="ADAL" clId="{639FFC78-954D-4C0E-BBD3-F4FD39ED7B36}" dt="2025-06-12T14:57:02.705" v="2666" actId="21"/>
          <ac:picMkLst>
            <pc:docMk/>
            <pc:sldMk cId="2755977510" sldId="3249"/>
            <ac:picMk id="7" creationId="{720C8527-B2A6-44C2-9CCF-853B6C0FBAC3}"/>
          </ac:picMkLst>
        </pc:picChg>
        <pc:picChg chg="add del mod">
          <ac:chgData name="Alan Barr" userId="5f1b9f8c-517a-4f1f-adbf-f5066eabebbd" providerId="ADAL" clId="{639FFC78-954D-4C0E-BBD3-F4FD39ED7B36}" dt="2025-06-12T14:27:01.770" v="2171" actId="478"/>
          <ac:picMkLst>
            <pc:docMk/>
            <pc:sldMk cId="2755977510" sldId="3249"/>
            <ac:picMk id="14" creationId="{A93FD691-3DCD-4FBC-8E4A-7372FBCCC023}"/>
          </ac:picMkLst>
        </pc:picChg>
      </pc:sldChg>
      <pc:sldChg chg="modSp add del mod">
        <pc:chgData name="Alan Barr" userId="5f1b9f8c-517a-4f1f-adbf-f5066eabebbd" providerId="ADAL" clId="{639FFC78-954D-4C0E-BBD3-F4FD39ED7B36}" dt="2025-06-12T13:48:45.298" v="1814"/>
        <pc:sldMkLst>
          <pc:docMk/>
          <pc:sldMk cId="0" sldId="3250"/>
        </pc:sldMkLst>
        <pc:spChg chg="mod">
          <ac:chgData name="Alan Barr" userId="5f1b9f8c-517a-4f1f-adbf-f5066eabebbd" providerId="ADAL" clId="{639FFC78-954D-4C0E-BBD3-F4FD39ED7B36}" dt="2025-06-12T13:48:45.298" v="1814"/>
          <ac:spMkLst>
            <pc:docMk/>
            <pc:sldMk cId="0" sldId="3250"/>
            <ac:spMk id="251" creationId="{00000000-0000-0000-0000-000000000000}"/>
          </ac:spMkLst>
        </pc:spChg>
      </pc:sldChg>
      <pc:sldChg chg="new del">
        <pc:chgData name="Alan Barr" userId="5f1b9f8c-517a-4f1f-adbf-f5066eabebbd" providerId="ADAL" clId="{639FFC78-954D-4C0E-BBD3-F4FD39ED7B36}" dt="2025-06-12T14:23:58.562" v="2149" actId="47"/>
        <pc:sldMkLst>
          <pc:docMk/>
          <pc:sldMk cId="1789367168" sldId="3250"/>
        </pc:sldMkLst>
      </pc:sldChg>
      <pc:sldChg chg="delSp modSp add del mod">
        <pc:chgData name="Alan Barr" userId="5f1b9f8c-517a-4f1f-adbf-f5066eabebbd" providerId="ADAL" clId="{639FFC78-954D-4C0E-BBD3-F4FD39ED7B36}" dt="2025-06-12T14:56:10.836" v="2662" actId="2696"/>
        <pc:sldMkLst>
          <pc:docMk/>
          <pc:sldMk cId="0" sldId="3251"/>
        </pc:sldMkLst>
        <pc:spChg chg="mod">
          <ac:chgData name="Alan Barr" userId="5f1b9f8c-517a-4f1f-adbf-f5066eabebbd" providerId="ADAL" clId="{639FFC78-954D-4C0E-BBD3-F4FD39ED7B36}" dt="2025-06-12T13:48:45.298" v="1814"/>
          <ac:spMkLst>
            <pc:docMk/>
            <pc:sldMk cId="0" sldId="3251"/>
            <ac:spMk id="267" creationId="{00000000-0000-0000-0000-000000000000}"/>
          </ac:spMkLst>
        </pc:spChg>
        <pc:spChg chg="del">
          <ac:chgData name="Alan Barr" userId="5f1b9f8c-517a-4f1f-adbf-f5066eabebbd" providerId="ADAL" clId="{639FFC78-954D-4C0E-BBD3-F4FD39ED7B36}" dt="2025-06-12T14:04:58.928" v="1948" actId="478"/>
          <ac:spMkLst>
            <pc:docMk/>
            <pc:sldMk cId="0" sldId="3251"/>
            <ac:spMk id="502" creationId="{00000000-0000-0000-0000-000000000000}"/>
          </ac:spMkLst>
        </pc:spChg>
        <pc:spChg chg="mod">
          <ac:chgData name="Alan Barr" userId="5f1b9f8c-517a-4f1f-adbf-f5066eabebbd" providerId="ADAL" clId="{639FFC78-954D-4C0E-BBD3-F4FD39ED7B36}" dt="2025-06-12T14:05:06.951" v="1950" actId="1076"/>
          <ac:spMkLst>
            <pc:docMk/>
            <pc:sldMk cId="0" sldId="3251"/>
            <ac:spMk id="508" creationId="{00000000-0000-0000-0000-000000000000}"/>
          </ac:spMkLst>
        </pc:spChg>
      </pc:sldChg>
      <pc:sldChg chg="add del">
        <pc:chgData name="Alan Barr" userId="5f1b9f8c-517a-4f1f-adbf-f5066eabebbd" providerId="ADAL" clId="{639FFC78-954D-4C0E-BBD3-F4FD39ED7B36}" dt="2025-06-12T15:34:06.886" v="3292" actId="47"/>
        <pc:sldMkLst>
          <pc:docMk/>
          <pc:sldMk cId="3068994436" sldId="3251"/>
        </pc:sldMkLst>
      </pc:sldChg>
      <pc:sldChg chg="modSp add del mod">
        <pc:chgData name="Alan Barr" userId="5f1b9f8c-517a-4f1f-adbf-f5066eabebbd" providerId="ADAL" clId="{639FFC78-954D-4C0E-BBD3-F4FD39ED7B36}" dt="2025-06-12T14:07:53.184" v="1959"/>
        <pc:sldMkLst>
          <pc:docMk/>
          <pc:sldMk cId="0" sldId="3252"/>
        </pc:sldMkLst>
        <pc:spChg chg="mod">
          <ac:chgData name="Alan Barr" userId="5f1b9f8c-517a-4f1f-adbf-f5066eabebbd" providerId="ADAL" clId="{639FFC78-954D-4C0E-BBD3-F4FD39ED7B36}" dt="2025-06-12T13:48:45.298" v="1814"/>
          <ac:spMkLst>
            <pc:docMk/>
            <pc:sldMk cId="0" sldId="3252"/>
            <ac:spMk id="283" creationId="{00000000-0000-0000-0000-000000000000}"/>
          </ac:spMkLst>
        </pc:spChg>
        <pc:spChg chg="mod">
          <ac:chgData name="Alan Barr" userId="5f1b9f8c-517a-4f1f-adbf-f5066eabebbd" providerId="ADAL" clId="{639FFC78-954D-4C0E-BBD3-F4FD39ED7B36}" dt="2025-06-12T14:06:31.538" v="1953" actId="207"/>
          <ac:spMkLst>
            <pc:docMk/>
            <pc:sldMk cId="0" sldId="3252"/>
            <ac:spMk id="528" creationId="{00000000-0000-0000-0000-000000000000}"/>
          </ac:spMkLst>
        </pc:spChg>
        <pc:spChg chg="mod">
          <ac:chgData name="Alan Barr" userId="5f1b9f8c-517a-4f1f-adbf-f5066eabebbd" providerId="ADAL" clId="{639FFC78-954D-4C0E-BBD3-F4FD39ED7B36}" dt="2025-06-12T14:06:31.538" v="1953" actId="207"/>
          <ac:spMkLst>
            <pc:docMk/>
            <pc:sldMk cId="0" sldId="3252"/>
            <ac:spMk id="529" creationId="{00000000-0000-0000-0000-000000000000}"/>
          </ac:spMkLst>
        </pc:spChg>
        <pc:spChg chg="mod">
          <ac:chgData name="Alan Barr" userId="5f1b9f8c-517a-4f1f-adbf-f5066eabebbd" providerId="ADAL" clId="{639FFC78-954D-4C0E-BBD3-F4FD39ED7B36}" dt="2025-06-12T14:06:31.538" v="1953" actId="207"/>
          <ac:spMkLst>
            <pc:docMk/>
            <pc:sldMk cId="0" sldId="3252"/>
            <ac:spMk id="533" creationId="{00000000-0000-0000-0000-000000000000}"/>
          </ac:spMkLst>
        </pc:spChg>
        <pc:spChg chg="mod">
          <ac:chgData name="Alan Barr" userId="5f1b9f8c-517a-4f1f-adbf-f5066eabebbd" providerId="ADAL" clId="{639FFC78-954D-4C0E-BBD3-F4FD39ED7B36}" dt="2025-06-12T14:06:31.538" v="1953" actId="207"/>
          <ac:spMkLst>
            <pc:docMk/>
            <pc:sldMk cId="0" sldId="3252"/>
            <ac:spMk id="534" creationId="{00000000-0000-0000-0000-000000000000}"/>
          </ac:spMkLst>
        </pc:spChg>
        <pc:spChg chg="mod">
          <ac:chgData name="Alan Barr" userId="5f1b9f8c-517a-4f1f-adbf-f5066eabebbd" providerId="ADAL" clId="{639FFC78-954D-4C0E-BBD3-F4FD39ED7B36}" dt="2025-06-12T14:06:31.538" v="1953" actId="207"/>
          <ac:spMkLst>
            <pc:docMk/>
            <pc:sldMk cId="0" sldId="3252"/>
            <ac:spMk id="536" creationId="{00000000-0000-0000-0000-000000000000}"/>
          </ac:spMkLst>
        </pc:spChg>
        <pc:spChg chg="mod">
          <ac:chgData name="Alan Barr" userId="5f1b9f8c-517a-4f1f-adbf-f5066eabebbd" providerId="ADAL" clId="{639FFC78-954D-4C0E-BBD3-F4FD39ED7B36}" dt="2025-06-12T14:06:31.538" v="1953" actId="207"/>
          <ac:spMkLst>
            <pc:docMk/>
            <pc:sldMk cId="0" sldId="3252"/>
            <ac:spMk id="537" creationId="{00000000-0000-0000-0000-000000000000}"/>
          </ac:spMkLst>
        </pc:spChg>
        <pc:spChg chg="mod">
          <ac:chgData name="Alan Barr" userId="5f1b9f8c-517a-4f1f-adbf-f5066eabebbd" providerId="ADAL" clId="{639FFC78-954D-4C0E-BBD3-F4FD39ED7B36}" dt="2025-06-12T14:06:31.538" v="1953" actId="207"/>
          <ac:spMkLst>
            <pc:docMk/>
            <pc:sldMk cId="0" sldId="3252"/>
            <ac:spMk id="539" creationId="{00000000-0000-0000-0000-000000000000}"/>
          </ac:spMkLst>
        </pc:spChg>
        <pc:spChg chg="mod">
          <ac:chgData name="Alan Barr" userId="5f1b9f8c-517a-4f1f-adbf-f5066eabebbd" providerId="ADAL" clId="{639FFC78-954D-4C0E-BBD3-F4FD39ED7B36}" dt="2025-06-12T14:06:31.538" v="1953" actId="207"/>
          <ac:spMkLst>
            <pc:docMk/>
            <pc:sldMk cId="0" sldId="3252"/>
            <ac:spMk id="540" creationId="{00000000-0000-0000-0000-000000000000}"/>
          </ac:spMkLst>
        </pc:spChg>
        <pc:spChg chg="mod">
          <ac:chgData name="Alan Barr" userId="5f1b9f8c-517a-4f1f-adbf-f5066eabebbd" providerId="ADAL" clId="{639FFC78-954D-4C0E-BBD3-F4FD39ED7B36}" dt="2025-06-12T14:06:31.538" v="1953" actId="207"/>
          <ac:spMkLst>
            <pc:docMk/>
            <pc:sldMk cId="0" sldId="3252"/>
            <ac:spMk id="542" creationId="{00000000-0000-0000-0000-000000000000}"/>
          </ac:spMkLst>
        </pc:spChg>
        <pc:spChg chg="mod">
          <ac:chgData name="Alan Barr" userId="5f1b9f8c-517a-4f1f-adbf-f5066eabebbd" providerId="ADAL" clId="{639FFC78-954D-4C0E-BBD3-F4FD39ED7B36}" dt="2025-06-12T14:06:31.538" v="1953" actId="207"/>
          <ac:spMkLst>
            <pc:docMk/>
            <pc:sldMk cId="0" sldId="3252"/>
            <ac:spMk id="543" creationId="{00000000-0000-0000-0000-000000000000}"/>
          </ac:spMkLst>
        </pc:spChg>
        <pc:spChg chg="mod">
          <ac:chgData name="Alan Barr" userId="5f1b9f8c-517a-4f1f-adbf-f5066eabebbd" providerId="ADAL" clId="{639FFC78-954D-4C0E-BBD3-F4FD39ED7B36}" dt="2025-06-12T14:06:43.663" v="1957" actId="1076"/>
          <ac:spMkLst>
            <pc:docMk/>
            <pc:sldMk cId="0" sldId="3252"/>
            <ac:spMk id="545" creationId="{00000000-0000-0000-0000-000000000000}"/>
          </ac:spMkLst>
        </pc:spChg>
      </pc:sldChg>
      <pc:sldChg chg="addSp delSp modSp new mod">
        <pc:chgData name="Alan Barr" userId="5f1b9f8c-517a-4f1f-adbf-f5066eabebbd" providerId="ADAL" clId="{639FFC78-954D-4C0E-BBD3-F4FD39ED7B36}" dt="2025-06-12T14:11:37.097" v="1972" actId="1076"/>
        <pc:sldMkLst>
          <pc:docMk/>
          <pc:sldMk cId="939266282" sldId="3253"/>
        </pc:sldMkLst>
        <pc:spChg chg="del">
          <ac:chgData name="Alan Barr" userId="5f1b9f8c-517a-4f1f-adbf-f5066eabebbd" providerId="ADAL" clId="{639FFC78-954D-4C0E-BBD3-F4FD39ED7B36}" dt="2025-06-12T14:11:04.568" v="1963" actId="478"/>
          <ac:spMkLst>
            <pc:docMk/>
            <pc:sldMk cId="939266282" sldId="3253"/>
            <ac:spMk id="2" creationId="{91916E2C-6DEE-4F50-8AF8-6E854DD83CDD}"/>
          </ac:spMkLst>
        </pc:spChg>
        <pc:spChg chg="del">
          <ac:chgData name="Alan Barr" userId="5f1b9f8c-517a-4f1f-adbf-f5066eabebbd" providerId="ADAL" clId="{639FFC78-954D-4C0E-BBD3-F4FD39ED7B36}" dt="2025-06-12T14:11:05.649" v="1964" actId="478"/>
          <ac:spMkLst>
            <pc:docMk/>
            <pc:sldMk cId="939266282" sldId="3253"/>
            <ac:spMk id="3" creationId="{020A73C9-E621-42D7-855F-4199FC58C6CE}"/>
          </ac:spMkLst>
        </pc:spChg>
        <pc:spChg chg="add mod">
          <ac:chgData name="Alan Barr" userId="5f1b9f8c-517a-4f1f-adbf-f5066eabebbd" providerId="ADAL" clId="{639FFC78-954D-4C0E-BBD3-F4FD39ED7B36}" dt="2025-06-12T14:11:37.097" v="1972" actId="1076"/>
          <ac:spMkLst>
            <pc:docMk/>
            <pc:sldMk cId="939266282" sldId="3253"/>
            <ac:spMk id="8" creationId="{2774BAD6-1574-4938-BCA3-8595B61FCCF6}"/>
          </ac:spMkLst>
        </pc:spChg>
        <pc:picChg chg="add mod">
          <ac:chgData name="Alan Barr" userId="5f1b9f8c-517a-4f1f-adbf-f5066eabebbd" providerId="ADAL" clId="{639FFC78-954D-4C0E-BBD3-F4FD39ED7B36}" dt="2025-06-12T14:11:09.476" v="1967" actId="1076"/>
          <ac:picMkLst>
            <pc:docMk/>
            <pc:sldMk cId="939266282" sldId="3253"/>
            <ac:picMk id="6" creationId="{43782F70-A4D7-4B2A-80F5-72E5CA486094}"/>
          </ac:picMkLst>
        </pc:picChg>
      </pc:sldChg>
      <pc:sldChg chg="modSp add mod">
        <pc:chgData name="Alan Barr" userId="5f1b9f8c-517a-4f1f-adbf-f5066eabebbd" providerId="ADAL" clId="{639FFC78-954D-4C0E-BBD3-F4FD39ED7B36}" dt="2025-06-12T16:51:50.304" v="4313" actId="20577"/>
        <pc:sldMkLst>
          <pc:docMk/>
          <pc:sldMk cId="473848899" sldId="3254"/>
        </pc:sldMkLst>
        <pc:spChg chg="mod">
          <ac:chgData name="Alan Barr" userId="5f1b9f8c-517a-4f1f-adbf-f5066eabebbd" providerId="ADAL" clId="{639FFC78-954D-4C0E-BBD3-F4FD39ED7B36}" dt="2025-06-12T16:51:50.304" v="4313" actId="20577"/>
          <ac:spMkLst>
            <pc:docMk/>
            <pc:sldMk cId="473848899" sldId="3254"/>
            <ac:spMk id="4" creationId="{70D0885D-23B9-42CE-AFF3-925C1990EAF4}"/>
          </ac:spMkLst>
        </pc:spChg>
      </pc:sldChg>
      <pc:sldChg chg="delSp modSp new del mod">
        <pc:chgData name="Alan Barr" userId="5f1b9f8c-517a-4f1f-adbf-f5066eabebbd" providerId="ADAL" clId="{639FFC78-954D-4C0E-BBD3-F4FD39ED7B36}" dt="2025-06-12T16:40:37.421" v="4061" actId="2696"/>
        <pc:sldMkLst>
          <pc:docMk/>
          <pc:sldMk cId="2248320318" sldId="3254"/>
        </pc:sldMkLst>
        <pc:spChg chg="del">
          <ac:chgData name="Alan Barr" userId="5f1b9f8c-517a-4f1f-adbf-f5066eabebbd" providerId="ADAL" clId="{639FFC78-954D-4C0E-BBD3-F4FD39ED7B36}" dt="2025-06-12T14:17:24.772" v="2094" actId="478"/>
          <ac:spMkLst>
            <pc:docMk/>
            <pc:sldMk cId="2248320318" sldId="3254"/>
            <ac:spMk id="2" creationId="{9077B80F-1E0C-4076-A9FC-46E162B8A55E}"/>
          </ac:spMkLst>
        </pc:spChg>
        <pc:spChg chg="del">
          <ac:chgData name="Alan Barr" userId="5f1b9f8c-517a-4f1f-adbf-f5066eabebbd" providerId="ADAL" clId="{639FFC78-954D-4C0E-BBD3-F4FD39ED7B36}" dt="2025-06-12T14:17:22.694" v="2093" actId="478"/>
          <ac:spMkLst>
            <pc:docMk/>
            <pc:sldMk cId="2248320318" sldId="3254"/>
            <ac:spMk id="3" creationId="{CD04F2ED-5F6C-4B43-980A-570413F52D2A}"/>
          </ac:spMkLst>
        </pc:spChg>
        <pc:spChg chg="mod">
          <ac:chgData name="Alan Barr" userId="5f1b9f8c-517a-4f1f-adbf-f5066eabebbd" providerId="ADAL" clId="{639FFC78-954D-4C0E-BBD3-F4FD39ED7B36}" dt="2025-06-12T15:59:33.528" v="3804" actId="113"/>
          <ac:spMkLst>
            <pc:docMk/>
            <pc:sldMk cId="2248320318" sldId="3254"/>
            <ac:spMk id="4" creationId="{70D0885D-23B9-42CE-AFF3-925C1990EAF4}"/>
          </ac:spMkLst>
        </pc:spChg>
      </pc:sldChg>
      <pc:sldChg chg="addSp delSp modSp new del mod">
        <pc:chgData name="Alan Barr" userId="5f1b9f8c-517a-4f1f-adbf-f5066eabebbd" providerId="ADAL" clId="{639FFC78-954D-4C0E-BBD3-F4FD39ED7B36}" dt="2025-06-12T15:27:47.644" v="3076" actId="2696"/>
        <pc:sldMkLst>
          <pc:docMk/>
          <pc:sldMk cId="437925068" sldId="3255"/>
        </pc:sldMkLst>
        <pc:spChg chg="mod">
          <ac:chgData name="Alan Barr" userId="5f1b9f8c-517a-4f1f-adbf-f5066eabebbd" providerId="ADAL" clId="{639FFC78-954D-4C0E-BBD3-F4FD39ED7B36}" dt="2025-06-12T14:39:09.502" v="2360" actId="20577"/>
          <ac:spMkLst>
            <pc:docMk/>
            <pc:sldMk cId="437925068" sldId="3255"/>
            <ac:spMk id="2" creationId="{62683B0B-8132-42C4-8AF9-9C9C1D6FF86B}"/>
          </ac:spMkLst>
        </pc:spChg>
        <pc:spChg chg="del">
          <ac:chgData name="Alan Barr" userId="5f1b9f8c-517a-4f1f-adbf-f5066eabebbd" providerId="ADAL" clId="{639FFC78-954D-4C0E-BBD3-F4FD39ED7B36}" dt="2025-06-12T14:34:01.965" v="2225" actId="478"/>
          <ac:spMkLst>
            <pc:docMk/>
            <pc:sldMk cId="437925068" sldId="3255"/>
            <ac:spMk id="3" creationId="{5FCBF048-FEE5-4425-A477-BA9DB9231D0F}"/>
          </ac:spMkLst>
        </pc:spChg>
        <pc:spChg chg="add mod">
          <ac:chgData name="Alan Barr" userId="5f1b9f8c-517a-4f1f-adbf-f5066eabebbd" providerId="ADAL" clId="{639FFC78-954D-4C0E-BBD3-F4FD39ED7B36}" dt="2025-06-12T14:35:02.107" v="2243" actId="20577"/>
          <ac:spMkLst>
            <pc:docMk/>
            <pc:sldMk cId="437925068" sldId="3255"/>
            <ac:spMk id="10" creationId="{F09EB167-6B9F-40DC-91CD-C639F9F0F87E}"/>
          </ac:spMkLst>
        </pc:spChg>
        <pc:spChg chg="add mod">
          <ac:chgData name="Alan Barr" userId="5f1b9f8c-517a-4f1f-adbf-f5066eabebbd" providerId="ADAL" clId="{639FFC78-954D-4C0E-BBD3-F4FD39ED7B36}" dt="2025-06-12T14:35:35.197" v="2286" actId="1076"/>
          <ac:spMkLst>
            <pc:docMk/>
            <pc:sldMk cId="437925068" sldId="3255"/>
            <ac:spMk id="12" creationId="{D42829A8-C664-4D24-B290-7FD5593389F4}"/>
          </ac:spMkLst>
        </pc:spChg>
        <pc:picChg chg="add mod">
          <ac:chgData name="Alan Barr" userId="5f1b9f8c-517a-4f1f-adbf-f5066eabebbd" providerId="ADAL" clId="{639FFC78-954D-4C0E-BBD3-F4FD39ED7B36}" dt="2025-06-12T14:34:30.442" v="2231" actId="14100"/>
          <ac:picMkLst>
            <pc:docMk/>
            <pc:sldMk cId="437925068" sldId="3255"/>
            <ac:picMk id="8" creationId="{2125FCF7-11FA-46A9-84AC-38634E995754}"/>
          </ac:picMkLst>
        </pc:picChg>
      </pc:sldChg>
      <pc:sldChg chg="modSp add mod">
        <pc:chgData name="Alan Barr" userId="5f1b9f8c-517a-4f1f-adbf-f5066eabebbd" providerId="ADAL" clId="{639FFC78-954D-4C0E-BBD3-F4FD39ED7B36}" dt="2025-06-12T16:27:02.091" v="3998" actId="1076"/>
        <pc:sldMkLst>
          <pc:docMk/>
          <pc:sldMk cId="686645468" sldId="3255"/>
        </pc:sldMkLst>
        <pc:spChg chg="mod">
          <ac:chgData name="Alan Barr" userId="5f1b9f8c-517a-4f1f-adbf-f5066eabebbd" providerId="ADAL" clId="{639FFC78-954D-4C0E-BBD3-F4FD39ED7B36}" dt="2025-06-12T15:36:48.084" v="3339" actId="20577"/>
          <ac:spMkLst>
            <pc:docMk/>
            <pc:sldMk cId="686645468" sldId="3255"/>
            <ac:spMk id="2" creationId="{62683B0B-8132-42C4-8AF9-9C9C1D6FF86B}"/>
          </ac:spMkLst>
        </pc:spChg>
        <pc:spChg chg="mod">
          <ac:chgData name="Alan Barr" userId="5f1b9f8c-517a-4f1f-adbf-f5066eabebbd" providerId="ADAL" clId="{639FFC78-954D-4C0E-BBD3-F4FD39ED7B36}" dt="2025-06-12T16:26:18.876" v="3965" actId="1076"/>
          <ac:spMkLst>
            <pc:docMk/>
            <pc:sldMk cId="686645468" sldId="3255"/>
            <ac:spMk id="10" creationId="{F09EB167-6B9F-40DC-91CD-C639F9F0F87E}"/>
          </ac:spMkLst>
        </pc:spChg>
        <pc:spChg chg="mod">
          <ac:chgData name="Alan Barr" userId="5f1b9f8c-517a-4f1f-adbf-f5066eabebbd" providerId="ADAL" clId="{639FFC78-954D-4C0E-BBD3-F4FD39ED7B36}" dt="2025-06-12T16:27:02.091" v="3998" actId="1076"/>
          <ac:spMkLst>
            <pc:docMk/>
            <pc:sldMk cId="686645468" sldId="3255"/>
            <ac:spMk id="12" creationId="{D42829A8-C664-4D24-B290-7FD5593389F4}"/>
          </ac:spMkLst>
        </pc:spChg>
        <pc:picChg chg="mod">
          <ac:chgData name="Alan Barr" userId="5f1b9f8c-517a-4f1f-adbf-f5066eabebbd" providerId="ADAL" clId="{639FFC78-954D-4C0E-BBD3-F4FD39ED7B36}" dt="2025-06-12T15:48:09.038" v="3635" actId="14100"/>
          <ac:picMkLst>
            <pc:docMk/>
            <pc:sldMk cId="686645468" sldId="3255"/>
            <ac:picMk id="8" creationId="{2125FCF7-11FA-46A9-84AC-38634E995754}"/>
          </ac:picMkLst>
        </pc:picChg>
      </pc:sldChg>
      <pc:sldChg chg="add del">
        <pc:chgData name="Alan Barr" userId="5f1b9f8c-517a-4f1f-adbf-f5066eabebbd" providerId="ADAL" clId="{639FFC78-954D-4C0E-BBD3-F4FD39ED7B36}" dt="2025-06-12T16:53:16.347" v="4321" actId="47"/>
        <pc:sldMkLst>
          <pc:docMk/>
          <pc:sldMk cId="1483053227" sldId="3256"/>
        </pc:sldMkLst>
      </pc:sldChg>
      <pc:sldChg chg="addSp delSp add del mod">
        <pc:chgData name="Alan Barr" userId="5f1b9f8c-517a-4f1f-adbf-f5066eabebbd" providerId="ADAL" clId="{639FFC78-954D-4C0E-BBD3-F4FD39ED7B36}" dt="2025-06-12T15:13:14.306" v="2699" actId="2696"/>
        <pc:sldMkLst>
          <pc:docMk/>
          <pc:sldMk cId="2266486469" sldId="3256"/>
        </pc:sldMkLst>
        <pc:spChg chg="add del">
          <ac:chgData name="Alan Barr" userId="5f1b9f8c-517a-4f1f-adbf-f5066eabebbd" providerId="ADAL" clId="{639FFC78-954D-4C0E-BBD3-F4FD39ED7B36}" dt="2025-06-12T15:03:55.850" v="2687" actId="478"/>
          <ac:spMkLst>
            <pc:docMk/>
            <pc:sldMk cId="2266486469" sldId="3256"/>
            <ac:spMk id="69" creationId="{164456DD-C166-694E-9671-406A0C080A43}"/>
          </ac:spMkLst>
        </pc:spChg>
      </pc:sldChg>
      <pc:sldChg chg="addSp delSp modSp add mod">
        <pc:chgData name="Alan Barr" userId="5f1b9f8c-517a-4f1f-adbf-f5066eabebbd" providerId="ADAL" clId="{639FFC78-954D-4C0E-BBD3-F4FD39ED7B36}" dt="2025-06-12T16:28:09.830" v="4026" actId="20577"/>
        <pc:sldMkLst>
          <pc:docMk/>
          <pc:sldMk cId="1966742139" sldId="3257"/>
        </pc:sldMkLst>
        <pc:spChg chg="add mod">
          <ac:chgData name="Alan Barr" userId="5f1b9f8c-517a-4f1f-adbf-f5066eabebbd" providerId="ADAL" clId="{639FFC78-954D-4C0E-BBD3-F4FD39ED7B36}" dt="2025-06-12T16:10:03.897" v="3880" actId="1076"/>
          <ac:spMkLst>
            <pc:docMk/>
            <pc:sldMk cId="1966742139" sldId="3257"/>
            <ac:spMk id="2" creationId="{33E4B275-7818-41BA-9FAD-046A4DDDF42C}"/>
          </ac:spMkLst>
        </pc:spChg>
        <pc:spChg chg="del mod">
          <ac:chgData name="Alan Barr" userId="5f1b9f8c-517a-4f1f-adbf-f5066eabebbd" providerId="ADAL" clId="{639FFC78-954D-4C0E-BBD3-F4FD39ED7B36}" dt="2025-06-12T16:09:57.919" v="3879" actId="478"/>
          <ac:spMkLst>
            <pc:docMk/>
            <pc:sldMk cId="1966742139" sldId="3257"/>
            <ac:spMk id="69" creationId="{164456DD-C166-694E-9671-406A0C080A43}"/>
          </ac:spMkLst>
        </pc:spChg>
        <pc:spChg chg="add mod">
          <ac:chgData name="Alan Barr" userId="5f1b9f8c-517a-4f1f-adbf-f5066eabebbd" providerId="ADAL" clId="{639FFC78-954D-4C0E-BBD3-F4FD39ED7B36}" dt="2025-06-12T16:28:09.830" v="4026" actId="20577"/>
          <ac:spMkLst>
            <pc:docMk/>
            <pc:sldMk cId="1966742139" sldId="3257"/>
            <ac:spMk id="70" creationId="{D20622C4-30FB-4E97-B8F6-394A0E3D0AF7}"/>
          </ac:spMkLst>
        </pc:spChg>
        <pc:spChg chg="mod">
          <ac:chgData name="Alan Barr" userId="5f1b9f8c-517a-4f1f-adbf-f5066eabebbd" providerId="ADAL" clId="{639FFC78-954D-4C0E-BBD3-F4FD39ED7B36}" dt="2025-06-12T16:10:03.897" v="3880" actId="1076"/>
          <ac:spMkLst>
            <pc:docMk/>
            <pc:sldMk cId="1966742139" sldId="3257"/>
            <ac:spMk id="477"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492"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493"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495"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497"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498"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06"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07"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08"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09"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10"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11"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23"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24"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25"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26"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27"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28"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29"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30"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31"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32"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33"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34"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35" creationId="{00000000-0000-0000-0000-000000000000}"/>
          </ac:spMkLst>
        </pc:spChg>
        <pc:spChg chg="mod">
          <ac:chgData name="Alan Barr" userId="5f1b9f8c-517a-4f1f-adbf-f5066eabebbd" providerId="ADAL" clId="{639FFC78-954D-4C0E-BBD3-F4FD39ED7B36}" dt="2025-06-12T16:10:10.046" v="3881" actId="1076"/>
          <ac:spMkLst>
            <pc:docMk/>
            <pc:sldMk cId="1966742139" sldId="3257"/>
            <ac:spMk id="536" creationId="{00000000-0000-0000-0000-000000000000}"/>
          </ac:spMkLst>
        </pc:spChg>
        <pc:spChg chg="mod">
          <ac:chgData name="Alan Barr" userId="5f1b9f8c-517a-4f1f-adbf-f5066eabebbd" providerId="ADAL" clId="{639FFC78-954D-4C0E-BBD3-F4FD39ED7B36}" dt="2025-06-12T16:10:03.897" v="3880" actId="1076"/>
          <ac:spMkLst>
            <pc:docMk/>
            <pc:sldMk cId="1966742139" sldId="3257"/>
            <ac:spMk id="537" creationId="{00000000-0000-0000-0000-000000000000}"/>
          </ac:spMkLst>
        </pc:spChg>
        <pc:grpChg chg="mod">
          <ac:chgData name="Alan Barr" userId="5f1b9f8c-517a-4f1f-adbf-f5066eabebbd" providerId="ADAL" clId="{639FFC78-954D-4C0E-BBD3-F4FD39ED7B36}" dt="2025-06-12T16:10:03.897" v="3880" actId="1076"/>
          <ac:grpSpMkLst>
            <pc:docMk/>
            <pc:sldMk cId="1966742139" sldId="3257"/>
            <ac:grpSpMk id="485" creationId="{00000000-0000-0000-0000-000000000000}"/>
          </ac:grpSpMkLst>
        </pc:grpChg>
        <pc:grpChg chg="mod">
          <ac:chgData name="Alan Barr" userId="5f1b9f8c-517a-4f1f-adbf-f5066eabebbd" providerId="ADAL" clId="{639FFC78-954D-4C0E-BBD3-F4FD39ED7B36}" dt="2025-06-12T16:10:03.897" v="3880" actId="1076"/>
          <ac:grpSpMkLst>
            <pc:docMk/>
            <pc:sldMk cId="1966742139" sldId="3257"/>
            <ac:grpSpMk id="488" creationId="{00000000-0000-0000-0000-000000000000}"/>
          </ac:grpSpMkLst>
        </pc:grpChg>
        <pc:grpChg chg="mod">
          <ac:chgData name="Alan Barr" userId="5f1b9f8c-517a-4f1f-adbf-f5066eabebbd" providerId="ADAL" clId="{639FFC78-954D-4C0E-BBD3-F4FD39ED7B36}" dt="2025-06-12T16:10:03.897" v="3880" actId="1076"/>
          <ac:grpSpMkLst>
            <pc:docMk/>
            <pc:sldMk cId="1966742139" sldId="3257"/>
            <ac:grpSpMk id="503" creationId="{00000000-0000-0000-0000-000000000000}"/>
          </ac:grpSpMkLst>
        </pc:grpChg>
        <pc:grpChg chg="mod">
          <ac:chgData name="Alan Barr" userId="5f1b9f8c-517a-4f1f-adbf-f5066eabebbd" providerId="ADAL" clId="{639FFC78-954D-4C0E-BBD3-F4FD39ED7B36}" dt="2025-06-12T16:10:03.897" v="3880" actId="1076"/>
          <ac:grpSpMkLst>
            <pc:docMk/>
            <pc:sldMk cId="1966742139" sldId="3257"/>
            <ac:grpSpMk id="512" creationId="{00000000-0000-0000-0000-000000000000}"/>
          </ac:grpSpMkLst>
        </pc:grpChg>
        <pc:picChg chg="mod">
          <ac:chgData name="Alan Barr" userId="5f1b9f8c-517a-4f1f-adbf-f5066eabebbd" providerId="ADAL" clId="{639FFC78-954D-4C0E-BBD3-F4FD39ED7B36}" dt="2025-06-12T16:10:03.897" v="3880" actId="1076"/>
          <ac:picMkLst>
            <pc:docMk/>
            <pc:sldMk cId="1966742139" sldId="3257"/>
            <ac:picMk id="502" creationId="{00000000-0000-0000-0000-000000000000}"/>
          </ac:picMkLst>
        </pc:picChg>
        <pc:picChg chg="mod">
          <ac:chgData name="Alan Barr" userId="5f1b9f8c-517a-4f1f-adbf-f5066eabebbd" providerId="ADAL" clId="{639FFC78-954D-4C0E-BBD3-F4FD39ED7B36}" dt="2025-06-12T16:10:03.897" v="3880" actId="1076"/>
          <ac:picMkLst>
            <pc:docMk/>
            <pc:sldMk cId="1966742139" sldId="3257"/>
            <ac:picMk id="518" creationId="{00000000-0000-0000-0000-000000000000}"/>
          </ac:picMkLst>
        </pc:picChg>
        <pc:picChg chg="mod">
          <ac:chgData name="Alan Barr" userId="5f1b9f8c-517a-4f1f-adbf-f5066eabebbd" providerId="ADAL" clId="{639FFC78-954D-4C0E-BBD3-F4FD39ED7B36}" dt="2025-06-12T16:10:03.897" v="3880" actId="1076"/>
          <ac:picMkLst>
            <pc:docMk/>
            <pc:sldMk cId="1966742139" sldId="3257"/>
            <ac:picMk id="519" creationId="{00000000-0000-0000-0000-000000000000}"/>
          </ac:picMkLst>
        </pc:picChg>
        <pc:picChg chg="mod">
          <ac:chgData name="Alan Barr" userId="5f1b9f8c-517a-4f1f-adbf-f5066eabebbd" providerId="ADAL" clId="{639FFC78-954D-4C0E-BBD3-F4FD39ED7B36}" dt="2025-06-12T16:10:03.897" v="3880" actId="1076"/>
          <ac:picMkLst>
            <pc:docMk/>
            <pc:sldMk cId="1966742139" sldId="3257"/>
            <ac:picMk id="520" creationId="{00000000-0000-0000-0000-000000000000}"/>
          </ac:picMkLst>
        </pc:picChg>
        <pc:cxnChg chg="mod">
          <ac:chgData name="Alan Barr" userId="5f1b9f8c-517a-4f1f-adbf-f5066eabebbd" providerId="ADAL" clId="{639FFC78-954D-4C0E-BBD3-F4FD39ED7B36}" dt="2025-06-12T16:10:03.897" v="3880" actId="1076"/>
          <ac:cxnSpMkLst>
            <pc:docMk/>
            <pc:sldMk cId="1966742139" sldId="3257"/>
            <ac:cxnSpMk id="478" creationId="{00000000-0000-0000-0000-000000000000}"/>
          </ac:cxnSpMkLst>
        </pc:cxnChg>
        <pc:cxnChg chg="mod">
          <ac:chgData name="Alan Barr" userId="5f1b9f8c-517a-4f1f-adbf-f5066eabebbd" providerId="ADAL" clId="{639FFC78-954D-4C0E-BBD3-F4FD39ED7B36}" dt="2025-06-12T16:10:03.897" v="3880" actId="1076"/>
          <ac:cxnSpMkLst>
            <pc:docMk/>
            <pc:sldMk cId="1966742139" sldId="3257"/>
            <ac:cxnSpMk id="479" creationId="{00000000-0000-0000-0000-000000000000}"/>
          </ac:cxnSpMkLst>
        </pc:cxnChg>
        <pc:cxnChg chg="mod">
          <ac:chgData name="Alan Barr" userId="5f1b9f8c-517a-4f1f-adbf-f5066eabebbd" providerId="ADAL" clId="{639FFC78-954D-4C0E-BBD3-F4FD39ED7B36}" dt="2025-06-12T16:10:03.897" v="3880" actId="1076"/>
          <ac:cxnSpMkLst>
            <pc:docMk/>
            <pc:sldMk cId="1966742139" sldId="3257"/>
            <ac:cxnSpMk id="480" creationId="{00000000-0000-0000-0000-000000000000}"/>
          </ac:cxnSpMkLst>
        </pc:cxnChg>
        <pc:cxnChg chg="mod">
          <ac:chgData name="Alan Barr" userId="5f1b9f8c-517a-4f1f-adbf-f5066eabebbd" providerId="ADAL" clId="{639FFC78-954D-4C0E-BBD3-F4FD39ED7B36}" dt="2025-06-12T16:10:03.897" v="3880" actId="1076"/>
          <ac:cxnSpMkLst>
            <pc:docMk/>
            <pc:sldMk cId="1966742139" sldId="3257"/>
            <ac:cxnSpMk id="481" creationId="{00000000-0000-0000-0000-000000000000}"/>
          </ac:cxnSpMkLst>
        </pc:cxnChg>
        <pc:cxnChg chg="mod">
          <ac:chgData name="Alan Barr" userId="5f1b9f8c-517a-4f1f-adbf-f5066eabebbd" providerId="ADAL" clId="{639FFC78-954D-4C0E-BBD3-F4FD39ED7B36}" dt="2025-06-12T16:10:03.897" v="3880" actId="1076"/>
          <ac:cxnSpMkLst>
            <pc:docMk/>
            <pc:sldMk cId="1966742139" sldId="3257"/>
            <ac:cxnSpMk id="482" creationId="{00000000-0000-0000-0000-000000000000}"/>
          </ac:cxnSpMkLst>
        </pc:cxnChg>
        <pc:cxnChg chg="mod">
          <ac:chgData name="Alan Barr" userId="5f1b9f8c-517a-4f1f-adbf-f5066eabebbd" providerId="ADAL" clId="{639FFC78-954D-4C0E-BBD3-F4FD39ED7B36}" dt="2025-06-12T16:10:03.897" v="3880" actId="1076"/>
          <ac:cxnSpMkLst>
            <pc:docMk/>
            <pc:sldMk cId="1966742139" sldId="3257"/>
            <ac:cxnSpMk id="483" creationId="{00000000-0000-0000-0000-000000000000}"/>
          </ac:cxnSpMkLst>
        </pc:cxnChg>
        <pc:cxnChg chg="mod">
          <ac:chgData name="Alan Barr" userId="5f1b9f8c-517a-4f1f-adbf-f5066eabebbd" providerId="ADAL" clId="{639FFC78-954D-4C0E-BBD3-F4FD39ED7B36}" dt="2025-06-12T16:10:03.897" v="3880" actId="1076"/>
          <ac:cxnSpMkLst>
            <pc:docMk/>
            <pc:sldMk cId="1966742139" sldId="3257"/>
            <ac:cxnSpMk id="491" creationId="{00000000-0000-0000-0000-000000000000}"/>
          </ac:cxnSpMkLst>
        </pc:cxnChg>
        <pc:cxnChg chg="mod">
          <ac:chgData name="Alan Barr" userId="5f1b9f8c-517a-4f1f-adbf-f5066eabebbd" providerId="ADAL" clId="{639FFC78-954D-4C0E-BBD3-F4FD39ED7B36}" dt="2025-06-12T16:10:03.897" v="3880" actId="1076"/>
          <ac:cxnSpMkLst>
            <pc:docMk/>
            <pc:sldMk cId="1966742139" sldId="3257"/>
            <ac:cxnSpMk id="494" creationId="{00000000-0000-0000-0000-000000000000}"/>
          </ac:cxnSpMkLst>
        </pc:cxnChg>
        <pc:cxnChg chg="mod">
          <ac:chgData name="Alan Barr" userId="5f1b9f8c-517a-4f1f-adbf-f5066eabebbd" providerId="ADAL" clId="{639FFC78-954D-4C0E-BBD3-F4FD39ED7B36}" dt="2025-06-12T16:10:03.897" v="3880" actId="1076"/>
          <ac:cxnSpMkLst>
            <pc:docMk/>
            <pc:sldMk cId="1966742139" sldId="3257"/>
            <ac:cxnSpMk id="496" creationId="{00000000-0000-0000-0000-000000000000}"/>
          </ac:cxnSpMkLst>
        </pc:cxnChg>
        <pc:cxnChg chg="mod">
          <ac:chgData name="Alan Barr" userId="5f1b9f8c-517a-4f1f-adbf-f5066eabebbd" providerId="ADAL" clId="{639FFC78-954D-4C0E-BBD3-F4FD39ED7B36}" dt="2025-06-12T16:10:03.897" v="3880" actId="1076"/>
          <ac:cxnSpMkLst>
            <pc:docMk/>
            <pc:sldMk cId="1966742139" sldId="3257"/>
            <ac:cxnSpMk id="499" creationId="{00000000-0000-0000-0000-000000000000}"/>
          </ac:cxnSpMkLst>
        </pc:cxnChg>
        <pc:cxnChg chg="mod">
          <ac:chgData name="Alan Barr" userId="5f1b9f8c-517a-4f1f-adbf-f5066eabebbd" providerId="ADAL" clId="{639FFC78-954D-4C0E-BBD3-F4FD39ED7B36}" dt="2025-06-12T16:10:03.897" v="3880" actId="1076"/>
          <ac:cxnSpMkLst>
            <pc:docMk/>
            <pc:sldMk cId="1966742139" sldId="3257"/>
            <ac:cxnSpMk id="500" creationId="{00000000-0000-0000-0000-000000000000}"/>
          </ac:cxnSpMkLst>
        </pc:cxnChg>
        <pc:cxnChg chg="mod">
          <ac:chgData name="Alan Barr" userId="5f1b9f8c-517a-4f1f-adbf-f5066eabebbd" providerId="ADAL" clId="{639FFC78-954D-4C0E-BBD3-F4FD39ED7B36}" dt="2025-06-12T16:10:03.897" v="3880" actId="1076"/>
          <ac:cxnSpMkLst>
            <pc:docMk/>
            <pc:sldMk cId="1966742139" sldId="3257"/>
            <ac:cxnSpMk id="501" creationId="{00000000-0000-0000-0000-000000000000}"/>
          </ac:cxnSpMkLst>
        </pc:cxnChg>
        <pc:cxnChg chg="mod">
          <ac:chgData name="Alan Barr" userId="5f1b9f8c-517a-4f1f-adbf-f5066eabebbd" providerId="ADAL" clId="{639FFC78-954D-4C0E-BBD3-F4FD39ED7B36}" dt="2025-06-12T16:10:03.897" v="3880" actId="1076"/>
          <ac:cxnSpMkLst>
            <pc:docMk/>
            <pc:sldMk cId="1966742139" sldId="3257"/>
            <ac:cxnSpMk id="515" creationId="{00000000-0000-0000-0000-000000000000}"/>
          </ac:cxnSpMkLst>
        </pc:cxnChg>
        <pc:cxnChg chg="mod">
          <ac:chgData name="Alan Barr" userId="5f1b9f8c-517a-4f1f-adbf-f5066eabebbd" providerId="ADAL" clId="{639FFC78-954D-4C0E-BBD3-F4FD39ED7B36}" dt="2025-06-12T16:10:03.897" v="3880" actId="1076"/>
          <ac:cxnSpMkLst>
            <pc:docMk/>
            <pc:sldMk cId="1966742139" sldId="3257"/>
            <ac:cxnSpMk id="516" creationId="{00000000-0000-0000-0000-000000000000}"/>
          </ac:cxnSpMkLst>
        </pc:cxnChg>
        <pc:cxnChg chg="mod">
          <ac:chgData name="Alan Barr" userId="5f1b9f8c-517a-4f1f-adbf-f5066eabebbd" providerId="ADAL" clId="{639FFC78-954D-4C0E-BBD3-F4FD39ED7B36}" dt="2025-06-12T16:10:03.897" v="3880" actId="1076"/>
          <ac:cxnSpMkLst>
            <pc:docMk/>
            <pc:sldMk cId="1966742139" sldId="3257"/>
            <ac:cxnSpMk id="517" creationId="{00000000-0000-0000-0000-000000000000}"/>
          </ac:cxnSpMkLst>
        </pc:cxnChg>
        <pc:cxnChg chg="mod">
          <ac:chgData name="Alan Barr" userId="5f1b9f8c-517a-4f1f-adbf-f5066eabebbd" providerId="ADAL" clId="{639FFC78-954D-4C0E-BBD3-F4FD39ED7B36}" dt="2025-06-12T16:10:03.897" v="3880" actId="1076"/>
          <ac:cxnSpMkLst>
            <pc:docMk/>
            <pc:sldMk cId="1966742139" sldId="3257"/>
            <ac:cxnSpMk id="521" creationId="{00000000-0000-0000-0000-000000000000}"/>
          </ac:cxnSpMkLst>
        </pc:cxnChg>
        <pc:cxnChg chg="mod">
          <ac:chgData name="Alan Barr" userId="5f1b9f8c-517a-4f1f-adbf-f5066eabebbd" providerId="ADAL" clId="{639FFC78-954D-4C0E-BBD3-F4FD39ED7B36}" dt="2025-06-12T16:10:03.897" v="3880" actId="1076"/>
          <ac:cxnSpMkLst>
            <pc:docMk/>
            <pc:sldMk cId="1966742139" sldId="3257"/>
            <ac:cxnSpMk id="522" creationId="{00000000-0000-0000-0000-000000000000}"/>
          </ac:cxnSpMkLst>
        </pc:cxnChg>
      </pc:sldChg>
      <pc:sldChg chg="addSp delSp modSp new del mod">
        <pc:chgData name="Alan Barr" userId="5f1b9f8c-517a-4f1f-adbf-f5066eabebbd" providerId="ADAL" clId="{639FFC78-954D-4C0E-BBD3-F4FD39ED7B36}" dt="2025-06-12T15:41:38.856" v="3498" actId="47"/>
        <pc:sldMkLst>
          <pc:docMk/>
          <pc:sldMk cId="2962574968" sldId="3257"/>
        </pc:sldMkLst>
        <pc:spChg chg="del">
          <ac:chgData name="Alan Barr" userId="5f1b9f8c-517a-4f1f-adbf-f5066eabebbd" providerId="ADAL" clId="{639FFC78-954D-4C0E-BBD3-F4FD39ED7B36}" dt="2025-06-12T15:32:16.595" v="3284" actId="478"/>
          <ac:spMkLst>
            <pc:docMk/>
            <pc:sldMk cId="2962574968" sldId="3257"/>
            <ac:spMk id="2" creationId="{8A364347-1E39-4752-B4E7-66B988983ECC}"/>
          </ac:spMkLst>
        </pc:spChg>
        <pc:spChg chg="del">
          <ac:chgData name="Alan Barr" userId="5f1b9f8c-517a-4f1f-adbf-f5066eabebbd" providerId="ADAL" clId="{639FFC78-954D-4C0E-BBD3-F4FD39ED7B36}" dt="2025-06-12T15:32:17.748" v="3285" actId="478"/>
          <ac:spMkLst>
            <pc:docMk/>
            <pc:sldMk cId="2962574968" sldId="3257"/>
            <ac:spMk id="3" creationId="{22DEF778-8779-4D7A-B0EE-2E6C1E86F875}"/>
          </ac:spMkLst>
        </pc:spChg>
        <pc:picChg chg="add del mod modCrop">
          <ac:chgData name="Alan Barr" userId="5f1b9f8c-517a-4f1f-adbf-f5066eabebbd" providerId="ADAL" clId="{639FFC78-954D-4C0E-BBD3-F4FD39ED7B36}" dt="2025-06-12T15:41:35.253" v="3497" actId="478"/>
          <ac:picMkLst>
            <pc:docMk/>
            <pc:sldMk cId="2962574968" sldId="3257"/>
            <ac:picMk id="8" creationId="{012391A4-E703-427C-AE7B-EE230DBD8F69}"/>
          </ac:picMkLst>
        </pc:picChg>
      </pc:sldChg>
      <pc:sldChg chg="new del">
        <pc:chgData name="Alan Barr" userId="5f1b9f8c-517a-4f1f-adbf-f5066eabebbd" providerId="ADAL" clId="{639FFC78-954D-4C0E-BBD3-F4FD39ED7B36}" dt="2025-06-12T15:25:41.898" v="3030" actId="47"/>
        <pc:sldMkLst>
          <pc:docMk/>
          <pc:sldMk cId="4082310729" sldId="3257"/>
        </pc:sldMkLst>
      </pc:sldChg>
      <pc:sldChg chg="addSp delSp modSp new mod">
        <pc:chgData name="Alan Barr" userId="5f1b9f8c-517a-4f1f-adbf-f5066eabebbd" providerId="ADAL" clId="{639FFC78-954D-4C0E-BBD3-F4FD39ED7B36}" dt="2025-06-12T15:52:02.040" v="3704" actId="478"/>
        <pc:sldMkLst>
          <pc:docMk/>
          <pc:sldMk cId="898911049" sldId="3258"/>
        </pc:sldMkLst>
        <pc:spChg chg="del">
          <ac:chgData name="Alan Barr" userId="5f1b9f8c-517a-4f1f-adbf-f5066eabebbd" providerId="ADAL" clId="{639FFC78-954D-4C0E-BBD3-F4FD39ED7B36}" dt="2025-06-12T15:52:00.855" v="3703" actId="478"/>
          <ac:spMkLst>
            <pc:docMk/>
            <pc:sldMk cId="898911049" sldId="3258"/>
            <ac:spMk id="2" creationId="{44D75145-9DD2-4C79-A0EA-FC7343119FB6}"/>
          </ac:spMkLst>
        </pc:spChg>
        <pc:spChg chg="del">
          <ac:chgData name="Alan Barr" userId="5f1b9f8c-517a-4f1f-adbf-f5066eabebbd" providerId="ADAL" clId="{639FFC78-954D-4C0E-BBD3-F4FD39ED7B36}" dt="2025-06-12T15:52:02.040" v="3704" actId="478"/>
          <ac:spMkLst>
            <pc:docMk/>
            <pc:sldMk cId="898911049" sldId="3258"/>
            <ac:spMk id="3" creationId="{E19C6519-4771-4DBB-AC97-BE6E375E9B63}"/>
          </ac:spMkLst>
        </pc:spChg>
        <pc:picChg chg="add mod">
          <ac:chgData name="Alan Barr" userId="5f1b9f8c-517a-4f1f-adbf-f5066eabebbd" providerId="ADAL" clId="{639FFC78-954D-4C0E-BBD3-F4FD39ED7B36}" dt="2025-06-12T15:51:58.757" v="3702"/>
          <ac:picMkLst>
            <pc:docMk/>
            <pc:sldMk cId="898911049" sldId="3258"/>
            <ac:picMk id="7" creationId="{69C82825-22EB-47B1-9964-ADDCEACE2758}"/>
          </ac:picMkLst>
        </pc:picChg>
      </pc:sldChg>
      <pc:sldChg chg="add del">
        <pc:chgData name="Alan Barr" userId="5f1b9f8c-517a-4f1f-adbf-f5066eabebbd" providerId="ADAL" clId="{639FFC78-954D-4C0E-BBD3-F4FD39ED7B36}" dt="2025-06-12T16:55:05.055" v="4326" actId="2696"/>
        <pc:sldMkLst>
          <pc:docMk/>
          <pc:sldMk cId="447704224" sldId="3259"/>
        </pc:sldMkLst>
      </pc:sldChg>
      <pc:sldChg chg="addSp new del mod">
        <pc:chgData name="Alan Barr" userId="5f1b9f8c-517a-4f1f-adbf-f5066eabebbd" providerId="ADAL" clId="{639FFC78-954D-4C0E-BBD3-F4FD39ED7B36}" dt="2025-06-12T16:16:40.093" v="3884" actId="2696"/>
        <pc:sldMkLst>
          <pc:docMk/>
          <pc:sldMk cId="639682868" sldId="3259"/>
        </pc:sldMkLst>
        <pc:picChg chg="add">
          <ac:chgData name="Alan Barr" userId="5f1b9f8c-517a-4f1f-adbf-f5066eabebbd" providerId="ADAL" clId="{639FFC78-954D-4C0E-BBD3-F4FD39ED7B36}" dt="2025-06-12T16:16:37.968" v="3883" actId="22"/>
          <ac:picMkLst>
            <pc:docMk/>
            <pc:sldMk cId="639682868" sldId="3259"/>
            <ac:picMk id="8" creationId="{2F921EC2-0B8D-4166-B4F7-3A204C4EEB91}"/>
          </ac:picMkLst>
        </pc:picChg>
      </pc:sldChg>
      <pc:sldChg chg="modSp add del mod ord">
        <pc:chgData name="Alan Barr" userId="5f1b9f8c-517a-4f1f-adbf-f5066eabebbd" providerId="ADAL" clId="{639FFC78-954D-4C0E-BBD3-F4FD39ED7B36}" dt="2025-06-12T16:37:51.098" v="4047" actId="2696"/>
        <pc:sldMkLst>
          <pc:docMk/>
          <pc:sldMk cId="1472519374" sldId="3259"/>
        </pc:sldMkLst>
        <pc:picChg chg="mod">
          <ac:chgData name="Alan Barr" userId="5f1b9f8c-517a-4f1f-adbf-f5066eabebbd" providerId="ADAL" clId="{639FFC78-954D-4C0E-BBD3-F4FD39ED7B36}" dt="2025-06-12T16:17:29.753" v="3888" actId="14100"/>
          <ac:picMkLst>
            <pc:docMk/>
            <pc:sldMk cId="1472519374" sldId="3259"/>
            <ac:picMk id="8" creationId="{2F921EC2-0B8D-4166-B4F7-3A204C4EEB91}"/>
          </ac:picMkLst>
        </pc:picChg>
      </pc:sldChg>
      <pc:sldChg chg="add">
        <pc:chgData name="Alan Barr" userId="5f1b9f8c-517a-4f1f-adbf-f5066eabebbd" providerId="ADAL" clId="{639FFC78-954D-4C0E-BBD3-F4FD39ED7B36}" dt="2025-06-12T16:55:05.802" v="4327"/>
        <pc:sldMkLst>
          <pc:docMk/>
          <pc:sldMk cId="3644504651" sldId="3259"/>
        </pc:sldMkLst>
      </pc:sldChg>
      <pc:sldChg chg="addSp modSp mod modNotesTx">
        <pc:chgData name="Alan Barr" userId="5f1b9f8c-517a-4f1f-adbf-f5066eabebbd" providerId="ADAL" clId="{639FFC78-954D-4C0E-BBD3-F4FD39ED7B36}" dt="2025-06-12T16:50:17.451" v="4310" actId="6549"/>
        <pc:sldMkLst>
          <pc:docMk/>
          <pc:sldMk cId="0" sldId="3260"/>
        </pc:sldMkLst>
        <pc:spChg chg="add mod">
          <ac:chgData name="Alan Barr" userId="5f1b9f8c-517a-4f1f-adbf-f5066eabebbd" providerId="ADAL" clId="{639FFC78-954D-4C0E-BBD3-F4FD39ED7B36}" dt="2025-06-12T16:47:20.986" v="4303" actId="1076"/>
          <ac:spMkLst>
            <pc:docMk/>
            <pc:sldMk cId="0" sldId="3260"/>
            <ac:spMk id="3" creationId="{2F8AD35B-9CCD-401B-8EC1-51D96DCF1D0F}"/>
          </ac:spMkLst>
        </pc:spChg>
        <pc:spChg chg="mod">
          <ac:chgData name="Alan Barr" userId="5f1b9f8c-517a-4f1f-adbf-f5066eabebbd" providerId="ADAL" clId="{639FFC78-954D-4C0E-BBD3-F4FD39ED7B36}" dt="2025-06-12T16:47:18.307" v="4302" actId="1076"/>
          <ac:spMkLst>
            <pc:docMk/>
            <pc:sldMk cId="0" sldId="3260"/>
            <ac:spMk id="333" creationId="{00000000-0000-0000-0000-000000000000}"/>
          </ac:spMkLst>
        </pc:spChg>
        <pc:spChg chg="mod">
          <ac:chgData name="Alan Barr" userId="5f1b9f8c-517a-4f1f-adbf-f5066eabebbd" providerId="ADAL" clId="{639FFC78-954D-4C0E-BBD3-F4FD39ED7B36}" dt="2025-06-12T16:47:18.307" v="4302" actId="1076"/>
          <ac:spMkLst>
            <pc:docMk/>
            <pc:sldMk cId="0" sldId="3260"/>
            <ac:spMk id="334" creationId="{00000000-0000-0000-0000-000000000000}"/>
          </ac:spMkLst>
        </pc:spChg>
      </pc:sldChg>
      <pc:sldChg chg="add">
        <pc:chgData name="Alan Barr" userId="5f1b9f8c-517a-4f1f-adbf-f5066eabebbd" providerId="ADAL" clId="{639FFC78-954D-4C0E-BBD3-F4FD39ED7B36}" dt="2025-06-12T16:51:24.518" v="4311"/>
        <pc:sldMkLst>
          <pc:docMk/>
          <pc:sldMk cId="2882934407" sldId="3261"/>
        </pc:sldMkLst>
      </pc:sldChg>
    </pc:docChg>
  </pc:docChgLst>
  <pc:docChgLst>
    <pc:chgData name="Alan Barr" userId="5f1b9f8c-517a-4f1f-adbf-f5066eabebbd" providerId="ADAL" clId="{4F1A9B24-5EE0-6241-9A20-70340792D5B4}"/>
    <pc:docChg chg="undo custSel addSld delSld modSld sldOrd">
      <pc:chgData name="Alan Barr" userId="5f1b9f8c-517a-4f1f-adbf-f5066eabebbd" providerId="ADAL" clId="{4F1A9B24-5EE0-6241-9A20-70340792D5B4}" dt="2025-06-12T16:35:49.628" v="97" actId="1037"/>
      <pc:docMkLst>
        <pc:docMk/>
      </pc:docMkLst>
      <pc:sldChg chg="modSp add mod">
        <pc:chgData name="Alan Barr" userId="5f1b9f8c-517a-4f1f-adbf-f5066eabebbd" providerId="ADAL" clId="{4F1A9B24-5EE0-6241-9A20-70340792D5B4}" dt="2025-06-11T08:10:02.515" v="12" actId="1076"/>
        <pc:sldMkLst>
          <pc:docMk/>
          <pc:sldMk cId="0" sldId="258"/>
        </pc:sldMkLst>
        <pc:spChg chg="mod">
          <ac:chgData name="Alan Barr" userId="5f1b9f8c-517a-4f1f-adbf-f5066eabebbd" providerId="ADAL" clId="{4F1A9B24-5EE0-6241-9A20-70340792D5B4}" dt="2025-06-11T08:10:02.515" v="12" actId="1076"/>
          <ac:spMkLst>
            <pc:docMk/>
            <pc:sldMk cId="0" sldId="258"/>
            <ac:spMk id="351" creationId="{00000000-0000-0000-0000-000000000000}"/>
          </ac:spMkLst>
        </pc:spChg>
      </pc:sldChg>
      <pc:sldChg chg="modSp add modTransition">
        <pc:chgData name="Alan Barr" userId="5f1b9f8c-517a-4f1f-adbf-f5066eabebbd" providerId="ADAL" clId="{4F1A9B24-5EE0-6241-9A20-70340792D5B4}" dt="2025-06-11T08:14:30.491" v="13"/>
        <pc:sldMkLst>
          <pc:docMk/>
          <pc:sldMk cId="0" sldId="260"/>
        </pc:sldMkLst>
        <pc:spChg chg="mod">
          <ac:chgData name="Alan Barr" userId="5f1b9f8c-517a-4f1f-adbf-f5066eabebbd" providerId="ADAL" clId="{4F1A9B24-5EE0-6241-9A20-70340792D5B4}" dt="2025-06-11T08:14:30.491" v="13"/>
          <ac:spMkLst>
            <pc:docMk/>
            <pc:sldMk cId="0" sldId="260"/>
            <ac:spMk id="385" creationId="{00000000-0000-0000-0000-000000000000}"/>
          </ac:spMkLst>
        </pc:spChg>
      </pc:sldChg>
      <pc:sldChg chg="del">
        <pc:chgData name="Alan Barr" userId="5f1b9f8c-517a-4f1f-adbf-f5066eabebbd" providerId="ADAL" clId="{4F1A9B24-5EE0-6241-9A20-70340792D5B4}" dt="2025-06-11T08:15:49.716" v="14" actId="2696"/>
        <pc:sldMkLst>
          <pc:docMk/>
          <pc:sldMk cId="3850834797" sldId="3066"/>
        </pc:sldMkLst>
      </pc:sldChg>
      <pc:sldChg chg="addSp delSp modSp del mod">
        <pc:chgData name="Alan Barr" userId="5f1b9f8c-517a-4f1f-adbf-f5066eabebbd" providerId="ADAL" clId="{4F1A9B24-5EE0-6241-9A20-70340792D5B4}" dt="2025-06-12T16:34:09.027" v="34" actId="2696"/>
        <pc:sldMkLst>
          <pc:docMk/>
          <pc:sldMk cId="3774241249" sldId="3232"/>
        </pc:sldMkLst>
        <pc:spChg chg="add mod">
          <ac:chgData name="Alan Barr" userId="5f1b9f8c-517a-4f1f-adbf-f5066eabebbd" providerId="ADAL" clId="{4F1A9B24-5EE0-6241-9A20-70340792D5B4}" dt="2025-06-12T16:33:43.558" v="28"/>
          <ac:spMkLst>
            <pc:docMk/>
            <pc:sldMk cId="3774241249" sldId="3232"/>
            <ac:spMk id="4" creationId="{ADF20949-63C8-5FDF-A746-14B4265AC2F5}"/>
          </ac:spMkLst>
        </pc:spChg>
        <pc:spChg chg="add mod">
          <ac:chgData name="Alan Barr" userId="5f1b9f8c-517a-4f1f-adbf-f5066eabebbd" providerId="ADAL" clId="{4F1A9B24-5EE0-6241-9A20-70340792D5B4}" dt="2025-06-12T16:33:43.558" v="28"/>
          <ac:spMkLst>
            <pc:docMk/>
            <pc:sldMk cId="3774241249" sldId="3232"/>
            <ac:spMk id="6" creationId="{56DE6CF7-A8D7-D107-68BD-77B32B2F975B}"/>
          </ac:spMkLst>
        </pc:spChg>
        <pc:spChg chg="add mod">
          <ac:chgData name="Alan Barr" userId="5f1b9f8c-517a-4f1f-adbf-f5066eabebbd" providerId="ADAL" clId="{4F1A9B24-5EE0-6241-9A20-70340792D5B4}" dt="2025-06-12T16:33:43.558" v="28"/>
          <ac:spMkLst>
            <pc:docMk/>
            <pc:sldMk cId="3774241249" sldId="3232"/>
            <ac:spMk id="11" creationId="{57AEB898-7482-0B73-958E-2BEF0A653D08}"/>
          </ac:spMkLst>
        </pc:spChg>
        <pc:spChg chg="add mod">
          <ac:chgData name="Alan Barr" userId="5f1b9f8c-517a-4f1f-adbf-f5066eabebbd" providerId="ADAL" clId="{4F1A9B24-5EE0-6241-9A20-70340792D5B4}" dt="2025-06-12T16:33:43.558" v="28"/>
          <ac:spMkLst>
            <pc:docMk/>
            <pc:sldMk cId="3774241249" sldId="3232"/>
            <ac:spMk id="12" creationId="{BF8E5F08-A385-EE53-55D8-10A314D2F74D}"/>
          </ac:spMkLst>
        </pc:spChg>
        <pc:spChg chg="add mod">
          <ac:chgData name="Alan Barr" userId="5f1b9f8c-517a-4f1f-adbf-f5066eabebbd" providerId="ADAL" clId="{4F1A9B24-5EE0-6241-9A20-70340792D5B4}" dt="2025-06-12T16:33:43.558" v="28"/>
          <ac:spMkLst>
            <pc:docMk/>
            <pc:sldMk cId="3774241249" sldId="3232"/>
            <ac:spMk id="13" creationId="{ADD645CC-334C-7BD0-994F-394536B6F0D1}"/>
          </ac:spMkLst>
        </pc:spChg>
        <pc:spChg chg="add mod">
          <ac:chgData name="Alan Barr" userId="5f1b9f8c-517a-4f1f-adbf-f5066eabebbd" providerId="ADAL" clId="{4F1A9B24-5EE0-6241-9A20-70340792D5B4}" dt="2025-06-12T16:33:43.558" v="28"/>
          <ac:spMkLst>
            <pc:docMk/>
            <pc:sldMk cId="3774241249" sldId="3232"/>
            <ac:spMk id="14" creationId="{99B8010C-51EC-8220-0A41-95B1DDAFC3ED}"/>
          </ac:spMkLst>
        </pc:spChg>
        <pc:spChg chg="add mod">
          <ac:chgData name="Alan Barr" userId="5f1b9f8c-517a-4f1f-adbf-f5066eabebbd" providerId="ADAL" clId="{4F1A9B24-5EE0-6241-9A20-70340792D5B4}" dt="2025-06-12T16:33:43.558" v="28"/>
          <ac:spMkLst>
            <pc:docMk/>
            <pc:sldMk cId="3774241249" sldId="3232"/>
            <ac:spMk id="15" creationId="{34FA7945-CD77-BD02-FD7F-8882BC80D86B}"/>
          </ac:spMkLst>
        </pc:spChg>
        <pc:spChg chg="add mod">
          <ac:chgData name="Alan Barr" userId="5f1b9f8c-517a-4f1f-adbf-f5066eabebbd" providerId="ADAL" clId="{4F1A9B24-5EE0-6241-9A20-70340792D5B4}" dt="2025-06-12T16:33:43.558" v="28"/>
          <ac:spMkLst>
            <pc:docMk/>
            <pc:sldMk cId="3774241249" sldId="3232"/>
            <ac:spMk id="16" creationId="{B62FC0FB-91C7-3D1F-1E34-EA47445A7EA2}"/>
          </ac:spMkLst>
        </pc:spChg>
        <pc:spChg chg="add mod">
          <ac:chgData name="Alan Barr" userId="5f1b9f8c-517a-4f1f-adbf-f5066eabebbd" providerId="ADAL" clId="{4F1A9B24-5EE0-6241-9A20-70340792D5B4}" dt="2025-06-12T16:33:43.558" v="28"/>
          <ac:spMkLst>
            <pc:docMk/>
            <pc:sldMk cId="3774241249" sldId="3232"/>
            <ac:spMk id="17" creationId="{36C623FE-EA18-2242-A574-264CE6F87577}"/>
          </ac:spMkLst>
        </pc:spChg>
        <pc:picChg chg="add mod">
          <ac:chgData name="Alan Barr" userId="5f1b9f8c-517a-4f1f-adbf-f5066eabebbd" providerId="ADAL" clId="{4F1A9B24-5EE0-6241-9A20-70340792D5B4}" dt="2025-06-12T16:33:43.558" v="28"/>
          <ac:picMkLst>
            <pc:docMk/>
            <pc:sldMk cId="3774241249" sldId="3232"/>
            <ac:picMk id="5" creationId="{64B6110A-E0D0-44AC-9F06-049437AE9EA1}"/>
          </ac:picMkLst>
        </pc:picChg>
        <pc:picChg chg="del">
          <ac:chgData name="Alan Barr" userId="5f1b9f8c-517a-4f1f-adbf-f5066eabebbd" providerId="ADAL" clId="{4F1A9B24-5EE0-6241-9A20-70340792D5B4}" dt="2025-06-12T16:33:42.685" v="27" actId="478"/>
          <ac:picMkLst>
            <pc:docMk/>
            <pc:sldMk cId="3774241249" sldId="3232"/>
            <ac:picMk id="8" creationId="{1776BAC7-6B0D-4542-A702-F596FE4324BE}"/>
          </ac:picMkLst>
        </pc:picChg>
      </pc:sldChg>
      <pc:sldChg chg="addSp delSp modSp new mod">
        <pc:chgData name="Alan Barr" userId="5f1b9f8c-517a-4f1f-adbf-f5066eabebbd" providerId="ADAL" clId="{4F1A9B24-5EE0-6241-9A20-70340792D5B4}" dt="2025-06-11T08:07:56.315" v="6" actId="478"/>
        <pc:sldMkLst>
          <pc:docMk/>
          <pc:sldMk cId="154966038" sldId="3234"/>
        </pc:sldMkLst>
        <pc:picChg chg="add mod">
          <ac:chgData name="Alan Barr" userId="5f1b9f8c-517a-4f1f-adbf-f5066eabebbd" providerId="ADAL" clId="{4F1A9B24-5EE0-6241-9A20-70340792D5B4}" dt="2025-06-11T08:06:57.984" v="4" actId="1076"/>
          <ac:picMkLst>
            <pc:docMk/>
            <pc:sldMk cId="154966038" sldId="3234"/>
            <ac:picMk id="7" creationId="{2F75FD38-8D2B-5B93-9358-DA7F6087687F}"/>
          </ac:picMkLst>
        </pc:picChg>
        <pc:picChg chg="add del mod">
          <ac:chgData name="Alan Barr" userId="5f1b9f8c-517a-4f1f-adbf-f5066eabebbd" providerId="ADAL" clId="{4F1A9B24-5EE0-6241-9A20-70340792D5B4}" dt="2025-06-11T08:07:56.315" v="6" actId="478"/>
          <ac:picMkLst>
            <pc:docMk/>
            <pc:sldMk cId="154966038" sldId="3234"/>
            <ac:picMk id="8" creationId="{80F73750-25F1-4817-1F7D-2FE241D199E5}"/>
          </ac:picMkLst>
        </pc:picChg>
      </pc:sldChg>
      <pc:sldChg chg="addSp delSp modSp new mod">
        <pc:chgData name="Alan Barr" userId="5f1b9f8c-517a-4f1f-adbf-f5066eabebbd" providerId="ADAL" clId="{4F1A9B24-5EE0-6241-9A20-70340792D5B4}" dt="2025-06-11T08:08:28.020" v="10" actId="478"/>
        <pc:sldMkLst>
          <pc:docMk/>
          <pc:sldMk cId="4258215691" sldId="3235"/>
        </pc:sldMkLst>
        <pc:picChg chg="add del mod">
          <ac:chgData name="Alan Barr" userId="5f1b9f8c-517a-4f1f-adbf-f5066eabebbd" providerId="ADAL" clId="{4F1A9B24-5EE0-6241-9A20-70340792D5B4}" dt="2025-06-11T08:08:28.020" v="10" actId="478"/>
          <ac:picMkLst>
            <pc:docMk/>
            <pc:sldMk cId="4258215691" sldId="3235"/>
            <ac:picMk id="7" creationId="{AA2F9A5A-D8BE-3847-3DE6-D98D3CF6DAC2}"/>
          </ac:picMkLst>
        </pc:picChg>
      </pc:sldChg>
      <pc:sldChg chg="new del">
        <pc:chgData name="Alan Barr" userId="5f1b9f8c-517a-4f1f-adbf-f5066eabebbd" providerId="ADAL" clId="{4F1A9B24-5EE0-6241-9A20-70340792D5B4}" dt="2025-06-11T08:15:57.259" v="17" actId="2696"/>
        <pc:sldMkLst>
          <pc:docMk/>
          <pc:sldMk cId="391794363" sldId="3236"/>
        </pc:sldMkLst>
      </pc:sldChg>
      <pc:sldChg chg="delSp modSp add mod">
        <pc:chgData name="Alan Barr" userId="5f1b9f8c-517a-4f1f-adbf-f5066eabebbd" providerId="ADAL" clId="{4F1A9B24-5EE0-6241-9A20-70340792D5B4}" dt="2025-06-11T08:16:28.072" v="24" actId="1076"/>
        <pc:sldMkLst>
          <pc:docMk/>
          <pc:sldMk cId="0" sldId="3237"/>
        </pc:sldMkLst>
        <pc:spChg chg="mod">
          <ac:chgData name="Alan Barr" userId="5f1b9f8c-517a-4f1f-adbf-f5066eabebbd" providerId="ADAL" clId="{4F1A9B24-5EE0-6241-9A20-70340792D5B4}" dt="2025-06-11T08:16:16.635" v="22" actId="1037"/>
          <ac:spMkLst>
            <pc:docMk/>
            <pc:sldMk cId="0" sldId="3237"/>
            <ac:spMk id="434" creationId="{00000000-0000-0000-0000-000000000000}"/>
          </ac:spMkLst>
        </pc:spChg>
        <pc:spChg chg="mod">
          <ac:chgData name="Alan Barr" userId="5f1b9f8c-517a-4f1f-adbf-f5066eabebbd" providerId="ADAL" clId="{4F1A9B24-5EE0-6241-9A20-70340792D5B4}" dt="2025-06-11T08:16:16.635" v="22" actId="1037"/>
          <ac:spMkLst>
            <pc:docMk/>
            <pc:sldMk cId="0" sldId="3237"/>
            <ac:spMk id="436" creationId="{00000000-0000-0000-0000-000000000000}"/>
          </ac:spMkLst>
        </pc:spChg>
        <pc:spChg chg="mod">
          <ac:chgData name="Alan Barr" userId="5f1b9f8c-517a-4f1f-adbf-f5066eabebbd" providerId="ADAL" clId="{4F1A9B24-5EE0-6241-9A20-70340792D5B4}" dt="2025-06-11T08:16:16.635" v="22" actId="1037"/>
          <ac:spMkLst>
            <pc:docMk/>
            <pc:sldMk cId="0" sldId="3237"/>
            <ac:spMk id="437" creationId="{00000000-0000-0000-0000-000000000000}"/>
          </ac:spMkLst>
        </pc:spChg>
        <pc:grpChg chg="del mod">
          <ac:chgData name="Alan Barr" userId="5f1b9f8c-517a-4f1f-adbf-f5066eabebbd" providerId="ADAL" clId="{4F1A9B24-5EE0-6241-9A20-70340792D5B4}" dt="2025-06-11T08:16:25.994" v="23" actId="478"/>
          <ac:grpSpMkLst>
            <pc:docMk/>
            <pc:sldMk cId="0" sldId="3237"/>
            <ac:grpSpMk id="431" creationId="{00000000-0000-0000-0000-000000000000}"/>
          </ac:grpSpMkLst>
        </pc:grpChg>
        <pc:picChg chg="mod">
          <ac:chgData name="Alan Barr" userId="5f1b9f8c-517a-4f1f-adbf-f5066eabebbd" providerId="ADAL" clId="{4F1A9B24-5EE0-6241-9A20-70340792D5B4}" dt="2025-06-11T08:16:28.072" v="24" actId="1076"/>
          <ac:picMkLst>
            <pc:docMk/>
            <pc:sldMk cId="0" sldId="3237"/>
            <ac:picMk id="414" creationId="{00000000-0000-0000-0000-000000000000}"/>
          </ac:picMkLst>
        </pc:picChg>
      </pc:sldChg>
      <pc:sldChg chg="modSp mod ord">
        <pc:chgData name="Alan Barr" userId="5f1b9f8c-517a-4f1f-adbf-f5066eabebbd" providerId="ADAL" clId="{4F1A9B24-5EE0-6241-9A20-70340792D5B4}" dt="2025-06-12T16:33:46.866" v="32" actId="27636"/>
        <pc:sldMkLst>
          <pc:docMk/>
          <pc:sldMk cId="2248320318" sldId="3254"/>
        </pc:sldMkLst>
        <pc:spChg chg="mod">
          <ac:chgData name="Alan Barr" userId="5f1b9f8c-517a-4f1f-adbf-f5066eabebbd" providerId="ADAL" clId="{4F1A9B24-5EE0-6241-9A20-70340792D5B4}" dt="2025-06-12T16:33:46.866" v="32" actId="27636"/>
          <ac:spMkLst>
            <pc:docMk/>
            <pc:sldMk cId="2248320318" sldId="3254"/>
            <ac:spMk id="4" creationId="{70D0885D-23B9-42CE-AFF3-925C1990EAF4}"/>
          </ac:spMkLst>
        </pc:spChg>
      </pc:sldChg>
      <pc:sldChg chg="addSp delSp modSp add mod modTransition setBg">
        <pc:chgData name="Alan Barr" userId="5f1b9f8c-517a-4f1f-adbf-f5066eabebbd" providerId="ADAL" clId="{4F1A9B24-5EE0-6241-9A20-70340792D5B4}" dt="2025-06-12T16:35:49.628" v="97" actId="1037"/>
        <pc:sldMkLst>
          <pc:docMk/>
          <pc:sldMk cId="0" sldId="3260"/>
        </pc:sldMkLst>
        <pc:spChg chg="add mod">
          <ac:chgData name="Alan Barr" userId="5f1b9f8c-517a-4f1f-adbf-f5066eabebbd" providerId="ADAL" clId="{4F1A9B24-5EE0-6241-9A20-70340792D5B4}" dt="2025-06-12T16:35:45.190" v="92" actId="1076"/>
          <ac:spMkLst>
            <pc:docMk/>
            <pc:sldMk cId="0" sldId="3260"/>
            <ac:spMk id="2" creationId="{6E5E953B-1DB7-21CF-1624-92B4AE5C2E43}"/>
          </ac:spMkLst>
        </pc:spChg>
        <pc:spChg chg="mod">
          <ac:chgData name="Alan Barr" userId="5f1b9f8c-517a-4f1f-adbf-f5066eabebbd" providerId="ADAL" clId="{4F1A9B24-5EE0-6241-9A20-70340792D5B4}" dt="2025-06-12T16:35:49.628" v="97" actId="1037"/>
          <ac:spMkLst>
            <pc:docMk/>
            <pc:sldMk cId="0" sldId="3260"/>
            <ac:spMk id="325" creationId="{00000000-0000-0000-0000-000000000000}"/>
          </ac:spMkLst>
        </pc:spChg>
        <pc:spChg chg="del">
          <ac:chgData name="Alan Barr" userId="5f1b9f8c-517a-4f1f-adbf-f5066eabebbd" providerId="ADAL" clId="{4F1A9B24-5EE0-6241-9A20-70340792D5B4}" dt="2025-06-12T16:34:32.317" v="70" actId="478"/>
          <ac:spMkLst>
            <pc:docMk/>
            <pc:sldMk cId="0" sldId="3260"/>
            <ac:spMk id="328" creationId="{00000000-0000-0000-0000-000000000000}"/>
          </ac:spMkLst>
        </pc:spChg>
        <pc:spChg chg="del">
          <ac:chgData name="Alan Barr" userId="5f1b9f8c-517a-4f1f-adbf-f5066eabebbd" providerId="ADAL" clId="{4F1A9B24-5EE0-6241-9A20-70340792D5B4}" dt="2025-06-12T16:34:18.065" v="35" actId="478"/>
          <ac:spMkLst>
            <pc:docMk/>
            <pc:sldMk cId="0" sldId="3260"/>
            <ac:spMk id="330" creationId="{00000000-0000-0000-0000-000000000000}"/>
          </ac:spMkLst>
        </pc:spChg>
        <pc:spChg chg="mod">
          <ac:chgData name="Alan Barr" userId="5f1b9f8c-517a-4f1f-adbf-f5066eabebbd" providerId="ADAL" clId="{4F1A9B24-5EE0-6241-9A20-70340792D5B4}" dt="2025-06-12T16:35:49.628" v="97" actId="1037"/>
          <ac:spMkLst>
            <pc:docMk/>
            <pc:sldMk cId="0" sldId="3260"/>
            <ac:spMk id="332" creationId="{00000000-0000-0000-0000-000000000000}"/>
          </ac:spMkLst>
        </pc:spChg>
        <pc:spChg chg="mod">
          <ac:chgData name="Alan Barr" userId="5f1b9f8c-517a-4f1f-adbf-f5066eabebbd" providerId="ADAL" clId="{4F1A9B24-5EE0-6241-9A20-70340792D5B4}" dt="2025-06-12T16:35:36.345" v="88" actId="14100"/>
          <ac:spMkLst>
            <pc:docMk/>
            <pc:sldMk cId="0" sldId="3260"/>
            <ac:spMk id="333" creationId="{00000000-0000-0000-0000-000000000000}"/>
          </ac:spMkLst>
        </pc:spChg>
        <pc:spChg chg="mod">
          <ac:chgData name="Alan Barr" userId="5f1b9f8c-517a-4f1f-adbf-f5066eabebbd" providerId="ADAL" clId="{4F1A9B24-5EE0-6241-9A20-70340792D5B4}" dt="2025-06-12T16:35:36.345" v="88" actId="14100"/>
          <ac:spMkLst>
            <pc:docMk/>
            <pc:sldMk cId="0" sldId="3260"/>
            <ac:spMk id="334" creationId="{00000000-0000-0000-0000-000000000000}"/>
          </ac:spMkLst>
        </pc:spChg>
        <pc:spChg chg="mod">
          <ac:chgData name="Alan Barr" userId="5f1b9f8c-517a-4f1f-adbf-f5066eabebbd" providerId="ADAL" clId="{4F1A9B24-5EE0-6241-9A20-70340792D5B4}" dt="2025-06-12T16:35:49.628" v="97" actId="1037"/>
          <ac:spMkLst>
            <pc:docMk/>
            <pc:sldMk cId="0" sldId="3260"/>
            <ac:spMk id="335" creationId="{00000000-0000-0000-0000-000000000000}"/>
          </ac:spMkLst>
        </pc:spChg>
        <pc:spChg chg="mod">
          <ac:chgData name="Alan Barr" userId="5f1b9f8c-517a-4f1f-adbf-f5066eabebbd" providerId="ADAL" clId="{4F1A9B24-5EE0-6241-9A20-70340792D5B4}" dt="2025-06-12T16:35:14.089" v="80" actId="1076"/>
          <ac:spMkLst>
            <pc:docMk/>
            <pc:sldMk cId="0" sldId="3260"/>
            <ac:spMk id="336" creationId="{00000000-0000-0000-0000-000000000000}"/>
          </ac:spMkLst>
        </pc:spChg>
        <pc:picChg chg="mod">
          <ac:chgData name="Alan Barr" userId="5f1b9f8c-517a-4f1f-adbf-f5066eabebbd" providerId="ADAL" clId="{4F1A9B24-5EE0-6241-9A20-70340792D5B4}" dt="2025-06-12T16:35:49.628" v="97" actId="1037"/>
          <ac:picMkLst>
            <pc:docMk/>
            <pc:sldMk cId="0" sldId="3260"/>
            <ac:picMk id="324"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02A70-63EC-428D-A034-E1E99719BEFB}" type="datetimeFigureOut">
              <a:rPr lang="en-GB" smtClean="0"/>
              <a:t>12/06/2025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4E89A4-B624-472A-A030-03A5CDB2600F}" type="slidenum">
              <a:rPr lang="en-GB" smtClean="0"/>
              <a:t>‹#›</a:t>
            </a:fld>
            <a:endParaRPr lang="en-GB"/>
          </a:p>
        </p:txBody>
      </p:sp>
    </p:spTree>
    <p:extLst>
      <p:ext uri="{BB962C8B-B14F-4D97-AF65-F5344CB8AC3E}">
        <p14:creationId xmlns:p14="http://schemas.microsoft.com/office/powerpoint/2010/main" val="23758048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64E89A4-B624-472A-A030-03A5CDB2600F}" type="slidenum">
              <a:rPr lang="en-GB" smtClean="0"/>
              <a:t>1</a:t>
            </a:fld>
            <a:endParaRPr lang="en-GB"/>
          </a:p>
        </p:txBody>
      </p:sp>
    </p:spTree>
    <p:extLst>
      <p:ext uri="{BB962C8B-B14F-4D97-AF65-F5344CB8AC3E}">
        <p14:creationId xmlns:p14="http://schemas.microsoft.com/office/powerpoint/2010/main" val="39486447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Google Shape;474;g16449e20d90_0_8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5" name="Google Shape;475;g16449e20d90_0_8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349688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many years, the experimental measurements of the number of muons in high- and ultra-high-energy cosmic-ray air showers have appeared to be in tension with model predictions [118–123]. This conundrum has been dubbed the cosmic-ray muon puzzle. Various </a:t>
            </a:r>
            <a:r>
              <a:rPr lang="en-GB" dirty="0" err="1"/>
              <a:t>airshower</a:t>
            </a:r>
            <a:r>
              <a:rPr lang="en-GB" dirty="0"/>
              <a:t> models [72, 124–129] can be tested under controlled experimental conditions at the FPF, because the ratio of the low-energy electron and muon neutrino fluxes is a proxy for the charged kaon to pion production rate. </a:t>
            </a:r>
          </a:p>
          <a:p>
            <a:r>
              <a:rPr lang="en-GB" dirty="0"/>
              <a:t>Measurements of the neutrino flux at the FPF provide access to both the very high-x and the very low-x regions of the colliding protons. These measurements yield information about high-x PDFs, in particular intrinsic charm, as well as novel QCD production mechanisms, such as BFKL effects and non-linear dynamics, well beyond the coverage of other experiments and providing key inputs for astroparticle physics. FPF measurements will constrain the underlying PDFs and therefore provide stringent constraints on the prompt atmospheric neutrino flux, contributing to the scientific program of large-scale neutrino telescopes</a:t>
            </a:r>
          </a:p>
          <a:p>
            <a:endParaRPr lang="en-GB" dirty="0"/>
          </a:p>
        </p:txBody>
      </p:sp>
      <p:sp>
        <p:nvSpPr>
          <p:cNvPr id="4" name="Slide Number Placeholder 3"/>
          <p:cNvSpPr>
            <a:spLocks noGrp="1"/>
          </p:cNvSpPr>
          <p:nvPr>
            <p:ph type="sldNum" sz="quarter" idx="5"/>
          </p:nvPr>
        </p:nvSpPr>
        <p:spPr/>
        <p:txBody>
          <a:bodyPr/>
          <a:lstStyle/>
          <a:p>
            <a:fld id="{564E89A4-B624-472A-A030-03A5CDB2600F}" type="slidenum">
              <a:rPr lang="en-GB" smtClean="0"/>
              <a:t>28</a:t>
            </a:fld>
            <a:endParaRPr lang="en-GB"/>
          </a:p>
        </p:txBody>
      </p:sp>
    </p:spTree>
    <p:extLst>
      <p:ext uri="{BB962C8B-B14F-4D97-AF65-F5344CB8AC3E}">
        <p14:creationId xmlns:p14="http://schemas.microsoft.com/office/powerpoint/2010/main" val="1040834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Shape 327"/>
          <p:cNvSpPr>
            <a:spLocks noGrp="1" noRot="1" noChangeAspect="1"/>
          </p:cNvSpPr>
          <p:nvPr>
            <p:ph type="sldImg"/>
          </p:nvPr>
        </p:nvSpPr>
        <p:spPr>
          <a:prstGeom prst="rect">
            <a:avLst/>
          </a:prstGeom>
        </p:spPr>
        <p:txBody>
          <a:bodyPr/>
          <a:lstStyle/>
          <a:p>
            <a:endParaRPr/>
          </a:p>
        </p:txBody>
      </p:sp>
      <p:sp>
        <p:nvSpPr>
          <p:cNvPr id="328" name="Shape 328"/>
          <p:cNvSpPr>
            <a:spLocks noGrp="1"/>
          </p:cNvSpPr>
          <p:nvPr>
            <p:ph type="body" sz="quarter" idx="1"/>
          </p:nvPr>
        </p:nvSpPr>
        <p:spPr>
          <a:prstGeom prst="rect">
            <a:avLst/>
          </a:prstGeom>
        </p:spPr>
        <p:txBody>
          <a:bodyPr/>
          <a:lstStyle/>
          <a:p>
            <a:r>
              <a:t>I will play this short video while going through the list of technical studies that have resulted in this design.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a:lstStyle/>
          <a:p>
            <a:endParaRPr/>
          </a:p>
        </p:txBody>
      </p:sp>
      <p:sp>
        <p:nvSpPr>
          <p:cNvPr id="316" name="Shape 316"/>
          <p:cNvSpPr>
            <a:spLocks noGrp="1"/>
          </p:cNvSpPr>
          <p:nvPr>
            <p:ph type="body" sz="quarter" idx="1"/>
          </p:nvPr>
        </p:nvSpPr>
        <p:spPr>
          <a:prstGeom prst="rect">
            <a:avLst/>
          </a:prstGeom>
        </p:spPr>
        <p:txBody>
          <a:bodyPr/>
          <a:lstStyle/>
          <a:p>
            <a:r>
              <a:t>On this slide, I have attempted to summarize the detector technologies and their standard model and beyond standard model targets.  </a:t>
            </a:r>
          </a:p>
          <a:p>
            <a:endParaRPr/>
          </a:p>
          <a:p>
            <a:r>
              <a:t>Each detector is designed to have unique scientific impact, but it is also located and designed to support the entire ensemble of experiments. And so together the system should have much broader sensitivities.  </a:t>
            </a:r>
          </a:p>
          <a:p>
            <a:endParaRPr/>
          </a:p>
          <a:p>
            <a:r>
              <a:t>FLARE is a broader purpose detector with sensitivity for neutrino physics. It will have high energy resolution and excellent coverage over a broad range of pseudo-rapidity.  It has timing and will be able to stay live continuously.  For DM, liquid argon has low threshold and due to its completely live nature it has sensitivity to DM and millicharged particle scattering as well as neutrino tridents.  </a:t>
            </a:r>
          </a:p>
          <a:p>
            <a:endParaRPr/>
          </a:p>
          <a:p>
            <a:r>
              <a:t>FASERnu2 is specifically designed to have extremely high spatial resolution using emulsion and can select tau events with very low backgrounds using decay kinks.  Because of the tungsten heavy target it provides additional constraints of neutrino events apart from argon. Particularly, we are evaluating sensitivity to neutrino tridents with both FLARE and FASERnu2 which is sensitive to the target nucleus. </a:t>
            </a:r>
          </a:p>
          <a:p>
            <a:endParaRPr/>
          </a:p>
          <a:p>
            <a:r>
              <a:t>FASER2 is a high resolution magnetic spectrometer; the nominal design is with a 4 tesla-meter dipole, but we are also examining commercial approaches to magnets.  FASER2 will serve as the muon spectrometer for FLARe and FASERnu2.  This is a crucial function that requires careful design of the geometry. However, FASER2 is also designed with a minimum 5 meter decay length for excellent sensitivity for Dark sector decays, unique sensitivity to inelastic DM,  </a:t>
            </a:r>
          </a:p>
          <a:p>
            <a:endParaRPr/>
          </a:p>
          <a:p>
            <a:r>
              <a:t>And finally FORMOSA is a plastic scintillator array with 4 layers of scintillators.  </a:t>
            </a:r>
          </a:p>
          <a:p>
            <a:endParaRPr/>
          </a:p>
          <a:p>
            <a:r>
              <a:t>We have just started examining how to look at the physics in combination of all detectors, but as a first task, the acceptance of the spectrometer has been analyzed and designed to have &gt;50% acceptance for neutrino generated muons.  </a:t>
            </a:r>
          </a:p>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Shape 351"/>
          <p:cNvSpPr>
            <a:spLocks noGrp="1" noRot="1" noChangeAspect="1"/>
          </p:cNvSpPr>
          <p:nvPr>
            <p:ph type="sldImg"/>
          </p:nvPr>
        </p:nvSpPr>
        <p:spPr>
          <a:prstGeom prst="rect">
            <a:avLst/>
          </a:prstGeom>
        </p:spPr>
        <p:txBody>
          <a:bodyPr/>
          <a:lstStyle/>
          <a:p>
            <a:endParaRPr/>
          </a:p>
        </p:txBody>
      </p:sp>
      <p:sp>
        <p:nvSpPr>
          <p:cNvPr id="352" name="Shape 352"/>
          <p:cNvSpPr>
            <a:spLocks noGrp="1"/>
          </p:cNvSpPr>
          <p:nvPr>
            <p:ph type="body" sz="quarter" idx="1"/>
          </p:nvPr>
        </p:nvSpPr>
        <p:spPr>
          <a:prstGeom prst="rect">
            <a:avLst/>
          </a:prstGeom>
        </p:spPr>
        <p:txBody>
          <a:bodyPr/>
          <a:lstStyle/>
          <a:p>
            <a:r>
              <a:t>As an experimental note, we have put some effort into making sure the background rates in the FPF detectors are reasonable through excellent FLUKA simulations of the beam interactions. This is a full simulation of the muon rates from the IP. You can see the mu+ and mu- bands, but the rates on the line of sight are quite reasonable around about 0.5 Hz/cm^2. This has been verified.  The detector designs have incorporated this information in particular for the any space charge effects in the liquid argon TPC.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64E89A4-B624-472A-A030-03A5CDB2600F}" type="slidenum">
              <a:rPr lang="en-GB" smtClean="0"/>
              <a:t>4</a:t>
            </a:fld>
            <a:endParaRPr lang="en-GB"/>
          </a:p>
        </p:txBody>
      </p:sp>
    </p:spTree>
    <p:extLst>
      <p:ext uri="{BB962C8B-B14F-4D97-AF65-F5344CB8AC3E}">
        <p14:creationId xmlns:p14="http://schemas.microsoft.com/office/powerpoint/2010/main" val="2405829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Forward production of light mesons (π/K) can not be calculated in </a:t>
            </a:r>
            <a:r>
              <a:rPr lang="en-US" dirty="0" err="1"/>
              <a:t>pQCD</a:t>
            </a:r>
            <a:r>
              <a:rPr lang="en-US" dirty="0"/>
              <a:t>, rather rely on phenomenological models used for cosmic ray physics (validated with </a:t>
            </a:r>
            <a:r>
              <a:rPr lang="en-US" dirty="0" err="1"/>
              <a:t>LHCf</a:t>
            </a:r>
            <a:r>
              <a:rPr lang="en-US" dirty="0"/>
              <a:t> data)</a:t>
            </a:r>
          </a:p>
          <a:p>
            <a:endParaRPr lang="en-GB" dirty="0"/>
          </a:p>
        </p:txBody>
      </p:sp>
      <p:sp>
        <p:nvSpPr>
          <p:cNvPr id="4" name="Slide Number Placeholder 3"/>
          <p:cNvSpPr>
            <a:spLocks noGrp="1"/>
          </p:cNvSpPr>
          <p:nvPr>
            <p:ph type="sldNum" sz="quarter" idx="5"/>
          </p:nvPr>
        </p:nvSpPr>
        <p:spPr/>
        <p:txBody>
          <a:bodyPr/>
          <a:lstStyle/>
          <a:p>
            <a:fld id="{564E89A4-B624-472A-A030-03A5CDB2600F}" type="slidenum">
              <a:rPr lang="en-GB" smtClean="0"/>
              <a:t>5</a:t>
            </a:fld>
            <a:endParaRPr lang="en-GB"/>
          </a:p>
        </p:txBody>
      </p:sp>
    </p:spTree>
    <p:extLst>
      <p:ext uri="{BB962C8B-B14F-4D97-AF65-F5344CB8AC3E}">
        <p14:creationId xmlns:p14="http://schemas.microsoft.com/office/powerpoint/2010/main" val="1150380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64E89A4-B624-472A-A030-03A5CDB2600F}" type="slidenum">
              <a:rPr lang="en-GB" smtClean="0"/>
              <a:t>10</a:t>
            </a:fld>
            <a:endParaRPr lang="en-GB"/>
          </a:p>
        </p:txBody>
      </p:sp>
    </p:spTree>
    <p:extLst>
      <p:ext uri="{BB962C8B-B14F-4D97-AF65-F5344CB8AC3E}">
        <p14:creationId xmlns:p14="http://schemas.microsoft.com/office/powerpoint/2010/main" val="4287596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Search for electron and muon neutrino CC interactions in 129 kg subsection of FASERν, exposed to 9.5/fb of pp collisions in 2022  </a:t>
            </a:r>
          </a:p>
          <a:p>
            <a:endParaRPr lang="en-GB" dirty="0"/>
          </a:p>
        </p:txBody>
      </p:sp>
      <p:sp>
        <p:nvSpPr>
          <p:cNvPr id="4" name="Slide Number Placeholder 3"/>
          <p:cNvSpPr>
            <a:spLocks noGrp="1"/>
          </p:cNvSpPr>
          <p:nvPr>
            <p:ph type="sldNum" sz="quarter" idx="5"/>
          </p:nvPr>
        </p:nvSpPr>
        <p:spPr/>
        <p:txBody>
          <a:bodyPr/>
          <a:lstStyle/>
          <a:p>
            <a:fld id="{564E89A4-B624-472A-A030-03A5CDB2600F}" type="slidenum">
              <a:rPr lang="en-GB" smtClean="0"/>
              <a:t>12</a:t>
            </a:fld>
            <a:endParaRPr lang="en-GB"/>
          </a:p>
        </p:txBody>
      </p:sp>
    </p:spTree>
    <p:extLst>
      <p:ext uri="{BB962C8B-B14F-4D97-AF65-F5344CB8AC3E}">
        <p14:creationId xmlns:p14="http://schemas.microsoft.com/office/powerpoint/2010/main" val="4041639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Shape 308"/>
          <p:cNvSpPr>
            <a:spLocks noGrp="1" noRot="1" noChangeAspect="1"/>
          </p:cNvSpPr>
          <p:nvPr>
            <p:ph type="sldImg"/>
          </p:nvPr>
        </p:nvSpPr>
        <p:spPr>
          <a:prstGeom prst="rect">
            <a:avLst/>
          </a:prstGeom>
        </p:spPr>
        <p:txBody>
          <a:bodyPr/>
          <a:lstStyle/>
          <a:p>
            <a:endParaRPr/>
          </a:p>
        </p:txBody>
      </p:sp>
      <p:sp>
        <p:nvSpPr>
          <p:cNvPr id="309" name="Shape 309"/>
          <p:cNvSpPr>
            <a:spLocks noGrp="1"/>
          </p:cNvSpPr>
          <p:nvPr>
            <p:ph type="body" sz="quarter" idx="1"/>
          </p:nvPr>
        </p:nvSpPr>
        <p:spPr>
          <a:prstGeom prst="rect">
            <a:avLst/>
          </a:prstGeom>
        </p:spPr>
        <p:txBody>
          <a:bodyPr/>
          <a:lstStyle/>
          <a:p>
            <a:r>
              <a:t>This shows the layout of the experiments in the facility and also various services that must be included.  </a:t>
            </a:r>
          </a:p>
          <a:p>
            <a:endParaRPr/>
          </a:p>
          <a:p>
            <a:r>
              <a:t>Detailed technical notes for each detector are in draft form.  </a:t>
            </a:r>
          </a:p>
          <a:p>
            <a:endParaRPr/>
          </a:p>
          <a:p>
            <a:r>
              <a:t>Starting from the upstream. Flare would be a liquid argon TPC. It is designed to be a broad purpose detector. It would have a high resolution readout, either pixels or optical or both.  We have put a lot of effort into conceptual design of the cryogenics and cryostat. The main cryogenics is placed at the other end of the cavern so that it does not create noise or obstruction for the rest of the systems.  The detector also has a steel/scintillator hadronic calorimeter to provide excellent containment of events. </a:t>
            </a:r>
          </a:p>
          <a:p>
            <a:endParaRPr/>
          </a:p>
          <a:p>
            <a:r>
              <a:t>Second detector in the line is FASERnu2 which will be a tunsgten/emulsion detector with very high resolution of &lt; 1 micron specifically designed for identification of tau neutrinos.  </a:t>
            </a:r>
          </a:p>
          <a:p>
            <a:endParaRPr/>
          </a:p>
          <a:p>
            <a:r>
              <a:t>This is followed by FASER2 which is a large magnetic spectrometer with much larger acceptance than the current FASER2 spectrometer. Overall FASER2 will be many orders of magnitude more sensitive than FASER2.  </a:t>
            </a:r>
          </a:p>
          <a:p>
            <a:endParaRPr/>
          </a:p>
          <a:p>
            <a:r>
              <a:t>FASER2 has an electronmagnetic calorimeter and it is followed by FORMOSA which is a high resolution plastic scintillator stack conventional detector. By using plastic with high quantum efficiency PMT readout FORMOSA is able to achieve very high  dE/dx resolution.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2e639becfc1_0_4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2e639becfc1_0_4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Neutrino yields and cross sections at the FPF. The expected precision of FLArE measurements of neutrino interaction cross sections (top, statistical errors only) and the spectra of neutrinos interacting in the FPF experiments (bottom) as a function of energy, for electron (left), muon (middle), and tau (right) neutrinos. Separate measurements of muon and tau neutrinos and anti-neutrinos can be performed using muons passing through the FASER2 spectrometer. Existing data from accelerator experiments [9], </a:t>
            </a:r>
            <a:r>
              <a:rPr lang="en-GB" dirty="0" err="1"/>
              <a:t>IceCube</a:t>
            </a:r>
            <a:r>
              <a:rPr lang="en-GB" dirty="0"/>
              <a:t> [10], and the recent </a:t>
            </a:r>
            <a:r>
              <a:rPr lang="en-GB" dirty="0" err="1"/>
              <a:t>FASERν</a:t>
            </a:r>
            <a:r>
              <a:rPr lang="en-GB" dirty="0"/>
              <a:t> result [11] are also shown, together with the prospects for </a:t>
            </a:r>
            <a:r>
              <a:rPr lang="en-GB" dirty="0" err="1"/>
              <a:t>SHiP</a:t>
            </a:r>
            <a:r>
              <a:rPr lang="en-GB" dirty="0"/>
              <a:t> [12].</a:t>
            </a:r>
            <a:endParaRPr dirty="0"/>
          </a:p>
        </p:txBody>
      </p:sp>
    </p:spTree>
    <p:extLst>
      <p:ext uri="{BB962C8B-B14F-4D97-AF65-F5344CB8AC3E}">
        <p14:creationId xmlns:p14="http://schemas.microsoft.com/office/powerpoint/2010/main" val="1255103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LHS: heavy inelastic DM interacting via a dark photon </a:t>
            </a:r>
            <a:r>
              <a:rPr lang="en-GB" dirty="0" err="1"/>
              <a:t>portalwhere</a:t>
            </a:r>
            <a:r>
              <a:rPr lang="en-GB" dirty="0"/>
              <a:t> the high energy of the LHC allows FASER2 to probe masses up to tens of GeV</a:t>
            </a:r>
          </a:p>
          <a:p>
            <a:endParaRPr lang="en-GB" dirty="0"/>
          </a:p>
          <a:p>
            <a:r>
              <a:rPr lang="en-GB" dirty="0"/>
              <a:t>RHS: light inelastic DM with very small mass </a:t>
            </a:r>
            <a:r>
              <a:rPr lang="en-GB" dirty="0" err="1"/>
              <a:t>splittings</a:t>
            </a:r>
            <a:r>
              <a:rPr lang="en-GB" dirty="0"/>
              <a:t> that is mediated by a dipole portal where the large LHC energy boosts the signal to observable energies.</a:t>
            </a:r>
          </a:p>
        </p:txBody>
      </p:sp>
      <p:sp>
        <p:nvSpPr>
          <p:cNvPr id="4" name="Slide Number Placeholder 3"/>
          <p:cNvSpPr>
            <a:spLocks noGrp="1"/>
          </p:cNvSpPr>
          <p:nvPr>
            <p:ph type="sldNum" sz="quarter" idx="5"/>
          </p:nvPr>
        </p:nvSpPr>
        <p:spPr/>
        <p:txBody>
          <a:bodyPr/>
          <a:lstStyle/>
          <a:p>
            <a:fld id="{564E89A4-B624-472A-A030-03A5CDB2600F}" type="slidenum">
              <a:rPr lang="en-GB" smtClean="0"/>
              <a:t>24</a:t>
            </a:fld>
            <a:endParaRPr lang="en-GB"/>
          </a:p>
        </p:txBody>
      </p:sp>
    </p:spTree>
    <p:extLst>
      <p:ext uri="{BB962C8B-B14F-4D97-AF65-F5344CB8AC3E}">
        <p14:creationId xmlns:p14="http://schemas.microsoft.com/office/powerpoint/2010/main" val="3817420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FORMOSA, a proposed scintillator-based experiment at the FPF, will have world-leading sensitivity to </a:t>
            </a:r>
            <a:r>
              <a:rPr lang="en-GB" dirty="0" err="1"/>
              <a:t>mCPs</a:t>
            </a:r>
            <a:r>
              <a:rPr lang="en-GB" dirty="0"/>
              <a:t> [38]. Leveraging the high energy of the LHC collisions and the enhanced </a:t>
            </a:r>
            <a:r>
              <a:rPr lang="en-GB" dirty="0" err="1"/>
              <a:t>mCP</a:t>
            </a:r>
            <a:r>
              <a:rPr lang="en-GB" dirty="0"/>
              <a:t> production rate in the forward region, it will provide the most sensitive probe in the 100 MeV–100 GeV mass range compared to existing bounds and projections from several ongoing or proposed experiments. </a:t>
            </a:r>
          </a:p>
          <a:p>
            <a:endParaRPr lang="en-GB" dirty="0"/>
          </a:p>
          <a:p>
            <a:endParaRPr lang="en-GB" dirty="0"/>
          </a:p>
        </p:txBody>
      </p:sp>
      <p:sp>
        <p:nvSpPr>
          <p:cNvPr id="4" name="Slide Number Placeholder 3"/>
          <p:cNvSpPr>
            <a:spLocks noGrp="1"/>
          </p:cNvSpPr>
          <p:nvPr>
            <p:ph type="sldNum" sz="quarter" idx="5"/>
          </p:nvPr>
        </p:nvSpPr>
        <p:spPr/>
        <p:txBody>
          <a:bodyPr/>
          <a:lstStyle/>
          <a:p>
            <a:fld id="{564E89A4-B624-472A-A030-03A5CDB2600F}" type="slidenum">
              <a:rPr lang="en-GB" smtClean="0"/>
              <a:t>25</a:t>
            </a:fld>
            <a:endParaRPr lang="en-GB"/>
          </a:p>
        </p:txBody>
      </p:sp>
    </p:spTree>
    <p:extLst>
      <p:ext uri="{BB962C8B-B14F-4D97-AF65-F5344CB8AC3E}">
        <p14:creationId xmlns:p14="http://schemas.microsoft.com/office/powerpoint/2010/main" val="32962277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B2822-77AB-46F6-AA61-1766759370F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FB51BE9-C6C8-4164-8314-7443A70E3A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3E3E14D-EE09-4C15-95B5-66839BF6D518}"/>
              </a:ext>
            </a:extLst>
          </p:cNvPr>
          <p:cNvSpPr>
            <a:spLocks noGrp="1"/>
          </p:cNvSpPr>
          <p:nvPr>
            <p:ph type="dt" sz="half" idx="10"/>
          </p:nvPr>
        </p:nvSpPr>
        <p:spPr/>
        <p:txBody>
          <a:bodyPr/>
          <a:lstStyle/>
          <a:p>
            <a:r>
              <a:rPr lang="en-US"/>
              <a:t>13/06/2025</a:t>
            </a:r>
            <a:endParaRPr lang="en-GB"/>
          </a:p>
        </p:txBody>
      </p:sp>
      <p:sp>
        <p:nvSpPr>
          <p:cNvPr id="5" name="Footer Placeholder 4">
            <a:extLst>
              <a:ext uri="{FF2B5EF4-FFF2-40B4-BE49-F238E27FC236}">
                <a16:creationId xmlns:a16="http://schemas.microsoft.com/office/drawing/2014/main" id="{70B23959-5FDF-44F7-A35B-B22BC7E8FA08}"/>
              </a:ext>
            </a:extLst>
          </p:cNvPr>
          <p:cNvSpPr>
            <a:spLocks noGrp="1"/>
          </p:cNvSpPr>
          <p:nvPr>
            <p:ph type="ftr" sz="quarter" idx="11"/>
          </p:nvPr>
        </p:nvSpPr>
        <p:spPr/>
        <p:txBody>
          <a:bodyPr/>
          <a:lstStyle/>
          <a:p>
            <a:r>
              <a:rPr lang="en-GB"/>
              <a:t>Alan Barr, University of Oxford, WIN25</a:t>
            </a:r>
          </a:p>
        </p:txBody>
      </p:sp>
      <p:sp>
        <p:nvSpPr>
          <p:cNvPr id="6" name="Slide Number Placeholder 5">
            <a:extLst>
              <a:ext uri="{FF2B5EF4-FFF2-40B4-BE49-F238E27FC236}">
                <a16:creationId xmlns:a16="http://schemas.microsoft.com/office/drawing/2014/main" id="{B028F245-E406-4D6D-B8CD-FB791D5FB83A}"/>
              </a:ext>
            </a:extLst>
          </p:cNvPr>
          <p:cNvSpPr>
            <a:spLocks noGrp="1"/>
          </p:cNvSpPr>
          <p:nvPr>
            <p:ph type="sldNum" sz="quarter" idx="12"/>
          </p:nvPr>
        </p:nvSpPr>
        <p:spPr/>
        <p:txBody>
          <a:bodyPr/>
          <a:lstStyle/>
          <a:p>
            <a:fld id="{A1BEBC7D-A577-4EC9-BAA7-6667F04C927E}" type="slidenum">
              <a:rPr lang="en-GB" smtClean="0"/>
              <a:t>‹#›</a:t>
            </a:fld>
            <a:endParaRPr lang="en-GB"/>
          </a:p>
        </p:txBody>
      </p:sp>
    </p:spTree>
    <p:extLst>
      <p:ext uri="{BB962C8B-B14F-4D97-AF65-F5344CB8AC3E}">
        <p14:creationId xmlns:p14="http://schemas.microsoft.com/office/powerpoint/2010/main" val="533031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F826E-2DCC-477D-B275-8D93DFB2C67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6CA7972-4A12-49E4-BA57-1CFCF653A5E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F526F4E-AD08-4F29-861A-BE457B56E607}"/>
              </a:ext>
            </a:extLst>
          </p:cNvPr>
          <p:cNvSpPr>
            <a:spLocks noGrp="1"/>
          </p:cNvSpPr>
          <p:nvPr>
            <p:ph type="dt" sz="half" idx="10"/>
          </p:nvPr>
        </p:nvSpPr>
        <p:spPr/>
        <p:txBody>
          <a:bodyPr/>
          <a:lstStyle/>
          <a:p>
            <a:r>
              <a:rPr lang="en-US"/>
              <a:t>13/06/2025</a:t>
            </a:r>
            <a:endParaRPr lang="en-GB"/>
          </a:p>
        </p:txBody>
      </p:sp>
      <p:sp>
        <p:nvSpPr>
          <p:cNvPr id="5" name="Footer Placeholder 4">
            <a:extLst>
              <a:ext uri="{FF2B5EF4-FFF2-40B4-BE49-F238E27FC236}">
                <a16:creationId xmlns:a16="http://schemas.microsoft.com/office/drawing/2014/main" id="{C67148A4-F098-447E-999E-9D3284B25061}"/>
              </a:ext>
            </a:extLst>
          </p:cNvPr>
          <p:cNvSpPr>
            <a:spLocks noGrp="1"/>
          </p:cNvSpPr>
          <p:nvPr>
            <p:ph type="ftr" sz="quarter" idx="11"/>
          </p:nvPr>
        </p:nvSpPr>
        <p:spPr/>
        <p:txBody>
          <a:bodyPr/>
          <a:lstStyle/>
          <a:p>
            <a:r>
              <a:rPr lang="en-GB"/>
              <a:t>Alan Barr, University of Oxford, WIN25</a:t>
            </a:r>
          </a:p>
        </p:txBody>
      </p:sp>
      <p:sp>
        <p:nvSpPr>
          <p:cNvPr id="6" name="Slide Number Placeholder 5">
            <a:extLst>
              <a:ext uri="{FF2B5EF4-FFF2-40B4-BE49-F238E27FC236}">
                <a16:creationId xmlns:a16="http://schemas.microsoft.com/office/drawing/2014/main" id="{EC355A0F-9B50-4D88-864B-1A932924CB08}"/>
              </a:ext>
            </a:extLst>
          </p:cNvPr>
          <p:cNvSpPr>
            <a:spLocks noGrp="1"/>
          </p:cNvSpPr>
          <p:nvPr>
            <p:ph type="sldNum" sz="quarter" idx="12"/>
          </p:nvPr>
        </p:nvSpPr>
        <p:spPr/>
        <p:txBody>
          <a:bodyPr/>
          <a:lstStyle/>
          <a:p>
            <a:fld id="{A1BEBC7D-A577-4EC9-BAA7-6667F04C927E}" type="slidenum">
              <a:rPr lang="en-GB" smtClean="0"/>
              <a:t>‹#›</a:t>
            </a:fld>
            <a:endParaRPr lang="en-GB"/>
          </a:p>
        </p:txBody>
      </p:sp>
    </p:spTree>
    <p:extLst>
      <p:ext uri="{BB962C8B-B14F-4D97-AF65-F5344CB8AC3E}">
        <p14:creationId xmlns:p14="http://schemas.microsoft.com/office/powerpoint/2010/main" val="1793522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553FCAD-9EBB-4B66-B34D-B5A78C9C458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4368FBD-2A9D-4F16-A568-E8DE38A350F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7380686-29AE-45AE-932E-3F1EB96177BE}"/>
              </a:ext>
            </a:extLst>
          </p:cNvPr>
          <p:cNvSpPr>
            <a:spLocks noGrp="1"/>
          </p:cNvSpPr>
          <p:nvPr>
            <p:ph type="dt" sz="half" idx="10"/>
          </p:nvPr>
        </p:nvSpPr>
        <p:spPr/>
        <p:txBody>
          <a:bodyPr/>
          <a:lstStyle/>
          <a:p>
            <a:r>
              <a:rPr lang="en-US"/>
              <a:t>13/06/2025</a:t>
            </a:r>
            <a:endParaRPr lang="en-GB"/>
          </a:p>
        </p:txBody>
      </p:sp>
      <p:sp>
        <p:nvSpPr>
          <p:cNvPr id="5" name="Footer Placeholder 4">
            <a:extLst>
              <a:ext uri="{FF2B5EF4-FFF2-40B4-BE49-F238E27FC236}">
                <a16:creationId xmlns:a16="http://schemas.microsoft.com/office/drawing/2014/main" id="{0AD71B91-C69F-42F9-BE15-3F3B1C4D4FAA}"/>
              </a:ext>
            </a:extLst>
          </p:cNvPr>
          <p:cNvSpPr>
            <a:spLocks noGrp="1"/>
          </p:cNvSpPr>
          <p:nvPr>
            <p:ph type="ftr" sz="quarter" idx="11"/>
          </p:nvPr>
        </p:nvSpPr>
        <p:spPr/>
        <p:txBody>
          <a:bodyPr/>
          <a:lstStyle/>
          <a:p>
            <a:r>
              <a:rPr lang="en-GB"/>
              <a:t>Alan Barr, University of Oxford, WIN25</a:t>
            </a:r>
          </a:p>
        </p:txBody>
      </p:sp>
      <p:sp>
        <p:nvSpPr>
          <p:cNvPr id="6" name="Slide Number Placeholder 5">
            <a:extLst>
              <a:ext uri="{FF2B5EF4-FFF2-40B4-BE49-F238E27FC236}">
                <a16:creationId xmlns:a16="http://schemas.microsoft.com/office/drawing/2014/main" id="{121E2E44-D568-4C97-B435-0DB48F282632}"/>
              </a:ext>
            </a:extLst>
          </p:cNvPr>
          <p:cNvSpPr>
            <a:spLocks noGrp="1"/>
          </p:cNvSpPr>
          <p:nvPr>
            <p:ph type="sldNum" sz="quarter" idx="12"/>
          </p:nvPr>
        </p:nvSpPr>
        <p:spPr/>
        <p:txBody>
          <a:bodyPr/>
          <a:lstStyle/>
          <a:p>
            <a:fld id="{A1BEBC7D-A577-4EC9-BAA7-6667F04C927E}" type="slidenum">
              <a:rPr lang="en-GB" smtClean="0"/>
              <a:t>‹#›</a:t>
            </a:fld>
            <a:endParaRPr lang="en-GB"/>
          </a:p>
        </p:txBody>
      </p:sp>
    </p:spTree>
    <p:extLst>
      <p:ext uri="{BB962C8B-B14F-4D97-AF65-F5344CB8AC3E}">
        <p14:creationId xmlns:p14="http://schemas.microsoft.com/office/powerpoint/2010/main" val="21459917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OBJECT">
    <p:spTree>
      <p:nvGrpSpPr>
        <p:cNvPr id="1" name=""/>
        <p:cNvGrpSpPr/>
        <p:nvPr/>
      </p:nvGrpSpPr>
      <p:grpSpPr>
        <a:xfrm>
          <a:off x="0" y="0"/>
          <a:ext cx="0" cy="0"/>
          <a:chOff x="0" y="0"/>
          <a:chExt cx="0" cy="0"/>
        </a:xfrm>
      </p:grpSpPr>
      <p:sp>
        <p:nvSpPr>
          <p:cNvPr id="102" name="Title Text"/>
          <p:cNvSpPr txBox="1">
            <a:spLocks noGrp="1"/>
          </p:cNvSpPr>
          <p:nvPr>
            <p:ph type="title"/>
          </p:nvPr>
        </p:nvSpPr>
        <p:spPr>
          <a:prstGeom prst="rect">
            <a:avLst/>
          </a:prstGeom>
        </p:spPr>
        <p:txBody>
          <a:bodyPr/>
          <a:lstStyle/>
          <a:p>
            <a:r>
              <a:t>Title Text</a:t>
            </a:r>
          </a:p>
        </p:txBody>
      </p:sp>
      <p:sp>
        <p:nvSpPr>
          <p:cNvPr id="103"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20938410"/>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r>
              <a:rPr lang="en-US"/>
              <a:t>13/06/2025</a:t>
            </a:r>
            <a:endParaRPr lang="en-US" dirty="0"/>
          </a:p>
        </p:txBody>
      </p:sp>
      <p:sp>
        <p:nvSpPr>
          <p:cNvPr id="7" name="Footer Placeholder 7"/>
          <p:cNvSpPr>
            <a:spLocks noGrp="1"/>
          </p:cNvSpPr>
          <p:nvPr>
            <p:ph type="ftr" sz="quarter" idx="15"/>
          </p:nvPr>
        </p:nvSpPr>
        <p:spPr bwMode="auto"/>
        <p:txBody>
          <a:bodyPr/>
          <a:lstStyle/>
          <a:p>
            <a:pPr>
              <a:defRPr/>
            </a:pPr>
            <a:r>
              <a:rPr lang="en-GB"/>
              <a:t>Alan Barr, University of Oxford, WIN25</a:t>
            </a:r>
            <a:endParaRPr lang="en-US" dirty="0"/>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dirty="0"/>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dirty="0"/>
              <a:t>Drag and drop picture</a:t>
            </a:r>
            <a:endParaRPr dirty="0"/>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dirty="0"/>
              <a:t>Drag and drop picture</a:t>
            </a:r>
            <a:endParaRPr dirty="0"/>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dirty="0"/>
              <a:t>Drag and drop picture</a:t>
            </a:r>
            <a:endParaRPr dirty="0"/>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dirty="0"/>
              <a:t>Drag and drop picture</a:t>
            </a:r>
            <a:endParaRPr dirty="0"/>
          </a:p>
        </p:txBody>
      </p:sp>
    </p:spTree>
    <p:extLst>
      <p:ext uri="{BB962C8B-B14F-4D97-AF65-F5344CB8AC3E}">
        <p14:creationId xmlns:p14="http://schemas.microsoft.com/office/powerpoint/2010/main" val="21048099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603250" y="1186481"/>
            <a:ext cx="10985500" cy="467390"/>
          </a:xfrm>
          <a:prstGeom prst="rect">
            <a:avLst/>
          </a:prstGeom>
        </p:spPr>
        <p:txBody>
          <a:bodyPr lIns="45719" tIns="45719" rIns="45719" bIns="45719"/>
          <a:lstStyle>
            <a:lvl1pPr marL="0" indent="0" defTabSz="412750">
              <a:lnSpc>
                <a:spcPct val="100000"/>
              </a:lnSpc>
              <a:spcBef>
                <a:spcPts val="0"/>
              </a:spcBef>
              <a:buSzTx/>
              <a:buNone/>
              <a:defRPr sz="275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7118510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3448-CE08-4F7D-9345-F34A1B136D7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9ED1BC3-3195-47E8-AB51-982BD4719F5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4DC8E25-4910-4468-8994-0FC90DA70CAB}"/>
              </a:ext>
            </a:extLst>
          </p:cNvPr>
          <p:cNvSpPr>
            <a:spLocks noGrp="1"/>
          </p:cNvSpPr>
          <p:nvPr>
            <p:ph type="dt" sz="half" idx="10"/>
          </p:nvPr>
        </p:nvSpPr>
        <p:spPr/>
        <p:txBody>
          <a:bodyPr/>
          <a:lstStyle/>
          <a:p>
            <a:r>
              <a:rPr lang="en-US"/>
              <a:t>13/06/2025</a:t>
            </a:r>
            <a:endParaRPr lang="en-GB"/>
          </a:p>
        </p:txBody>
      </p:sp>
      <p:sp>
        <p:nvSpPr>
          <p:cNvPr id="5" name="Footer Placeholder 4">
            <a:extLst>
              <a:ext uri="{FF2B5EF4-FFF2-40B4-BE49-F238E27FC236}">
                <a16:creationId xmlns:a16="http://schemas.microsoft.com/office/drawing/2014/main" id="{F1C495C4-85A6-487E-A3A1-4DB067E8D999}"/>
              </a:ext>
            </a:extLst>
          </p:cNvPr>
          <p:cNvSpPr>
            <a:spLocks noGrp="1"/>
          </p:cNvSpPr>
          <p:nvPr>
            <p:ph type="ftr" sz="quarter" idx="11"/>
          </p:nvPr>
        </p:nvSpPr>
        <p:spPr/>
        <p:txBody>
          <a:bodyPr/>
          <a:lstStyle/>
          <a:p>
            <a:r>
              <a:rPr lang="en-GB"/>
              <a:t>Alan Barr, University of Oxford, WIN25</a:t>
            </a:r>
          </a:p>
        </p:txBody>
      </p:sp>
      <p:sp>
        <p:nvSpPr>
          <p:cNvPr id="6" name="Slide Number Placeholder 5">
            <a:extLst>
              <a:ext uri="{FF2B5EF4-FFF2-40B4-BE49-F238E27FC236}">
                <a16:creationId xmlns:a16="http://schemas.microsoft.com/office/drawing/2014/main" id="{B76891A9-BC5B-4A2E-AA3B-827E51C45E41}"/>
              </a:ext>
            </a:extLst>
          </p:cNvPr>
          <p:cNvSpPr>
            <a:spLocks noGrp="1"/>
          </p:cNvSpPr>
          <p:nvPr>
            <p:ph type="sldNum" sz="quarter" idx="12"/>
          </p:nvPr>
        </p:nvSpPr>
        <p:spPr/>
        <p:txBody>
          <a:bodyPr/>
          <a:lstStyle/>
          <a:p>
            <a:fld id="{A1BEBC7D-A577-4EC9-BAA7-6667F04C927E}" type="slidenum">
              <a:rPr lang="en-GB" smtClean="0"/>
              <a:t>‹#›</a:t>
            </a:fld>
            <a:endParaRPr lang="en-GB"/>
          </a:p>
        </p:txBody>
      </p:sp>
    </p:spTree>
    <p:extLst>
      <p:ext uri="{BB962C8B-B14F-4D97-AF65-F5344CB8AC3E}">
        <p14:creationId xmlns:p14="http://schemas.microsoft.com/office/powerpoint/2010/main" val="1585949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41372-536D-471A-9AC6-90259214CA0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86D5DED-6B0D-40D2-AEC5-B568A2A59B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BA1141-3C0A-4432-9311-8380DA35CBE2}"/>
              </a:ext>
            </a:extLst>
          </p:cNvPr>
          <p:cNvSpPr>
            <a:spLocks noGrp="1"/>
          </p:cNvSpPr>
          <p:nvPr>
            <p:ph type="dt" sz="half" idx="10"/>
          </p:nvPr>
        </p:nvSpPr>
        <p:spPr/>
        <p:txBody>
          <a:bodyPr/>
          <a:lstStyle/>
          <a:p>
            <a:r>
              <a:rPr lang="en-US"/>
              <a:t>13/06/2025</a:t>
            </a:r>
            <a:endParaRPr lang="en-GB"/>
          </a:p>
        </p:txBody>
      </p:sp>
      <p:sp>
        <p:nvSpPr>
          <p:cNvPr id="5" name="Footer Placeholder 4">
            <a:extLst>
              <a:ext uri="{FF2B5EF4-FFF2-40B4-BE49-F238E27FC236}">
                <a16:creationId xmlns:a16="http://schemas.microsoft.com/office/drawing/2014/main" id="{8A984C36-0B1F-4FF9-94C0-D5EA03B5852D}"/>
              </a:ext>
            </a:extLst>
          </p:cNvPr>
          <p:cNvSpPr>
            <a:spLocks noGrp="1"/>
          </p:cNvSpPr>
          <p:nvPr>
            <p:ph type="ftr" sz="quarter" idx="11"/>
          </p:nvPr>
        </p:nvSpPr>
        <p:spPr/>
        <p:txBody>
          <a:bodyPr/>
          <a:lstStyle/>
          <a:p>
            <a:r>
              <a:rPr lang="en-GB"/>
              <a:t>Alan Barr, University of Oxford, WIN25</a:t>
            </a:r>
          </a:p>
        </p:txBody>
      </p:sp>
      <p:sp>
        <p:nvSpPr>
          <p:cNvPr id="6" name="Slide Number Placeholder 5">
            <a:extLst>
              <a:ext uri="{FF2B5EF4-FFF2-40B4-BE49-F238E27FC236}">
                <a16:creationId xmlns:a16="http://schemas.microsoft.com/office/drawing/2014/main" id="{0631FAC1-E7BB-459C-9C4B-D9EBB9F81F3F}"/>
              </a:ext>
            </a:extLst>
          </p:cNvPr>
          <p:cNvSpPr>
            <a:spLocks noGrp="1"/>
          </p:cNvSpPr>
          <p:nvPr>
            <p:ph type="sldNum" sz="quarter" idx="12"/>
          </p:nvPr>
        </p:nvSpPr>
        <p:spPr/>
        <p:txBody>
          <a:bodyPr/>
          <a:lstStyle/>
          <a:p>
            <a:fld id="{A1BEBC7D-A577-4EC9-BAA7-6667F04C927E}" type="slidenum">
              <a:rPr lang="en-GB" smtClean="0"/>
              <a:t>‹#›</a:t>
            </a:fld>
            <a:endParaRPr lang="en-GB"/>
          </a:p>
        </p:txBody>
      </p:sp>
    </p:spTree>
    <p:extLst>
      <p:ext uri="{BB962C8B-B14F-4D97-AF65-F5344CB8AC3E}">
        <p14:creationId xmlns:p14="http://schemas.microsoft.com/office/powerpoint/2010/main" val="1147009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C844-373E-4358-B7E1-EEB50128749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7EBF8B9-8879-4BAB-8AEE-8DACD50CD4D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4BDB346-AFC4-4539-B0E5-A8B9E461E3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CC2135B-26D3-49B8-9344-E64593CDB9A1}"/>
              </a:ext>
            </a:extLst>
          </p:cNvPr>
          <p:cNvSpPr>
            <a:spLocks noGrp="1"/>
          </p:cNvSpPr>
          <p:nvPr>
            <p:ph type="dt" sz="half" idx="10"/>
          </p:nvPr>
        </p:nvSpPr>
        <p:spPr/>
        <p:txBody>
          <a:bodyPr/>
          <a:lstStyle/>
          <a:p>
            <a:r>
              <a:rPr lang="en-US"/>
              <a:t>13/06/2025</a:t>
            </a:r>
            <a:endParaRPr lang="en-GB"/>
          </a:p>
        </p:txBody>
      </p:sp>
      <p:sp>
        <p:nvSpPr>
          <p:cNvPr id="6" name="Footer Placeholder 5">
            <a:extLst>
              <a:ext uri="{FF2B5EF4-FFF2-40B4-BE49-F238E27FC236}">
                <a16:creationId xmlns:a16="http://schemas.microsoft.com/office/drawing/2014/main" id="{8CFA261A-AB25-4300-AF9A-2A6F6BB98DB6}"/>
              </a:ext>
            </a:extLst>
          </p:cNvPr>
          <p:cNvSpPr>
            <a:spLocks noGrp="1"/>
          </p:cNvSpPr>
          <p:nvPr>
            <p:ph type="ftr" sz="quarter" idx="11"/>
          </p:nvPr>
        </p:nvSpPr>
        <p:spPr/>
        <p:txBody>
          <a:bodyPr/>
          <a:lstStyle/>
          <a:p>
            <a:r>
              <a:rPr lang="en-GB"/>
              <a:t>Alan Barr, University of Oxford, WIN25</a:t>
            </a:r>
          </a:p>
        </p:txBody>
      </p:sp>
      <p:sp>
        <p:nvSpPr>
          <p:cNvPr id="7" name="Slide Number Placeholder 6">
            <a:extLst>
              <a:ext uri="{FF2B5EF4-FFF2-40B4-BE49-F238E27FC236}">
                <a16:creationId xmlns:a16="http://schemas.microsoft.com/office/drawing/2014/main" id="{D4C7BB6C-4138-40ED-9FC1-2A95E1648344}"/>
              </a:ext>
            </a:extLst>
          </p:cNvPr>
          <p:cNvSpPr>
            <a:spLocks noGrp="1"/>
          </p:cNvSpPr>
          <p:nvPr>
            <p:ph type="sldNum" sz="quarter" idx="12"/>
          </p:nvPr>
        </p:nvSpPr>
        <p:spPr/>
        <p:txBody>
          <a:bodyPr/>
          <a:lstStyle/>
          <a:p>
            <a:fld id="{A1BEBC7D-A577-4EC9-BAA7-6667F04C927E}" type="slidenum">
              <a:rPr lang="en-GB" smtClean="0"/>
              <a:t>‹#›</a:t>
            </a:fld>
            <a:endParaRPr lang="en-GB"/>
          </a:p>
        </p:txBody>
      </p:sp>
    </p:spTree>
    <p:extLst>
      <p:ext uri="{BB962C8B-B14F-4D97-AF65-F5344CB8AC3E}">
        <p14:creationId xmlns:p14="http://schemas.microsoft.com/office/powerpoint/2010/main" val="3155319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C0EC1-2840-45ED-8B69-766E51095B8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F880934-239D-4DFB-96EA-4C4224F4A8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0ABC66F-1E26-4555-B6DD-014529CE2B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9E9B016-054A-4605-A308-82E01254BFA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DEE0E3-9192-4479-8C09-0264AB1907E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AFA94C6-A013-43C5-A995-A8205B4AC4C5}"/>
              </a:ext>
            </a:extLst>
          </p:cNvPr>
          <p:cNvSpPr>
            <a:spLocks noGrp="1"/>
          </p:cNvSpPr>
          <p:nvPr>
            <p:ph type="dt" sz="half" idx="10"/>
          </p:nvPr>
        </p:nvSpPr>
        <p:spPr/>
        <p:txBody>
          <a:bodyPr/>
          <a:lstStyle/>
          <a:p>
            <a:r>
              <a:rPr lang="en-US"/>
              <a:t>13/06/2025</a:t>
            </a:r>
            <a:endParaRPr lang="en-GB"/>
          </a:p>
        </p:txBody>
      </p:sp>
      <p:sp>
        <p:nvSpPr>
          <p:cNvPr id="8" name="Footer Placeholder 7">
            <a:extLst>
              <a:ext uri="{FF2B5EF4-FFF2-40B4-BE49-F238E27FC236}">
                <a16:creationId xmlns:a16="http://schemas.microsoft.com/office/drawing/2014/main" id="{3A7885FE-B765-4F2A-9619-5A86B9EC3A54}"/>
              </a:ext>
            </a:extLst>
          </p:cNvPr>
          <p:cNvSpPr>
            <a:spLocks noGrp="1"/>
          </p:cNvSpPr>
          <p:nvPr>
            <p:ph type="ftr" sz="quarter" idx="11"/>
          </p:nvPr>
        </p:nvSpPr>
        <p:spPr/>
        <p:txBody>
          <a:bodyPr/>
          <a:lstStyle/>
          <a:p>
            <a:r>
              <a:rPr lang="en-GB"/>
              <a:t>Alan Barr, University of Oxford, WIN25</a:t>
            </a:r>
          </a:p>
        </p:txBody>
      </p:sp>
      <p:sp>
        <p:nvSpPr>
          <p:cNvPr id="9" name="Slide Number Placeholder 8">
            <a:extLst>
              <a:ext uri="{FF2B5EF4-FFF2-40B4-BE49-F238E27FC236}">
                <a16:creationId xmlns:a16="http://schemas.microsoft.com/office/drawing/2014/main" id="{78F3704F-6C0B-4837-85E4-377B2BB1B671}"/>
              </a:ext>
            </a:extLst>
          </p:cNvPr>
          <p:cNvSpPr>
            <a:spLocks noGrp="1"/>
          </p:cNvSpPr>
          <p:nvPr>
            <p:ph type="sldNum" sz="quarter" idx="12"/>
          </p:nvPr>
        </p:nvSpPr>
        <p:spPr/>
        <p:txBody>
          <a:bodyPr/>
          <a:lstStyle/>
          <a:p>
            <a:fld id="{A1BEBC7D-A577-4EC9-BAA7-6667F04C927E}" type="slidenum">
              <a:rPr lang="en-GB" smtClean="0"/>
              <a:t>‹#›</a:t>
            </a:fld>
            <a:endParaRPr lang="en-GB"/>
          </a:p>
        </p:txBody>
      </p:sp>
    </p:spTree>
    <p:extLst>
      <p:ext uri="{BB962C8B-B14F-4D97-AF65-F5344CB8AC3E}">
        <p14:creationId xmlns:p14="http://schemas.microsoft.com/office/powerpoint/2010/main" val="535085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3973F-89DA-464D-AEBE-CDFFC1A53D9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88F658C-4942-48D9-AAF4-A41DD1CAA488}"/>
              </a:ext>
            </a:extLst>
          </p:cNvPr>
          <p:cNvSpPr>
            <a:spLocks noGrp="1"/>
          </p:cNvSpPr>
          <p:nvPr>
            <p:ph type="dt" sz="half" idx="10"/>
          </p:nvPr>
        </p:nvSpPr>
        <p:spPr/>
        <p:txBody>
          <a:bodyPr/>
          <a:lstStyle/>
          <a:p>
            <a:r>
              <a:rPr lang="en-US"/>
              <a:t>13/06/2025</a:t>
            </a:r>
            <a:endParaRPr lang="en-GB"/>
          </a:p>
        </p:txBody>
      </p:sp>
      <p:sp>
        <p:nvSpPr>
          <p:cNvPr id="4" name="Footer Placeholder 3">
            <a:extLst>
              <a:ext uri="{FF2B5EF4-FFF2-40B4-BE49-F238E27FC236}">
                <a16:creationId xmlns:a16="http://schemas.microsoft.com/office/drawing/2014/main" id="{0423B986-83B3-4796-BEF0-7C5C733DFF22}"/>
              </a:ext>
            </a:extLst>
          </p:cNvPr>
          <p:cNvSpPr>
            <a:spLocks noGrp="1"/>
          </p:cNvSpPr>
          <p:nvPr>
            <p:ph type="ftr" sz="quarter" idx="11"/>
          </p:nvPr>
        </p:nvSpPr>
        <p:spPr/>
        <p:txBody>
          <a:bodyPr/>
          <a:lstStyle/>
          <a:p>
            <a:r>
              <a:rPr lang="en-GB"/>
              <a:t>Alan Barr, University of Oxford, WIN25</a:t>
            </a:r>
          </a:p>
        </p:txBody>
      </p:sp>
      <p:sp>
        <p:nvSpPr>
          <p:cNvPr id="5" name="Slide Number Placeholder 4">
            <a:extLst>
              <a:ext uri="{FF2B5EF4-FFF2-40B4-BE49-F238E27FC236}">
                <a16:creationId xmlns:a16="http://schemas.microsoft.com/office/drawing/2014/main" id="{0E2CF4FC-9191-42AE-9993-7B454840E752}"/>
              </a:ext>
            </a:extLst>
          </p:cNvPr>
          <p:cNvSpPr>
            <a:spLocks noGrp="1"/>
          </p:cNvSpPr>
          <p:nvPr>
            <p:ph type="sldNum" sz="quarter" idx="12"/>
          </p:nvPr>
        </p:nvSpPr>
        <p:spPr/>
        <p:txBody>
          <a:bodyPr/>
          <a:lstStyle/>
          <a:p>
            <a:fld id="{A1BEBC7D-A577-4EC9-BAA7-6667F04C927E}" type="slidenum">
              <a:rPr lang="en-GB" smtClean="0"/>
              <a:t>‹#›</a:t>
            </a:fld>
            <a:endParaRPr lang="en-GB"/>
          </a:p>
        </p:txBody>
      </p:sp>
    </p:spTree>
    <p:extLst>
      <p:ext uri="{BB962C8B-B14F-4D97-AF65-F5344CB8AC3E}">
        <p14:creationId xmlns:p14="http://schemas.microsoft.com/office/powerpoint/2010/main" val="1261918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2E5E45-AF5E-4127-928B-F4BE5E6A0329}"/>
              </a:ext>
            </a:extLst>
          </p:cNvPr>
          <p:cNvSpPr>
            <a:spLocks noGrp="1"/>
          </p:cNvSpPr>
          <p:nvPr>
            <p:ph type="dt" sz="half" idx="10"/>
          </p:nvPr>
        </p:nvSpPr>
        <p:spPr/>
        <p:txBody>
          <a:bodyPr/>
          <a:lstStyle/>
          <a:p>
            <a:r>
              <a:rPr lang="en-US"/>
              <a:t>13/06/2025</a:t>
            </a:r>
            <a:endParaRPr lang="en-GB"/>
          </a:p>
        </p:txBody>
      </p:sp>
      <p:sp>
        <p:nvSpPr>
          <p:cNvPr id="3" name="Footer Placeholder 2">
            <a:extLst>
              <a:ext uri="{FF2B5EF4-FFF2-40B4-BE49-F238E27FC236}">
                <a16:creationId xmlns:a16="http://schemas.microsoft.com/office/drawing/2014/main" id="{5B66B4DC-E5CB-4B63-A8B7-A1049263F0B3}"/>
              </a:ext>
            </a:extLst>
          </p:cNvPr>
          <p:cNvSpPr>
            <a:spLocks noGrp="1"/>
          </p:cNvSpPr>
          <p:nvPr>
            <p:ph type="ftr" sz="quarter" idx="11"/>
          </p:nvPr>
        </p:nvSpPr>
        <p:spPr/>
        <p:txBody>
          <a:bodyPr/>
          <a:lstStyle/>
          <a:p>
            <a:r>
              <a:rPr lang="en-GB"/>
              <a:t>Alan Barr, University of Oxford, WIN25</a:t>
            </a:r>
          </a:p>
        </p:txBody>
      </p:sp>
      <p:sp>
        <p:nvSpPr>
          <p:cNvPr id="4" name="Slide Number Placeholder 3">
            <a:extLst>
              <a:ext uri="{FF2B5EF4-FFF2-40B4-BE49-F238E27FC236}">
                <a16:creationId xmlns:a16="http://schemas.microsoft.com/office/drawing/2014/main" id="{D0E5AF6D-768B-41B5-B4BD-0948F31E7E4A}"/>
              </a:ext>
            </a:extLst>
          </p:cNvPr>
          <p:cNvSpPr>
            <a:spLocks noGrp="1"/>
          </p:cNvSpPr>
          <p:nvPr>
            <p:ph type="sldNum" sz="quarter" idx="12"/>
          </p:nvPr>
        </p:nvSpPr>
        <p:spPr/>
        <p:txBody>
          <a:bodyPr/>
          <a:lstStyle/>
          <a:p>
            <a:fld id="{A1BEBC7D-A577-4EC9-BAA7-6667F04C927E}" type="slidenum">
              <a:rPr lang="en-GB" smtClean="0"/>
              <a:t>‹#›</a:t>
            </a:fld>
            <a:endParaRPr lang="en-GB"/>
          </a:p>
        </p:txBody>
      </p:sp>
    </p:spTree>
    <p:extLst>
      <p:ext uri="{BB962C8B-B14F-4D97-AF65-F5344CB8AC3E}">
        <p14:creationId xmlns:p14="http://schemas.microsoft.com/office/powerpoint/2010/main" val="945945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E7403-5F3A-46D7-A08B-CA4BA75472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53AFBE7-98DE-4FF2-B511-B8A5581341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FFDB19C-9359-44DF-9385-D769BD4CF5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906B9C0-2E63-401A-8593-85BE9179EB08}"/>
              </a:ext>
            </a:extLst>
          </p:cNvPr>
          <p:cNvSpPr>
            <a:spLocks noGrp="1"/>
          </p:cNvSpPr>
          <p:nvPr>
            <p:ph type="dt" sz="half" idx="10"/>
          </p:nvPr>
        </p:nvSpPr>
        <p:spPr/>
        <p:txBody>
          <a:bodyPr/>
          <a:lstStyle/>
          <a:p>
            <a:r>
              <a:rPr lang="en-US"/>
              <a:t>13/06/2025</a:t>
            </a:r>
            <a:endParaRPr lang="en-GB"/>
          </a:p>
        </p:txBody>
      </p:sp>
      <p:sp>
        <p:nvSpPr>
          <p:cNvPr id="6" name="Footer Placeholder 5">
            <a:extLst>
              <a:ext uri="{FF2B5EF4-FFF2-40B4-BE49-F238E27FC236}">
                <a16:creationId xmlns:a16="http://schemas.microsoft.com/office/drawing/2014/main" id="{A2DA540D-8C07-4476-9F3C-B743D93AA02C}"/>
              </a:ext>
            </a:extLst>
          </p:cNvPr>
          <p:cNvSpPr>
            <a:spLocks noGrp="1"/>
          </p:cNvSpPr>
          <p:nvPr>
            <p:ph type="ftr" sz="quarter" idx="11"/>
          </p:nvPr>
        </p:nvSpPr>
        <p:spPr/>
        <p:txBody>
          <a:bodyPr/>
          <a:lstStyle/>
          <a:p>
            <a:r>
              <a:rPr lang="en-GB"/>
              <a:t>Alan Barr, University of Oxford, WIN25</a:t>
            </a:r>
          </a:p>
        </p:txBody>
      </p:sp>
      <p:sp>
        <p:nvSpPr>
          <p:cNvPr id="7" name="Slide Number Placeholder 6">
            <a:extLst>
              <a:ext uri="{FF2B5EF4-FFF2-40B4-BE49-F238E27FC236}">
                <a16:creationId xmlns:a16="http://schemas.microsoft.com/office/drawing/2014/main" id="{DD850A34-8AAA-4EB2-BF6D-0996F9016DD5}"/>
              </a:ext>
            </a:extLst>
          </p:cNvPr>
          <p:cNvSpPr>
            <a:spLocks noGrp="1"/>
          </p:cNvSpPr>
          <p:nvPr>
            <p:ph type="sldNum" sz="quarter" idx="12"/>
          </p:nvPr>
        </p:nvSpPr>
        <p:spPr/>
        <p:txBody>
          <a:bodyPr/>
          <a:lstStyle/>
          <a:p>
            <a:fld id="{A1BEBC7D-A577-4EC9-BAA7-6667F04C927E}" type="slidenum">
              <a:rPr lang="en-GB" smtClean="0"/>
              <a:t>‹#›</a:t>
            </a:fld>
            <a:endParaRPr lang="en-GB"/>
          </a:p>
        </p:txBody>
      </p:sp>
    </p:spTree>
    <p:extLst>
      <p:ext uri="{BB962C8B-B14F-4D97-AF65-F5344CB8AC3E}">
        <p14:creationId xmlns:p14="http://schemas.microsoft.com/office/powerpoint/2010/main" val="2953692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8EC81-1E38-48C7-A3DF-6E012C4271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547052D-AF9E-4647-AF66-B7347426684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EE27747-0D26-438E-8914-4CF18EC393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84AA383-F89A-41BE-9339-2BB10156474D}"/>
              </a:ext>
            </a:extLst>
          </p:cNvPr>
          <p:cNvSpPr>
            <a:spLocks noGrp="1"/>
          </p:cNvSpPr>
          <p:nvPr>
            <p:ph type="dt" sz="half" idx="10"/>
          </p:nvPr>
        </p:nvSpPr>
        <p:spPr/>
        <p:txBody>
          <a:bodyPr/>
          <a:lstStyle/>
          <a:p>
            <a:r>
              <a:rPr lang="en-US"/>
              <a:t>13/06/2025</a:t>
            </a:r>
            <a:endParaRPr lang="en-GB"/>
          </a:p>
        </p:txBody>
      </p:sp>
      <p:sp>
        <p:nvSpPr>
          <p:cNvPr id="6" name="Footer Placeholder 5">
            <a:extLst>
              <a:ext uri="{FF2B5EF4-FFF2-40B4-BE49-F238E27FC236}">
                <a16:creationId xmlns:a16="http://schemas.microsoft.com/office/drawing/2014/main" id="{67F1DBC5-D75F-45EC-B1D2-ECC7BF9D5ACB}"/>
              </a:ext>
            </a:extLst>
          </p:cNvPr>
          <p:cNvSpPr>
            <a:spLocks noGrp="1"/>
          </p:cNvSpPr>
          <p:nvPr>
            <p:ph type="ftr" sz="quarter" idx="11"/>
          </p:nvPr>
        </p:nvSpPr>
        <p:spPr/>
        <p:txBody>
          <a:bodyPr/>
          <a:lstStyle/>
          <a:p>
            <a:r>
              <a:rPr lang="en-GB"/>
              <a:t>Alan Barr, University of Oxford, WIN25</a:t>
            </a:r>
          </a:p>
        </p:txBody>
      </p:sp>
      <p:sp>
        <p:nvSpPr>
          <p:cNvPr id="7" name="Slide Number Placeholder 6">
            <a:extLst>
              <a:ext uri="{FF2B5EF4-FFF2-40B4-BE49-F238E27FC236}">
                <a16:creationId xmlns:a16="http://schemas.microsoft.com/office/drawing/2014/main" id="{348A30F4-0B64-4ACB-AE81-B5D7B5B46E3B}"/>
              </a:ext>
            </a:extLst>
          </p:cNvPr>
          <p:cNvSpPr>
            <a:spLocks noGrp="1"/>
          </p:cNvSpPr>
          <p:nvPr>
            <p:ph type="sldNum" sz="quarter" idx="12"/>
          </p:nvPr>
        </p:nvSpPr>
        <p:spPr/>
        <p:txBody>
          <a:bodyPr/>
          <a:lstStyle/>
          <a:p>
            <a:fld id="{A1BEBC7D-A577-4EC9-BAA7-6667F04C927E}" type="slidenum">
              <a:rPr lang="en-GB" smtClean="0"/>
              <a:t>‹#›</a:t>
            </a:fld>
            <a:endParaRPr lang="en-GB"/>
          </a:p>
        </p:txBody>
      </p:sp>
    </p:spTree>
    <p:extLst>
      <p:ext uri="{BB962C8B-B14F-4D97-AF65-F5344CB8AC3E}">
        <p14:creationId xmlns:p14="http://schemas.microsoft.com/office/powerpoint/2010/main" val="1613510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BFD3A3-A16E-4B8D-89D6-DED24C2670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38EF689-8542-42CF-B558-1B9CC974F9C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70C09D3-BFC5-4DDD-B7DB-4EDA75F77EB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13/06/2025</a:t>
            </a:r>
            <a:endParaRPr lang="en-GB"/>
          </a:p>
        </p:txBody>
      </p:sp>
      <p:sp>
        <p:nvSpPr>
          <p:cNvPr id="5" name="Footer Placeholder 4">
            <a:extLst>
              <a:ext uri="{FF2B5EF4-FFF2-40B4-BE49-F238E27FC236}">
                <a16:creationId xmlns:a16="http://schemas.microsoft.com/office/drawing/2014/main" id="{25506787-4B7D-4868-BB4A-947F00C76C8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Alan Barr, University of Oxford, WIN25</a:t>
            </a:r>
          </a:p>
        </p:txBody>
      </p:sp>
      <p:sp>
        <p:nvSpPr>
          <p:cNvPr id="6" name="Slide Number Placeholder 5">
            <a:extLst>
              <a:ext uri="{FF2B5EF4-FFF2-40B4-BE49-F238E27FC236}">
                <a16:creationId xmlns:a16="http://schemas.microsoft.com/office/drawing/2014/main" id="{6E376031-55B8-47AE-BBDC-1FB544AAEC2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EBC7D-A577-4EC9-BAA7-6667F04C927E}" type="slidenum">
              <a:rPr lang="en-GB" smtClean="0"/>
              <a:t>‹#›</a:t>
            </a:fld>
            <a:endParaRPr lang="en-GB"/>
          </a:p>
        </p:txBody>
      </p:sp>
    </p:spTree>
    <p:extLst>
      <p:ext uri="{BB962C8B-B14F-4D97-AF65-F5344CB8AC3E}">
        <p14:creationId xmlns:p14="http://schemas.microsoft.com/office/powerpoint/2010/main" val="14689820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arxiv.org/abs/2303.14185"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hyperlink" Target="https://journals.aps.org/prl/pdf/10.1103/PhysRevLett.131.031802"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arxiv.org/abs/2403.12520"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arxiv.org/abs/2403.12520" TargetMode="Externa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arxiv.org/abs/2412.03186" TargetMode="Externa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hyperlink" Target="https://arxiv.org/abs/2410.10363" TargetMode="External"/><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hyperlink" Target="https://arxiv.org/abs/2308.05587" TargetMode="External"/><Relationship Id="rId5" Type="http://schemas.openxmlformats.org/officeDocument/2006/relationships/image" Target="../media/image28.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410.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tif"/><Relationship Id="rId7"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tif"/></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notesSlide" Target="../notesSlides/notesSlide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pbc.web.cern.ch/" TargetMode="External"/><Relationship Id="rId2" Type="http://schemas.openxmlformats.org/officeDocument/2006/relationships/hyperlink" Target="https://fpf.web.cern.ch/" TargetMode="External"/><Relationship Id="rId1" Type="http://schemas.openxmlformats.org/officeDocument/2006/relationships/slideLayout" Target="../slideLayouts/slideLayout14.xml"/><Relationship Id="rId5" Type="http://schemas.openxmlformats.org/officeDocument/2006/relationships/hyperlink" Target="https://arxiv.org/abs/2411.04175" TargetMode="External"/><Relationship Id="rId4" Type="http://schemas.openxmlformats.org/officeDocument/2006/relationships/hyperlink" Target="https://pbc.web.cern.ch/fpf-resources" TargetMode="External"/></Relationships>
</file>

<file path=ppt/slides/_rels/slide3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8" Type="http://schemas.openxmlformats.org/officeDocument/2006/relationships/image" Target="../media/image56.jpg"/><Relationship Id="rId3" Type="http://schemas.openxmlformats.org/officeDocument/2006/relationships/image" Target="../media/image51.png"/><Relationship Id="rId7" Type="http://schemas.openxmlformats.org/officeDocument/2006/relationships/image" Target="../media/image55.jpeg"/><Relationship Id="rId2" Type="http://schemas.openxmlformats.org/officeDocument/2006/relationships/image" Target="../media/image50.png"/><Relationship Id="rId1" Type="http://schemas.openxmlformats.org/officeDocument/2006/relationships/slideLayout" Target="../slideLayouts/slideLayout13.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 Id="rId9" Type="http://schemas.openxmlformats.org/officeDocument/2006/relationships/image" Target="../media/image57.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3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2.xml"/><Relationship Id="rId4" Type="http://schemas.openxmlformats.org/officeDocument/2006/relationships/image" Target="../media/image6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s://journals.aps.org/prd/abstract/10.1103/PhysRevD.104.113005" TargetMode="External"/><Relationship Id="rId5" Type="http://schemas.openxmlformats.org/officeDocument/2006/relationships/image" Target="../media/image8.pn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41.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hyperlink" Target="https://arxiv.org/abs/2207.11427" TargetMode="External"/><Relationship Id="rId4" Type="http://schemas.openxmlformats.org/officeDocument/2006/relationships/image" Target="../media/image10.png"/></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10.png"/></Relationships>
</file>

<file path=ppt/slides/_rels/slide43.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image" Target="../media/image73.png"/><Relationship Id="rId1" Type="http://schemas.openxmlformats.org/officeDocument/2006/relationships/slideLayout" Target="../slideLayouts/slideLayout1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4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12.xml"/><Relationship Id="rId5" Type="http://schemas.openxmlformats.org/officeDocument/2006/relationships/image" Target="../media/image83.png"/><Relationship Id="rId4" Type="http://schemas.openxmlformats.org/officeDocument/2006/relationships/image" Target="../media/image82.png"/></Relationships>
</file>

<file path=ppt/slides/_rels/slide45.xml.rels><?xml version="1.0" encoding="UTF-8" standalone="yes"?>
<Relationships xmlns="http://schemas.openxmlformats.org/package/2006/relationships"><Relationship Id="rId3" Type="http://schemas.openxmlformats.org/officeDocument/2006/relationships/hyperlink" Target="https://arxiv.org/abs/2411.04175" TargetMode="External"/><Relationship Id="rId2" Type="http://schemas.openxmlformats.org/officeDocument/2006/relationships/image" Target="../media/image84.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s://arxiv.org/abs/2207.11427"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arxiv.org/abs/2210.02784" TargetMode="External"/><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FFF40-1DE7-4472-ACEE-29A070397CDC}"/>
              </a:ext>
            </a:extLst>
          </p:cNvPr>
          <p:cNvSpPr>
            <a:spLocks noGrp="1"/>
          </p:cNvSpPr>
          <p:nvPr>
            <p:ph type="ctrTitle"/>
          </p:nvPr>
        </p:nvSpPr>
        <p:spPr/>
        <p:txBody>
          <a:bodyPr/>
          <a:lstStyle/>
          <a:p>
            <a:r>
              <a:rPr lang="en-GB" dirty="0"/>
              <a:t>Forward Neutrinos</a:t>
            </a:r>
          </a:p>
        </p:txBody>
      </p:sp>
      <p:sp>
        <p:nvSpPr>
          <p:cNvPr id="3" name="Subtitle 2">
            <a:extLst>
              <a:ext uri="{FF2B5EF4-FFF2-40B4-BE49-F238E27FC236}">
                <a16:creationId xmlns:a16="http://schemas.microsoft.com/office/drawing/2014/main" id="{F32EBF18-FBBE-40E5-B067-BB6F7963E972}"/>
              </a:ext>
            </a:extLst>
          </p:cNvPr>
          <p:cNvSpPr>
            <a:spLocks noGrp="1"/>
          </p:cNvSpPr>
          <p:nvPr>
            <p:ph type="subTitle" idx="1"/>
          </p:nvPr>
        </p:nvSpPr>
        <p:spPr/>
        <p:txBody>
          <a:bodyPr/>
          <a:lstStyle/>
          <a:p>
            <a:r>
              <a:rPr lang="en-GB" b="1" dirty="0">
                <a:solidFill>
                  <a:srgbClr val="C00000"/>
                </a:solidFill>
              </a:rPr>
              <a:t>Using collider neutrino beams for science</a:t>
            </a:r>
          </a:p>
        </p:txBody>
      </p:sp>
      <p:pic>
        <p:nvPicPr>
          <p:cNvPr id="7" name="Picture 2" descr="University of Oxford Logo - PNG and Vector - Logo Download">
            <a:extLst>
              <a:ext uri="{FF2B5EF4-FFF2-40B4-BE49-F238E27FC236}">
                <a16:creationId xmlns:a16="http://schemas.microsoft.com/office/drawing/2014/main" id="{A2413DE5-5FF4-4C16-A948-902C40D566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7999" y="294482"/>
            <a:ext cx="1204271" cy="12026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8A87C7D-5681-43CE-8A62-29D39A4B1ABE}"/>
              </a:ext>
            </a:extLst>
          </p:cNvPr>
          <p:cNvSpPr txBox="1"/>
          <p:nvPr/>
        </p:nvSpPr>
        <p:spPr>
          <a:xfrm>
            <a:off x="5417769" y="4580524"/>
            <a:ext cx="1356462" cy="461665"/>
          </a:xfrm>
          <a:prstGeom prst="rect">
            <a:avLst/>
          </a:prstGeom>
          <a:noFill/>
        </p:spPr>
        <p:txBody>
          <a:bodyPr wrap="none" rtlCol="0">
            <a:spAutoFit/>
          </a:bodyPr>
          <a:lstStyle/>
          <a:p>
            <a:pPr algn="ctr"/>
            <a:r>
              <a:rPr lang="en-GB" sz="2400" i="1" dirty="0"/>
              <a:t>Alan Barr</a:t>
            </a:r>
          </a:p>
        </p:txBody>
      </p:sp>
      <p:sp>
        <p:nvSpPr>
          <p:cNvPr id="9" name="TextBox 8">
            <a:extLst>
              <a:ext uri="{FF2B5EF4-FFF2-40B4-BE49-F238E27FC236}">
                <a16:creationId xmlns:a16="http://schemas.microsoft.com/office/drawing/2014/main" id="{6426D735-420F-413A-B52D-1BA214C607E3}"/>
              </a:ext>
            </a:extLst>
          </p:cNvPr>
          <p:cNvSpPr txBox="1"/>
          <p:nvPr/>
        </p:nvSpPr>
        <p:spPr>
          <a:xfrm>
            <a:off x="2846937" y="5437743"/>
            <a:ext cx="6498126" cy="369332"/>
          </a:xfrm>
          <a:prstGeom prst="rect">
            <a:avLst/>
          </a:prstGeom>
          <a:noFill/>
        </p:spPr>
        <p:txBody>
          <a:bodyPr wrap="none" rtlCol="0">
            <a:spAutoFit/>
          </a:bodyPr>
          <a:lstStyle/>
          <a:p>
            <a:r>
              <a:rPr lang="en-GB" i="1" dirty="0">
                <a:solidFill>
                  <a:schemeClr val="accent1">
                    <a:lumMod val="75000"/>
                  </a:schemeClr>
                </a:solidFill>
              </a:rPr>
              <a:t>With thanks to colleagues in the FASER, SND and FPF collaborations</a:t>
            </a:r>
          </a:p>
        </p:txBody>
      </p:sp>
      <p:sp>
        <p:nvSpPr>
          <p:cNvPr id="10" name="Date Placeholder 9">
            <a:extLst>
              <a:ext uri="{FF2B5EF4-FFF2-40B4-BE49-F238E27FC236}">
                <a16:creationId xmlns:a16="http://schemas.microsoft.com/office/drawing/2014/main" id="{9A0484C6-1B70-4DF7-93B3-9DB5CEE77DD6}"/>
              </a:ext>
            </a:extLst>
          </p:cNvPr>
          <p:cNvSpPr>
            <a:spLocks noGrp="1"/>
          </p:cNvSpPr>
          <p:nvPr>
            <p:ph type="dt" sz="half" idx="10"/>
          </p:nvPr>
        </p:nvSpPr>
        <p:spPr/>
        <p:txBody>
          <a:bodyPr/>
          <a:lstStyle/>
          <a:p>
            <a:r>
              <a:rPr lang="en-US"/>
              <a:t>13/06/2025</a:t>
            </a:r>
            <a:endParaRPr lang="en-GB"/>
          </a:p>
        </p:txBody>
      </p:sp>
      <p:sp>
        <p:nvSpPr>
          <p:cNvPr id="11" name="Footer Placeholder 10">
            <a:extLst>
              <a:ext uri="{FF2B5EF4-FFF2-40B4-BE49-F238E27FC236}">
                <a16:creationId xmlns:a16="http://schemas.microsoft.com/office/drawing/2014/main" id="{F8A3483C-F5AB-4DD7-9FEB-2E88EE01B06C}"/>
              </a:ext>
            </a:extLst>
          </p:cNvPr>
          <p:cNvSpPr>
            <a:spLocks noGrp="1"/>
          </p:cNvSpPr>
          <p:nvPr>
            <p:ph type="ftr" sz="quarter" idx="11"/>
          </p:nvPr>
        </p:nvSpPr>
        <p:spPr/>
        <p:txBody>
          <a:bodyPr/>
          <a:lstStyle/>
          <a:p>
            <a:r>
              <a:rPr lang="en-GB"/>
              <a:t>Alan Barr, University of Oxford, WIN25</a:t>
            </a:r>
          </a:p>
        </p:txBody>
      </p:sp>
      <p:sp>
        <p:nvSpPr>
          <p:cNvPr id="12" name="Slide Number Placeholder 11">
            <a:extLst>
              <a:ext uri="{FF2B5EF4-FFF2-40B4-BE49-F238E27FC236}">
                <a16:creationId xmlns:a16="http://schemas.microsoft.com/office/drawing/2014/main" id="{9F79A35C-BC4E-48F6-8DD7-1F4E6473CA7A}"/>
              </a:ext>
            </a:extLst>
          </p:cNvPr>
          <p:cNvSpPr>
            <a:spLocks noGrp="1"/>
          </p:cNvSpPr>
          <p:nvPr>
            <p:ph type="sldNum" sz="quarter" idx="12"/>
          </p:nvPr>
        </p:nvSpPr>
        <p:spPr/>
        <p:txBody>
          <a:bodyPr/>
          <a:lstStyle/>
          <a:p>
            <a:fld id="{A1BEBC7D-A577-4EC9-BAA7-6667F04C927E}" type="slidenum">
              <a:rPr lang="en-GB" smtClean="0"/>
              <a:t>1</a:t>
            </a:fld>
            <a:endParaRPr lang="en-GB"/>
          </a:p>
        </p:txBody>
      </p:sp>
    </p:spTree>
    <p:extLst>
      <p:ext uri="{BB962C8B-B14F-4D97-AF65-F5344CB8AC3E}">
        <p14:creationId xmlns:p14="http://schemas.microsoft.com/office/powerpoint/2010/main" val="827918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D7E66-3829-7A4C-B913-78A9E0D2FFD0}"/>
              </a:ext>
            </a:extLst>
          </p:cNvPr>
          <p:cNvSpPr>
            <a:spLocks noGrp="1"/>
          </p:cNvSpPr>
          <p:nvPr>
            <p:ph type="title"/>
          </p:nvPr>
        </p:nvSpPr>
        <p:spPr>
          <a:xfrm>
            <a:off x="1967959" y="-134641"/>
            <a:ext cx="10515600" cy="1325563"/>
          </a:xfrm>
        </p:spPr>
        <p:txBody>
          <a:bodyPr/>
          <a:lstStyle/>
          <a:p>
            <a:r>
              <a:rPr lang="en-CH" b="1" dirty="0">
                <a:solidFill>
                  <a:srgbClr val="002060"/>
                </a:solidFill>
              </a:rPr>
              <a:t>First observation of collider Neutrinos</a:t>
            </a:r>
          </a:p>
        </p:txBody>
      </p:sp>
      <p:sp>
        <p:nvSpPr>
          <p:cNvPr id="8" name="TextBox 7">
            <a:extLst>
              <a:ext uri="{FF2B5EF4-FFF2-40B4-BE49-F238E27FC236}">
                <a16:creationId xmlns:a16="http://schemas.microsoft.com/office/drawing/2014/main" id="{7A964EE5-A0EE-8D49-8287-45F294573591}"/>
              </a:ext>
            </a:extLst>
          </p:cNvPr>
          <p:cNvSpPr txBox="1"/>
          <p:nvPr/>
        </p:nvSpPr>
        <p:spPr>
          <a:xfrm>
            <a:off x="8605647" y="0"/>
            <a:ext cx="3556679" cy="338554"/>
          </a:xfrm>
          <a:prstGeom prst="rect">
            <a:avLst/>
          </a:prstGeom>
          <a:noFill/>
        </p:spPr>
        <p:txBody>
          <a:bodyPr wrap="none" rtlCol="0">
            <a:spAutoFit/>
          </a:bodyPr>
          <a:lstStyle/>
          <a:p>
            <a:r>
              <a:rPr lang="en-GB" sz="1600" dirty="0">
                <a:hlinkClick r:id="rId3"/>
              </a:rPr>
              <a:t>Phys. Rev. Lett. 131 no. 3, (2023) 031801</a:t>
            </a:r>
            <a:endParaRPr lang="en-CH" sz="1600" dirty="0"/>
          </a:p>
        </p:txBody>
      </p:sp>
      <p:pic>
        <p:nvPicPr>
          <p:cNvPr id="1026" name="Picture 2">
            <a:extLst>
              <a:ext uri="{FF2B5EF4-FFF2-40B4-BE49-F238E27FC236}">
                <a16:creationId xmlns:a16="http://schemas.microsoft.com/office/drawing/2014/main" id="{3F1B3E6A-BAAD-FD43-A684-D5333B863F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5494" y="-136525"/>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a:extLst>
              <a:ext uri="{FF2B5EF4-FFF2-40B4-BE49-F238E27FC236}">
                <a16:creationId xmlns:a16="http://schemas.microsoft.com/office/drawing/2014/main" id="{E489DFC0-6807-164D-8F0F-41B49714B1D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7773" y="2333842"/>
            <a:ext cx="3076226" cy="307622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4AF96911-31E8-794E-854B-85EAED11CC2B}"/>
              </a:ext>
            </a:extLst>
          </p:cNvPr>
          <p:cNvSpPr txBox="1"/>
          <p:nvPr/>
        </p:nvSpPr>
        <p:spPr>
          <a:xfrm rot="18785348">
            <a:off x="8840587" y="4003830"/>
            <a:ext cx="1024639" cy="369332"/>
          </a:xfrm>
          <a:prstGeom prst="rect">
            <a:avLst/>
          </a:prstGeom>
          <a:noFill/>
        </p:spPr>
        <p:txBody>
          <a:bodyPr wrap="none" rtlCol="0">
            <a:spAutoFit/>
          </a:bodyPr>
          <a:lstStyle/>
          <a:p>
            <a:r>
              <a:rPr lang="en-CH" dirty="0"/>
              <a:t>Neutrino</a:t>
            </a:r>
          </a:p>
        </p:txBody>
      </p:sp>
      <p:sp>
        <p:nvSpPr>
          <p:cNvPr id="13" name="TextBox 12">
            <a:extLst>
              <a:ext uri="{FF2B5EF4-FFF2-40B4-BE49-F238E27FC236}">
                <a16:creationId xmlns:a16="http://schemas.microsoft.com/office/drawing/2014/main" id="{B8CEB3C4-B0BC-2942-B97F-4565A221F587}"/>
              </a:ext>
            </a:extLst>
          </p:cNvPr>
          <p:cNvSpPr txBox="1"/>
          <p:nvPr/>
        </p:nvSpPr>
        <p:spPr>
          <a:xfrm rot="2288728">
            <a:off x="9960689" y="4280485"/>
            <a:ext cx="1450525" cy="369332"/>
          </a:xfrm>
          <a:prstGeom prst="rect">
            <a:avLst/>
          </a:prstGeom>
          <a:noFill/>
        </p:spPr>
        <p:txBody>
          <a:bodyPr wrap="none" rtlCol="0">
            <a:spAutoFit/>
          </a:bodyPr>
          <a:lstStyle/>
          <a:p>
            <a:r>
              <a:rPr lang="en-GB" dirty="0"/>
              <a:t>A</a:t>
            </a:r>
            <a:r>
              <a:rPr lang="en-CH" dirty="0"/>
              <a:t>nti-neutrino</a:t>
            </a:r>
          </a:p>
        </p:txBody>
      </p:sp>
      <p:sp>
        <p:nvSpPr>
          <p:cNvPr id="3" name="TextBox 2">
            <a:extLst>
              <a:ext uri="{FF2B5EF4-FFF2-40B4-BE49-F238E27FC236}">
                <a16:creationId xmlns:a16="http://schemas.microsoft.com/office/drawing/2014/main" id="{F1FBCFA2-A7F0-6845-85EE-8411B5397E09}"/>
              </a:ext>
            </a:extLst>
          </p:cNvPr>
          <p:cNvSpPr txBox="1"/>
          <p:nvPr/>
        </p:nvSpPr>
        <p:spPr>
          <a:xfrm>
            <a:off x="584596" y="2518773"/>
            <a:ext cx="7228261" cy="3416320"/>
          </a:xfrm>
          <a:prstGeom prst="rect">
            <a:avLst/>
          </a:prstGeom>
          <a:noFill/>
        </p:spPr>
        <p:txBody>
          <a:bodyPr wrap="none" rtlCol="0">
            <a:spAutoFit/>
          </a:bodyPr>
          <a:lstStyle/>
          <a:p>
            <a:r>
              <a:rPr lang="en-CH" dirty="0"/>
              <a:t>Using </a:t>
            </a:r>
            <a:r>
              <a:rPr lang="en-CH" b="1" dirty="0"/>
              <a:t>2022</a:t>
            </a:r>
            <a:r>
              <a:rPr lang="en-CH" dirty="0"/>
              <a:t> dataset (35/fb). Only for </a:t>
            </a:r>
            <a:r>
              <a:rPr lang="en-CH" b="1" dirty="0">
                <a:solidFill>
                  <a:srgbClr val="C00000"/>
                </a:solidFill>
              </a:rPr>
              <a:t>ν</a:t>
            </a:r>
            <a:r>
              <a:rPr lang="en-CH" b="1" baseline="-25000" dirty="0">
                <a:solidFill>
                  <a:srgbClr val="C00000"/>
                </a:solidFill>
              </a:rPr>
              <a:t>𝜇 </a:t>
            </a:r>
            <a:r>
              <a:rPr lang="en-CH" b="1" dirty="0">
                <a:solidFill>
                  <a:srgbClr val="C00000"/>
                </a:solidFill>
              </a:rPr>
              <a:t>CC</a:t>
            </a:r>
            <a:r>
              <a:rPr lang="en-CH" dirty="0"/>
              <a:t>. </a:t>
            </a:r>
          </a:p>
          <a:p>
            <a:r>
              <a:rPr lang="en-CH" b="1" dirty="0">
                <a:solidFill>
                  <a:srgbClr val="C00000"/>
                </a:solidFill>
              </a:rPr>
              <a:t>Simple/robust event selection</a:t>
            </a:r>
            <a:r>
              <a:rPr lang="en-CH" b="1" dirty="0"/>
              <a:t>:</a:t>
            </a:r>
          </a:p>
          <a:p>
            <a:pPr marL="285750" indent="-285750">
              <a:buFontTx/>
              <a:buChar char="-"/>
            </a:pPr>
            <a:r>
              <a:rPr lang="en-CH" dirty="0"/>
              <a:t>No signal in front veto scintillators</a:t>
            </a:r>
          </a:p>
          <a:p>
            <a:pPr marL="285750" indent="-285750">
              <a:buFontTx/>
              <a:buChar char="-"/>
            </a:pPr>
            <a:r>
              <a:rPr lang="en-CH" dirty="0"/>
              <a:t>Reconstructed charged particle track</a:t>
            </a:r>
          </a:p>
          <a:p>
            <a:pPr marL="742950" lvl="1" indent="-285750">
              <a:buFontTx/>
              <a:buChar char="-"/>
            </a:pPr>
            <a:r>
              <a:rPr lang="en-GB" b="1" dirty="0"/>
              <a:t>P </a:t>
            </a:r>
            <a:r>
              <a:rPr lang="en-CH" b="1" dirty="0"/>
              <a:t>&gt;</a:t>
            </a:r>
            <a:r>
              <a:rPr lang="en-GB" b="1" dirty="0"/>
              <a:t> </a:t>
            </a:r>
            <a:r>
              <a:rPr lang="en-CH" b="1" dirty="0"/>
              <a:t>100GeV</a:t>
            </a:r>
          </a:p>
          <a:p>
            <a:pPr marL="742950" lvl="1" indent="-285750">
              <a:buFontTx/>
              <a:buChar char="-"/>
            </a:pPr>
            <a:r>
              <a:rPr lang="en-CH" dirty="0"/>
              <a:t>Within central region of scintillators when extrapolated to the veto</a:t>
            </a:r>
            <a:endParaRPr lang="en-GB" dirty="0"/>
          </a:p>
          <a:p>
            <a:pPr marL="742950" lvl="1" indent="-285750">
              <a:buFontTx/>
              <a:buChar char="-"/>
            </a:pPr>
            <a:endParaRPr lang="en-CH" dirty="0"/>
          </a:p>
          <a:p>
            <a:r>
              <a:rPr lang="en-CH" b="1" dirty="0">
                <a:solidFill>
                  <a:schemeClr val="accent1">
                    <a:lumMod val="50000"/>
                  </a:schemeClr>
                </a:solidFill>
              </a:rPr>
              <a:t>Backgrounds considered:</a:t>
            </a:r>
          </a:p>
          <a:p>
            <a:pPr marL="285750" indent="-285750">
              <a:buFontTx/>
              <a:buChar char="-"/>
            </a:pPr>
            <a:r>
              <a:rPr lang="en-GB" dirty="0">
                <a:solidFill>
                  <a:schemeClr val="accent1">
                    <a:lumMod val="50000"/>
                  </a:schemeClr>
                </a:solidFill>
              </a:rPr>
              <a:t>S</a:t>
            </a:r>
            <a:r>
              <a:rPr lang="en-CH" dirty="0">
                <a:solidFill>
                  <a:schemeClr val="accent1">
                    <a:lumMod val="50000"/>
                  </a:schemeClr>
                </a:solidFill>
              </a:rPr>
              <a:t>cintillator inefficiency</a:t>
            </a:r>
          </a:p>
          <a:p>
            <a:pPr marL="285750" indent="-285750">
              <a:buFontTx/>
              <a:buChar char="-"/>
            </a:pPr>
            <a:r>
              <a:rPr lang="en-CH" dirty="0">
                <a:solidFill>
                  <a:schemeClr val="accent1">
                    <a:lumMod val="50000"/>
                  </a:schemeClr>
                </a:solidFill>
              </a:rPr>
              <a:t>Large angle muons that miss the veto </a:t>
            </a:r>
          </a:p>
          <a:p>
            <a:pPr marL="285750" indent="-285750">
              <a:buFontTx/>
              <a:buChar char="-"/>
            </a:pPr>
            <a:r>
              <a:rPr lang="en-CH" dirty="0">
                <a:solidFill>
                  <a:schemeClr val="accent1">
                    <a:lumMod val="50000"/>
                  </a:schemeClr>
                </a:solidFill>
              </a:rPr>
              <a:t>Neutral hadrons produced by upstream muon interactions in rock</a:t>
            </a:r>
          </a:p>
          <a:p>
            <a:pPr marL="285750" indent="-285750">
              <a:buFontTx/>
              <a:buChar char="-"/>
            </a:pPr>
            <a:r>
              <a:rPr lang="en-CH" dirty="0">
                <a:solidFill>
                  <a:schemeClr val="accent1">
                    <a:lumMod val="50000"/>
                  </a:schemeClr>
                </a:solidFill>
              </a:rPr>
              <a:t>Basically background free</a:t>
            </a:r>
          </a:p>
        </p:txBody>
      </p:sp>
      <p:sp>
        <p:nvSpPr>
          <p:cNvPr id="5" name="TextBox 4">
            <a:extLst>
              <a:ext uri="{FF2B5EF4-FFF2-40B4-BE49-F238E27FC236}">
                <a16:creationId xmlns:a16="http://schemas.microsoft.com/office/drawing/2014/main" id="{6ED238A1-83B8-CB4F-805E-5CE3BB750E29}"/>
              </a:ext>
            </a:extLst>
          </p:cNvPr>
          <p:cNvSpPr txBox="1"/>
          <p:nvPr/>
        </p:nvSpPr>
        <p:spPr>
          <a:xfrm>
            <a:off x="8177773" y="5549804"/>
            <a:ext cx="3611886" cy="646331"/>
          </a:xfrm>
          <a:prstGeom prst="rect">
            <a:avLst/>
          </a:prstGeom>
          <a:noFill/>
        </p:spPr>
        <p:txBody>
          <a:bodyPr wrap="none" rtlCol="0">
            <a:spAutoFit/>
          </a:bodyPr>
          <a:lstStyle/>
          <a:p>
            <a:r>
              <a:rPr lang="en-CH" b="1" dirty="0">
                <a:solidFill>
                  <a:srgbClr val="C00000"/>
                </a:solidFill>
              </a:rPr>
              <a:t>Observe </a:t>
            </a:r>
            <a:r>
              <a:rPr lang="en-CH" b="1" u="sng" dirty="0">
                <a:solidFill>
                  <a:srgbClr val="C00000"/>
                </a:solidFill>
              </a:rPr>
              <a:t>150 events </a:t>
            </a:r>
          </a:p>
          <a:p>
            <a:r>
              <a:rPr lang="en-CH" dirty="0"/>
              <a:t>(expected neutr</a:t>
            </a:r>
            <a:r>
              <a:rPr lang="en-GB" dirty="0" err="1"/>
              <a:t>ino</a:t>
            </a:r>
            <a:r>
              <a:rPr lang="en-CH" dirty="0"/>
              <a:t> signal 151+/-41 )</a:t>
            </a:r>
          </a:p>
        </p:txBody>
      </p:sp>
      <p:sp>
        <p:nvSpPr>
          <p:cNvPr id="7" name="TextBox 6">
            <a:extLst>
              <a:ext uri="{FF2B5EF4-FFF2-40B4-BE49-F238E27FC236}">
                <a16:creationId xmlns:a16="http://schemas.microsoft.com/office/drawing/2014/main" id="{579B02EB-F291-77DB-9E70-25B8C77C67E5}"/>
              </a:ext>
            </a:extLst>
          </p:cNvPr>
          <p:cNvSpPr txBox="1"/>
          <p:nvPr/>
        </p:nvSpPr>
        <p:spPr>
          <a:xfrm>
            <a:off x="10962811" y="344828"/>
            <a:ext cx="1173548" cy="307777"/>
          </a:xfrm>
          <a:prstGeom prst="rect">
            <a:avLst/>
          </a:prstGeom>
          <a:noFill/>
        </p:spPr>
        <p:txBody>
          <a:bodyPr wrap="square">
            <a:spAutoFit/>
          </a:bodyPr>
          <a:lstStyle/>
          <a:p>
            <a:pPr algn="r"/>
            <a:r>
              <a:rPr lang="en-GB" sz="1400" dirty="0">
                <a:hlinkClick r:id="rId3"/>
              </a:rPr>
              <a:t>2303.14185</a:t>
            </a:r>
            <a:r>
              <a:rPr lang="en-GB" sz="1400" dirty="0"/>
              <a:t> </a:t>
            </a:r>
          </a:p>
        </p:txBody>
      </p:sp>
      <p:sp>
        <p:nvSpPr>
          <p:cNvPr id="14" name="Date Placeholder 13">
            <a:extLst>
              <a:ext uri="{FF2B5EF4-FFF2-40B4-BE49-F238E27FC236}">
                <a16:creationId xmlns:a16="http://schemas.microsoft.com/office/drawing/2014/main" id="{4AB18A8A-28E5-4F6F-A780-07068E0DB3A7}"/>
              </a:ext>
            </a:extLst>
          </p:cNvPr>
          <p:cNvSpPr>
            <a:spLocks noGrp="1"/>
          </p:cNvSpPr>
          <p:nvPr>
            <p:ph type="dt" sz="half" idx="10"/>
          </p:nvPr>
        </p:nvSpPr>
        <p:spPr/>
        <p:txBody>
          <a:bodyPr/>
          <a:lstStyle/>
          <a:p>
            <a:r>
              <a:rPr lang="en-US"/>
              <a:t>13/06/2025</a:t>
            </a:r>
            <a:endParaRPr lang="en-GB"/>
          </a:p>
        </p:txBody>
      </p:sp>
      <p:sp>
        <p:nvSpPr>
          <p:cNvPr id="15" name="Footer Placeholder 14">
            <a:extLst>
              <a:ext uri="{FF2B5EF4-FFF2-40B4-BE49-F238E27FC236}">
                <a16:creationId xmlns:a16="http://schemas.microsoft.com/office/drawing/2014/main" id="{5ECE9EA2-BFE5-435F-A003-DCA355FCC97F}"/>
              </a:ext>
            </a:extLst>
          </p:cNvPr>
          <p:cNvSpPr>
            <a:spLocks noGrp="1"/>
          </p:cNvSpPr>
          <p:nvPr>
            <p:ph type="ftr" sz="quarter" idx="11"/>
          </p:nvPr>
        </p:nvSpPr>
        <p:spPr/>
        <p:txBody>
          <a:bodyPr/>
          <a:lstStyle/>
          <a:p>
            <a:r>
              <a:rPr lang="en-GB"/>
              <a:t>Alan Barr, University of Oxford, WIN25</a:t>
            </a:r>
          </a:p>
        </p:txBody>
      </p:sp>
      <p:sp>
        <p:nvSpPr>
          <p:cNvPr id="16" name="Slide Number Placeholder 15">
            <a:extLst>
              <a:ext uri="{FF2B5EF4-FFF2-40B4-BE49-F238E27FC236}">
                <a16:creationId xmlns:a16="http://schemas.microsoft.com/office/drawing/2014/main" id="{3350225B-BA98-41B7-8CB9-9285743DEBD5}"/>
              </a:ext>
            </a:extLst>
          </p:cNvPr>
          <p:cNvSpPr>
            <a:spLocks noGrp="1"/>
          </p:cNvSpPr>
          <p:nvPr>
            <p:ph type="sldNum" sz="quarter" idx="12"/>
          </p:nvPr>
        </p:nvSpPr>
        <p:spPr/>
        <p:txBody>
          <a:bodyPr/>
          <a:lstStyle/>
          <a:p>
            <a:fld id="{A1BEBC7D-A577-4EC9-BAA7-6667F04C927E}" type="slidenum">
              <a:rPr lang="en-GB" smtClean="0"/>
              <a:t>10</a:t>
            </a:fld>
            <a:endParaRPr lang="en-GB"/>
          </a:p>
        </p:txBody>
      </p:sp>
    </p:spTree>
    <p:extLst>
      <p:ext uri="{BB962C8B-B14F-4D97-AF65-F5344CB8AC3E}">
        <p14:creationId xmlns:p14="http://schemas.microsoft.com/office/powerpoint/2010/main" val="13357933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a:extLst>
              <a:ext uri="{FF2B5EF4-FFF2-40B4-BE49-F238E27FC236}">
                <a16:creationId xmlns:a16="http://schemas.microsoft.com/office/drawing/2014/main" id="{04AFA018-1522-4AC3-863D-0B88C52D3860}"/>
              </a:ext>
            </a:extLst>
          </p:cNvPr>
          <p:cNvGrpSpPr/>
          <p:nvPr/>
        </p:nvGrpSpPr>
        <p:grpSpPr>
          <a:xfrm>
            <a:off x="506965" y="828866"/>
            <a:ext cx="7063270" cy="5406463"/>
            <a:chOff x="-101600" y="-101600"/>
            <a:chExt cx="11398870" cy="8951953"/>
          </a:xfrm>
        </p:grpSpPr>
        <p:grpSp>
          <p:nvGrpSpPr>
            <p:cNvPr id="8" name="Image">
              <a:extLst>
                <a:ext uri="{FF2B5EF4-FFF2-40B4-BE49-F238E27FC236}">
                  <a16:creationId xmlns:a16="http://schemas.microsoft.com/office/drawing/2014/main" id="{498973CA-A75F-497E-91DC-488D23126A21}"/>
                </a:ext>
              </a:extLst>
            </p:cNvPr>
            <p:cNvGrpSpPr/>
            <p:nvPr/>
          </p:nvGrpSpPr>
          <p:grpSpPr>
            <a:xfrm>
              <a:off x="-101600" y="-101600"/>
              <a:ext cx="11398871" cy="8951954"/>
              <a:chOff x="0" y="0"/>
              <a:chExt cx="11398870" cy="8951953"/>
            </a:xfrm>
          </p:grpSpPr>
          <p:pic>
            <p:nvPicPr>
              <p:cNvPr id="10" name="Image" descr="Image">
                <a:extLst>
                  <a:ext uri="{FF2B5EF4-FFF2-40B4-BE49-F238E27FC236}">
                    <a16:creationId xmlns:a16="http://schemas.microsoft.com/office/drawing/2014/main" id="{7F48E7F7-DEC8-4584-BFFD-F6D089931A21}"/>
                  </a:ext>
                </a:extLst>
              </p:cNvPr>
              <p:cNvPicPr>
                <a:picLocks noChangeAspect="1"/>
              </p:cNvPicPr>
              <p:nvPr/>
            </p:nvPicPr>
            <p:blipFill>
              <a:blip r:embed="rId2"/>
              <a:stretch>
                <a:fillRect/>
              </a:stretch>
            </p:blipFill>
            <p:spPr>
              <a:xfrm>
                <a:off x="101600" y="101600"/>
                <a:ext cx="11195671" cy="8748754"/>
              </a:xfrm>
              <a:prstGeom prst="rect">
                <a:avLst/>
              </a:prstGeom>
              <a:ln>
                <a:noFill/>
              </a:ln>
              <a:effectLst/>
            </p:spPr>
          </p:pic>
          <p:pic>
            <p:nvPicPr>
              <p:cNvPr id="11" name="Image" descr="Image">
                <a:extLst>
                  <a:ext uri="{FF2B5EF4-FFF2-40B4-BE49-F238E27FC236}">
                    <a16:creationId xmlns:a16="http://schemas.microsoft.com/office/drawing/2014/main" id="{FF23FF40-2D87-4759-83AA-DDA8A7958487}"/>
                  </a:ext>
                </a:extLst>
              </p:cNvPr>
              <p:cNvPicPr>
                <a:picLocks/>
              </p:cNvPicPr>
              <p:nvPr/>
            </p:nvPicPr>
            <p:blipFill>
              <a:blip r:embed="rId3"/>
              <a:stretch>
                <a:fillRect/>
              </a:stretch>
            </p:blipFill>
            <p:spPr>
              <a:xfrm>
                <a:off x="0" y="0"/>
                <a:ext cx="11398871" cy="8951954"/>
              </a:xfrm>
              <a:prstGeom prst="rect">
                <a:avLst/>
              </a:prstGeom>
              <a:effectLst/>
            </p:spPr>
          </p:pic>
        </p:grpSp>
        <p:sp>
          <p:nvSpPr>
            <p:cNvPr id="9" name="Rectangle">
              <a:extLst>
                <a:ext uri="{FF2B5EF4-FFF2-40B4-BE49-F238E27FC236}">
                  <a16:creationId xmlns:a16="http://schemas.microsoft.com/office/drawing/2014/main" id="{5A684A8E-F322-4517-84FF-E698EA9FED0A}"/>
                </a:ext>
              </a:extLst>
            </p:cNvPr>
            <p:cNvSpPr/>
            <p:nvPr/>
          </p:nvSpPr>
          <p:spPr>
            <a:xfrm>
              <a:off x="8238576" y="8432989"/>
              <a:ext cx="2205322" cy="318400"/>
            </a:xfrm>
            <a:prstGeom prst="rect">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Helvetica Neue Medium"/>
                  <a:ea typeface="Helvetica Neue Medium"/>
                  <a:cs typeface="Helvetica Neue Medium"/>
                  <a:sym typeface="Helvetica Neue Medium"/>
                </a:defRPr>
              </a:pPr>
              <a:endParaRPr/>
            </a:p>
          </p:txBody>
        </p:sp>
      </p:grpSp>
      <p:sp>
        <p:nvSpPr>
          <p:cNvPr id="12" name="PRL 131 (2023) 031802">
            <a:extLst>
              <a:ext uri="{FF2B5EF4-FFF2-40B4-BE49-F238E27FC236}">
                <a16:creationId xmlns:a16="http://schemas.microsoft.com/office/drawing/2014/main" id="{1B7E5CBF-052E-4E8D-91E1-B939900962E3}"/>
              </a:ext>
            </a:extLst>
          </p:cNvPr>
          <p:cNvSpPr txBox="1"/>
          <p:nvPr/>
        </p:nvSpPr>
        <p:spPr>
          <a:xfrm>
            <a:off x="9497188" y="0"/>
            <a:ext cx="2572820" cy="3488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defTabSz="457200">
              <a:defRPr sz="2800" i="1" u="sng">
                <a:solidFill>
                  <a:schemeClr val="accent1">
                    <a:hueOff val="114395"/>
                    <a:lumOff val="-24975"/>
                  </a:schemeClr>
                </a:solidFill>
                <a:latin typeface="Verdana"/>
                <a:ea typeface="Verdana"/>
                <a:cs typeface="Verdana"/>
                <a:sym typeface="Verdana"/>
                <a:hlinkClick r:id="" action="ppaction://noaction"/>
              </a:defRPr>
            </a:lvl1pPr>
          </a:lstStyle>
          <a:p>
            <a:pPr>
              <a:defRPr u="none"/>
            </a:pPr>
            <a:r>
              <a:rPr sz="1600" u="sng" dirty="0">
                <a:hlinkClick r:id="rId4"/>
              </a:rPr>
              <a:t>PRL 131 (2023) 031802</a:t>
            </a:r>
          </a:p>
        </p:txBody>
      </p:sp>
      <p:sp>
        <p:nvSpPr>
          <p:cNvPr id="13" name="Display of a νμ CC candidate event">
            <a:extLst>
              <a:ext uri="{FF2B5EF4-FFF2-40B4-BE49-F238E27FC236}">
                <a16:creationId xmlns:a16="http://schemas.microsoft.com/office/drawing/2014/main" id="{C7BBB112-317D-458D-8316-F9BC676EE658}"/>
              </a:ext>
            </a:extLst>
          </p:cNvPr>
          <p:cNvSpPr txBox="1"/>
          <p:nvPr/>
        </p:nvSpPr>
        <p:spPr>
          <a:xfrm>
            <a:off x="171621" y="174367"/>
            <a:ext cx="8837804"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l" defTabSz="457200">
              <a:buClr>
                <a:srgbClr val="288B27"/>
              </a:buClr>
              <a:buSzPct val="100000"/>
              <a:defRPr sz="2800">
                <a:solidFill>
                  <a:srgbClr val="000000"/>
                </a:solidFill>
                <a:latin typeface="Verdana"/>
                <a:ea typeface="Verdana"/>
                <a:cs typeface="Verdana"/>
                <a:sym typeface="Verdana"/>
              </a:defRPr>
            </a:pPr>
            <a:r>
              <a:rPr dirty="0"/>
              <a:t>Display of a </a:t>
            </a:r>
            <a:r>
              <a:rPr dirty="0" err="1"/>
              <a:t>ν</a:t>
            </a:r>
            <a:r>
              <a:rPr baseline="-5999" dirty="0" err="1"/>
              <a:t>μ</a:t>
            </a:r>
            <a:r>
              <a:rPr dirty="0"/>
              <a:t> CC candidate event</a:t>
            </a:r>
            <a:r>
              <a:rPr lang="en-GB" dirty="0"/>
              <a:t> at SND@LHC</a:t>
            </a:r>
            <a:endParaRPr dirty="0"/>
          </a:p>
        </p:txBody>
      </p:sp>
      <p:sp>
        <p:nvSpPr>
          <p:cNvPr id="15" name="TextBox 14">
            <a:extLst>
              <a:ext uri="{FF2B5EF4-FFF2-40B4-BE49-F238E27FC236}">
                <a16:creationId xmlns:a16="http://schemas.microsoft.com/office/drawing/2014/main" id="{B1D7FEC8-31CC-45FC-87F2-E953C225FB34}"/>
              </a:ext>
            </a:extLst>
          </p:cNvPr>
          <p:cNvSpPr txBox="1"/>
          <p:nvPr/>
        </p:nvSpPr>
        <p:spPr>
          <a:xfrm>
            <a:off x="7973174" y="4266035"/>
            <a:ext cx="3661404" cy="1015663"/>
          </a:xfrm>
          <a:prstGeom prst="rect">
            <a:avLst/>
          </a:prstGeom>
          <a:noFill/>
        </p:spPr>
        <p:txBody>
          <a:bodyPr wrap="square">
            <a:spAutoFit/>
          </a:bodyPr>
          <a:lstStyle/>
          <a:p>
            <a:r>
              <a:rPr lang="en-GB" sz="2000" dirty="0"/>
              <a:t>8 </a:t>
            </a:r>
            <a:r>
              <a:rPr lang="en-GB" sz="2000" dirty="0" err="1"/>
              <a:t>ν</a:t>
            </a:r>
            <a:r>
              <a:rPr lang="en-GB" sz="2000" baseline="-25000" dirty="0" err="1"/>
              <a:t>μ</a:t>
            </a:r>
            <a:r>
              <a:rPr lang="en-GB" sz="2000" dirty="0"/>
              <a:t> interaction candidate events </a:t>
            </a:r>
            <a:br>
              <a:rPr lang="en-GB" sz="2000" dirty="0"/>
            </a:br>
            <a:r>
              <a:rPr lang="en-GB" sz="2000" dirty="0"/>
              <a:t>Background: 0.086 events, </a:t>
            </a:r>
          </a:p>
          <a:p>
            <a:r>
              <a:rPr lang="en-GB" sz="2000" b="1" dirty="0">
                <a:solidFill>
                  <a:srgbClr val="C00000"/>
                </a:solidFill>
              </a:rPr>
              <a:t>Significance of about 7</a:t>
            </a:r>
            <a:r>
              <a:rPr lang="el-GR" sz="2000" b="1" dirty="0">
                <a:solidFill>
                  <a:srgbClr val="C00000"/>
                </a:solidFill>
              </a:rPr>
              <a:t>σ</a:t>
            </a:r>
            <a:endParaRPr lang="en-GB" sz="2000" b="1" dirty="0">
              <a:solidFill>
                <a:srgbClr val="C00000"/>
              </a:solidFill>
            </a:endParaRPr>
          </a:p>
        </p:txBody>
      </p:sp>
      <p:sp>
        <p:nvSpPr>
          <p:cNvPr id="17" name="TextBox 16">
            <a:extLst>
              <a:ext uri="{FF2B5EF4-FFF2-40B4-BE49-F238E27FC236}">
                <a16:creationId xmlns:a16="http://schemas.microsoft.com/office/drawing/2014/main" id="{22A67422-3158-41A8-A2EB-2609CDA55604}"/>
              </a:ext>
            </a:extLst>
          </p:cNvPr>
          <p:cNvSpPr txBox="1"/>
          <p:nvPr/>
        </p:nvSpPr>
        <p:spPr>
          <a:xfrm>
            <a:off x="7849126" y="1206970"/>
            <a:ext cx="3909499" cy="707886"/>
          </a:xfrm>
          <a:prstGeom prst="rect">
            <a:avLst/>
          </a:prstGeom>
          <a:noFill/>
        </p:spPr>
        <p:txBody>
          <a:bodyPr wrap="square">
            <a:spAutoFit/>
          </a:bodyPr>
          <a:lstStyle/>
          <a:p>
            <a:r>
              <a:rPr lang="en-GB" sz="2000" dirty="0"/>
              <a:t>Uses data from the </a:t>
            </a:r>
            <a:br>
              <a:rPr lang="en-GB" sz="2000" dirty="0"/>
            </a:br>
            <a:r>
              <a:rPr lang="en-GB" sz="2000" dirty="0"/>
              <a:t>electronic detectors</a:t>
            </a:r>
          </a:p>
        </p:txBody>
      </p:sp>
      <p:sp>
        <p:nvSpPr>
          <p:cNvPr id="18" name="Date Placeholder 17">
            <a:extLst>
              <a:ext uri="{FF2B5EF4-FFF2-40B4-BE49-F238E27FC236}">
                <a16:creationId xmlns:a16="http://schemas.microsoft.com/office/drawing/2014/main" id="{B1EEAA38-A6C9-463F-8DB7-6C44233F0C77}"/>
              </a:ext>
            </a:extLst>
          </p:cNvPr>
          <p:cNvSpPr>
            <a:spLocks noGrp="1"/>
          </p:cNvSpPr>
          <p:nvPr>
            <p:ph type="dt" sz="half" idx="10"/>
          </p:nvPr>
        </p:nvSpPr>
        <p:spPr/>
        <p:txBody>
          <a:bodyPr/>
          <a:lstStyle/>
          <a:p>
            <a:r>
              <a:rPr lang="en-US"/>
              <a:t>13/06/2025</a:t>
            </a:r>
            <a:endParaRPr lang="en-GB"/>
          </a:p>
        </p:txBody>
      </p:sp>
      <p:sp>
        <p:nvSpPr>
          <p:cNvPr id="19" name="Footer Placeholder 18">
            <a:extLst>
              <a:ext uri="{FF2B5EF4-FFF2-40B4-BE49-F238E27FC236}">
                <a16:creationId xmlns:a16="http://schemas.microsoft.com/office/drawing/2014/main" id="{A855F09A-8BBB-4922-A6AB-3D2F62AA946A}"/>
              </a:ext>
            </a:extLst>
          </p:cNvPr>
          <p:cNvSpPr>
            <a:spLocks noGrp="1"/>
          </p:cNvSpPr>
          <p:nvPr>
            <p:ph type="ftr" sz="quarter" idx="11"/>
          </p:nvPr>
        </p:nvSpPr>
        <p:spPr/>
        <p:txBody>
          <a:bodyPr/>
          <a:lstStyle/>
          <a:p>
            <a:r>
              <a:rPr lang="en-GB"/>
              <a:t>Alan Barr, University of Oxford, WIN25</a:t>
            </a:r>
          </a:p>
        </p:txBody>
      </p:sp>
      <p:sp>
        <p:nvSpPr>
          <p:cNvPr id="20" name="Slide Number Placeholder 19">
            <a:extLst>
              <a:ext uri="{FF2B5EF4-FFF2-40B4-BE49-F238E27FC236}">
                <a16:creationId xmlns:a16="http://schemas.microsoft.com/office/drawing/2014/main" id="{3689530C-4468-44DD-A49F-92EE07D93DD3}"/>
              </a:ext>
            </a:extLst>
          </p:cNvPr>
          <p:cNvSpPr>
            <a:spLocks noGrp="1"/>
          </p:cNvSpPr>
          <p:nvPr>
            <p:ph type="sldNum" sz="quarter" idx="12"/>
          </p:nvPr>
        </p:nvSpPr>
        <p:spPr/>
        <p:txBody>
          <a:bodyPr/>
          <a:lstStyle/>
          <a:p>
            <a:fld id="{A1BEBC7D-A577-4EC9-BAA7-6667F04C927E}" type="slidenum">
              <a:rPr lang="en-GB" smtClean="0"/>
              <a:t>11</a:t>
            </a:fld>
            <a:endParaRPr lang="en-GB"/>
          </a:p>
        </p:txBody>
      </p:sp>
    </p:spTree>
    <p:extLst>
      <p:ext uri="{BB962C8B-B14F-4D97-AF65-F5344CB8AC3E}">
        <p14:creationId xmlns:p14="http://schemas.microsoft.com/office/powerpoint/2010/main" val="570820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C6270159-0BF9-224D-A03B-B4958ADD6E1F}"/>
              </a:ext>
            </a:extLst>
          </p:cNvPr>
          <p:cNvSpPr txBox="1"/>
          <p:nvPr/>
        </p:nvSpPr>
        <p:spPr>
          <a:xfrm>
            <a:off x="8222878" y="25612"/>
            <a:ext cx="2805704" cy="584775"/>
          </a:xfrm>
          <a:prstGeom prst="rect">
            <a:avLst/>
          </a:prstGeom>
          <a:noFill/>
        </p:spPr>
        <p:txBody>
          <a:bodyPr wrap="none" rtlCol="0">
            <a:spAutoFit/>
          </a:bodyPr>
          <a:lstStyle/>
          <a:p>
            <a:r>
              <a:rPr lang="en-GB" sz="1600" b="0" i="0" dirty="0">
                <a:solidFill>
                  <a:srgbClr val="000000"/>
                </a:solidFill>
                <a:effectLst/>
                <a:latin typeface="Noto Sans" panose="020B0502040504020204" pitchFamily="34" charset="0"/>
              </a:rPr>
              <a:t>Phys. Rev. Lett. </a:t>
            </a:r>
            <a:r>
              <a:rPr lang="en-GB" sz="1600" b="1" i="0" dirty="0">
                <a:solidFill>
                  <a:srgbClr val="000000"/>
                </a:solidFill>
                <a:effectLst/>
                <a:latin typeface="Noto Sans" panose="020B0502040504020204" pitchFamily="34" charset="0"/>
              </a:rPr>
              <a:t>133</a:t>
            </a:r>
            <a:r>
              <a:rPr lang="en-GB" sz="1600" b="0" i="0" dirty="0">
                <a:solidFill>
                  <a:srgbClr val="000000"/>
                </a:solidFill>
                <a:effectLst/>
                <a:latin typeface="Noto Sans" panose="020B0502040504020204" pitchFamily="34" charset="0"/>
              </a:rPr>
              <a:t>, 021802</a:t>
            </a:r>
            <a:endParaRPr lang="en-GB" sz="1600" b="0" i="0" u="sng" dirty="0">
              <a:solidFill>
                <a:srgbClr val="044873"/>
              </a:solidFill>
              <a:effectLst/>
              <a:latin typeface="sourcesans-regular"/>
              <a:hlinkClick r:id="rId3"/>
            </a:endParaRPr>
          </a:p>
          <a:p>
            <a:r>
              <a:rPr lang="en-GB" sz="1600" b="0" i="0" u="sng" dirty="0">
                <a:solidFill>
                  <a:srgbClr val="044873"/>
                </a:solidFill>
                <a:effectLst/>
                <a:latin typeface="sourcesans-regular"/>
                <a:hlinkClick r:id="rId3"/>
              </a:rPr>
              <a:t>arxiv: 2403.12520</a:t>
            </a:r>
            <a:endParaRPr lang="en-CH" sz="1600" dirty="0"/>
          </a:p>
        </p:txBody>
      </p:sp>
      <p:sp>
        <p:nvSpPr>
          <p:cNvPr id="10" name="Title 1">
            <a:extLst>
              <a:ext uri="{FF2B5EF4-FFF2-40B4-BE49-F238E27FC236}">
                <a16:creationId xmlns:a16="http://schemas.microsoft.com/office/drawing/2014/main" id="{9595B336-DBDD-994B-A191-BC01BA6B6156}"/>
              </a:ext>
            </a:extLst>
          </p:cNvPr>
          <p:cNvSpPr>
            <a:spLocks noGrp="1"/>
          </p:cNvSpPr>
          <p:nvPr>
            <p:ph type="title"/>
          </p:nvPr>
        </p:nvSpPr>
        <p:spPr>
          <a:xfrm>
            <a:off x="1883229" y="-52395"/>
            <a:ext cx="10515600" cy="1325563"/>
          </a:xfrm>
        </p:spPr>
        <p:txBody>
          <a:bodyPr/>
          <a:lstStyle/>
          <a:p>
            <a:r>
              <a:rPr lang="en-CH" b="1" dirty="0">
                <a:solidFill>
                  <a:srgbClr val="002060"/>
                </a:solidFill>
              </a:rPr>
              <a:t>First</a:t>
            </a:r>
            <a:r>
              <a:rPr lang="en-CH" dirty="0">
                <a:solidFill>
                  <a:srgbClr val="002060"/>
                </a:solidFill>
              </a:rPr>
              <a:t> </a:t>
            </a:r>
            <a:r>
              <a:rPr lang="en-CH" b="1" dirty="0">
                <a:solidFill>
                  <a:srgbClr val="002060"/>
                </a:solidFill>
              </a:rPr>
              <a:t>FASERν measurement</a:t>
            </a:r>
            <a:r>
              <a:rPr lang="en-GB" b="1" dirty="0">
                <a:solidFill>
                  <a:srgbClr val="002060"/>
                </a:solidFill>
              </a:rPr>
              <a:t>s</a:t>
            </a:r>
            <a:endParaRPr lang="en-CH" b="1" dirty="0">
              <a:solidFill>
                <a:srgbClr val="002060"/>
              </a:solidFill>
            </a:endParaRPr>
          </a:p>
        </p:txBody>
      </p:sp>
      <p:pic>
        <p:nvPicPr>
          <p:cNvPr id="4098" name="Picture 2">
            <a:extLst>
              <a:ext uri="{FF2B5EF4-FFF2-40B4-BE49-F238E27FC236}">
                <a16:creationId xmlns:a16="http://schemas.microsoft.com/office/drawing/2014/main" id="{2F1F8753-6CEC-8E48-8366-2C12F5EE66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257300"/>
            <a:ext cx="12192000" cy="434181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287C145-81EB-4247-AD92-5696773EB83B}"/>
              </a:ext>
            </a:extLst>
          </p:cNvPr>
          <p:cNvSpPr txBox="1"/>
          <p:nvPr/>
        </p:nvSpPr>
        <p:spPr>
          <a:xfrm>
            <a:off x="335902" y="860961"/>
            <a:ext cx="6509667" cy="369332"/>
          </a:xfrm>
          <a:prstGeom prst="rect">
            <a:avLst/>
          </a:prstGeom>
          <a:noFill/>
        </p:spPr>
        <p:txBody>
          <a:bodyPr wrap="none" rtlCol="0">
            <a:spAutoFit/>
          </a:bodyPr>
          <a:lstStyle/>
          <a:p>
            <a:r>
              <a:rPr lang="en-CH" dirty="0"/>
              <a:t>Electron neutrino candidate (electron energy estimated at 1.5 TeV)</a:t>
            </a:r>
          </a:p>
        </p:txBody>
      </p:sp>
      <p:pic>
        <p:nvPicPr>
          <p:cNvPr id="12" name="Picture 11">
            <a:extLst>
              <a:ext uri="{FF2B5EF4-FFF2-40B4-BE49-F238E27FC236}">
                <a16:creationId xmlns:a16="http://schemas.microsoft.com/office/drawing/2014/main" id="{DC082013-FCAF-3447-8B55-1C46E9547FE9}"/>
              </a:ext>
            </a:extLst>
          </p:cNvPr>
          <p:cNvPicPr>
            <a:picLocks noChangeAspect="1"/>
          </p:cNvPicPr>
          <p:nvPr/>
        </p:nvPicPr>
        <p:blipFill rotWithShape="1">
          <a:blip r:embed="rId5"/>
          <a:srcRect t="5509" b="35236"/>
          <a:stretch/>
        </p:blipFill>
        <p:spPr>
          <a:xfrm>
            <a:off x="2097743" y="5667423"/>
            <a:ext cx="6965576" cy="755147"/>
          </a:xfrm>
          <a:prstGeom prst="rect">
            <a:avLst/>
          </a:prstGeom>
        </p:spPr>
      </p:pic>
      <p:sp>
        <p:nvSpPr>
          <p:cNvPr id="3" name="TextBox 2">
            <a:extLst>
              <a:ext uri="{FF2B5EF4-FFF2-40B4-BE49-F238E27FC236}">
                <a16:creationId xmlns:a16="http://schemas.microsoft.com/office/drawing/2014/main" id="{C5F02516-12E4-E04F-B785-5DBB919DC0FB}"/>
              </a:ext>
            </a:extLst>
          </p:cNvPr>
          <p:cNvSpPr txBox="1"/>
          <p:nvPr/>
        </p:nvSpPr>
        <p:spPr>
          <a:xfrm>
            <a:off x="2602055" y="6490880"/>
            <a:ext cx="5956952" cy="369332"/>
          </a:xfrm>
          <a:prstGeom prst="rect">
            <a:avLst/>
          </a:prstGeom>
          <a:noFill/>
        </p:spPr>
        <p:txBody>
          <a:bodyPr wrap="none" rtlCol="0">
            <a:spAutoFit/>
          </a:bodyPr>
          <a:lstStyle/>
          <a:p>
            <a:r>
              <a:rPr lang="en-CH" dirty="0"/>
              <a:t>First observation of electron neutrinos produced at a collider</a:t>
            </a:r>
          </a:p>
        </p:txBody>
      </p:sp>
      <p:sp>
        <p:nvSpPr>
          <p:cNvPr id="7" name="Date Placeholder 6">
            <a:extLst>
              <a:ext uri="{FF2B5EF4-FFF2-40B4-BE49-F238E27FC236}">
                <a16:creationId xmlns:a16="http://schemas.microsoft.com/office/drawing/2014/main" id="{258C4487-85E8-4D9C-A60F-D2AAD9E37EE9}"/>
              </a:ext>
            </a:extLst>
          </p:cNvPr>
          <p:cNvSpPr>
            <a:spLocks noGrp="1"/>
          </p:cNvSpPr>
          <p:nvPr>
            <p:ph type="dt" sz="half" idx="10"/>
          </p:nvPr>
        </p:nvSpPr>
        <p:spPr/>
        <p:txBody>
          <a:bodyPr/>
          <a:lstStyle/>
          <a:p>
            <a:r>
              <a:rPr lang="en-US"/>
              <a:t>13/06/2025</a:t>
            </a:r>
            <a:endParaRPr lang="en-GB"/>
          </a:p>
        </p:txBody>
      </p:sp>
      <p:sp>
        <p:nvSpPr>
          <p:cNvPr id="8" name="Footer Placeholder 7">
            <a:extLst>
              <a:ext uri="{FF2B5EF4-FFF2-40B4-BE49-F238E27FC236}">
                <a16:creationId xmlns:a16="http://schemas.microsoft.com/office/drawing/2014/main" id="{139B66DE-8626-49D2-8186-C7AE3C0B1B88}"/>
              </a:ext>
            </a:extLst>
          </p:cNvPr>
          <p:cNvSpPr>
            <a:spLocks noGrp="1"/>
          </p:cNvSpPr>
          <p:nvPr>
            <p:ph type="ftr" sz="quarter" idx="11"/>
          </p:nvPr>
        </p:nvSpPr>
        <p:spPr/>
        <p:txBody>
          <a:bodyPr/>
          <a:lstStyle/>
          <a:p>
            <a:r>
              <a:rPr lang="en-GB"/>
              <a:t>Alan Barr, University of Oxford, WIN25</a:t>
            </a:r>
          </a:p>
        </p:txBody>
      </p:sp>
      <p:sp>
        <p:nvSpPr>
          <p:cNvPr id="9" name="Slide Number Placeholder 8">
            <a:extLst>
              <a:ext uri="{FF2B5EF4-FFF2-40B4-BE49-F238E27FC236}">
                <a16:creationId xmlns:a16="http://schemas.microsoft.com/office/drawing/2014/main" id="{B5FA3364-3D37-47D2-BC88-2DF122701604}"/>
              </a:ext>
            </a:extLst>
          </p:cNvPr>
          <p:cNvSpPr>
            <a:spLocks noGrp="1"/>
          </p:cNvSpPr>
          <p:nvPr>
            <p:ph type="sldNum" sz="quarter" idx="12"/>
          </p:nvPr>
        </p:nvSpPr>
        <p:spPr/>
        <p:txBody>
          <a:bodyPr/>
          <a:lstStyle/>
          <a:p>
            <a:fld id="{A1BEBC7D-A577-4EC9-BAA7-6667F04C927E}" type="slidenum">
              <a:rPr lang="en-GB" smtClean="0"/>
              <a:t>12</a:t>
            </a:fld>
            <a:endParaRPr lang="en-GB"/>
          </a:p>
        </p:txBody>
      </p:sp>
    </p:spTree>
    <p:extLst>
      <p:ext uri="{BB962C8B-B14F-4D97-AF65-F5344CB8AC3E}">
        <p14:creationId xmlns:p14="http://schemas.microsoft.com/office/powerpoint/2010/main" val="1961327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C6270159-0BF9-224D-A03B-B4958ADD6E1F}"/>
              </a:ext>
            </a:extLst>
          </p:cNvPr>
          <p:cNvSpPr txBox="1"/>
          <p:nvPr/>
        </p:nvSpPr>
        <p:spPr>
          <a:xfrm>
            <a:off x="8222878" y="25612"/>
            <a:ext cx="2805704" cy="584775"/>
          </a:xfrm>
          <a:prstGeom prst="rect">
            <a:avLst/>
          </a:prstGeom>
          <a:noFill/>
        </p:spPr>
        <p:txBody>
          <a:bodyPr wrap="none" rtlCol="0">
            <a:spAutoFit/>
          </a:bodyPr>
          <a:lstStyle/>
          <a:p>
            <a:r>
              <a:rPr lang="en-GB" sz="1600" b="0" i="0" dirty="0">
                <a:solidFill>
                  <a:srgbClr val="000000"/>
                </a:solidFill>
                <a:effectLst/>
                <a:latin typeface="Noto Sans" panose="020B0502040504020204" pitchFamily="34" charset="0"/>
              </a:rPr>
              <a:t>Phys. Rev. Lett. </a:t>
            </a:r>
            <a:r>
              <a:rPr lang="en-GB" sz="1600" b="1" i="0" dirty="0">
                <a:solidFill>
                  <a:srgbClr val="000000"/>
                </a:solidFill>
                <a:effectLst/>
                <a:latin typeface="Noto Sans" panose="020B0502040504020204" pitchFamily="34" charset="0"/>
              </a:rPr>
              <a:t>133</a:t>
            </a:r>
            <a:r>
              <a:rPr lang="en-GB" sz="1600" b="0" i="0" dirty="0">
                <a:solidFill>
                  <a:srgbClr val="000000"/>
                </a:solidFill>
                <a:effectLst/>
                <a:latin typeface="Noto Sans" panose="020B0502040504020204" pitchFamily="34" charset="0"/>
              </a:rPr>
              <a:t>, 021802</a:t>
            </a:r>
            <a:endParaRPr lang="en-GB" sz="1600" b="0" i="0" u="sng" dirty="0">
              <a:solidFill>
                <a:srgbClr val="044873"/>
              </a:solidFill>
              <a:effectLst/>
              <a:latin typeface="sourcesans-regular"/>
              <a:hlinkClick r:id="rId2"/>
            </a:endParaRPr>
          </a:p>
          <a:p>
            <a:r>
              <a:rPr lang="en-GB" sz="1600" b="0" i="0" u="sng" dirty="0">
                <a:solidFill>
                  <a:srgbClr val="044873"/>
                </a:solidFill>
                <a:effectLst/>
                <a:latin typeface="sourcesans-regular"/>
                <a:hlinkClick r:id="rId2"/>
              </a:rPr>
              <a:t>arxiv: 2403.12520</a:t>
            </a:r>
            <a:endParaRPr lang="en-CH" sz="1600" dirty="0"/>
          </a:p>
        </p:txBody>
      </p:sp>
      <p:sp>
        <p:nvSpPr>
          <p:cNvPr id="10" name="Title 1">
            <a:extLst>
              <a:ext uri="{FF2B5EF4-FFF2-40B4-BE49-F238E27FC236}">
                <a16:creationId xmlns:a16="http://schemas.microsoft.com/office/drawing/2014/main" id="{9595B336-DBDD-994B-A191-BC01BA6B6156}"/>
              </a:ext>
            </a:extLst>
          </p:cNvPr>
          <p:cNvSpPr>
            <a:spLocks noGrp="1"/>
          </p:cNvSpPr>
          <p:nvPr>
            <p:ph type="title"/>
          </p:nvPr>
        </p:nvSpPr>
        <p:spPr>
          <a:xfrm>
            <a:off x="1883229" y="-52395"/>
            <a:ext cx="10515600" cy="1325563"/>
          </a:xfrm>
        </p:spPr>
        <p:txBody>
          <a:bodyPr/>
          <a:lstStyle/>
          <a:p>
            <a:r>
              <a:rPr lang="en-CH" b="1" dirty="0">
                <a:solidFill>
                  <a:srgbClr val="002060"/>
                </a:solidFill>
              </a:rPr>
              <a:t>First</a:t>
            </a:r>
            <a:r>
              <a:rPr lang="en-CH" dirty="0">
                <a:solidFill>
                  <a:srgbClr val="002060"/>
                </a:solidFill>
              </a:rPr>
              <a:t> </a:t>
            </a:r>
            <a:r>
              <a:rPr lang="en-CH" b="1" dirty="0">
                <a:solidFill>
                  <a:srgbClr val="002060"/>
                </a:solidFill>
              </a:rPr>
              <a:t>FASERν measurement</a:t>
            </a:r>
            <a:r>
              <a:rPr lang="en-GB" b="1" dirty="0">
                <a:solidFill>
                  <a:srgbClr val="002060"/>
                </a:solidFill>
              </a:rPr>
              <a:t>s</a:t>
            </a:r>
            <a:endParaRPr lang="en-CH" b="1" dirty="0">
              <a:solidFill>
                <a:srgbClr val="002060"/>
              </a:solidFill>
            </a:endParaRPr>
          </a:p>
        </p:txBody>
      </p:sp>
      <p:sp>
        <p:nvSpPr>
          <p:cNvPr id="2" name="TextBox 1">
            <a:extLst>
              <a:ext uri="{FF2B5EF4-FFF2-40B4-BE49-F238E27FC236}">
                <a16:creationId xmlns:a16="http://schemas.microsoft.com/office/drawing/2014/main" id="{F287C145-81EB-4247-AD92-5696773EB83B}"/>
              </a:ext>
            </a:extLst>
          </p:cNvPr>
          <p:cNvSpPr txBox="1"/>
          <p:nvPr/>
        </p:nvSpPr>
        <p:spPr>
          <a:xfrm>
            <a:off x="335902" y="860961"/>
            <a:ext cx="6053517" cy="369332"/>
          </a:xfrm>
          <a:prstGeom prst="rect">
            <a:avLst/>
          </a:prstGeom>
          <a:noFill/>
        </p:spPr>
        <p:txBody>
          <a:bodyPr wrap="none" rtlCol="0">
            <a:spAutoFit/>
          </a:bodyPr>
          <a:lstStyle/>
          <a:p>
            <a:r>
              <a:rPr lang="en-CH" dirty="0"/>
              <a:t>Muon neutrino candidate (muon energy estimated at 860 GeV)</a:t>
            </a:r>
          </a:p>
        </p:txBody>
      </p:sp>
      <p:pic>
        <p:nvPicPr>
          <p:cNvPr id="5122" name="Picture 2">
            <a:extLst>
              <a:ext uri="{FF2B5EF4-FFF2-40B4-BE49-F238E27FC236}">
                <a16:creationId xmlns:a16="http://schemas.microsoft.com/office/drawing/2014/main" id="{95BDDB78-93BE-6141-B82C-14F4953320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57300"/>
            <a:ext cx="12192000" cy="4341813"/>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a:extLst>
              <a:ext uri="{FF2B5EF4-FFF2-40B4-BE49-F238E27FC236}">
                <a16:creationId xmlns:a16="http://schemas.microsoft.com/office/drawing/2014/main" id="{F7ED3D39-3C4F-491A-A6FD-2553E5CC2F3C}"/>
              </a:ext>
            </a:extLst>
          </p:cNvPr>
          <p:cNvGrpSpPr/>
          <p:nvPr/>
        </p:nvGrpSpPr>
        <p:grpSpPr>
          <a:xfrm>
            <a:off x="1883229" y="5629817"/>
            <a:ext cx="7620147" cy="868405"/>
            <a:chOff x="1268359" y="5594629"/>
            <a:chExt cx="7620147" cy="868405"/>
          </a:xfrm>
        </p:grpSpPr>
        <p:pic>
          <p:nvPicPr>
            <p:cNvPr id="11" name="Picture 10">
              <a:extLst>
                <a:ext uri="{FF2B5EF4-FFF2-40B4-BE49-F238E27FC236}">
                  <a16:creationId xmlns:a16="http://schemas.microsoft.com/office/drawing/2014/main" id="{4303C8D8-8A2A-0F4D-89AC-FF6FDDC98896}"/>
                </a:ext>
              </a:extLst>
            </p:cNvPr>
            <p:cNvPicPr>
              <a:picLocks noChangeAspect="1"/>
            </p:cNvPicPr>
            <p:nvPr/>
          </p:nvPicPr>
          <p:blipFill rotWithShape="1">
            <a:blip r:embed="rId4"/>
            <a:srcRect t="5509" b="65148"/>
            <a:stretch/>
          </p:blipFill>
          <p:spPr>
            <a:xfrm>
              <a:off x="1268359" y="5594629"/>
              <a:ext cx="7620147" cy="409083"/>
            </a:xfrm>
            <a:prstGeom prst="rect">
              <a:avLst/>
            </a:prstGeom>
          </p:spPr>
        </p:pic>
        <p:pic>
          <p:nvPicPr>
            <p:cNvPr id="12" name="Picture 11">
              <a:extLst>
                <a:ext uri="{FF2B5EF4-FFF2-40B4-BE49-F238E27FC236}">
                  <a16:creationId xmlns:a16="http://schemas.microsoft.com/office/drawing/2014/main" id="{F6618A1C-E659-D843-B6E2-A0669725BD8E}"/>
                </a:ext>
              </a:extLst>
            </p:cNvPr>
            <p:cNvPicPr>
              <a:picLocks noChangeAspect="1"/>
            </p:cNvPicPr>
            <p:nvPr/>
          </p:nvPicPr>
          <p:blipFill rotWithShape="1">
            <a:blip r:embed="rId4"/>
            <a:srcRect t="64764"/>
            <a:stretch/>
          </p:blipFill>
          <p:spPr>
            <a:xfrm>
              <a:off x="1268359" y="5971789"/>
              <a:ext cx="7620147" cy="491245"/>
            </a:xfrm>
            <a:prstGeom prst="rect">
              <a:avLst/>
            </a:prstGeom>
          </p:spPr>
        </p:pic>
      </p:grpSp>
      <p:sp>
        <p:nvSpPr>
          <p:cNvPr id="7" name="Date Placeholder 6">
            <a:extLst>
              <a:ext uri="{FF2B5EF4-FFF2-40B4-BE49-F238E27FC236}">
                <a16:creationId xmlns:a16="http://schemas.microsoft.com/office/drawing/2014/main" id="{95E47BC4-D898-4E20-914B-12447C5C5B22}"/>
              </a:ext>
            </a:extLst>
          </p:cNvPr>
          <p:cNvSpPr>
            <a:spLocks noGrp="1"/>
          </p:cNvSpPr>
          <p:nvPr>
            <p:ph type="dt" sz="half" idx="10"/>
          </p:nvPr>
        </p:nvSpPr>
        <p:spPr/>
        <p:txBody>
          <a:bodyPr/>
          <a:lstStyle/>
          <a:p>
            <a:r>
              <a:rPr lang="en-US"/>
              <a:t>13/06/2025</a:t>
            </a:r>
            <a:endParaRPr lang="en-GB"/>
          </a:p>
        </p:txBody>
      </p:sp>
      <p:sp>
        <p:nvSpPr>
          <p:cNvPr id="8" name="Footer Placeholder 7">
            <a:extLst>
              <a:ext uri="{FF2B5EF4-FFF2-40B4-BE49-F238E27FC236}">
                <a16:creationId xmlns:a16="http://schemas.microsoft.com/office/drawing/2014/main" id="{97111901-46CF-4F7D-A918-22A2F6783B4A}"/>
              </a:ext>
            </a:extLst>
          </p:cNvPr>
          <p:cNvSpPr>
            <a:spLocks noGrp="1"/>
          </p:cNvSpPr>
          <p:nvPr>
            <p:ph type="ftr" sz="quarter" idx="11"/>
          </p:nvPr>
        </p:nvSpPr>
        <p:spPr/>
        <p:txBody>
          <a:bodyPr/>
          <a:lstStyle/>
          <a:p>
            <a:r>
              <a:rPr lang="en-GB"/>
              <a:t>Alan Barr, University of Oxford, WIN25</a:t>
            </a:r>
          </a:p>
        </p:txBody>
      </p:sp>
      <p:sp>
        <p:nvSpPr>
          <p:cNvPr id="9" name="Slide Number Placeholder 8">
            <a:extLst>
              <a:ext uri="{FF2B5EF4-FFF2-40B4-BE49-F238E27FC236}">
                <a16:creationId xmlns:a16="http://schemas.microsoft.com/office/drawing/2014/main" id="{C5BF2794-FE71-4AAF-9F39-8836C15F6D25}"/>
              </a:ext>
            </a:extLst>
          </p:cNvPr>
          <p:cNvSpPr>
            <a:spLocks noGrp="1"/>
          </p:cNvSpPr>
          <p:nvPr>
            <p:ph type="sldNum" sz="quarter" idx="12"/>
          </p:nvPr>
        </p:nvSpPr>
        <p:spPr/>
        <p:txBody>
          <a:bodyPr/>
          <a:lstStyle/>
          <a:p>
            <a:fld id="{A1BEBC7D-A577-4EC9-BAA7-6667F04C927E}" type="slidenum">
              <a:rPr lang="en-GB" smtClean="0"/>
              <a:t>13</a:t>
            </a:fld>
            <a:endParaRPr lang="en-GB"/>
          </a:p>
        </p:txBody>
      </p:sp>
    </p:spTree>
    <p:extLst>
      <p:ext uri="{BB962C8B-B14F-4D97-AF65-F5344CB8AC3E}">
        <p14:creationId xmlns:p14="http://schemas.microsoft.com/office/powerpoint/2010/main" val="31884603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88558639-7480-2B4D-B5ED-21D2259A72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504" y="1329376"/>
            <a:ext cx="3925957" cy="381555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37A1173C-07C5-9147-863F-B2F3C119AB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1471" y="1329376"/>
            <a:ext cx="7121132" cy="381555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F0851425-8ED4-8346-A35F-52861F813D21}"/>
              </a:ext>
            </a:extLst>
          </p:cNvPr>
          <p:cNvSpPr txBox="1"/>
          <p:nvPr/>
        </p:nvSpPr>
        <p:spPr>
          <a:xfrm>
            <a:off x="477078" y="5339745"/>
            <a:ext cx="7333611" cy="923330"/>
          </a:xfrm>
          <a:prstGeom prst="rect">
            <a:avLst/>
          </a:prstGeom>
          <a:noFill/>
        </p:spPr>
        <p:txBody>
          <a:bodyPr wrap="none" rtlCol="0">
            <a:spAutoFit/>
          </a:bodyPr>
          <a:lstStyle/>
          <a:p>
            <a:r>
              <a:rPr lang="en-CH" dirty="0"/>
              <a:t>First neutrino interaction cross section measurements in this energy regime</a:t>
            </a:r>
          </a:p>
          <a:p>
            <a:r>
              <a:rPr lang="en-GB" dirty="0"/>
              <a:t>Relative measurement with respect to theoretical curve</a:t>
            </a:r>
            <a:r>
              <a:rPr lang="en-CH" dirty="0"/>
              <a:t> (from GENIE)</a:t>
            </a:r>
          </a:p>
          <a:p>
            <a:r>
              <a:rPr lang="en-CH" dirty="0"/>
              <a:t>Using only 2% of FASERν data already collected </a:t>
            </a:r>
          </a:p>
        </p:txBody>
      </p:sp>
      <p:sp>
        <p:nvSpPr>
          <p:cNvPr id="16" name="TextBox 15">
            <a:extLst>
              <a:ext uri="{FF2B5EF4-FFF2-40B4-BE49-F238E27FC236}">
                <a16:creationId xmlns:a16="http://schemas.microsoft.com/office/drawing/2014/main" id="{C6270159-0BF9-224D-A03B-B4958ADD6E1F}"/>
              </a:ext>
            </a:extLst>
          </p:cNvPr>
          <p:cNvSpPr txBox="1"/>
          <p:nvPr/>
        </p:nvSpPr>
        <p:spPr>
          <a:xfrm>
            <a:off x="8222878" y="25612"/>
            <a:ext cx="2805704" cy="584775"/>
          </a:xfrm>
          <a:prstGeom prst="rect">
            <a:avLst/>
          </a:prstGeom>
          <a:noFill/>
        </p:spPr>
        <p:txBody>
          <a:bodyPr wrap="none" rtlCol="0">
            <a:spAutoFit/>
          </a:bodyPr>
          <a:lstStyle/>
          <a:p>
            <a:r>
              <a:rPr lang="en-GB" sz="1600" b="0" i="0" dirty="0">
                <a:solidFill>
                  <a:srgbClr val="000000"/>
                </a:solidFill>
                <a:effectLst/>
                <a:latin typeface="Noto Sans" panose="020B0502040504020204" pitchFamily="34" charset="0"/>
              </a:rPr>
              <a:t>Phys. Rev. Lett. </a:t>
            </a:r>
            <a:r>
              <a:rPr lang="en-GB" sz="1600" b="1" i="0" dirty="0">
                <a:solidFill>
                  <a:srgbClr val="000000"/>
                </a:solidFill>
                <a:effectLst/>
                <a:latin typeface="Noto Sans" panose="020B0502040504020204" pitchFamily="34" charset="0"/>
              </a:rPr>
              <a:t>133</a:t>
            </a:r>
            <a:r>
              <a:rPr lang="en-GB" sz="1600" b="0" i="0" dirty="0">
                <a:solidFill>
                  <a:srgbClr val="000000"/>
                </a:solidFill>
                <a:effectLst/>
                <a:latin typeface="Noto Sans" panose="020B0502040504020204" pitchFamily="34" charset="0"/>
              </a:rPr>
              <a:t>, 021802</a:t>
            </a:r>
            <a:endParaRPr lang="en-GB" sz="1600" b="0" i="0" u="sng" dirty="0">
              <a:solidFill>
                <a:srgbClr val="044873"/>
              </a:solidFill>
              <a:effectLst/>
              <a:latin typeface="sourcesans-regular"/>
              <a:hlinkClick r:id="" action="ppaction://noaction"/>
            </a:endParaRPr>
          </a:p>
          <a:p>
            <a:r>
              <a:rPr lang="en-GB" sz="1600" b="0" i="0" u="sng" dirty="0">
                <a:solidFill>
                  <a:srgbClr val="044873"/>
                </a:solidFill>
                <a:effectLst/>
                <a:latin typeface="sourcesans-regular"/>
                <a:hlinkClick r:id="" action="ppaction://noaction"/>
              </a:rPr>
              <a:t>arxiv: 2403.12520</a:t>
            </a:r>
            <a:endParaRPr lang="en-CH" sz="1600" dirty="0"/>
          </a:p>
        </p:txBody>
      </p:sp>
      <p:pic>
        <p:nvPicPr>
          <p:cNvPr id="20" name="Picture 19">
            <a:extLst>
              <a:ext uri="{FF2B5EF4-FFF2-40B4-BE49-F238E27FC236}">
                <a16:creationId xmlns:a16="http://schemas.microsoft.com/office/drawing/2014/main" id="{280565D5-F2F6-B947-B1C9-C0E7E14831D5}"/>
              </a:ext>
            </a:extLst>
          </p:cNvPr>
          <p:cNvPicPr>
            <a:picLocks noChangeAspect="1"/>
          </p:cNvPicPr>
          <p:nvPr/>
        </p:nvPicPr>
        <p:blipFill>
          <a:blip r:embed="rId4"/>
          <a:stretch>
            <a:fillRect/>
          </a:stretch>
        </p:blipFill>
        <p:spPr>
          <a:xfrm>
            <a:off x="11321143" y="0"/>
            <a:ext cx="870857" cy="860961"/>
          </a:xfrm>
          <a:prstGeom prst="rect">
            <a:avLst/>
          </a:prstGeom>
        </p:spPr>
      </p:pic>
      <p:sp>
        <p:nvSpPr>
          <p:cNvPr id="10" name="Title 1">
            <a:extLst>
              <a:ext uri="{FF2B5EF4-FFF2-40B4-BE49-F238E27FC236}">
                <a16:creationId xmlns:a16="http://schemas.microsoft.com/office/drawing/2014/main" id="{9595B336-DBDD-994B-A191-BC01BA6B6156}"/>
              </a:ext>
            </a:extLst>
          </p:cNvPr>
          <p:cNvSpPr>
            <a:spLocks noGrp="1"/>
          </p:cNvSpPr>
          <p:nvPr>
            <p:ph type="title"/>
          </p:nvPr>
        </p:nvSpPr>
        <p:spPr>
          <a:xfrm>
            <a:off x="1883229" y="-52395"/>
            <a:ext cx="10515600" cy="1325563"/>
          </a:xfrm>
        </p:spPr>
        <p:txBody>
          <a:bodyPr/>
          <a:lstStyle/>
          <a:p>
            <a:r>
              <a:rPr lang="en-CH" b="1" dirty="0">
                <a:solidFill>
                  <a:srgbClr val="002060"/>
                </a:solidFill>
              </a:rPr>
              <a:t>First</a:t>
            </a:r>
            <a:r>
              <a:rPr lang="en-CH" dirty="0">
                <a:solidFill>
                  <a:srgbClr val="002060"/>
                </a:solidFill>
              </a:rPr>
              <a:t> </a:t>
            </a:r>
            <a:r>
              <a:rPr lang="en-CH" b="1" dirty="0">
                <a:solidFill>
                  <a:srgbClr val="002060"/>
                </a:solidFill>
              </a:rPr>
              <a:t>FASERν measurement</a:t>
            </a:r>
            <a:r>
              <a:rPr lang="en-GB" b="1" dirty="0">
                <a:solidFill>
                  <a:srgbClr val="002060"/>
                </a:solidFill>
              </a:rPr>
              <a:t>s</a:t>
            </a:r>
            <a:endParaRPr lang="en-CH" b="1" dirty="0">
              <a:solidFill>
                <a:srgbClr val="002060"/>
              </a:solidFill>
            </a:endParaRPr>
          </a:p>
        </p:txBody>
      </p:sp>
      <p:sp>
        <p:nvSpPr>
          <p:cNvPr id="5" name="Date Placeholder 4">
            <a:extLst>
              <a:ext uri="{FF2B5EF4-FFF2-40B4-BE49-F238E27FC236}">
                <a16:creationId xmlns:a16="http://schemas.microsoft.com/office/drawing/2014/main" id="{1AE45024-AE19-4C77-A1DB-C1C0C718B9A5}"/>
              </a:ext>
            </a:extLst>
          </p:cNvPr>
          <p:cNvSpPr>
            <a:spLocks noGrp="1"/>
          </p:cNvSpPr>
          <p:nvPr>
            <p:ph type="dt" sz="half" idx="10"/>
          </p:nvPr>
        </p:nvSpPr>
        <p:spPr/>
        <p:txBody>
          <a:bodyPr/>
          <a:lstStyle/>
          <a:p>
            <a:r>
              <a:rPr lang="en-US"/>
              <a:t>13/06/2025</a:t>
            </a:r>
            <a:endParaRPr lang="en-GB"/>
          </a:p>
        </p:txBody>
      </p:sp>
      <p:sp>
        <p:nvSpPr>
          <p:cNvPr id="6" name="Footer Placeholder 5">
            <a:extLst>
              <a:ext uri="{FF2B5EF4-FFF2-40B4-BE49-F238E27FC236}">
                <a16:creationId xmlns:a16="http://schemas.microsoft.com/office/drawing/2014/main" id="{BA3D6F39-8CC5-401A-8D20-57FEF5ECAFE9}"/>
              </a:ext>
            </a:extLst>
          </p:cNvPr>
          <p:cNvSpPr>
            <a:spLocks noGrp="1"/>
          </p:cNvSpPr>
          <p:nvPr>
            <p:ph type="ftr" sz="quarter" idx="11"/>
          </p:nvPr>
        </p:nvSpPr>
        <p:spPr/>
        <p:txBody>
          <a:bodyPr/>
          <a:lstStyle/>
          <a:p>
            <a:r>
              <a:rPr lang="en-GB"/>
              <a:t>Alan Barr, University of Oxford, WIN25</a:t>
            </a:r>
          </a:p>
        </p:txBody>
      </p:sp>
      <p:sp>
        <p:nvSpPr>
          <p:cNvPr id="7" name="Slide Number Placeholder 6">
            <a:extLst>
              <a:ext uri="{FF2B5EF4-FFF2-40B4-BE49-F238E27FC236}">
                <a16:creationId xmlns:a16="http://schemas.microsoft.com/office/drawing/2014/main" id="{7F481268-2649-4806-8EE5-2BD721B145B3}"/>
              </a:ext>
            </a:extLst>
          </p:cNvPr>
          <p:cNvSpPr>
            <a:spLocks noGrp="1"/>
          </p:cNvSpPr>
          <p:nvPr>
            <p:ph type="sldNum" sz="quarter" idx="12"/>
          </p:nvPr>
        </p:nvSpPr>
        <p:spPr/>
        <p:txBody>
          <a:bodyPr/>
          <a:lstStyle/>
          <a:p>
            <a:fld id="{A1BEBC7D-A577-4EC9-BAA7-6667F04C927E}" type="slidenum">
              <a:rPr lang="en-GB" smtClean="0"/>
              <a:t>14</a:t>
            </a:fld>
            <a:endParaRPr lang="en-GB"/>
          </a:p>
        </p:txBody>
      </p:sp>
    </p:spTree>
    <p:extLst>
      <p:ext uri="{BB962C8B-B14F-4D97-AF65-F5344CB8AC3E}">
        <p14:creationId xmlns:p14="http://schemas.microsoft.com/office/powerpoint/2010/main" val="4417894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C6270159-0BF9-224D-A03B-B4958ADD6E1F}"/>
              </a:ext>
            </a:extLst>
          </p:cNvPr>
          <p:cNvSpPr txBox="1"/>
          <p:nvPr/>
        </p:nvSpPr>
        <p:spPr>
          <a:xfrm>
            <a:off x="8918477" y="11452"/>
            <a:ext cx="1837362" cy="338554"/>
          </a:xfrm>
          <a:prstGeom prst="rect">
            <a:avLst/>
          </a:prstGeom>
          <a:noFill/>
        </p:spPr>
        <p:txBody>
          <a:bodyPr wrap="none" rtlCol="0">
            <a:spAutoFit/>
          </a:bodyPr>
          <a:lstStyle/>
          <a:p>
            <a:r>
              <a:rPr lang="en-GB" sz="1600" i="0" u="none" strike="noStrike" dirty="0">
                <a:solidFill>
                  <a:srgbClr val="FFFFFF"/>
                </a:solidFill>
                <a:effectLst/>
                <a:latin typeface="arial" panose="020B0604020202020204" pitchFamily="34" charset="0"/>
                <a:hlinkClick r:id="rId2"/>
              </a:rPr>
              <a:t>arXiv:2412.03186</a:t>
            </a:r>
            <a:endParaRPr lang="en-CH" sz="1600" dirty="0"/>
          </a:p>
        </p:txBody>
      </p:sp>
      <p:sp>
        <p:nvSpPr>
          <p:cNvPr id="10" name="Title 1">
            <a:extLst>
              <a:ext uri="{FF2B5EF4-FFF2-40B4-BE49-F238E27FC236}">
                <a16:creationId xmlns:a16="http://schemas.microsoft.com/office/drawing/2014/main" id="{9595B336-DBDD-994B-A191-BC01BA6B6156}"/>
              </a:ext>
            </a:extLst>
          </p:cNvPr>
          <p:cNvSpPr>
            <a:spLocks noGrp="1"/>
          </p:cNvSpPr>
          <p:nvPr>
            <p:ph type="title"/>
          </p:nvPr>
        </p:nvSpPr>
        <p:spPr>
          <a:xfrm>
            <a:off x="1967204" y="-102918"/>
            <a:ext cx="10515600" cy="1325563"/>
          </a:xfrm>
        </p:spPr>
        <p:txBody>
          <a:bodyPr/>
          <a:lstStyle/>
          <a:p>
            <a:r>
              <a:rPr lang="en-CH" b="1" dirty="0">
                <a:solidFill>
                  <a:srgbClr val="002060"/>
                </a:solidFill>
              </a:rPr>
              <a:t>First</a:t>
            </a:r>
            <a:r>
              <a:rPr lang="en-CH" dirty="0">
                <a:solidFill>
                  <a:srgbClr val="002060"/>
                </a:solidFill>
              </a:rPr>
              <a:t> </a:t>
            </a:r>
            <a:r>
              <a:rPr lang="en-CH" b="1" dirty="0">
                <a:solidFill>
                  <a:srgbClr val="002060"/>
                </a:solidFill>
              </a:rPr>
              <a:t>differential measurements</a:t>
            </a:r>
          </a:p>
        </p:txBody>
      </p:sp>
      <p:pic>
        <p:nvPicPr>
          <p:cNvPr id="10242" name="Picture 2">
            <a:extLst>
              <a:ext uri="{FF2B5EF4-FFF2-40B4-BE49-F238E27FC236}">
                <a16:creationId xmlns:a16="http://schemas.microsoft.com/office/drawing/2014/main" id="{D1FAE36D-754A-E145-AECF-41F6DD7037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033" y="2192696"/>
            <a:ext cx="5565697" cy="3974841"/>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a:extLst>
              <a:ext uri="{FF2B5EF4-FFF2-40B4-BE49-F238E27FC236}">
                <a16:creationId xmlns:a16="http://schemas.microsoft.com/office/drawing/2014/main" id="{798BA7C5-E367-A644-8CD0-3B51613ED6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48270" y="2304663"/>
            <a:ext cx="5422539" cy="3582956"/>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0F161C55-226D-B143-AB16-85923B41B3DE}"/>
              </a:ext>
            </a:extLst>
          </p:cNvPr>
          <p:cNvSpPr txBox="1"/>
          <p:nvPr/>
        </p:nvSpPr>
        <p:spPr>
          <a:xfrm>
            <a:off x="311033" y="984581"/>
            <a:ext cx="6439520" cy="923330"/>
          </a:xfrm>
          <a:prstGeom prst="rect">
            <a:avLst/>
          </a:prstGeom>
          <a:noFill/>
        </p:spPr>
        <p:txBody>
          <a:bodyPr wrap="none" rtlCol="0">
            <a:spAutoFit/>
          </a:bodyPr>
          <a:lstStyle/>
          <a:p>
            <a:r>
              <a:rPr lang="en-CH" dirty="0"/>
              <a:t>Result interpreted in 2 ways:</a:t>
            </a:r>
          </a:p>
          <a:p>
            <a:pPr marL="285750" indent="-285750">
              <a:buFontTx/>
              <a:buChar char="-"/>
            </a:pPr>
            <a:r>
              <a:rPr lang="en-CH" dirty="0"/>
              <a:t>Assume neutrino flux, and measure cross section</a:t>
            </a:r>
          </a:p>
          <a:p>
            <a:pPr marL="285750" indent="-285750">
              <a:buFontTx/>
              <a:buChar char="-"/>
            </a:pPr>
            <a:r>
              <a:rPr lang="en-CH" dirty="0"/>
              <a:t>Assume theoretical cross section and measure the neutrino flux</a:t>
            </a:r>
          </a:p>
        </p:txBody>
      </p:sp>
      <p:sp>
        <p:nvSpPr>
          <p:cNvPr id="5" name="Date Placeholder 4">
            <a:extLst>
              <a:ext uri="{FF2B5EF4-FFF2-40B4-BE49-F238E27FC236}">
                <a16:creationId xmlns:a16="http://schemas.microsoft.com/office/drawing/2014/main" id="{4808E756-8CC7-470C-9E4D-FEBED07888C0}"/>
              </a:ext>
            </a:extLst>
          </p:cNvPr>
          <p:cNvSpPr>
            <a:spLocks noGrp="1"/>
          </p:cNvSpPr>
          <p:nvPr>
            <p:ph type="dt" sz="half" idx="10"/>
          </p:nvPr>
        </p:nvSpPr>
        <p:spPr/>
        <p:txBody>
          <a:bodyPr/>
          <a:lstStyle/>
          <a:p>
            <a:r>
              <a:rPr lang="en-US"/>
              <a:t>13/06/2025</a:t>
            </a:r>
            <a:endParaRPr lang="en-GB"/>
          </a:p>
        </p:txBody>
      </p:sp>
      <p:sp>
        <p:nvSpPr>
          <p:cNvPr id="6" name="Footer Placeholder 5">
            <a:extLst>
              <a:ext uri="{FF2B5EF4-FFF2-40B4-BE49-F238E27FC236}">
                <a16:creationId xmlns:a16="http://schemas.microsoft.com/office/drawing/2014/main" id="{9F576BF6-8991-4F8C-9D3B-CA5D35E7A625}"/>
              </a:ext>
            </a:extLst>
          </p:cNvPr>
          <p:cNvSpPr>
            <a:spLocks noGrp="1"/>
          </p:cNvSpPr>
          <p:nvPr>
            <p:ph type="ftr" sz="quarter" idx="11"/>
          </p:nvPr>
        </p:nvSpPr>
        <p:spPr/>
        <p:txBody>
          <a:bodyPr/>
          <a:lstStyle/>
          <a:p>
            <a:r>
              <a:rPr lang="en-GB"/>
              <a:t>Alan Barr, University of Oxford, WIN25</a:t>
            </a:r>
          </a:p>
        </p:txBody>
      </p:sp>
      <p:sp>
        <p:nvSpPr>
          <p:cNvPr id="7" name="Slide Number Placeholder 6">
            <a:extLst>
              <a:ext uri="{FF2B5EF4-FFF2-40B4-BE49-F238E27FC236}">
                <a16:creationId xmlns:a16="http://schemas.microsoft.com/office/drawing/2014/main" id="{DD8A861B-A70E-4DD1-98EC-F617D3FB3D6E}"/>
              </a:ext>
            </a:extLst>
          </p:cNvPr>
          <p:cNvSpPr>
            <a:spLocks noGrp="1"/>
          </p:cNvSpPr>
          <p:nvPr>
            <p:ph type="sldNum" sz="quarter" idx="12"/>
          </p:nvPr>
        </p:nvSpPr>
        <p:spPr/>
        <p:txBody>
          <a:bodyPr/>
          <a:lstStyle/>
          <a:p>
            <a:fld id="{A1BEBC7D-A577-4EC9-BAA7-6667F04C927E}" type="slidenum">
              <a:rPr lang="en-GB" smtClean="0"/>
              <a:t>15</a:t>
            </a:fld>
            <a:endParaRPr lang="en-GB"/>
          </a:p>
        </p:txBody>
      </p:sp>
    </p:spTree>
    <p:extLst>
      <p:ext uri="{BB962C8B-B14F-4D97-AF65-F5344CB8AC3E}">
        <p14:creationId xmlns:p14="http://schemas.microsoft.com/office/powerpoint/2010/main" val="3864551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
            <a:extLst>
              <a:ext uri="{FF2B5EF4-FFF2-40B4-BE49-F238E27FC236}">
                <a16:creationId xmlns:a16="http://schemas.microsoft.com/office/drawing/2014/main" id="{5024EE5B-38BD-F542-A05C-35A6761E87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0" y="1850385"/>
            <a:ext cx="6497941" cy="4771563"/>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EF56092C-E5BB-C24C-AC4D-64BD92B9EBA0}"/>
              </a:ext>
            </a:extLst>
          </p:cNvPr>
          <p:cNvSpPr txBox="1"/>
          <p:nvPr/>
        </p:nvSpPr>
        <p:spPr>
          <a:xfrm>
            <a:off x="9069859" y="1841157"/>
            <a:ext cx="184731" cy="369332"/>
          </a:xfrm>
          <a:prstGeom prst="rect">
            <a:avLst/>
          </a:prstGeom>
          <a:noFill/>
        </p:spPr>
        <p:txBody>
          <a:bodyPr wrap="none" rtlCol="0">
            <a:spAutoFit/>
          </a:bodyPr>
          <a:lstStyle/>
          <a:p>
            <a:endParaRPr lang="en-CH" dirty="0"/>
          </a:p>
        </p:txBody>
      </p:sp>
      <p:sp>
        <p:nvSpPr>
          <p:cNvPr id="2" name="TextBox 1">
            <a:extLst>
              <a:ext uri="{FF2B5EF4-FFF2-40B4-BE49-F238E27FC236}">
                <a16:creationId xmlns:a16="http://schemas.microsoft.com/office/drawing/2014/main" id="{0E737499-97FD-FD4E-89E6-5A87DF2A0FDD}"/>
              </a:ext>
            </a:extLst>
          </p:cNvPr>
          <p:cNvSpPr txBox="1"/>
          <p:nvPr/>
        </p:nvSpPr>
        <p:spPr>
          <a:xfrm>
            <a:off x="176108" y="80492"/>
            <a:ext cx="11124326" cy="707886"/>
          </a:xfrm>
          <a:prstGeom prst="rect">
            <a:avLst/>
          </a:prstGeom>
          <a:noFill/>
        </p:spPr>
        <p:txBody>
          <a:bodyPr wrap="square" rtlCol="0">
            <a:spAutoFit/>
          </a:bodyPr>
          <a:lstStyle/>
          <a:p>
            <a:r>
              <a:rPr lang="en-GB" sz="4000" b="1" dirty="0">
                <a:solidFill>
                  <a:srgbClr val="002060"/>
                </a:solidFill>
              </a:rPr>
              <a:t>Strong </a:t>
            </a:r>
            <a:r>
              <a:rPr lang="en-CH" sz="4000" b="1" dirty="0">
                <a:solidFill>
                  <a:srgbClr val="002060"/>
                </a:solidFill>
              </a:rPr>
              <a:t>BSM search programme</a:t>
            </a:r>
          </a:p>
        </p:txBody>
      </p:sp>
      <p:pic>
        <p:nvPicPr>
          <p:cNvPr id="25" name="Picture 4">
            <a:extLst>
              <a:ext uri="{FF2B5EF4-FFF2-40B4-BE49-F238E27FC236}">
                <a16:creationId xmlns:a16="http://schemas.microsoft.com/office/drawing/2014/main" id="{9E2E207F-522A-D54C-9A24-200C4E5F27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6947" y="2205823"/>
            <a:ext cx="6175053" cy="4512217"/>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a:extLst>
              <a:ext uri="{FF2B5EF4-FFF2-40B4-BE49-F238E27FC236}">
                <a16:creationId xmlns:a16="http://schemas.microsoft.com/office/drawing/2014/main" id="{DC7FB639-C0DB-424C-8442-91F15F5093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73697" y="1191393"/>
            <a:ext cx="2563484" cy="114338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9">
            <a:extLst>
              <a:ext uri="{FF2B5EF4-FFF2-40B4-BE49-F238E27FC236}">
                <a16:creationId xmlns:a16="http://schemas.microsoft.com/office/drawing/2014/main" id="{E4B1111F-9D07-4C46-A890-6D16FCC013F9}"/>
              </a:ext>
            </a:extLst>
          </p:cNvPr>
          <p:cNvPicPr>
            <a:picLocks noChangeAspect="1"/>
          </p:cNvPicPr>
          <p:nvPr/>
        </p:nvPicPr>
        <p:blipFill>
          <a:blip r:embed="rId5"/>
          <a:stretch>
            <a:fillRect/>
          </a:stretch>
        </p:blipFill>
        <p:spPr>
          <a:xfrm>
            <a:off x="2810960" y="3237722"/>
            <a:ext cx="705270" cy="582501"/>
          </a:xfrm>
          <a:prstGeom prst="rect">
            <a:avLst/>
          </a:prstGeom>
          <a:effectLst>
            <a:outerShdw blurRad="50800" dist="38100" dir="2700000" algn="tl" rotWithShape="0">
              <a:prstClr val="black">
                <a:alpha val="40000"/>
              </a:prstClr>
            </a:outerShdw>
          </a:effectLst>
        </p:spPr>
      </p:pic>
      <p:sp>
        <p:nvSpPr>
          <p:cNvPr id="4" name="TextBox 3">
            <a:extLst>
              <a:ext uri="{FF2B5EF4-FFF2-40B4-BE49-F238E27FC236}">
                <a16:creationId xmlns:a16="http://schemas.microsoft.com/office/drawing/2014/main" id="{0AAD685C-B73A-AA41-B485-1E61C05F7A2B}"/>
              </a:ext>
            </a:extLst>
          </p:cNvPr>
          <p:cNvSpPr txBox="1"/>
          <p:nvPr/>
        </p:nvSpPr>
        <p:spPr>
          <a:xfrm>
            <a:off x="821094" y="1850385"/>
            <a:ext cx="1445589" cy="369332"/>
          </a:xfrm>
          <a:prstGeom prst="rect">
            <a:avLst/>
          </a:prstGeom>
          <a:noFill/>
        </p:spPr>
        <p:txBody>
          <a:bodyPr wrap="none" rtlCol="0">
            <a:spAutoFit/>
          </a:bodyPr>
          <a:lstStyle/>
          <a:p>
            <a:r>
              <a:rPr lang="en-CH" dirty="0"/>
              <a:t>Dark Photons</a:t>
            </a:r>
          </a:p>
        </p:txBody>
      </p:sp>
      <p:sp>
        <p:nvSpPr>
          <p:cNvPr id="31" name="TextBox 30">
            <a:extLst>
              <a:ext uri="{FF2B5EF4-FFF2-40B4-BE49-F238E27FC236}">
                <a16:creationId xmlns:a16="http://schemas.microsoft.com/office/drawing/2014/main" id="{047FCAD1-5B3B-0A4B-891D-D1C4BFC70BD6}"/>
              </a:ext>
            </a:extLst>
          </p:cNvPr>
          <p:cNvSpPr txBox="1"/>
          <p:nvPr/>
        </p:nvSpPr>
        <p:spPr>
          <a:xfrm>
            <a:off x="6738449" y="1838824"/>
            <a:ext cx="2007729" cy="369332"/>
          </a:xfrm>
          <a:prstGeom prst="rect">
            <a:avLst/>
          </a:prstGeom>
          <a:noFill/>
        </p:spPr>
        <p:txBody>
          <a:bodyPr wrap="none" rtlCol="0">
            <a:spAutoFit/>
          </a:bodyPr>
          <a:lstStyle/>
          <a:p>
            <a:r>
              <a:rPr lang="en-CH" dirty="0"/>
              <a:t>Axion-Like-Particles</a:t>
            </a:r>
          </a:p>
        </p:txBody>
      </p:sp>
      <p:sp>
        <p:nvSpPr>
          <p:cNvPr id="32" name="TextBox 31">
            <a:extLst>
              <a:ext uri="{FF2B5EF4-FFF2-40B4-BE49-F238E27FC236}">
                <a16:creationId xmlns:a16="http://schemas.microsoft.com/office/drawing/2014/main" id="{E61FC33C-04B8-494C-B8B7-DD3F2AF84CB9}"/>
              </a:ext>
            </a:extLst>
          </p:cNvPr>
          <p:cNvSpPr txBox="1"/>
          <p:nvPr/>
        </p:nvSpPr>
        <p:spPr>
          <a:xfrm>
            <a:off x="133897" y="1022380"/>
            <a:ext cx="6604552" cy="584775"/>
          </a:xfrm>
          <a:prstGeom prst="rect">
            <a:avLst/>
          </a:prstGeom>
          <a:noFill/>
        </p:spPr>
        <p:txBody>
          <a:bodyPr wrap="square">
            <a:spAutoFit/>
          </a:bodyPr>
          <a:lstStyle/>
          <a:p>
            <a:r>
              <a:rPr lang="en-GB" sz="1600" dirty="0">
                <a:hlinkClick r:id="rId6"/>
              </a:rPr>
              <a:t>arxiv:2308.05587</a:t>
            </a:r>
            <a:endParaRPr lang="en-GB" sz="1600" dirty="0"/>
          </a:p>
          <a:p>
            <a:r>
              <a:rPr lang="en-GB" sz="1600" dirty="0"/>
              <a:t>PLB, 848, 138378, 2024</a:t>
            </a:r>
          </a:p>
        </p:txBody>
      </p:sp>
      <p:sp>
        <p:nvSpPr>
          <p:cNvPr id="33" name="TextBox 32">
            <a:extLst>
              <a:ext uri="{FF2B5EF4-FFF2-40B4-BE49-F238E27FC236}">
                <a16:creationId xmlns:a16="http://schemas.microsoft.com/office/drawing/2014/main" id="{062EBB4C-3810-234A-AC27-4BF63A6F8013}"/>
              </a:ext>
            </a:extLst>
          </p:cNvPr>
          <p:cNvSpPr txBox="1"/>
          <p:nvPr/>
        </p:nvSpPr>
        <p:spPr>
          <a:xfrm>
            <a:off x="6750537" y="1020047"/>
            <a:ext cx="2073196" cy="861774"/>
          </a:xfrm>
          <a:prstGeom prst="rect">
            <a:avLst/>
          </a:prstGeom>
          <a:noFill/>
        </p:spPr>
        <p:txBody>
          <a:bodyPr wrap="none" rtlCol="0">
            <a:spAutoFit/>
          </a:bodyPr>
          <a:lstStyle/>
          <a:p>
            <a:r>
              <a:rPr lang="en-GB" sz="1600" dirty="0">
                <a:hlinkClick r:id="rId7"/>
              </a:rPr>
              <a:t>arXiv:2410.10363</a:t>
            </a:r>
            <a:endParaRPr lang="en-GB" sz="1600" dirty="0"/>
          </a:p>
          <a:p>
            <a:r>
              <a:rPr lang="en-GB" sz="1600" b="0" i="0" dirty="0">
                <a:solidFill>
                  <a:srgbClr val="3F4350"/>
                </a:solidFill>
                <a:effectLst/>
                <a:latin typeface="Open Sans"/>
              </a:rPr>
              <a:t>JHEP, 2025, 199 (2025)</a:t>
            </a:r>
            <a:endParaRPr lang="en-GB" sz="1600" dirty="0"/>
          </a:p>
          <a:p>
            <a:endParaRPr lang="en-CH" dirty="0"/>
          </a:p>
        </p:txBody>
      </p:sp>
      <p:sp>
        <p:nvSpPr>
          <p:cNvPr id="34" name="Slide Number Placeholder 3">
            <a:extLst>
              <a:ext uri="{FF2B5EF4-FFF2-40B4-BE49-F238E27FC236}">
                <a16:creationId xmlns:a16="http://schemas.microsoft.com/office/drawing/2014/main" id="{FC1F01BA-57D9-F84F-99CC-77E56CDDDC4C}"/>
              </a:ext>
            </a:extLst>
          </p:cNvPr>
          <p:cNvSpPr txBox="1">
            <a:spLocks/>
          </p:cNvSpPr>
          <p:nvPr/>
        </p:nvSpPr>
        <p:spPr>
          <a:xfrm>
            <a:off x="9418983" y="6577806"/>
            <a:ext cx="2743200" cy="365125"/>
          </a:xfrm>
          <a:prstGeom prst="rect">
            <a:avLst/>
          </a:prstGeom>
        </p:spPr>
        <p:txBody>
          <a:bodyPr vert="horz" lIns="91440" tIns="45720" rIns="91440" bIns="45720" rtlCol="0" anchor="ctr"/>
          <a:lstStyle>
            <a:defPPr>
              <a:defRPr lang="en-CH"/>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39FEC5F-E574-7A45-83C5-B024448B2CFA}" type="slidenum">
              <a:rPr lang="en-CH" smtClean="0"/>
              <a:pPr/>
              <a:t>16</a:t>
            </a:fld>
            <a:endParaRPr lang="en-CH" dirty="0"/>
          </a:p>
        </p:txBody>
      </p:sp>
      <p:sp>
        <p:nvSpPr>
          <p:cNvPr id="5" name="TextBox 4">
            <a:extLst>
              <a:ext uri="{FF2B5EF4-FFF2-40B4-BE49-F238E27FC236}">
                <a16:creationId xmlns:a16="http://schemas.microsoft.com/office/drawing/2014/main" id="{297565EA-D94D-43F7-8509-C67EA1741916}"/>
              </a:ext>
            </a:extLst>
          </p:cNvPr>
          <p:cNvSpPr txBox="1"/>
          <p:nvPr/>
        </p:nvSpPr>
        <p:spPr>
          <a:xfrm>
            <a:off x="2087104" y="4756659"/>
            <a:ext cx="1297150" cy="4616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GB" sz="2400" dirty="0"/>
              <a:t>LLP -&gt; </a:t>
            </a:r>
            <a:r>
              <a:rPr lang="en-GB" sz="2400" dirty="0" err="1"/>
              <a:t>ee</a:t>
            </a:r>
            <a:endParaRPr lang="en-GB" sz="2400" dirty="0"/>
          </a:p>
        </p:txBody>
      </p:sp>
      <p:sp>
        <p:nvSpPr>
          <p:cNvPr id="17" name="TextBox 16">
            <a:extLst>
              <a:ext uri="{FF2B5EF4-FFF2-40B4-BE49-F238E27FC236}">
                <a16:creationId xmlns:a16="http://schemas.microsoft.com/office/drawing/2014/main" id="{4BD0D044-005A-4C09-AD51-C6A042F093A2}"/>
              </a:ext>
            </a:extLst>
          </p:cNvPr>
          <p:cNvSpPr txBox="1"/>
          <p:nvPr/>
        </p:nvSpPr>
        <p:spPr>
          <a:xfrm>
            <a:off x="7236922" y="3429000"/>
            <a:ext cx="1334020" cy="4616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GB" sz="2400" dirty="0"/>
              <a:t>LLP -&gt; </a:t>
            </a:r>
            <a:r>
              <a:rPr lang="el-GR" sz="2400" dirty="0"/>
              <a:t>γ γ</a:t>
            </a:r>
            <a:endParaRPr lang="en-GB" sz="2400" dirty="0"/>
          </a:p>
        </p:txBody>
      </p:sp>
      <p:sp>
        <p:nvSpPr>
          <p:cNvPr id="10" name="Date Placeholder 9">
            <a:extLst>
              <a:ext uri="{FF2B5EF4-FFF2-40B4-BE49-F238E27FC236}">
                <a16:creationId xmlns:a16="http://schemas.microsoft.com/office/drawing/2014/main" id="{6D59FAF7-F18C-4F95-85BE-8D1CF69768C7}"/>
              </a:ext>
            </a:extLst>
          </p:cNvPr>
          <p:cNvSpPr>
            <a:spLocks noGrp="1"/>
          </p:cNvSpPr>
          <p:nvPr>
            <p:ph type="dt" sz="half" idx="10"/>
          </p:nvPr>
        </p:nvSpPr>
        <p:spPr/>
        <p:txBody>
          <a:bodyPr/>
          <a:lstStyle/>
          <a:p>
            <a:r>
              <a:rPr lang="en-US"/>
              <a:t>13/06/2025</a:t>
            </a:r>
            <a:endParaRPr lang="en-GB"/>
          </a:p>
        </p:txBody>
      </p:sp>
      <p:sp>
        <p:nvSpPr>
          <p:cNvPr id="11" name="Footer Placeholder 10">
            <a:extLst>
              <a:ext uri="{FF2B5EF4-FFF2-40B4-BE49-F238E27FC236}">
                <a16:creationId xmlns:a16="http://schemas.microsoft.com/office/drawing/2014/main" id="{845608A9-B3FC-4E38-BD7C-BEEDD352B909}"/>
              </a:ext>
            </a:extLst>
          </p:cNvPr>
          <p:cNvSpPr>
            <a:spLocks noGrp="1"/>
          </p:cNvSpPr>
          <p:nvPr>
            <p:ph type="ftr" sz="quarter" idx="11"/>
          </p:nvPr>
        </p:nvSpPr>
        <p:spPr/>
        <p:txBody>
          <a:bodyPr/>
          <a:lstStyle/>
          <a:p>
            <a:r>
              <a:rPr lang="en-GB"/>
              <a:t>Alan Barr, University of Oxford, WIN25</a:t>
            </a:r>
          </a:p>
        </p:txBody>
      </p:sp>
    </p:spTree>
    <p:extLst>
      <p:ext uri="{BB962C8B-B14F-4D97-AF65-F5344CB8AC3E}">
        <p14:creationId xmlns:p14="http://schemas.microsoft.com/office/powerpoint/2010/main" val="33805533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6CE30FE-CBC8-47EC-815D-C23ED8FE5AB8}"/>
              </a:ext>
            </a:extLst>
          </p:cNvPr>
          <p:cNvPicPr>
            <a:picLocks noChangeAspect="1"/>
          </p:cNvPicPr>
          <p:nvPr/>
        </p:nvPicPr>
        <p:blipFill>
          <a:blip r:embed="rId2"/>
          <a:stretch>
            <a:fillRect/>
          </a:stretch>
        </p:blipFill>
        <p:spPr>
          <a:xfrm>
            <a:off x="215022" y="2057628"/>
            <a:ext cx="11761956" cy="2331715"/>
          </a:xfrm>
          <a:prstGeom prst="rect">
            <a:avLst/>
          </a:prstGeom>
        </p:spPr>
      </p:pic>
      <p:sp>
        <p:nvSpPr>
          <p:cNvPr id="9" name="Date Placeholder 8">
            <a:extLst>
              <a:ext uri="{FF2B5EF4-FFF2-40B4-BE49-F238E27FC236}">
                <a16:creationId xmlns:a16="http://schemas.microsoft.com/office/drawing/2014/main" id="{9E089ED6-1DD6-41D8-BB5A-BF11F22107D4}"/>
              </a:ext>
            </a:extLst>
          </p:cNvPr>
          <p:cNvSpPr>
            <a:spLocks noGrp="1"/>
          </p:cNvSpPr>
          <p:nvPr>
            <p:ph type="dt" sz="half" idx="10"/>
          </p:nvPr>
        </p:nvSpPr>
        <p:spPr/>
        <p:txBody>
          <a:bodyPr/>
          <a:lstStyle/>
          <a:p>
            <a:r>
              <a:rPr lang="en-US"/>
              <a:t>13/06/2025</a:t>
            </a:r>
            <a:endParaRPr lang="en-GB"/>
          </a:p>
        </p:txBody>
      </p:sp>
      <p:sp>
        <p:nvSpPr>
          <p:cNvPr id="10" name="Footer Placeholder 9">
            <a:extLst>
              <a:ext uri="{FF2B5EF4-FFF2-40B4-BE49-F238E27FC236}">
                <a16:creationId xmlns:a16="http://schemas.microsoft.com/office/drawing/2014/main" id="{1A4B34A1-AEA0-4424-B9AE-10AB0B0A0246}"/>
              </a:ext>
            </a:extLst>
          </p:cNvPr>
          <p:cNvSpPr>
            <a:spLocks noGrp="1"/>
          </p:cNvSpPr>
          <p:nvPr>
            <p:ph type="ftr" sz="quarter" idx="11"/>
          </p:nvPr>
        </p:nvSpPr>
        <p:spPr/>
        <p:txBody>
          <a:bodyPr/>
          <a:lstStyle/>
          <a:p>
            <a:r>
              <a:rPr lang="en-GB"/>
              <a:t>Alan Barr, University of Oxford, WIN25</a:t>
            </a:r>
          </a:p>
        </p:txBody>
      </p:sp>
      <p:sp>
        <p:nvSpPr>
          <p:cNvPr id="11" name="Slide Number Placeholder 10">
            <a:extLst>
              <a:ext uri="{FF2B5EF4-FFF2-40B4-BE49-F238E27FC236}">
                <a16:creationId xmlns:a16="http://schemas.microsoft.com/office/drawing/2014/main" id="{A08CF10F-1EDC-4A02-A5A3-34E491700A19}"/>
              </a:ext>
            </a:extLst>
          </p:cNvPr>
          <p:cNvSpPr>
            <a:spLocks noGrp="1"/>
          </p:cNvSpPr>
          <p:nvPr>
            <p:ph type="sldNum" sz="quarter" idx="12"/>
          </p:nvPr>
        </p:nvSpPr>
        <p:spPr/>
        <p:txBody>
          <a:bodyPr/>
          <a:lstStyle/>
          <a:p>
            <a:fld id="{A1BEBC7D-A577-4EC9-BAA7-6667F04C927E}" type="slidenum">
              <a:rPr lang="en-GB" smtClean="0"/>
              <a:t>17</a:t>
            </a:fld>
            <a:endParaRPr lang="en-GB"/>
          </a:p>
        </p:txBody>
      </p:sp>
    </p:spTree>
    <p:extLst>
      <p:ext uri="{BB962C8B-B14F-4D97-AF65-F5344CB8AC3E}">
        <p14:creationId xmlns:p14="http://schemas.microsoft.com/office/powerpoint/2010/main" val="27366041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8D534D2-B27B-2033-811C-002AFB0C42B2}"/>
              </a:ext>
            </a:extLst>
          </p:cNvPr>
          <p:cNvSpPr>
            <a:spLocks noGrp="1"/>
          </p:cNvSpPr>
          <p:nvPr>
            <p:ph type="title"/>
          </p:nvPr>
        </p:nvSpPr>
        <p:spPr>
          <a:xfrm>
            <a:off x="441886" y="1857655"/>
            <a:ext cx="10515600" cy="2852737"/>
          </a:xfrm>
        </p:spPr>
        <p:txBody>
          <a:bodyPr/>
          <a:lstStyle/>
          <a:p>
            <a:r>
              <a:rPr lang="en-GB" dirty="0"/>
              <a:t>The Forward Physics Facility</a:t>
            </a:r>
          </a:p>
        </p:txBody>
      </p:sp>
      <p:sp>
        <p:nvSpPr>
          <p:cNvPr id="18" name="TextBox 17">
            <a:extLst>
              <a:ext uri="{FF2B5EF4-FFF2-40B4-BE49-F238E27FC236}">
                <a16:creationId xmlns:a16="http://schemas.microsoft.com/office/drawing/2014/main" id="{3C2991D7-A140-497F-A8AD-29394ADD1D59}"/>
              </a:ext>
            </a:extLst>
          </p:cNvPr>
          <p:cNvSpPr txBox="1"/>
          <p:nvPr/>
        </p:nvSpPr>
        <p:spPr>
          <a:xfrm>
            <a:off x="507201" y="4635747"/>
            <a:ext cx="5031532" cy="369332"/>
          </a:xfrm>
          <a:prstGeom prst="rect">
            <a:avLst/>
          </a:prstGeom>
          <a:noFill/>
        </p:spPr>
        <p:txBody>
          <a:bodyPr wrap="square">
            <a:spAutoFit/>
          </a:bodyPr>
          <a:lstStyle/>
          <a:p>
            <a:r>
              <a:rPr lang="en-GB" dirty="0">
                <a:solidFill>
                  <a:schemeClr val="bg2">
                    <a:lumMod val="25000"/>
                  </a:schemeClr>
                </a:solidFill>
              </a:rPr>
              <a:t>FPF working group under CERN/PBC</a:t>
            </a:r>
          </a:p>
        </p:txBody>
      </p:sp>
      <p:sp>
        <p:nvSpPr>
          <p:cNvPr id="19" name="Date Placeholder 18">
            <a:extLst>
              <a:ext uri="{FF2B5EF4-FFF2-40B4-BE49-F238E27FC236}">
                <a16:creationId xmlns:a16="http://schemas.microsoft.com/office/drawing/2014/main" id="{9336F3BC-3A61-46B5-BB54-A9B299C1D877}"/>
              </a:ext>
            </a:extLst>
          </p:cNvPr>
          <p:cNvSpPr>
            <a:spLocks noGrp="1"/>
          </p:cNvSpPr>
          <p:nvPr>
            <p:ph type="dt" sz="half" idx="10"/>
          </p:nvPr>
        </p:nvSpPr>
        <p:spPr/>
        <p:txBody>
          <a:bodyPr/>
          <a:lstStyle/>
          <a:p>
            <a:r>
              <a:rPr lang="en-US"/>
              <a:t>13/06/2025</a:t>
            </a:r>
            <a:endParaRPr lang="en-GB"/>
          </a:p>
        </p:txBody>
      </p:sp>
      <p:sp>
        <p:nvSpPr>
          <p:cNvPr id="20" name="Footer Placeholder 19">
            <a:extLst>
              <a:ext uri="{FF2B5EF4-FFF2-40B4-BE49-F238E27FC236}">
                <a16:creationId xmlns:a16="http://schemas.microsoft.com/office/drawing/2014/main" id="{D8BDD5EE-6C6A-4EBF-8936-ECD88DF5C64D}"/>
              </a:ext>
            </a:extLst>
          </p:cNvPr>
          <p:cNvSpPr>
            <a:spLocks noGrp="1"/>
          </p:cNvSpPr>
          <p:nvPr>
            <p:ph type="ftr" sz="quarter" idx="11"/>
          </p:nvPr>
        </p:nvSpPr>
        <p:spPr/>
        <p:txBody>
          <a:bodyPr/>
          <a:lstStyle/>
          <a:p>
            <a:r>
              <a:rPr lang="en-GB"/>
              <a:t>Alan Barr, University of Oxford, WIN25</a:t>
            </a:r>
          </a:p>
        </p:txBody>
      </p:sp>
      <p:sp>
        <p:nvSpPr>
          <p:cNvPr id="21" name="Slide Number Placeholder 20">
            <a:extLst>
              <a:ext uri="{FF2B5EF4-FFF2-40B4-BE49-F238E27FC236}">
                <a16:creationId xmlns:a16="http://schemas.microsoft.com/office/drawing/2014/main" id="{AA6AE36A-13ED-4066-8717-A570B40C2B36}"/>
              </a:ext>
            </a:extLst>
          </p:cNvPr>
          <p:cNvSpPr>
            <a:spLocks noGrp="1"/>
          </p:cNvSpPr>
          <p:nvPr>
            <p:ph type="sldNum" sz="quarter" idx="12"/>
          </p:nvPr>
        </p:nvSpPr>
        <p:spPr/>
        <p:txBody>
          <a:bodyPr/>
          <a:lstStyle/>
          <a:p>
            <a:fld id="{A1BEBC7D-A577-4EC9-BAA7-6667F04C927E}" type="slidenum">
              <a:rPr lang="en-GB" smtClean="0"/>
              <a:t>18</a:t>
            </a:fld>
            <a:endParaRPr lang="en-GB"/>
          </a:p>
        </p:txBody>
      </p:sp>
    </p:spTree>
    <p:extLst>
      <p:ext uri="{BB962C8B-B14F-4D97-AF65-F5344CB8AC3E}">
        <p14:creationId xmlns:p14="http://schemas.microsoft.com/office/powerpoint/2010/main" val="21485312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5" descr="Picture 35">
            <a:extLst>
              <a:ext uri="{FF2B5EF4-FFF2-40B4-BE49-F238E27FC236}">
                <a16:creationId xmlns:a16="http://schemas.microsoft.com/office/drawing/2014/main" id="{66611B8A-8F03-44F9-BEDC-55BCAD19BB2A}"/>
              </a:ext>
            </a:extLst>
          </p:cNvPr>
          <p:cNvPicPr>
            <a:picLocks noChangeAspect="1"/>
          </p:cNvPicPr>
          <p:nvPr/>
        </p:nvPicPr>
        <p:blipFill>
          <a:blip r:embed="rId2"/>
          <a:srcRect b="18152"/>
          <a:stretch>
            <a:fillRect/>
          </a:stretch>
        </p:blipFill>
        <p:spPr>
          <a:xfrm>
            <a:off x="651129" y="3776208"/>
            <a:ext cx="7807070" cy="2864084"/>
          </a:xfrm>
          <a:prstGeom prst="rect">
            <a:avLst/>
          </a:prstGeom>
          <a:ln w="12700" cap="flat">
            <a:noFill/>
            <a:miter lim="400000"/>
          </a:ln>
          <a:effectLst/>
        </p:spPr>
      </p:pic>
      <p:pic>
        <p:nvPicPr>
          <p:cNvPr id="7" name="object 14" descr="object 14">
            <a:extLst>
              <a:ext uri="{FF2B5EF4-FFF2-40B4-BE49-F238E27FC236}">
                <a16:creationId xmlns:a16="http://schemas.microsoft.com/office/drawing/2014/main" id="{0DE81849-CC68-4A3D-ADAC-C7A993C35418}"/>
              </a:ext>
            </a:extLst>
          </p:cNvPr>
          <p:cNvPicPr>
            <a:picLocks noChangeAspect="1"/>
          </p:cNvPicPr>
          <p:nvPr/>
        </p:nvPicPr>
        <p:blipFill>
          <a:blip r:embed="rId3"/>
          <a:stretch>
            <a:fillRect/>
          </a:stretch>
        </p:blipFill>
        <p:spPr>
          <a:xfrm>
            <a:off x="234334" y="136525"/>
            <a:ext cx="6714252" cy="4179981"/>
          </a:xfrm>
          <a:prstGeom prst="rect">
            <a:avLst/>
          </a:prstGeom>
          <a:ln w="12700" cap="flat">
            <a:noFill/>
            <a:miter lim="400000"/>
          </a:ln>
          <a:effectLst/>
        </p:spPr>
      </p:pic>
      <p:pic>
        <p:nvPicPr>
          <p:cNvPr id="9" name="Picture 4" descr="Picture 4">
            <a:extLst>
              <a:ext uri="{FF2B5EF4-FFF2-40B4-BE49-F238E27FC236}">
                <a16:creationId xmlns:a16="http://schemas.microsoft.com/office/drawing/2014/main" id="{E0B4C965-757E-4648-AD58-D41E70AF5891}"/>
              </a:ext>
            </a:extLst>
          </p:cNvPr>
          <p:cNvPicPr>
            <a:picLocks noChangeAspect="1"/>
          </p:cNvPicPr>
          <p:nvPr/>
        </p:nvPicPr>
        <p:blipFill>
          <a:blip r:embed="rId4"/>
          <a:stretch>
            <a:fillRect/>
          </a:stretch>
        </p:blipFill>
        <p:spPr>
          <a:xfrm>
            <a:off x="9208035" y="2659224"/>
            <a:ext cx="2215241" cy="3852001"/>
          </a:xfrm>
          <a:prstGeom prst="rect">
            <a:avLst/>
          </a:prstGeom>
          <a:ln w="12700" cap="flat">
            <a:noFill/>
            <a:miter lim="400000"/>
          </a:ln>
          <a:effectLst/>
        </p:spPr>
      </p:pic>
      <p:sp>
        <p:nvSpPr>
          <p:cNvPr id="10" name="TextBox 9">
            <a:extLst>
              <a:ext uri="{FF2B5EF4-FFF2-40B4-BE49-F238E27FC236}">
                <a16:creationId xmlns:a16="http://schemas.microsoft.com/office/drawing/2014/main" id="{AC275398-4506-4BED-9761-1033ED1AC2EF}"/>
              </a:ext>
            </a:extLst>
          </p:cNvPr>
          <p:cNvSpPr txBox="1"/>
          <p:nvPr/>
        </p:nvSpPr>
        <p:spPr>
          <a:xfrm>
            <a:off x="7489969" y="382699"/>
            <a:ext cx="3485249" cy="1631216"/>
          </a:xfrm>
          <a:prstGeom prst="rect">
            <a:avLst/>
          </a:prstGeom>
          <a:noFill/>
        </p:spPr>
        <p:txBody>
          <a:bodyPr wrap="none" rtlCol="0">
            <a:spAutoFit/>
          </a:bodyPr>
          <a:lstStyle/>
          <a:p>
            <a:r>
              <a:rPr lang="en-GB" sz="2000" b="1" dirty="0"/>
              <a:t>Site selection:</a:t>
            </a:r>
          </a:p>
          <a:p>
            <a:r>
              <a:rPr lang="en-GB" sz="2000" dirty="0"/>
              <a:t>627m from ATLAS IP1</a:t>
            </a:r>
          </a:p>
          <a:p>
            <a:r>
              <a:rPr lang="en-GB" sz="2000" dirty="0"/>
              <a:t>90m deep; 75m long; 21m wide</a:t>
            </a:r>
          </a:p>
          <a:p>
            <a:r>
              <a:rPr lang="en-GB" sz="2000" dirty="0"/>
              <a:t>10m away from LHC tunnel</a:t>
            </a:r>
          </a:p>
          <a:p>
            <a:r>
              <a:rPr lang="en-GB" sz="2000" dirty="0"/>
              <a:t>Shielding &gt; 200m rock/concrete</a:t>
            </a:r>
          </a:p>
        </p:txBody>
      </p:sp>
      <p:sp>
        <p:nvSpPr>
          <p:cNvPr id="11" name="Straight Arrow Connector 38">
            <a:extLst>
              <a:ext uri="{FF2B5EF4-FFF2-40B4-BE49-F238E27FC236}">
                <a16:creationId xmlns:a16="http://schemas.microsoft.com/office/drawing/2014/main" id="{11E90238-2B2B-41CF-B7BF-561907679422}"/>
              </a:ext>
            </a:extLst>
          </p:cNvPr>
          <p:cNvSpPr/>
          <p:nvPr/>
        </p:nvSpPr>
        <p:spPr>
          <a:xfrm>
            <a:off x="651130" y="3550142"/>
            <a:ext cx="478424" cy="2016939"/>
          </a:xfrm>
          <a:prstGeom prst="line">
            <a:avLst/>
          </a:prstGeom>
          <a:noFill/>
          <a:ln w="127000" cap="flat">
            <a:solidFill>
              <a:srgbClr val="4A7EBB"/>
            </a:solidFill>
            <a:prstDash val="solid"/>
            <a:round/>
            <a:tailEnd type="triangle" w="med" len="med"/>
          </a:ln>
          <a:effectLst/>
        </p:spPr>
        <p:txBody>
          <a:bodyPr wrap="square" lIns="91439" tIns="91439" rIns="91439" bIns="91439" numCol="1" anchor="t">
            <a:noAutofit/>
          </a:bodyPr>
          <a:lstStyle/>
          <a:p>
            <a:pPr defTabSz="1828800">
              <a:lnSpc>
                <a:spcPct val="100000"/>
              </a:lnSpc>
              <a:spcBef>
                <a:spcPts val="0"/>
              </a:spcBef>
              <a:defRPr sz="3600">
                <a:latin typeface="Calibri"/>
                <a:ea typeface="Calibri"/>
                <a:cs typeface="Calibri"/>
                <a:sym typeface="Calibri"/>
              </a:defRPr>
            </a:pPr>
            <a:endParaRPr/>
          </a:p>
        </p:txBody>
      </p:sp>
      <p:sp>
        <p:nvSpPr>
          <p:cNvPr id="13" name="TextBox 12">
            <a:extLst>
              <a:ext uri="{FF2B5EF4-FFF2-40B4-BE49-F238E27FC236}">
                <a16:creationId xmlns:a16="http://schemas.microsoft.com/office/drawing/2014/main" id="{05AFF75E-69C4-4603-ACDB-129E32B35215}"/>
              </a:ext>
            </a:extLst>
          </p:cNvPr>
          <p:cNvSpPr txBox="1"/>
          <p:nvPr/>
        </p:nvSpPr>
        <p:spPr>
          <a:xfrm>
            <a:off x="89911" y="5438495"/>
            <a:ext cx="705642" cy="523220"/>
          </a:xfrm>
          <a:prstGeom prst="rect">
            <a:avLst/>
          </a:prstGeom>
          <a:noFill/>
        </p:spPr>
        <p:txBody>
          <a:bodyPr wrap="none" rtlCol="0">
            <a:spAutoFit/>
          </a:bodyPr>
          <a:lstStyle/>
          <a:p>
            <a:r>
              <a:rPr lang="en-GB" sz="2800" b="1" dirty="0"/>
              <a:t>FPF</a:t>
            </a:r>
          </a:p>
        </p:txBody>
      </p:sp>
      <p:sp>
        <p:nvSpPr>
          <p:cNvPr id="14" name="TextBox 13">
            <a:extLst>
              <a:ext uri="{FF2B5EF4-FFF2-40B4-BE49-F238E27FC236}">
                <a16:creationId xmlns:a16="http://schemas.microsoft.com/office/drawing/2014/main" id="{84F429A9-FD94-4EB6-B1F3-8DCC41DAD195}"/>
              </a:ext>
            </a:extLst>
          </p:cNvPr>
          <p:cNvSpPr txBox="1"/>
          <p:nvPr/>
        </p:nvSpPr>
        <p:spPr>
          <a:xfrm>
            <a:off x="4532252" y="4813208"/>
            <a:ext cx="1806905" cy="523220"/>
          </a:xfrm>
          <a:prstGeom prst="rect">
            <a:avLst/>
          </a:prstGeom>
          <a:noFill/>
        </p:spPr>
        <p:txBody>
          <a:bodyPr wrap="none" rtlCol="0">
            <a:spAutoFit/>
          </a:bodyPr>
          <a:lstStyle/>
          <a:p>
            <a:r>
              <a:rPr lang="en-GB" sz="2800" b="1" dirty="0"/>
              <a:t>LHC tunnel</a:t>
            </a:r>
          </a:p>
        </p:txBody>
      </p:sp>
      <p:sp>
        <p:nvSpPr>
          <p:cNvPr id="15" name="TextBox 14">
            <a:extLst>
              <a:ext uri="{FF2B5EF4-FFF2-40B4-BE49-F238E27FC236}">
                <a16:creationId xmlns:a16="http://schemas.microsoft.com/office/drawing/2014/main" id="{B0A855DA-6589-4772-9E19-70CB3B7EBE50}"/>
              </a:ext>
            </a:extLst>
          </p:cNvPr>
          <p:cNvSpPr txBox="1"/>
          <p:nvPr/>
        </p:nvSpPr>
        <p:spPr>
          <a:xfrm>
            <a:off x="9332813" y="2304309"/>
            <a:ext cx="1946430" cy="400110"/>
          </a:xfrm>
          <a:prstGeom prst="rect">
            <a:avLst/>
          </a:prstGeom>
          <a:noFill/>
        </p:spPr>
        <p:txBody>
          <a:bodyPr wrap="none" rtlCol="0">
            <a:spAutoFit/>
          </a:bodyPr>
          <a:lstStyle/>
          <a:p>
            <a:r>
              <a:rPr lang="en-GB" sz="2000" i="1" dirty="0"/>
              <a:t>Surface buildings</a:t>
            </a:r>
          </a:p>
        </p:txBody>
      </p:sp>
      <p:sp>
        <p:nvSpPr>
          <p:cNvPr id="16" name="TextBox 15">
            <a:extLst>
              <a:ext uri="{FF2B5EF4-FFF2-40B4-BE49-F238E27FC236}">
                <a16:creationId xmlns:a16="http://schemas.microsoft.com/office/drawing/2014/main" id="{982F8450-643A-43F4-97AA-F56BDC677608}"/>
              </a:ext>
            </a:extLst>
          </p:cNvPr>
          <p:cNvSpPr txBox="1"/>
          <p:nvPr/>
        </p:nvSpPr>
        <p:spPr>
          <a:xfrm>
            <a:off x="9966706" y="4260441"/>
            <a:ext cx="728084" cy="400110"/>
          </a:xfrm>
          <a:prstGeom prst="rect">
            <a:avLst/>
          </a:prstGeom>
          <a:noFill/>
        </p:spPr>
        <p:txBody>
          <a:bodyPr wrap="none" rtlCol="0">
            <a:spAutoFit/>
          </a:bodyPr>
          <a:lstStyle/>
          <a:p>
            <a:r>
              <a:rPr lang="en-GB" sz="2000" i="1" dirty="0"/>
              <a:t>Shaft</a:t>
            </a:r>
          </a:p>
        </p:txBody>
      </p:sp>
      <p:sp>
        <p:nvSpPr>
          <p:cNvPr id="17" name="TextBox 16">
            <a:extLst>
              <a:ext uri="{FF2B5EF4-FFF2-40B4-BE49-F238E27FC236}">
                <a16:creationId xmlns:a16="http://schemas.microsoft.com/office/drawing/2014/main" id="{FD4FC2E9-129F-450A-9CCF-F3B073BCB2AD}"/>
              </a:ext>
            </a:extLst>
          </p:cNvPr>
          <p:cNvSpPr txBox="1"/>
          <p:nvPr/>
        </p:nvSpPr>
        <p:spPr>
          <a:xfrm>
            <a:off x="10826235" y="5858699"/>
            <a:ext cx="906017" cy="400110"/>
          </a:xfrm>
          <a:prstGeom prst="rect">
            <a:avLst/>
          </a:prstGeom>
          <a:noFill/>
        </p:spPr>
        <p:txBody>
          <a:bodyPr wrap="none" rtlCol="0">
            <a:spAutoFit/>
          </a:bodyPr>
          <a:lstStyle/>
          <a:p>
            <a:r>
              <a:rPr lang="en-GB" sz="2000" i="1" dirty="0"/>
              <a:t>Cavern</a:t>
            </a:r>
          </a:p>
        </p:txBody>
      </p:sp>
      <p:sp>
        <p:nvSpPr>
          <p:cNvPr id="18" name="Date Placeholder 17">
            <a:extLst>
              <a:ext uri="{FF2B5EF4-FFF2-40B4-BE49-F238E27FC236}">
                <a16:creationId xmlns:a16="http://schemas.microsoft.com/office/drawing/2014/main" id="{441BBD6D-763B-4D3D-A821-9CE48A4C6037}"/>
              </a:ext>
            </a:extLst>
          </p:cNvPr>
          <p:cNvSpPr>
            <a:spLocks noGrp="1"/>
          </p:cNvSpPr>
          <p:nvPr>
            <p:ph type="dt" sz="half" idx="10"/>
          </p:nvPr>
        </p:nvSpPr>
        <p:spPr/>
        <p:txBody>
          <a:bodyPr/>
          <a:lstStyle/>
          <a:p>
            <a:r>
              <a:rPr lang="en-US"/>
              <a:t>13/06/2025</a:t>
            </a:r>
            <a:endParaRPr lang="en-GB"/>
          </a:p>
        </p:txBody>
      </p:sp>
      <p:sp>
        <p:nvSpPr>
          <p:cNvPr id="19" name="Footer Placeholder 18">
            <a:extLst>
              <a:ext uri="{FF2B5EF4-FFF2-40B4-BE49-F238E27FC236}">
                <a16:creationId xmlns:a16="http://schemas.microsoft.com/office/drawing/2014/main" id="{B09767E7-1133-4E91-92C7-DFF79F39BE95}"/>
              </a:ext>
            </a:extLst>
          </p:cNvPr>
          <p:cNvSpPr>
            <a:spLocks noGrp="1"/>
          </p:cNvSpPr>
          <p:nvPr>
            <p:ph type="ftr" sz="quarter" idx="11"/>
          </p:nvPr>
        </p:nvSpPr>
        <p:spPr/>
        <p:txBody>
          <a:bodyPr/>
          <a:lstStyle/>
          <a:p>
            <a:r>
              <a:rPr lang="en-GB"/>
              <a:t>Alan Barr, University of Oxford, WIN25</a:t>
            </a:r>
          </a:p>
        </p:txBody>
      </p:sp>
      <p:sp>
        <p:nvSpPr>
          <p:cNvPr id="20" name="Slide Number Placeholder 19">
            <a:extLst>
              <a:ext uri="{FF2B5EF4-FFF2-40B4-BE49-F238E27FC236}">
                <a16:creationId xmlns:a16="http://schemas.microsoft.com/office/drawing/2014/main" id="{F1A2B5E4-BF4B-4B5C-8DBC-D6E25576E9C0}"/>
              </a:ext>
            </a:extLst>
          </p:cNvPr>
          <p:cNvSpPr>
            <a:spLocks noGrp="1"/>
          </p:cNvSpPr>
          <p:nvPr>
            <p:ph type="sldNum" sz="quarter" idx="12"/>
          </p:nvPr>
        </p:nvSpPr>
        <p:spPr/>
        <p:txBody>
          <a:bodyPr/>
          <a:lstStyle/>
          <a:p>
            <a:fld id="{A1BEBC7D-A577-4EC9-BAA7-6667F04C927E}" type="slidenum">
              <a:rPr lang="en-GB" smtClean="0"/>
              <a:t>19</a:t>
            </a:fld>
            <a:endParaRPr lang="en-GB"/>
          </a:p>
        </p:txBody>
      </p:sp>
    </p:spTree>
    <p:extLst>
      <p:ext uri="{BB962C8B-B14F-4D97-AF65-F5344CB8AC3E}">
        <p14:creationId xmlns:p14="http://schemas.microsoft.com/office/powerpoint/2010/main" val="4095621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22661FF7-DBF6-4EB0-AD2C-4977A5FCEAAC}"/>
              </a:ext>
            </a:extLst>
          </p:cNvPr>
          <p:cNvGrpSpPr/>
          <p:nvPr/>
        </p:nvGrpSpPr>
        <p:grpSpPr>
          <a:xfrm>
            <a:off x="473140" y="1544008"/>
            <a:ext cx="10723180" cy="3088652"/>
            <a:chOff x="2286000" y="2088434"/>
            <a:chExt cx="7280058" cy="1846800"/>
          </a:xfrm>
        </p:grpSpPr>
        <p:grpSp>
          <p:nvGrpSpPr>
            <p:cNvPr id="29" name="Group 28">
              <a:extLst>
                <a:ext uri="{FF2B5EF4-FFF2-40B4-BE49-F238E27FC236}">
                  <a16:creationId xmlns:a16="http://schemas.microsoft.com/office/drawing/2014/main" id="{314C3FE9-26B1-4673-8E90-E4191C51BDE3}"/>
                </a:ext>
              </a:extLst>
            </p:cNvPr>
            <p:cNvGrpSpPr/>
            <p:nvPr/>
          </p:nvGrpSpPr>
          <p:grpSpPr>
            <a:xfrm>
              <a:off x="2286000" y="2286001"/>
              <a:ext cx="7162800" cy="1649233"/>
              <a:chOff x="686764" y="3235221"/>
              <a:chExt cx="6761940" cy="1633785"/>
            </a:xfrm>
          </p:grpSpPr>
          <p:pic>
            <p:nvPicPr>
              <p:cNvPr id="33" name="Picture 32" descr="0803012_02-A4-at-144-dpi.jpg">
                <a:extLst>
                  <a:ext uri="{FF2B5EF4-FFF2-40B4-BE49-F238E27FC236}">
                    <a16:creationId xmlns:a16="http://schemas.microsoft.com/office/drawing/2014/main" id="{65EF539A-DDA2-417C-87C5-88FF5B43BE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7635" y="3393423"/>
                <a:ext cx="2791232" cy="1475583"/>
              </a:xfrm>
              <a:prstGeom prst="rect">
                <a:avLst/>
              </a:prstGeom>
            </p:spPr>
          </p:pic>
          <p:cxnSp>
            <p:nvCxnSpPr>
              <p:cNvPr id="34" name="Straight Arrow Connector 33">
                <a:extLst>
                  <a:ext uri="{FF2B5EF4-FFF2-40B4-BE49-F238E27FC236}">
                    <a16:creationId xmlns:a16="http://schemas.microsoft.com/office/drawing/2014/main" id="{2E435E91-4747-4A68-928D-9D9C398AC04D}"/>
                  </a:ext>
                </a:extLst>
              </p:cNvPr>
              <p:cNvCxnSpPr/>
              <p:nvPr/>
            </p:nvCxnSpPr>
            <p:spPr>
              <a:xfrm flipV="1">
                <a:off x="4378325" y="3235221"/>
                <a:ext cx="238125" cy="809730"/>
              </a:xfrm>
              <a:prstGeom prst="straightConnector1">
                <a:avLst/>
              </a:prstGeom>
              <a:ln w="12700" cmpd="sng">
                <a:solidFill>
                  <a:schemeClr val="tx1"/>
                </a:solidFill>
                <a:headEnd type="none"/>
                <a:tailEnd type="triangle" w="sm" len="lg"/>
              </a:ln>
            </p:spPr>
            <p:style>
              <a:lnRef idx="2">
                <a:schemeClr val="accent1"/>
              </a:lnRef>
              <a:fillRef idx="0">
                <a:schemeClr val="accent1"/>
              </a:fillRef>
              <a:effectRef idx="1">
                <a:schemeClr val="accent1"/>
              </a:effectRef>
              <a:fontRef idx="minor">
                <a:schemeClr val="tx1"/>
              </a:fontRef>
            </p:style>
          </p:cxnSp>
          <p:grpSp>
            <p:nvGrpSpPr>
              <p:cNvPr id="35" name="Group 34">
                <a:extLst>
                  <a:ext uri="{FF2B5EF4-FFF2-40B4-BE49-F238E27FC236}">
                    <a16:creationId xmlns:a16="http://schemas.microsoft.com/office/drawing/2014/main" id="{D93F240B-54F3-4E7F-89CA-5CB4E8D632B6}"/>
                  </a:ext>
                </a:extLst>
              </p:cNvPr>
              <p:cNvGrpSpPr/>
              <p:nvPr/>
            </p:nvGrpSpPr>
            <p:grpSpPr>
              <a:xfrm>
                <a:off x="686764" y="4213439"/>
                <a:ext cx="2214348" cy="409266"/>
                <a:chOff x="686764" y="4213439"/>
                <a:chExt cx="2214348" cy="409266"/>
              </a:xfrm>
            </p:grpSpPr>
            <p:cxnSp>
              <p:nvCxnSpPr>
                <p:cNvPr id="44" name="Straight Arrow Connector 43">
                  <a:extLst>
                    <a:ext uri="{FF2B5EF4-FFF2-40B4-BE49-F238E27FC236}">
                      <a16:creationId xmlns:a16="http://schemas.microsoft.com/office/drawing/2014/main" id="{603A49D0-FDBC-403A-BFDF-E0A5C349AAEE}"/>
                    </a:ext>
                  </a:extLst>
                </p:cNvPr>
                <p:cNvCxnSpPr/>
                <p:nvPr/>
              </p:nvCxnSpPr>
              <p:spPr>
                <a:xfrm flipH="1">
                  <a:off x="686764" y="4213439"/>
                  <a:ext cx="2206310" cy="270422"/>
                </a:xfrm>
                <a:prstGeom prst="straightConnector1">
                  <a:avLst/>
                </a:prstGeom>
                <a:ln w="12700" cmpd="sng">
                  <a:solidFill>
                    <a:srgbClr val="FF0000"/>
                  </a:solidFill>
                  <a:headEnd type="none"/>
                  <a:tailEnd type="triangle" w="sm" len="lg"/>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8C724369-EEE8-4B9F-84F5-44F2F614075C}"/>
                    </a:ext>
                  </a:extLst>
                </p:cNvPr>
                <p:cNvCxnSpPr/>
                <p:nvPr/>
              </p:nvCxnSpPr>
              <p:spPr>
                <a:xfrm flipH="1">
                  <a:off x="694802" y="4284835"/>
                  <a:ext cx="2206309" cy="309069"/>
                </a:xfrm>
                <a:prstGeom prst="straightConnector1">
                  <a:avLst/>
                </a:prstGeom>
                <a:ln w="12700" cmpd="sng">
                  <a:solidFill>
                    <a:srgbClr val="FF0000"/>
                  </a:solidFill>
                  <a:headEnd type="none"/>
                  <a:tailEnd type="triangle" w="sm" len="lg"/>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D0F08F95-D3C4-4BF2-987D-3CDF34F674C5}"/>
                    </a:ext>
                  </a:extLst>
                </p:cNvPr>
                <p:cNvCxnSpPr/>
                <p:nvPr/>
              </p:nvCxnSpPr>
              <p:spPr>
                <a:xfrm flipH="1">
                  <a:off x="686764" y="4240852"/>
                  <a:ext cx="2206309" cy="309069"/>
                </a:xfrm>
                <a:prstGeom prst="straightConnector1">
                  <a:avLst/>
                </a:prstGeom>
                <a:ln w="12700" cmpd="sng">
                  <a:solidFill>
                    <a:srgbClr val="FF0000"/>
                  </a:solidFill>
                  <a:headEnd type="none"/>
                  <a:tailEnd type="triangle" w="sm" len="lg"/>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66C03982-BF88-4E21-9CC9-28C887B957A6}"/>
                    </a:ext>
                  </a:extLst>
                </p:cNvPr>
                <p:cNvCxnSpPr/>
                <p:nvPr/>
              </p:nvCxnSpPr>
              <p:spPr>
                <a:xfrm flipH="1">
                  <a:off x="694802" y="4240852"/>
                  <a:ext cx="2198272" cy="381853"/>
                </a:xfrm>
                <a:prstGeom prst="straightConnector1">
                  <a:avLst/>
                </a:prstGeom>
                <a:ln w="12700" cmpd="sng">
                  <a:solidFill>
                    <a:srgbClr val="FF0000"/>
                  </a:solidFill>
                  <a:headEnd type="none"/>
                  <a:tailEnd type="triangle" w="sm" len="lg"/>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C692635F-B3C5-4699-9243-C1047C06F588}"/>
                    </a:ext>
                  </a:extLst>
                </p:cNvPr>
                <p:cNvCxnSpPr/>
                <p:nvPr/>
              </p:nvCxnSpPr>
              <p:spPr>
                <a:xfrm flipH="1">
                  <a:off x="686764" y="4240852"/>
                  <a:ext cx="2214348" cy="279762"/>
                </a:xfrm>
                <a:prstGeom prst="straightConnector1">
                  <a:avLst/>
                </a:prstGeom>
                <a:ln w="12700" cmpd="sng">
                  <a:solidFill>
                    <a:srgbClr val="FF0000"/>
                  </a:solidFill>
                  <a:headEnd type="none"/>
                  <a:tailEnd type="triangle" w="sm" len="lg"/>
                </a:ln>
              </p:spPr>
              <p:style>
                <a:lnRef idx="2">
                  <a:schemeClr val="accent1"/>
                </a:lnRef>
                <a:fillRef idx="0">
                  <a:schemeClr val="accent1"/>
                </a:fillRef>
                <a:effectRef idx="1">
                  <a:schemeClr val="accent1"/>
                </a:effectRef>
                <a:fontRef idx="minor">
                  <a:schemeClr val="tx1"/>
                </a:fontRef>
              </p:style>
            </p:cxnSp>
          </p:grpSp>
          <p:grpSp>
            <p:nvGrpSpPr>
              <p:cNvPr id="36" name="Group 35">
                <a:extLst>
                  <a:ext uri="{FF2B5EF4-FFF2-40B4-BE49-F238E27FC236}">
                    <a16:creationId xmlns:a16="http://schemas.microsoft.com/office/drawing/2014/main" id="{3E51F693-96AC-4B59-A8E4-79B744E98E25}"/>
                  </a:ext>
                </a:extLst>
              </p:cNvPr>
              <p:cNvGrpSpPr/>
              <p:nvPr/>
            </p:nvGrpSpPr>
            <p:grpSpPr>
              <a:xfrm rot="10800000">
                <a:off x="5559329" y="3549005"/>
                <a:ext cx="1889375" cy="353694"/>
                <a:chOff x="686764" y="4213439"/>
                <a:chExt cx="2214348" cy="409266"/>
              </a:xfrm>
            </p:grpSpPr>
            <p:cxnSp>
              <p:nvCxnSpPr>
                <p:cNvPr id="39" name="Straight Arrow Connector 38">
                  <a:extLst>
                    <a:ext uri="{FF2B5EF4-FFF2-40B4-BE49-F238E27FC236}">
                      <a16:creationId xmlns:a16="http://schemas.microsoft.com/office/drawing/2014/main" id="{1EEC29D5-2CF4-4826-A21F-691458A1E6F6}"/>
                    </a:ext>
                  </a:extLst>
                </p:cNvPr>
                <p:cNvCxnSpPr/>
                <p:nvPr/>
              </p:nvCxnSpPr>
              <p:spPr>
                <a:xfrm flipH="1">
                  <a:off x="686764" y="4213439"/>
                  <a:ext cx="2206310" cy="270422"/>
                </a:xfrm>
                <a:prstGeom prst="straightConnector1">
                  <a:avLst/>
                </a:prstGeom>
                <a:ln w="12700" cmpd="sng">
                  <a:solidFill>
                    <a:srgbClr val="FF0000"/>
                  </a:solidFill>
                  <a:headEnd type="none"/>
                  <a:tailEnd type="triangle" w="sm" len="lg"/>
                </a:ln>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4996ED1C-D793-4885-8874-C0FBFB09156F}"/>
                    </a:ext>
                  </a:extLst>
                </p:cNvPr>
                <p:cNvCxnSpPr/>
                <p:nvPr/>
              </p:nvCxnSpPr>
              <p:spPr>
                <a:xfrm flipH="1">
                  <a:off x="694802" y="4284835"/>
                  <a:ext cx="2206309" cy="309069"/>
                </a:xfrm>
                <a:prstGeom prst="straightConnector1">
                  <a:avLst/>
                </a:prstGeom>
                <a:ln w="12700" cmpd="sng">
                  <a:solidFill>
                    <a:srgbClr val="FF0000"/>
                  </a:solidFill>
                  <a:headEnd type="none"/>
                  <a:tailEnd type="triangle" w="sm" len="lg"/>
                </a:ln>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1222631F-2184-4BAF-9753-26C83A0C63A7}"/>
                    </a:ext>
                  </a:extLst>
                </p:cNvPr>
                <p:cNvCxnSpPr/>
                <p:nvPr/>
              </p:nvCxnSpPr>
              <p:spPr>
                <a:xfrm flipH="1">
                  <a:off x="686764" y="4240852"/>
                  <a:ext cx="2206309" cy="309069"/>
                </a:xfrm>
                <a:prstGeom prst="straightConnector1">
                  <a:avLst/>
                </a:prstGeom>
                <a:ln w="12700" cmpd="sng">
                  <a:solidFill>
                    <a:srgbClr val="FF0000"/>
                  </a:solidFill>
                  <a:headEnd type="none"/>
                  <a:tailEnd type="triangle" w="sm" len="lg"/>
                </a:ln>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BB8B7450-1065-442B-BF89-E83D23A0097A}"/>
                    </a:ext>
                  </a:extLst>
                </p:cNvPr>
                <p:cNvCxnSpPr/>
                <p:nvPr/>
              </p:nvCxnSpPr>
              <p:spPr>
                <a:xfrm flipH="1">
                  <a:off x="694802" y="4240852"/>
                  <a:ext cx="2198272" cy="381853"/>
                </a:xfrm>
                <a:prstGeom prst="straightConnector1">
                  <a:avLst/>
                </a:prstGeom>
                <a:ln w="12700" cmpd="sng">
                  <a:solidFill>
                    <a:srgbClr val="FF0000"/>
                  </a:solidFill>
                  <a:headEnd type="none"/>
                  <a:tailEnd type="triangle" w="sm" len="lg"/>
                </a:ln>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97EDDF02-1326-4E62-B6D7-A14E310D9B17}"/>
                    </a:ext>
                  </a:extLst>
                </p:cNvPr>
                <p:cNvCxnSpPr/>
                <p:nvPr/>
              </p:nvCxnSpPr>
              <p:spPr>
                <a:xfrm flipH="1">
                  <a:off x="686764" y="4240852"/>
                  <a:ext cx="2214348" cy="279762"/>
                </a:xfrm>
                <a:prstGeom prst="straightConnector1">
                  <a:avLst/>
                </a:prstGeom>
                <a:ln w="12700" cmpd="sng">
                  <a:solidFill>
                    <a:srgbClr val="FF0000"/>
                  </a:solidFill>
                  <a:headEnd type="none"/>
                  <a:tailEnd type="triangle" w="sm" len="lg"/>
                </a:ln>
              </p:spPr>
              <p:style>
                <a:lnRef idx="2">
                  <a:schemeClr val="accent1"/>
                </a:lnRef>
                <a:fillRef idx="0">
                  <a:schemeClr val="accent1"/>
                </a:fillRef>
                <a:effectRef idx="1">
                  <a:schemeClr val="accent1"/>
                </a:effectRef>
                <a:fontRef idx="minor">
                  <a:schemeClr val="tx1"/>
                </a:fontRef>
              </p:style>
            </p:cxnSp>
          </p:grpSp>
          <p:cxnSp>
            <p:nvCxnSpPr>
              <p:cNvPr id="37" name="Straight Arrow Connector 36">
                <a:extLst>
                  <a:ext uri="{FF2B5EF4-FFF2-40B4-BE49-F238E27FC236}">
                    <a16:creationId xmlns:a16="http://schemas.microsoft.com/office/drawing/2014/main" id="{71093833-9826-4A35-9AC3-73C8C87CE8C4}"/>
                  </a:ext>
                </a:extLst>
              </p:cNvPr>
              <p:cNvCxnSpPr/>
              <p:nvPr/>
            </p:nvCxnSpPr>
            <p:spPr>
              <a:xfrm flipV="1">
                <a:off x="4182360" y="4016375"/>
                <a:ext cx="434090" cy="62642"/>
              </a:xfrm>
              <a:prstGeom prst="straightConnector1">
                <a:avLst/>
              </a:prstGeom>
              <a:ln w="12700" cmpd="sng">
                <a:solidFill>
                  <a:srgbClr val="FF0000"/>
                </a:solidFill>
                <a:headEnd type="none"/>
                <a:tailEnd type="none" w="sm" len="lg"/>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2B5BF511-2A38-4D1A-AD64-6265775C750D}"/>
                  </a:ext>
                </a:extLst>
              </p:cNvPr>
              <p:cNvCxnSpPr/>
              <p:nvPr/>
            </p:nvCxnSpPr>
            <p:spPr>
              <a:xfrm>
                <a:off x="4378325" y="4044950"/>
                <a:ext cx="815418" cy="824056"/>
              </a:xfrm>
              <a:prstGeom prst="straightConnector1">
                <a:avLst/>
              </a:prstGeom>
              <a:ln w="12700" cmpd="sng">
                <a:solidFill>
                  <a:schemeClr val="tx1"/>
                </a:solidFill>
                <a:headEnd type="none"/>
                <a:tailEnd type="triangle" w="sm" len="lg"/>
              </a:ln>
            </p:spPr>
            <p:style>
              <a:lnRef idx="2">
                <a:schemeClr val="accent1"/>
              </a:lnRef>
              <a:fillRef idx="0">
                <a:schemeClr val="accent1"/>
              </a:fillRef>
              <a:effectRef idx="1">
                <a:schemeClr val="accent1"/>
              </a:effectRef>
              <a:fontRef idx="minor">
                <a:schemeClr val="tx1"/>
              </a:fontRef>
            </p:style>
          </p:cxnSp>
        </p:grpSp>
        <p:sp>
          <p:nvSpPr>
            <p:cNvPr id="30" name="TextBox 29">
              <a:extLst>
                <a:ext uri="{FF2B5EF4-FFF2-40B4-BE49-F238E27FC236}">
                  <a16:creationId xmlns:a16="http://schemas.microsoft.com/office/drawing/2014/main" id="{BCED1E7E-48A1-471C-B90A-CF4F1C3F3DEC}"/>
                </a:ext>
              </a:extLst>
            </p:cNvPr>
            <p:cNvSpPr txBox="1"/>
            <p:nvPr/>
          </p:nvSpPr>
          <p:spPr>
            <a:xfrm rot="21126514">
              <a:off x="7657587" y="2793161"/>
              <a:ext cx="1908471" cy="369332"/>
            </a:xfrm>
            <a:prstGeom prst="rect">
              <a:avLst/>
            </a:prstGeom>
            <a:noFill/>
          </p:spPr>
          <p:txBody>
            <a:bodyPr wrap="none" rtlCol="0">
              <a:spAutoFit/>
            </a:bodyPr>
            <a:lstStyle/>
            <a:p>
              <a:r>
                <a:rPr lang="en-US" dirty="0"/>
                <a:t>A’, a, </a:t>
              </a:r>
              <a:r>
                <a:rPr lang="en-US" dirty="0" err="1"/>
                <a:t>mCPs</a:t>
              </a:r>
              <a:r>
                <a:rPr lang="en-US" dirty="0"/>
                <a:t>, DM, …</a:t>
              </a:r>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BAD69A71-8E62-41C8-85E6-744C2D2F24EE}"/>
                    </a:ext>
                  </a:extLst>
                </p:cNvPr>
                <p:cNvSpPr txBox="1"/>
                <p:nvPr/>
              </p:nvSpPr>
              <p:spPr>
                <a:xfrm rot="21210000">
                  <a:off x="2537093" y="3040919"/>
                  <a:ext cx="2189702" cy="391646"/>
                </a:xfrm>
                <a:prstGeom prst="rect">
                  <a:avLst/>
                </a:prstGeom>
                <a:noFill/>
              </p:spPr>
              <p:txBody>
                <a:bodyPr wrap="none" rtlCol="0">
                  <a:spAutoFit/>
                </a:bodyPr>
                <a:lstStyle/>
                <a:p>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ea typeface="Cambria Math" panose="02040503050406030204" pitchFamily="18" charset="0"/>
                            </a:rPr>
                            <m:t>𝜈</m:t>
                          </m:r>
                        </m:e>
                        <m:sub>
                          <m:r>
                            <a:rPr lang="en-US" i="1" dirty="0">
                              <a:latin typeface="Cambria Math" panose="02040503050406030204" pitchFamily="18" charset="0"/>
                            </a:rPr>
                            <m:t>𝑒</m:t>
                          </m:r>
                        </m:sub>
                      </m:sSub>
                    </m:oMath>
                  </a14:m>
                  <a:r>
                    <a:rPr lang="en-US" dirty="0"/>
                    <a:t> ,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ea typeface="Cambria Math" panose="02040503050406030204" pitchFamily="18" charset="0"/>
                            </a:rPr>
                            <m:t>𝜈</m:t>
                          </m:r>
                        </m:e>
                        <m:sub>
                          <m:r>
                            <a:rPr lang="en-US" i="1" dirty="0">
                              <a:latin typeface="Cambria Math" panose="02040503050406030204" pitchFamily="18" charset="0"/>
                              <a:ea typeface="Cambria Math" panose="02040503050406030204" pitchFamily="18" charset="0"/>
                            </a:rPr>
                            <m:t>𝜇</m:t>
                          </m:r>
                        </m:sub>
                      </m:sSub>
                    </m:oMath>
                  </a14:m>
                  <a:r>
                    <a:rPr lang="en-US" dirty="0"/>
                    <a:t> ,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ea typeface="Cambria Math" panose="02040503050406030204" pitchFamily="18" charset="0"/>
                            </a:rPr>
                            <m:t>𝜈</m:t>
                          </m:r>
                        </m:e>
                        <m:sub>
                          <m:r>
                            <a:rPr lang="en-US" i="1" dirty="0">
                              <a:latin typeface="Cambria Math" panose="02040503050406030204" pitchFamily="18" charset="0"/>
                              <a:ea typeface="Cambria Math" panose="02040503050406030204" pitchFamily="18" charset="0"/>
                            </a:rPr>
                            <m:t>𝜏</m:t>
                          </m:r>
                        </m:sub>
                      </m:sSub>
                    </m:oMath>
                  </a14:m>
                  <a:r>
                    <a:rPr lang="en-US" dirty="0"/>
                    <a:t>, </a:t>
                  </a:r>
                  <a:r>
                    <a:rPr lang="en-US" dirty="0">
                      <a:latin typeface="Symbol" pitchFamily="2" charset="2"/>
                    </a:rPr>
                    <a:t>p</a:t>
                  </a:r>
                  <a:r>
                    <a:rPr lang="en-US" dirty="0"/>
                    <a:t>, K, D, … </a:t>
                  </a:r>
                </a:p>
              </p:txBody>
            </p:sp>
          </mc:Choice>
          <mc:Fallback xmlns="">
            <p:sp>
              <p:nvSpPr>
                <p:cNvPr id="8" name="TextBox 7">
                  <a:extLst>
                    <a:ext uri="{FF2B5EF4-FFF2-40B4-BE49-F238E27FC236}">
                      <a16:creationId xmlns:a16="http://schemas.microsoft.com/office/drawing/2014/main" id="{07D9EDE2-64E7-F749-B544-B260DD14E598}"/>
                    </a:ext>
                  </a:extLst>
                </p:cNvPr>
                <p:cNvSpPr txBox="1">
                  <a:spLocks noRot="1" noChangeAspect="1" noMove="1" noResize="1" noEditPoints="1" noAdjustHandles="1" noChangeArrowheads="1" noChangeShapeType="1" noTextEdit="1"/>
                </p:cNvSpPr>
                <p:nvPr/>
              </p:nvSpPr>
              <p:spPr>
                <a:xfrm rot="21210000">
                  <a:off x="2537093" y="3040919"/>
                  <a:ext cx="2189702" cy="391646"/>
                </a:xfrm>
                <a:prstGeom prst="rect">
                  <a:avLst/>
                </a:prstGeom>
                <a:blipFill>
                  <a:blip r:embed="rId3"/>
                  <a:stretch>
                    <a:fillRect t="-5882" r="-1705" b="-7843"/>
                  </a:stretch>
                </a:blipFill>
              </p:spPr>
              <p:txBody>
                <a:bodyPr/>
                <a:lstStyle/>
                <a:p>
                  <a:r>
                    <a:rPr lang="en-CH">
                      <a:noFill/>
                    </a:rPr>
                    <a:t> </a:t>
                  </a:r>
                </a:p>
              </p:txBody>
            </p:sp>
          </mc:Fallback>
        </mc:AlternateContent>
        <p:sp>
          <p:nvSpPr>
            <p:cNvPr id="32" name="TextBox 31">
              <a:extLst>
                <a:ext uri="{FF2B5EF4-FFF2-40B4-BE49-F238E27FC236}">
                  <a16:creationId xmlns:a16="http://schemas.microsoft.com/office/drawing/2014/main" id="{C250E88A-0202-47B1-9E9B-80F0E3020FF4}"/>
                </a:ext>
              </a:extLst>
            </p:cNvPr>
            <p:cNvSpPr txBox="1"/>
            <p:nvPr/>
          </p:nvSpPr>
          <p:spPr>
            <a:xfrm>
              <a:off x="5188254" y="2088434"/>
              <a:ext cx="1440028" cy="220835"/>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top, Higgs, susy …</a:t>
              </a:r>
            </a:p>
          </p:txBody>
        </p:sp>
      </p:grpSp>
      <p:sp>
        <p:nvSpPr>
          <p:cNvPr id="50" name="TextBox 49">
            <a:extLst>
              <a:ext uri="{FF2B5EF4-FFF2-40B4-BE49-F238E27FC236}">
                <a16:creationId xmlns:a16="http://schemas.microsoft.com/office/drawing/2014/main" id="{0412027A-A460-49CE-990C-36DB148E5375}"/>
              </a:ext>
            </a:extLst>
          </p:cNvPr>
          <p:cNvSpPr txBox="1"/>
          <p:nvPr/>
        </p:nvSpPr>
        <p:spPr>
          <a:xfrm>
            <a:off x="142918" y="5742609"/>
            <a:ext cx="11568603" cy="338554"/>
          </a:xfrm>
          <a:prstGeom prst="rect">
            <a:avLst/>
          </a:prstGeom>
          <a:noFill/>
        </p:spPr>
        <p:txBody>
          <a:bodyPr wrap="square">
            <a:spAutoFit/>
          </a:bodyPr>
          <a:lstStyle/>
          <a:p>
            <a:pPr lvl="1" algn="ctr"/>
            <a:r>
              <a:rPr lang="en-GB" sz="1600" dirty="0">
                <a:solidFill>
                  <a:schemeClr val="accent1"/>
                </a:solidFill>
              </a:rPr>
              <a:t>1% of </a:t>
            </a:r>
            <a:r>
              <a:rPr lang="en-GB" sz="1600" dirty="0" err="1">
                <a:solidFill>
                  <a:schemeClr val="accent1"/>
                </a:solidFill>
              </a:rPr>
              <a:t>pions</a:t>
            </a:r>
            <a:r>
              <a:rPr lang="en-GB" sz="1600" dirty="0">
                <a:solidFill>
                  <a:schemeClr val="accent1"/>
                </a:solidFill>
              </a:rPr>
              <a:t> with E &gt; 10 GeV are produced in the forward 0.000001% of the solid angle (ƞ &gt; 9.2)</a:t>
            </a:r>
          </a:p>
        </p:txBody>
      </p:sp>
      <p:sp>
        <p:nvSpPr>
          <p:cNvPr id="2" name="TextBox 1">
            <a:extLst>
              <a:ext uri="{FF2B5EF4-FFF2-40B4-BE49-F238E27FC236}">
                <a16:creationId xmlns:a16="http://schemas.microsoft.com/office/drawing/2014/main" id="{D26ADA1B-B4B1-5E0E-CE13-6EEC033244BF}"/>
              </a:ext>
            </a:extLst>
          </p:cNvPr>
          <p:cNvSpPr txBox="1"/>
          <p:nvPr/>
        </p:nvSpPr>
        <p:spPr>
          <a:xfrm>
            <a:off x="2855369" y="5184025"/>
            <a:ext cx="6481262" cy="400110"/>
          </a:xfrm>
          <a:prstGeom prst="rect">
            <a:avLst/>
          </a:prstGeom>
          <a:noFill/>
        </p:spPr>
        <p:txBody>
          <a:bodyPr wrap="none" rtlCol="0">
            <a:spAutoFit/>
          </a:bodyPr>
          <a:lstStyle/>
          <a:p>
            <a:pPr algn="ctr"/>
            <a:r>
              <a:rPr lang="en-GB" sz="2000" b="1" dirty="0"/>
              <a:t>Highest-energy neutrinos produced from laboratory source</a:t>
            </a:r>
          </a:p>
        </p:txBody>
      </p:sp>
      <p:sp>
        <p:nvSpPr>
          <p:cNvPr id="3" name="TextBox 2">
            <a:extLst>
              <a:ext uri="{FF2B5EF4-FFF2-40B4-BE49-F238E27FC236}">
                <a16:creationId xmlns:a16="http://schemas.microsoft.com/office/drawing/2014/main" id="{1EE48474-6540-BB4D-7247-484218371E69}"/>
              </a:ext>
            </a:extLst>
          </p:cNvPr>
          <p:cNvSpPr txBox="1"/>
          <p:nvPr/>
        </p:nvSpPr>
        <p:spPr>
          <a:xfrm>
            <a:off x="1358613" y="177923"/>
            <a:ext cx="9474774" cy="954107"/>
          </a:xfrm>
          <a:prstGeom prst="rect">
            <a:avLst/>
          </a:prstGeom>
          <a:noFill/>
        </p:spPr>
        <p:txBody>
          <a:bodyPr wrap="none" rtlCol="0">
            <a:spAutoFit/>
          </a:bodyPr>
          <a:lstStyle/>
          <a:p>
            <a:pPr algn="ctr"/>
            <a:r>
              <a:rPr lang="en-GB" sz="2800" dirty="0">
                <a:solidFill>
                  <a:schemeClr val="accent2"/>
                </a:solidFill>
              </a:rPr>
              <a:t>Hadron decays lead </a:t>
            </a:r>
            <a:r>
              <a:rPr lang="en-GB" sz="2800" b="1" dirty="0">
                <a:solidFill>
                  <a:schemeClr val="accent2"/>
                </a:solidFill>
              </a:rPr>
              <a:t>to intense columnated beams </a:t>
            </a:r>
            <a:r>
              <a:rPr lang="en-GB" sz="2800" dirty="0">
                <a:solidFill>
                  <a:schemeClr val="accent2"/>
                </a:solidFill>
              </a:rPr>
              <a:t>of neutrinos </a:t>
            </a:r>
            <a:br>
              <a:rPr lang="en-GB" sz="2800" dirty="0">
                <a:solidFill>
                  <a:schemeClr val="accent2"/>
                </a:solidFill>
              </a:rPr>
            </a:br>
            <a:r>
              <a:rPr lang="en-GB" sz="2800" dirty="0">
                <a:solidFill>
                  <a:schemeClr val="accent2"/>
                </a:solidFill>
              </a:rPr>
              <a:t>(and BSM particles…?)</a:t>
            </a:r>
          </a:p>
        </p:txBody>
      </p:sp>
      <p:sp>
        <p:nvSpPr>
          <p:cNvPr id="7" name="Date Placeholder 6">
            <a:extLst>
              <a:ext uri="{FF2B5EF4-FFF2-40B4-BE49-F238E27FC236}">
                <a16:creationId xmlns:a16="http://schemas.microsoft.com/office/drawing/2014/main" id="{D7FC98B3-DADF-4329-A08E-34DAF530CD91}"/>
              </a:ext>
            </a:extLst>
          </p:cNvPr>
          <p:cNvSpPr>
            <a:spLocks noGrp="1"/>
          </p:cNvSpPr>
          <p:nvPr>
            <p:ph type="dt" sz="half" idx="10"/>
          </p:nvPr>
        </p:nvSpPr>
        <p:spPr/>
        <p:txBody>
          <a:bodyPr/>
          <a:lstStyle/>
          <a:p>
            <a:r>
              <a:rPr lang="en-US"/>
              <a:t>13/06/2025</a:t>
            </a:r>
            <a:endParaRPr lang="en-GB"/>
          </a:p>
        </p:txBody>
      </p:sp>
      <p:sp>
        <p:nvSpPr>
          <p:cNvPr id="8" name="Footer Placeholder 7">
            <a:extLst>
              <a:ext uri="{FF2B5EF4-FFF2-40B4-BE49-F238E27FC236}">
                <a16:creationId xmlns:a16="http://schemas.microsoft.com/office/drawing/2014/main" id="{77753EF6-BEED-421F-8B5A-BC9B79CA685C}"/>
              </a:ext>
            </a:extLst>
          </p:cNvPr>
          <p:cNvSpPr>
            <a:spLocks noGrp="1"/>
          </p:cNvSpPr>
          <p:nvPr>
            <p:ph type="ftr" sz="quarter" idx="11"/>
          </p:nvPr>
        </p:nvSpPr>
        <p:spPr/>
        <p:txBody>
          <a:bodyPr/>
          <a:lstStyle/>
          <a:p>
            <a:r>
              <a:rPr lang="en-GB"/>
              <a:t>Alan Barr, University of Oxford, WIN25</a:t>
            </a:r>
          </a:p>
        </p:txBody>
      </p:sp>
      <p:sp>
        <p:nvSpPr>
          <p:cNvPr id="9" name="Slide Number Placeholder 8">
            <a:extLst>
              <a:ext uri="{FF2B5EF4-FFF2-40B4-BE49-F238E27FC236}">
                <a16:creationId xmlns:a16="http://schemas.microsoft.com/office/drawing/2014/main" id="{9FD569A5-FCBF-409E-B915-7B35DB8AF339}"/>
              </a:ext>
            </a:extLst>
          </p:cNvPr>
          <p:cNvSpPr>
            <a:spLocks noGrp="1"/>
          </p:cNvSpPr>
          <p:nvPr>
            <p:ph type="sldNum" sz="quarter" idx="12"/>
          </p:nvPr>
        </p:nvSpPr>
        <p:spPr/>
        <p:txBody>
          <a:bodyPr/>
          <a:lstStyle/>
          <a:p>
            <a:fld id="{A1BEBC7D-A577-4EC9-BAA7-6667F04C927E}" type="slidenum">
              <a:rPr lang="en-GB" smtClean="0"/>
              <a:t>2</a:t>
            </a:fld>
            <a:endParaRPr lang="en-GB"/>
          </a:p>
        </p:txBody>
      </p:sp>
    </p:spTree>
    <p:extLst>
      <p:ext uri="{BB962C8B-B14F-4D97-AF65-F5344CB8AC3E}">
        <p14:creationId xmlns:p14="http://schemas.microsoft.com/office/powerpoint/2010/main" val="27017269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Experiments in Forward Physics Facility"/>
          <p:cNvSpPr txBox="1">
            <a:spLocks noGrp="1"/>
          </p:cNvSpPr>
          <p:nvPr>
            <p:ph type="title"/>
          </p:nvPr>
        </p:nvSpPr>
        <p:spPr>
          <a:xfrm>
            <a:off x="603250" y="225118"/>
            <a:ext cx="10985500" cy="716582"/>
          </a:xfrm>
          <a:prstGeom prst="rect">
            <a:avLst/>
          </a:prstGeom>
        </p:spPr>
        <p:txBody>
          <a:bodyPr/>
          <a:lstStyle/>
          <a:p>
            <a:r>
              <a:rPr lang="en-GB" dirty="0"/>
              <a:t>FPF: Complementary technologies</a:t>
            </a:r>
            <a:endParaRPr dirty="0"/>
          </a:p>
        </p:txBody>
      </p:sp>
      <p:pic>
        <p:nvPicPr>
          <p:cNvPr id="292" name="EXP_baseline.png" descr="EXP_baseline.png"/>
          <p:cNvPicPr>
            <a:picLocks noChangeAspect="1"/>
          </p:cNvPicPr>
          <p:nvPr/>
        </p:nvPicPr>
        <p:blipFill>
          <a:blip r:embed="rId3"/>
          <a:stretch>
            <a:fillRect/>
          </a:stretch>
        </p:blipFill>
        <p:spPr>
          <a:xfrm>
            <a:off x="342435" y="2210590"/>
            <a:ext cx="9694700" cy="3485710"/>
          </a:xfrm>
          <a:prstGeom prst="rect">
            <a:avLst/>
          </a:prstGeom>
          <a:ln w="12700">
            <a:miter lim="400000"/>
          </a:ln>
        </p:spPr>
      </p:pic>
      <p:sp>
        <p:nvSpPr>
          <p:cNvPr id="293" name="Line"/>
          <p:cNvSpPr/>
          <p:nvPr/>
        </p:nvSpPr>
        <p:spPr>
          <a:xfrm flipH="1" flipV="1">
            <a:off x="10011358" y="5075151"/>
            <a:ext cx="1428446" cy="172306"/>
          </a:xfrm>
          <a:prstGeom prst="line">
            <a:avLst/>
          </a:prstGeom>
          <a:ln w="63500">
            <a:solidFill>
              <a:schemeClr val="accent5">
                <a:hueOff val="-82419"/>
                <a:satOff val="-9513"/>
                <a:lumOff val="-16343"/>
              </a:schemeClr>
            </a:solidFill>
            <a:prstDash val="sysDot"/>
            <a:miter lim="400000"/>
            <a:tailEnd type="triangle"/>
          </a:ln>
        </p:spPr>
        <p:txBody>
          <a:bodyPr lIns="25400" tIns="25400" rIns="25400" bIns="25400" anchor="ctr"/>
          <a:lstStyle/>
          <a:p>
            <a:pPr algn="ctr">
              <a:defRPr sz="2400" b="1">
                <a:solidFill>
                  <a:srgbClr val="5E5E5E"/>
                </a:solidFill>
              </a:defRPr>
            </a:pPr>
            <a:endParaRPr sz="1200"/>
          </a:p>
        </p:txBody>
      </p:sp>
      <p:sp>
        <p:nvSpPr>
          <p:cNvPr id="294" name="~600m from ATLAS IP"/>
          <p:cNvSpPr txBox="1"/>
          <p:nvPr/>
        </p:nvSpPr>
        <p:spPr>
          <a:xfrm>
            <a:off x="10326472" y="5375408"/>
            <a:ext cx="1415965" cy="2359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algn="ctr">
              <a:lnSpc>
                <a:spcPct val="100000"/>
              </a:lnSpc>
              <a:spcBef>
                <a:spcPts val="0"/>
              </a:spcBef>
              <a:defRPr sz="2400" b="1">
                <a:solidFill>
                  <a:srgbClr val="5E5E5E"/>
                </a:solidFill>
              </a:defRPr>
            </a:lvl1pPr>
          </a:lstStyle>
          <a:p>
            <a:r>
              <a:rPr sz="1200"/>
              <a:t>~600m from ATLAS IP</a:t>
            </a:r>
          </a:p>
        </p:txBody>
      </p:sp>
      <p:sp>
        <p:nvSpPr>
          <p:cNvPr id="295" name="Oval"/>
          <p:cNvSpPr/>
          <p:nvPr/>
        </p:nvSpPr>
        <p:spPr>
          <a:xfrm>
            <a:off x="7546524" y="4206418"/>
            <a:ext cx="2635279" cy="1631979"/>
          </a:xfrm>
          <a:prstGeom prst="ellipse">
            <a:avLst/>
          </a:prstGeom>
          <a:ln w="38100">
            <a:solidFill>
              <a:schemeClr val="accent5">
                <a:hueOff val="-82419"/>
                <a:satOff val="-9513"/>
                <a:lumOff val="-16343"/>
              </a:schemeClr>
            </a:solidFill>
            <a:miter lim="400000"/>
          </a:ln>
        </p:spPr>
        <p:txBody>
          <a:bodyPr lIns="25400" tIns="25400" rIns="25400" bIns="25400" anchor="ctr"/>
          <a:lstStyle/>
          <a:p>
            <a:pPr algn="ctr" defTabSz="412750">
              <a:defRPr sz="3200">
                <a:solidFill>
                  <a:srgbClr val="FFFFFF"/>
                </a:solidFill>
                <a:latin typeface="Helvetica Neue Medium"/>
                <a:ea typeface="Helvetica Neue Medium"/>
                <a:cs typeface="Helvetica Neue Medium"/>
                <a:sym typeface="Helvetica Neue Medium"/>
              </a:defRPr>
            </a:pPr>
            <a:endParaRPr sz="1600" dirty="0"/>
          </a:p>
        </p:txBody>
      </p:sp>
      <p:sp>
        <p:nvSpPr>
          <p:cNvPr id="296" name="Liquid Argon TPC…"/>
          <p:cNvSpPr txBox="1"/>
          <p:nvPr/>
        </p:nvSpPr>
        <p:spPr>
          <a:xfrm>
            <a:off x="8801186" y="3451752"/>
            <a:ext cx="1943687" cy="6052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pPr algn="ctr">
              <a:defRPr sz="2400" b="1">
                <a:solidFill>
                  <a:srgbClr val="5E5E5E"/>
                </a:solidFill>
              </a:defRPr>
            </a:pPr>
            <a:r>
              <a:rPr sz="1200" dirty="0"/>
              <a:t>Liquid Argon TPC</a:t>
            </a:r>
          </a:p>
          <a:p>
            <a:pPr algn="ctr">
              <a:defRPr sz="2400" b="1">
                <a:solidFill>
                  <a:srgbClr val="5E5E5E"/>
                </a:solidFill>
              </a:defRPr>
            </a:pPr>
            <a:r>
              <a:rPr sz="1200" dirty="0"/>
              <a:t>broad-purpose detector,</a:t>
            </a:r>
          </a:p>
          <a:p>
            <a:pPr algn="ctr">
              <a:defRPr sz="2400" b="1">
                <a:solidFill>
                  <a:srgbClr val="5E5E5E"/>
                </a:solidFill>
              </a:defRPr>
            </a:pPr>
            <a:r>
              <a:rPr sz="1200" dirty="0"/>
              <a:t>wide dynamic range,  10 ton</a:t>
            </a:r>
          </a:p>
        </p:txBody>
      </p:sp>
      <p:sp>
        <p:nvSpPr>
          <p:cNvPr id="297" name="Good energy containment (high density), high spatial resolution (for 𝜏 neutrinos) and low threshold (for DM scattering)"/>
          <p:cNvSpPr txBox="1"/>
          <p:nvPr/>
        </p:nvSpPr>
        <p:spPr>
          <a:xfrm>
            <a:off x="1158656" y="5587102"/>
            <a:ext cx="4796086" cy="4206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pPr algn="ctr">
              <a:defRPr sz="2400" b="1">
                <a:solidFill>
                  <a:srgbClr val="5E5E5E"/>
                </a:solidFill>
              </a:defRPr>
            </a:pPr>
            <a:r>
              <a:rPr sz="1200"/>
              <a:t>G</a:t>
            </a:r>
            <a:r>
              <a:rPr sz="1200" u="sng"/>
              <a:t>ood energy containment</a:t>
            </a:r>
            <a:r>
              <a:rPr sz="1200"/>
              <a:t> (high density), </a:t>
            </a:r>
            <a:r>
              <a:rPr sz="1200" u="sng"/>
              <a:t>high spatial resolution</a:t>
            </a:r>
            <a:r>
              <a:rPr sz="1200"/>
              <a:t> (for 𝜏 neutrinos) and </a:t>
            </a:r>
            <a:r>
              <a:rPr sz="1200" u="sng"/>
              <a:t>low threshold</a:t>
            </a:r>
            <a:r>
              <a:rPr sz="1200"/>
              <a:t> (for DM scattering)</a:t>
            </a:r>
          </a:p>
        </p:txBody>
      </p:sp>
      <p:sp>
        <p:nvSpPr>
          <p:cNvPr id="298" name="Magnetic spectrometer"/>
          <p:cNvSpPr txBox="1"/>
          <p:nvPr/>
        </p:nvSpPr>
        <p:spPr>
          <a:xfrm>
            <a:off x="3940191" y="5036660"/>
            <a:ext cx="1630224" cy="4206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lvl1pPr algn="ctr">
              <a:lnSpc>
                <a:spcPct val="100000"/>
              </a:lnSpc>
              <a:spcBef>
                <a:spcPts val="0"/>
              </a:spcBef>
              <a:defRPr sz="2400" b="1">
                <a:solidFill>
                  <a:srgbClr val="5E5E5E"/>
                </a:solidFill>
              </a:defRPr>
            </a:lvl1pPr>
          </a:lstStyle>
          <a:p>
            <a:r>
              <a:rPr sz="1200" dirty="0"/>
              <a:t>Magnetic spectrometer</a:t>
            </a:r>
            <a:br>
              <a:rPr lang="en-GB" sz="1200" dirty="0"/>
            </a:br>
            <a:r>
              <a:rPr lang="en-GB" sz="1200" dirty="0"/>
              <a:t>+ calorimeter</a:t>
            </a:r>
            <a:endParaRPr sz="1200" dirty="0"/>
          </a:p>
        </p:txBody>
      </p:sp>
      <p:sp>
        <p:nvSpPr>
          <p:cNvPr id="299" name="Emulsion/tungsten 20 ton"/>
          <p:cNvSpPr txBox="1"/>
          <p:nvPr/>
        </p:nvSpPr>
        <p:spPr>
          <a:xfrm>
            <a:off x="6117009" y="5089299"/>
            <a:ext cx="1284846" cy="4206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400" tIns="25400" rIns="25400" bIns="25400" anchor="ctr">
            <a:spAutoFit/>
          </a:bodyPr>
          <a:lstStyle>
            <a:lvl1pPr algn="ctr">
              <a:lnSpc>
                <a:spcPct val="100000"/>
              </a:lnSpc>
              <a:spcBef>
                <a:spcPts val="0"/>
              </a:spcBef>
              <a:defRPr sz="2400" b="1">
                <a:solidFill>
                  <a:srgbClr val="5E5E5E"/>
                </a:solidFill>
              </a:defRPr>
            </a:lvl1pPr>
          </a:lstStyle>
          <a:p>
            <a:r>
              <a:rPr sz="1200" dirty="0"/>
              <a:t>Emulsion/tungsten 20 ton</a:t>
            </a:r>
          </a:p>
        </p:txBody>
      </p:sp>
      <p:sp>
        <p:nvSpPr>
          <p:cNvPr id="300" name="Scintillator detector…"/>
          <p:cNvSpPr txBox="1"/>
          <p:nvPr/>
        </p:nvSpPr>
        <p:spPr>
          <a:xfrm>
            <a:off x="1754421" y="5115824"/>
            <a:ext cx="2016235" cy="4206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pPr algn="ctr">
              <a:defRPr sz="2400" b="1">
                <a:solidFill>
                  <a:srgbClr val="5E5E5E"/>
                </a:solidFill>
              </a:defRPr>
            </a:pPr>
            <a:r>
              <a:rPr sz="1200" dirty="0"/>
              <a:t>Scintillator detector</a:t>
            </a:r>
          </a:p>
          <a:p>
            <a:pPr algn="ctr">
              <a:defRPr sz="2400" b="1">
                <a:solidFill>
                  <a:srgbClr val="5E5E5E"/>
                </a:solidFill>
              </a:defRPr>
            </a:pPr>
            <a:r>
              <a:rPr sz="1200" dirty="0"/>
              <a:t>4 ton</a:t>
            </a:r>
          </a:p>
        </p:txBody>
      </p:sp>
      <p:sp>
        <p:nvSpPr>
          <p:cNvPr id="301" name="Oval"/>
          <p:cNvSpPr/>
          <p:nvPr/>
        </p:nvSpPr>
        <p:spPr>
          <a:xfrm>
            <a:off x="6435342" y="4459924"/>
            <a:ext cx="1516831" cy="635001"/>
          </a:xfrm>
          <a:prstGeom prst="ellipse">
            <a:avLst/>
          </a:prstGeom>
          <a:ln w="50800">
            <a:solidFill>
              <a:schemeClr val="accent1"/>
            </a:solidFill>
            <a:miter lim="400000"/>
          </a:ln>
        </p:spPr>
        <p:txBody>
          <a:bodyPr lIns="25400" tIns="25400" rIns="25400" bIns="25400" anchor="ctr"/>
          <a:lstStyle/>
          <a:p>
            <a:pPr algn="ctr" defTabSz="412750">
              <a:defRPr sz="3200">
                <a:solidFill>
                  <a:srgbClr val="FFFFFF"/>
                </a:solidFill>
                <a:latin typeface="Helvetica Neue Medium"/>
                <a:ea typeface="Helvetica Neue Medium"/>
                <a:cs typeface="Helvetica Neue Medium"/>
                <a:sym typeface="Helvetica Neue Medium"/>
              </a:defRPr>
            </a:pPr>
            <a:endParaRPr sz="1600"/>
          </a:p>
        </p:txBody>
      </p:sp>
      <p:sp>
        <p:nvSpPr>
          <p:cNvPr id="302" name="Service alcove…"/>
          <p:cNvSpPr txBox="1"/>
          <p:nvPr/>
        </p:nvSpPr>
        <p:spPr>
          <a:xfrm>
            <a:off x="242804" y="4421168"/>
            <a:ext cx="1748188" cy="6052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pPr algn="ctr">
              <a:defRPr sz="2400" b="1">
                <a:solidFill>
                  <a:srgbClr val="5E5E5E"/>
                </a:solidFill>
              </a:defRPr>
            </a:pPr>
            <a:r>
              <a:rPr sz="1200"/>
              <a:t>Service alcove</a:t>
            </a:r>
          </a:p>
          <a:p>
            <a:pPr algn="ctr">
              <a:defRPr sz="2400" b="1">
                <a:solidFill>
                  <a:srgbClr val="5E5E5E"/>
                </a:solidFill>
              </a:defRPr>
            </a:pPr>
            <a:r>
              <a:rPr sz="1200"/>
              <a:t>(Turbo-Brayton, storage,  electronics)</a:t>
            </a:r>
          </a:p>
        </p:txBody>
      </p:sp>
      <p:sp>
        <p:nvSpPr>
          <p:cNvPr id="303" name="FPF covers η &gt; 5.5, experiments on LOS cover η ≳ 7"/>
          <p:cNvSpPr txBox="1"/>
          <p:nvPr/>
        </p:nvSpPr>
        <p:spPr>
          <a:xfrm>
            <a:off x="9516573" y="6089625"/>
            <a:ext cx="2072177" cy="7668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lvl1pPr>
              <a:lnSpc>
                <a:spcPct val="100000"/>
              </a:lnSpc>
              <a:spcBef>
                <a:spcPts val="0"/>
              </a:spcBef>
              <a:defRPr sz="3100" b="1">
                <a:solidFill>
                  <a:srgbClr val="5E5E5E"/>
                </a:solidFill>
              </a:defRPr>
            </a:lvl1pPr>
          </a:lstStyle>
          <a:p>
            <a:r>
              <a:rPr sz="1550" dirty="0"/>
              <a:t>FPF covers η &gt; 5.5, experiments on LOS cover η ≳ 7</a:t>
            </a:r>
          </a:p>
        </p:txBody>
      </p:sp>
      <p:sp>
        <p:nvSpPr>
          <p:cNvPr id="304" name="Baseline design"/>
          <p:cNvSpPr txBox="1"/>
          <p:nvPr/>
        </p:nvSpPr>
        <p:spPr>
          <a:xfrm>
            <a:off x="635254" y="1174043"/>
            <a:ext cx="2313134" cy="4744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825500">
              <a:lnSpc>
                <a:spcPct val="100000"/>
              </a:lnSpc>
              <a:spcBef>
                <a:spcPts val="0"/>
              </a:spcBef>
              <a:defRPr sz="5500" b="1"/>
            </a:lvl1pPr>
          </a:lstStyle>
          <a:p>
            <a:r>
              <a:rPr sz="2750"/>
              <a:t>Baseline design</a:t>
            </a:r>
          </a:p>
        </p:txBody>
      </p:sp>
      <p:sp>
        <p:nvSpPr>
          <p:cNvPr id="305" name="Tungsten/Emulsion…"/>
          <p:cNvSpPr txBox="1"/>
          <p:nvPr/>
        </p:nvSpPr>
        <p:spPr>
          <a:xfrm>
            <a:off x="6327446" y="2720239"/>
            <a:ext cx="1484124" cy="6309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pPr>
              <a:spcBef>
                <a:spcPts val="50"/>
              </a:spcBef>
              <a:defRPr sz="2400"/>
            </a:pPr>
            <a:r>
              <a:rPr sz="1200"/>
              <a:t>Tungsten/Emulsion</a:t>
            </a:r>
          </a:p>
          <a:p>
            <a:pPr>
              <a:spcBef>
                <a:spcPts val="50"/>
              </a:spcBef>
              <a:defRPr sz="2400"/>
            </a:pPr>
            <a:r>
              <a:rPr sz="1200"/>
              <a:t>High spatial resolution </a:t>
            </a:r>
          </a:p>
          <a:p>
            <a:pPr>
              <a:spcBef>
                <a:spcPts val="50"/>
              </a:spcBef>
              <a:defRPr sz="2400"/>
            </a:pPr>
            <a:r>
              <a:rPr sz="1200"/>
              <a:t>for tau/charm</a:t>
            </a:r>
          </a:p>
        </p:txBody>
      </p:sp>
      <p:sp>
        <p:nvSpPr>
          <p:cNvPr id="306" name="Oval"/>
          <p:cNvSpPr/>
          <p:nvPr/>
        </p:nvSpPr>
        <p:spPr>
          <a:xfrm rot="11435248">
            <a:off x="3599919" y="3962505"/>
            <a:ext cx="2918411" cy="987027"/>
          </a:xfrm>
          <a:prstGeom prst="ellipse">
            <a:avLst/>
          </a:prstGeom>
          <a:ln w="50800">
            <a:solidFill>
              <a:srgbClr val="000000"/>
            </a:solidFill>
            <a:miter lim="400000"/>
          </a:ln>
        </p:spPr>
        <p:txBody>
          <a:bodyPr lIns="25400" tIns="25400" rIns="25400" bIns="25400" anchor="ctr"/>
          <a:lstStyle/>
          <a:p>
            <a:pPr algn="ctr" defTabSz="412750">
              <a:defRPr sz="3200">
                <a:solidFill>
                  <a:srgbClr val="FFFFFF"/>
                </a:solidFill>
                <a:latin typeface="Helvetica Neue Medium"/>
                <a:ea typeface="Helvetica Neue Medium"/>
                <a:cs typeface="Helvetica Neue Medium"/>
                <a:sym typeface="Helvetica Neue Medium"/>
              </a:defRPr>
            </a:pPr>
            <a:endParaRPr sz="1600"/>
          </a:p>
        </p:txBody>
      </p:sp>
      <p:sp>
        <p:nvSpPr>
          <p:cNvPr id="307" name="Oval"/>
          <p:cNvSpPr/>
          <p:nvPr/>
        </p:nvSpPr>
        <p:spPr>
          <a:xfrm>
            <a:off x="2856915" y="3792097"/>
            <a:ext cx="940327" cy="635001"/>
          </a:xfrm>
          <a:prstGeom prst="ellipse">
            <a:avLst/>
          </a:prstGeom>
          <a:ln w="50800">
            <a:solidFill>
              <a:schemeClr val="accent5">
                <a:hueOff val="-82419"/>
                <a:satOff val="-9513"/>
                <a:lumOff val="-16343"/>
              </a:schemeClr>
            </a:solidFill>
            <a:miter lim="400000"/>
          </a:ln>
        </p:spPr>
        <p:txBody>
          <a:bodyPr lIns="25400" tIns="25400" rIns="25400" bIns="25400" anchor="ctr"/>
          <a:lstStyle/>
          <a:p>
            <a:pPr algn="ctr" defTabSz="412750">
              <a:defRPr sz="3200">
                <a:solidFill>
                  <a:srgbClr val="FFFFFF"/>
                </a:solidFill>
                <a:latin typeface="Helvetica Neue Medium"/>
                <a:ea typeface="Helvetica Neue Medium"/>
                <a:cs typeface="Helvetica Neue Medium"/>
                <a:sym typeface="Helvetica Neue Medium"/>
              </a:defRPr>
            </a:pPr>
            <a:endParaRPr sz="1600"/>
          </a:p>
        </p:txBody>
      </p:sp>
      <p:sp>
        <p:nvSpPr>
          <p:cNvPr id="2" name="TextBox 1">
            <a:extLst>
              <a:ext uri="{FF2B5EF4-FFF2-40B4-BE49-F238E27FC236}">
                <a16:creationId xmlns:a16="http://schemas.microsoft.com/office/drawing/2014/main" id="{51C3B84F-4180-41D3-8086-2074DC460FE4}"/>
              </a:ext>
            </a:extLst>
          </p:cNvPr>
          <p:cNvSpPr txBox="1"/>
          <p:nvPr/>
        </p:nvSpPr>
        <p:spPr>
          <a:xfrm>
            <a:off x="4245492" y="1431360"/>
            <a:ext cx="6602064" cy="369332"/>
          </a:xfrm>
          <a:prstGeom prst="rect">
            <a:avLst/>
          </a:prstGeom>
          <a:noFill/>
        </p:spPr>
        <p:txBody>
          <a:bodyPr wrap="none" rtlCol="0">
            <a:spAutoFit/>
          </a:bodyPr>
          <a:lstStyle/>
          <a:p>
            <a:r>
              <a:rPr lang="en-GB" dirty="0">
                <a:solidFill>
                  <a:srgbClr val="C00000"/>
                </a:solidFill>
              </a:rPr>
              <a:t>Complementary technologies &amp; capabilities maximise scientific reach</a:t>
            </a:r>
          </a:p>
        </p:txBody>
      </p:sp>
      <p:sp>
        <p:nvSpPr>
          <p:cNvPr id="3" name="Slide Number Placeholder 2">
            <a:extLst>
              <a:ext uri="{FF2B5EF4-FFF2-40B4-BE49-F238E27FC236}">
                <a16:creationId xmlns:a16="http://schemas.microsoft.com/office/drawing/2014/main" id="{59421908-323C-4A59-9398-4A1E4205D870}"/>
              </a:ext>
            </a:extLst>
          </p:cNvPr>
          <p:cNvSpPr>
            <a:spLocks noGrp="1"/>
          </p:cNvSpPr>
          <p:nvPr>
            <p:ph type="sldNum" sz="quarter" idx="2"/>
          </p:nvPr>
        </p:nvSpPr>
        <p:spPr/>
        <p:txBody>
          <a:bodyPr/>
          <a:lstStyle/>
          <a:p>
            <a:fld id="{86CB4B4D-7CA3-9044-876B-883B54F8677D}" type="slidenum">
              <a:rPr lang="en-GB" smtClean="0"/>
              <a:t>20</a:t>
            </a:fld>
            <a:endParaRPr lang="en-GB"/>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30D2C203-7852-47FF-B4E0-2A6205DC4C3E}"/>
                  </a:ext>
                </a:extLst>
              </p:cNvPr>
              <p:cNvSpPr txBox="1"/>
              <p:nvPr/>
            </p:nvSpPr>
            <p:spPr>
              <a:xfrm>
                <a:off x="578499" y="823323"/>
                <a:ext cx="10430904" cy="5041445"/>
              </a:xfrm>
              <a:prstGeom prst="rect">
                <a:avLst/>
              </a:prstGeom>
              <a:noFill/>
            </p:spPr>
            <p:txBody>
              <a:bodyPr wrap="square">
                <a:spAutoFit/>
              </a:bodyPr>
              <a:lstStyle/>
              <a:p>
                <a:r>
                  <a:rPr lang="en-GB" sz="4000" b="1" dirty="0"/>
                  <a:t>Scientific case</a:t>
                </a:r>
              </a:p>
              <a:p>
                <a:endParaRPr lang="en-GB" sz="2000" dirty="0"/>
              </a:p>
              <a:p>
                <a:r>
                  <a:rPr lang="en-GB" sz="2000" dirty="0"/>
                  <a:t>Expected data set </a:t>
                </a:r>
                <a:r>
                  <a:rPr lang="en-GB" sz="2000" dirty="0">
                    <a:solidFill>
                      <a:srgbClr val="C00000"/>
                    </a:solidFill>
                  </a:rPr>
                  <a:t>~</a:t>
                </a:r>
                <a14:m>
                  <m:oMath xmlns:m="http://schemas.openxmlformats.org/officeDocument/2006/math">
                    <m:sSup>
                      <m:sSupPr>
                        <m:ctrlPr>
                          <a:rPr lang="ar-AE" sz="2000" i="1">
                            <a:solidFill>
                              <a:srgbClr val="C00000"/>
                            </a:solidFill>
                            <a:latin typeface="Cambria Math" panose="02040503050406030204" pitchFamily="18" charset="0"/>
                          </a:rPr>
                        </m:ctrlPr>
                      </m:sSupPr>
                      <m:e>
                        <m:r>
                          <a:rPr lang="ar-AE" sz="2000" i="1">
                            <a:solidFill>
                              <a:srgbClr val="C00000"/>
                            </a:solidFill>
                            <a:latin typeface="Cambria Math" panose="02040503050406030204" pitchFamily="18" charset="0"/>
                          </a:rPr>
                          <m:t>10</m:t>
                        </m:r>
                      </m:e>
                      <m:sup>
                        <m:r>
                          <a:rPr lang="ar-AE" sz="2000" i="1">
                            <a:solidFill>
                              <a:srgbClr val="C00000"/>
                            </a:solidFill>
                            <a:latin typeface="Cambria Math" panose="02040503050406030204" pitchFamily="18" charset="0"/>
                          </a:rPr>
                          <m:t>6</m:t>
                        </m:r>
                      </m:sup>
                    </m:sSup>
                  </m:oMath>
                </a14:m>
                <a:r>
                  <a:rPr lang="ar-AE" sz="2000" dirty="0">
                    <a:solidFill>
                      <a:srgbClr val="C00000"/>
                    </a:solidFill>
                  </a:rPr>
                  <a:t> </a:t>
                </a:r>
                <a14:m>
                  <m:oMath xmlns:m="http://schemas.openxmlformats.org/officeDocument/2006/math">
                    <m:sSub>
                      <m:sSubPr>
                        <m:ctrlPr>
                          <a:rPr lang="ar-AE" sz="2000" i="1">
                            <a:solidFill>
                              <a:srgbClr val="C00000"/>
                            </a:solidFill>
                            <a:latin typeface="Cambria Math" panose="02040503050406030204" pitchFamily="18" charset="0"/>
                          </a:rPr>
                        </m:ctrlPr>
                      </m:sSubPr>
                      <m:e>
                        <m:r>
                          <a:rPr lang="ar-AE" sz="2000" i="1">
                            <a:solidFill>
                              <a:srgbClr val="C00000"/>
                            </a:solidFill>
                            <a:latin typeface="Cambria Math" panose="02040503050406030204" pitchFamily="18" charset="0"/>
                          </a:rPr>
                          <m:t>𝜈</m:t>
                        </m:r>
                      </m:e>
                      <m:sub>
                        <m:r>
                          <a:rPr lang="ar-AE" sz="2000" i="1">
                            <a:solidFill>
                              <a:srgbClr val="C00000"/>
                            </a:solidFill>
                            <a:latin typeface="Cambria Math" panose="02040503050406030204" pitchFamily="18" charset="0"/>
                          </a:rPr>
                          <m:t>𝜇</m:t>
                        </m:r>
                      </m:sub>
                    </m:sSub>
                  </m:oMath>
                </a14:m>
                <a:r>
                  <a:rPr lang="ar-AE" sz="2000" dirty="0">
                    <a:solidFill>
                      <a:srgbClr val="C00000"/>
                    </a:solidFill>
                  </a:rPr>
                  <a:t> ~</a:t>
                </a:r>
                <a14:m>
                  <m:oMath xmlns:m="http://schemas.openxmlformats.org/officeDocument/2006/math">
                    <m:sSup>
                      <m:sSupPr>
                        <m:ctrlPr>
                          <a:rPr lang="ar-AE" sz="2000" i="1">
                            <a:solidFill>
                              <a:srgbClr val="C00000"/>
                            </a:solidFill>
                            <a:latin typeface="Cambria Math" panose="02040503050406030204" pitchFamily="18" charset="0"/>
                          </a:rPr>
                        </m:ctrlPr>
                      </m:sSupPr>
                      <m:e>
                        <m:r>
                          <a:rPr lang="ar-AE" sz="2000" i="1">
                            <a:solidFill>
                              <a:srgbClr val="C00000"/>
                            </a:solidFill>
                            <a:latin typeface="Cambria Math" panose="02040503050406030204" pitchFamily="18" charset="0"/>
                          </a:rPr>
                          <m:t>10</m:t>
                        </m:r>
                      </m:e>
                      <m:sup>
                        <m:r>
                          <a:rPr lang="ar-AE" sz="2000" i="1">
                            <a:solidFill>
                              <a:srgbClr val="C00000"/>
                            </a:solidFill>
                            <a:latin typeface="Cambria Math" panose="02040503050406030204" pitchFamily="18" charset="0"/>
                          </a:rPr>
                          <m:t>5</m:t>
                        </m:r>
                      </m:sup>
                    </m:sSup>
                  </m:oMath>
                </a14:m>
                <a:r>
                  <a:rPr lang="ar-AE" sz="2000" dirty="0">
                    <a:solidFill>
                      <a:srgbClr val="C00000"/>
                    </a:solidFill>
                  </a:rPr>
                  <a:t> </a:t>
                </a:r>
                <a14:m>
                  <m:oMath xmlns:m="http://schemas.openxmlformats.org/officeDocument/2006/math">
                    <m:sSub>
                      <m:sSubPr>
                        <m:ctrlPr>
                          <a:rPr lang="ar-AE" sz="2000" i="1">
                            <a:solidFill>
                              <a:srgbClr val="C00000"/>
                            </a:solidFill>
                            <a:latin typeface="Cambria Math" panose="02040503050406030204" pitchFamily="18" charset="0"/>
                          </a:rPr>
                        </m:ctrlPr>
                      </m:sSubPr>
                      <m:e>
                        <m:r>
                          <a:rPr lang="ar-AE" sz="2000" i="1">
                            <a:solidFill>
                              <a:srgbClr val="C00000"/>
                            </a:solidFill>
                            <a:latin typeface="Cambria Math" panose="02040503050406030204" pitchFamily="18" charset="0"/>
                          </a:rPr>
                          <m:t>𝜈</m:t>
                        </m:r>
                      </m:e>
                      <m:sub>
                        <m:r>
                          <a:rPr lang="ar-AE" sz="2000" i="1">
                            <a:solidFill>
                              <a:srgbClr val="C00000"/>
                            </a:solidFill>
                            <a:latin typeface="Cambria Math" panose="02040503050406030204" pitchFamily="18" charset="0"/>
                          </a:rPr>
                          <m:t>𝑒</m:t>
                        </m:r>
                      </m:sub>
                    </m:sSub>
                  </m:oMath>
                </a14:m>
                <a:r>
                  <a:rPr lang="ar-AE" sz="2000" dirty="0">
                    <a:solidFill>
                      <a:srgbClr val="C00000"/>
                    </a:solidFill>
                  </a:rPr>
                  <a:t> </a:t>
                </a:r>
                <a:r>
                  <a:rPr lang="en-GB" sz="2000" dirty="0"/>
                  <a:t>and</a:t>
                </a:r>
                <a:r>
                  <a:rPr lang="en-GB" sz="2000" dirty="0">
                    <a:solidFill>
                      <a:srgbClr val="C00000"/>
                    </a:solidFill>
                  </a:rPr>
                  <a:t> ~</a:t>
                </a:r>
                <a14:m>
                  <m:oMath xmlns:m="http://schemas.openxmlformats.org/officeDocument/2006/math">
                    <m:sSup>
                      <m:sSupPr>
                        <m:ctrlPr>
                          <a:rPr lang="ar-AE" sz="2000" i="1">
                            <a:solidFill>
                              <a:srgbClr val="C00000"/>
                            </a:solidFill>
                            <a:latin typeface="Cambria Math" panose="02040503050406030204" pitchFamily="18" charset="0"/>
                          </a:rPr>
                        </m:ctrlPr>
                      </m:sSupPr>
                      <m:e>
                        <m:r>
                          <a:rPr lang="ar-AE" sz="2000" i="1">
                            <a:solidFill>
                              <a:srgbClr val="C00000"/>
                            </a:solidFill>
                            <a:latin typeface="Cambria Math" panose="02040503050406030204" pitchFamily="18" charset="0"/>
                          </a:rPr>
                          <m:t>10</m:t>
                        </m:r>
                      </m:e>
                      <m:sup>
                        <m:r>
                          <a:rPr lang="ar-AE" sz="2000" i="1">
                            <a:solidFill>
                              <a:srgbClr val="C00000"/>
                            </a:solidFill>
                            <a:latin typeface="Cambria Math" panose="02040503050406030204" pitchFamily="18" charset="0"/>
                          </a:rPr>
                          <m:t>4</m:t>
                        </m:r>
                      </m:sup>
                    </m:sSup>
                  </m:oMath>
                </a14:m>
                <a:r>
                  <a:rPr lang="ar-AE" sz="2000" dirty="0">
                    <a:solidFill>
                      <a:srgbClr val="C00000"/>
                    </a:solidFill>
                  </a:rPr>
                  <a:t> </a:t>
                </a:r>
                <a14:m>
                  <m:oMath xmlns:m="http://schemas.openxmlformats.org/officeDocument/2006/math">
                    <m:sSub>
                      <m:sSubPr>
                        <m:ctrlPr>
                          <a:rPr lang="ar-AE" sz="2000" i="1">
                            <a:solidFill>
                              <a:srgbClr val="C00000"/>
                            </a:solidFill>
                            <a:latin typeface="Cambria Math" panose="02040503050406030204" pitchFamily="18" charset="0"/>
                          </a:rPr>
                        </m:ctrlPr>
                      </m:sSubPr>
                      <m:e>
                        <m:r>
                          <a:rPr lang="ar-AE" sz="2000" i="1">
                            <a:solidFill>
                              <a:srgbClr val="C00000"/>
                            </a:solidFill>
                            <a:latin typeface="Cambria Math" panose="02040503050406030204" pitchFamily="18" charset="0"/>
                          </a:rPr>
                          <m:t>𝜈</m:t>
                        </m:r>
                      </m:e>
                      <m:sub>
                        <m:r>
                          <a:rPr lang="ar-AE" sz="2000" i="1">
                            <a:solidFill>
                              <a:srgbClr val="C00000"/>
                            </a:solidFill>
                            <a:latin typeface="Cambria Math" panose="02040503050406030204" pitchFamily="18" charset="0"/>
                          </a:rPr>
                          <m:t>𝜏</m:t>
                        </m:r>
                      </m:sub>
                    </m:sSub>
                  </m:oMath>
                </a14:m>
                <a:r>
                  <a:rPr lang="ar-AE" sz="2000" dirty="0">
                    <a:solidFill>
                      <a:srgbClr val="C00000"/>
                    </a:solidFill>
                  </a:rPr>
                  <a:t> </a:t>
                </a:r>
                <a:r>
                  <a:rPr lang="en-GB" sz="2000" dirty="0"/>
                  <a:t>interactions from HL-LHC</a:t>
                </a:r>
              </a:p>
              <a:p>
                <a:pPr marL="800100" lvl="1" indent="-342900">
                  <a:buFont typeface="Arial" panose="020B0604020202020204" pitchFamily="34" charset="0"/>
                  <a:buChar char="•"/>
                </a:pPr>
                <a:r>
                  <a:rPr lang="en-GB" sz="2000" b="1" dirty="0">
                    <a:solidFill>
                      <a:srgbClr val="C00000"/>
                    </a:solidFill>
                  </a:rPr>
                  <a:t>x 100 </a:t>
                </a:r>
                <a:r>
                  <a:rPr lang="en-GB" sz="2000" dirty="0"/>
                  <a:t>compared to estimates for the current program with FASER/</a:t>
                </a:r>
                <a:r>
                  <a:rPr lang="en-GB" sz="2000" dirty="0" err="1"/>
                  <a:t>FASERnu</a:t>
                </a:r>
                <a:r>
                  <a:rPr lang="en-GB" sz="2000" dirty="0"/>
                  <a:t> and SND@LHC</a:t>
                </a:r>
              </a:p>
              <a:p>
                <a:endParaRPr lang="en-GB" sz="2000" dirty="0"/>
              </a:p>
              <a:p>
                <a:r>
                  <a:rPr lang="en-GB" sz="2000" dirty="0"/>
                  <a:t>Unique impact on </a:t>
                </a:r>
                <a:r>
                  <a:rPr lang="en-GB" sz="2000" b="1" dirty="0">
                    <a:solidFill>
                      <a:srgbClr val="C00000"/>
                    </a:solidFill>
                  </a:rPr>
                  <a:t>HL-LHC discovery potential</a:t>
                </a:r>
                <a:r>
                  <a:rPr lang="en-GB" sz="2000" dirty="0"/>
                  <a:t>, </a:t>
                </a:r>
                <a:r>
                  <a:rPr lang="en-GB" sz="2000" b="1" dirty="0">
                    <a:solidFill>
                      <a:srgbClr val="C00000"/>
                    </a:solidFill>
                  </a:rPr>
                  <a:t>QCD</a:t>
                </a:r>
                <a:r>
                  <a:rPr lang="en-GB" sz="2000" dirty="0"/>
                  <a:t>, </a:t>
                </a:r>
                <a:r>
                  <a:rPr lang="en-GB" sz="2000" b="1" dirty="0">
                    <a:solidFill>
                      <a:srgbClr val="C00000"/>
                    </a:solidFill>
                  </a:rPr>
                  <a:t>astrophysics</a:t>
                </a:r>
                <a:r>
                  <a:rPr lang="en-GB" sz="2000" dirty="0"/>
                  <a:t>, and </a:t>
                </a:r>
                <a:r>
                  <a:rPr lang="en-GB" sz="2000" b="1" dirty="0">
                    <a:solidFill>
                      <a:srgbClr val="C00000"/>
                    </a:solidFill>
                  </a:rPr>
                  <a:t>neutrino physics</a:t>
                </a:r>
              </a:p>
              <a:p>
                <a:endParaRPr lang="en-GB" sz="2000" dirty="0"/>
              </a:p>
              <a:p>
                <a:r>
                  <a:rPr lang="en-GB" sz="2000" dirty="0"/>
                  <a:t>Broad program for </a:t>
                </a:r>
                <a:r>
                  <a:rPr lang="en-GB" sz="2000" b="1" dirty="0">
                    <a:solidFill>
                      <a:srgbClr val="C00000"/>
                    </a:solidFill>
                  </a:rPr>
                  <a:t>discovery science or BSM physics</a:t>
                </a:r>
                <a:r>
                  <a:rPr lang="en-GB" sz="2000" dirty="0"/>
                  <a:t>, and rare phenomena</a:t>
                </a:r>
              </a:p>
              <a:p>
                <a:pPr marL="742950" lvl="1" indent="-285750">
                  <a:buFont typeface="Arial" panose="020B0604020202020204" pitchFamily="34" charset="0"/>
                  <a:buChar char="•"/>
                </a:pPr>
                <a:r>
                  <a:rPr lang="en-GB" sz="2000" dirty="0"/>
                  <a:t>Search </a:t>
                </a:r>
                <a:r>
                  <a:rPr lang="en-GB" sz="2000" b="1" dirty="0">
                    <a:solidFill>
                      <a:srgbClr val="C00000"/>
                    </a:solidFill>
                  </a:rPr>
                  <a:t>for dark sector </a:t>
                </a:r>
                <a:r>
                  <a:rPr lang="en-GB" sz="2000" dirty="0"/>
                  <a:t>decays to SM particles: dark photons, dark </a:t>
                </a:r>
                <a:r>
                  <a:rPr lang="en-GB" sz="2000" dirty="0" err="1"/>
                  <a:t>higgs</a:t>
                </a:r>
                <a:r>
                  <a:rPr lang="en-GB" sz="2000" dirty="0"/>
                  <a:t>, heavy neutral leptons, axion-like particles </a:t>
                </a:r>
              </a:p>
              <a:p>
                <a:pPr marL="742950" lvl="1" indent="-285750">
                  <a:buFont typeface="Arial" panose="020B0604020202020204" pitchFamily="34" charset="0"/>
                  <a:buChar char="•"/>
                </a:pPr>
                <a:r>
                  <a:rPr lang="en-GB" sz="2000" b="1" dirty="0">
                    <a:solidFill>
                      <a:srgbClr val="C00000"/>
                    </a:solidFill>
                  </a:rPr>
                  <a:t>Unique sensitivity </a:t>
                </a:r>
                <a:r>
                  <a:rPr lang="en-GB" sz="2000" dirty="0"/>
                  <a:t>to inelastic dark matter.  Decays of dark matter into lighter DM and SM particles </a:t>
                </a:r>
              </a:p>
              <a:p>
                <a:pPr marL="742950" lvl="1" indent="-285750">
                  <a:buFont typeface="Arial" panose="020B0604020202020204" pitchFamily="34" charset="0"/>
                  <a:buChar char="•"/>
                </a:pPr>
                <a:r>
                  <a:rPr lang="en-GB" sz="2000" dirty="0"/>
                  <a:t>DM </a:t>
                </a:r>
                <a:r>
                  <a:rPr lang="en-GB" sz="2000" b="1" dirty="0">
                    <a:solidFill>
                      <a:srgbClr val="C00000"/>
                    </a:solidFill>
                  </a:rPr>
                  <a:t>scattering</a:t>
                </a:r>
                <a:r>
                  <a:rPr lang="en-GB" sz="2000" dirty="0"/>
                  <a:t> with electrons or nuclei  </a:t>
                </a:r>
              </a:p>
              <a:p>
                <a:pPr marL="742950" lvl="1" indent="-285750">
                  <a:buFont typeface="Arial" panose="020B0604020202020204" pitchFamily="34" charset="0"/>
                  <a:buChar char="•"/>
                </a:pPr>
                <a:r>
                  <a:rPr lang="en-GB" sz="2000" b="1" dirty="0">
                    <a:solidFill>
                      <a:srgbClr val="C00000"/>
                    </a:solidFill>
                  </a:rPr>
                  <a:t>Millicharged particles  </a:t>
                </a:r>
              </a:p>
              <a:p>
                <a:endParaRPr lang="en-GB" sz="2000" dirty="0"/>
              </a:p>
            </p:txBody>
          </p:sp>
        </mc:Choice>
        <mc:Fallback xmlns="">
          <p:sp>
            <p:nvSpPr>
              <p:cNvPr id="18" name="TextBox 17">
                <a:extLst>
                  <a:ext uri="{FF2B5EF4-FFF2-40B4-BE49-F238E27FC236}">
                    <a16:creationId xmlns:a16="http://schemas.microsoft.com/office/drawing/2014/main" id="{30D2C203-7852-47FF-B4E0-2A6205DC4C3E}"/>
                  </a:ext>
                </a:extLst>
              </p:cNvPr>
              <p:cNvSpPr txBox="1">
                <a:spLocks noRot="1" noChangeAspect="1" noMove="1" noResize="1" noEditPoints="1" noAdjustHandles="1" noChangeArrowheads="1" noChangeShapeType="1" noTextEdit="1"/>
              </p:cNvSpPr>
              <p:nvPr/>
            </p:nvSpPr>
            <p:spPr>
              <a:xfrm>
                <a:off x="578499" y="823323"/>
                <a:ext cx="10430904" cy="5041445"/>
              </a:xfrm>
              <a:prstGeom prst="rect">
                <a:avLst/>
              </a:prstGeom>
              <a:blipFill>
                <a:blip r:embed="rId2"/>
                <a:stretch>
                  <a:fillRect l="-2104" t="-2177"/>
                </a:stretch>
              </a:blipFill>
            </p:spPr>
            <p:txBody>
              <a:bodyPr/>
              <a:lstStyle/>
              <a:p>
                <a:r>
                  <a:rPr lang="en-GB">
                    <a:noFill/>
                  </a:rPr>
                  <a:t> </a:t>
                </a:r>
              </a:p>
            </p:txBody>
          </p:sp>
        </mc:Fallback>
      </mc:AlternateContent>
      <p:sp>
        <p:nvSpPr>
          <p:cNvPr id="19" name="Date Placeholder 18">
            <a:extLst>
              <a:ext uri="{FF2B5EF4-FFF2-40B4-BE49-F238E27FC236}">
                <a16:creationId xmlns:a16="http://schemas.microsoft.com/office/drawing/2014/main" id="{5A2148DE-8F48-456C-B8D7-7ADC1770DA66}"/>
              </a:ext>
            </a:extLst>
          </p:cNvPr>
          <p:cNvSpPr>
            <a:spLocks noGrp="1"/>
          </p:cNvSpPr>
          <p:nvPr>
            <p:ph type="dt" sz="half" idx="10"/>
          </p:nvPr>
        </p:nvSpPr>
        <p:spPr/>
        <p:txBody>
          <a:bodyPr/>
          <a:lstStyle/>
          <a:p>
            <a:r>
              <a:rPr lang="en-US"/>
              <a:t>13/06/2025</a:t>
            </a:r>
            <a:endParaRPr lang="en-GB"/>
          </a:p>
        </p:txBody>
      </p:sp>
      <p:sp>
        <p:nvSpPr>
          <p:cNvPr id="20" name="Footer Placeholder 19">
            <a:extLst>
              <a:ext uri="{FF2B5EF4-FFF2-40B4-BE49-F238E27FC236}">
                <a16:creationId xmlns:a16="http://schemas.microsoft.com/office/drawing/2014/main" id="{733599DC-853A-4F7D-99CC-19545CCCD1DF}"/>
              </a:ext>
            </a:extLst>
          </p:cNvPr>
          <p:cNvSpPr>
            <a:spLocks noGrp="1"/>
          </p:cNvSpPr>
          <p:nvPr>
            <p:ph type="ftr" sz="quarter" idx="11"/>
          </p:nvPr>
        </p:nvSpPr>
        <p:spPr/>
        <p:txBody>
          <a:bodyPr/>
          <a:lstStyle/>
          <a:p>
            <a:r>
              <a:rPr lang="en-GB"/>
              <a:t>Alan Barr, University of Oxford, WIN25</a:t>
            </a:r>
          </a:p>
        </p:txBody>
      </p:sp>
      <p:sp>
        <p:nvSpPr>
          <p:cNvPr id="21" name="Slide Number Placeholder 20">
            <a:extLst>
              <a:ext uri="{FF2B5EF4-FFF2-40B4-BE49-F238E27FC236}">
                <a16:creationId xmlns:a16="http://schemas.microsoft.com/office/drawing/2014/main" id="{0023C1DF-EE23-4532-8EEE-537B5E51EFB9}"/>
              </a:ext>
            </a:extLst>
          </p:cNvPr>
          <p:cNvSpPr>
            <a:spLocks noGrp="1"/>
          </p:cNvSpPr>
          <p:nvPr>
            <p:ph type="sldNum" sz="quarter" idx="12"/>
          </p:nvPr>
        </p:nvSpPr>
        <p:spPr/>
        <p:txBody>
          <a:bodyPr/>
          <a:lstStyle/>
          <a:p>
            <a:fld id="{A1BEBC7D-A577-4EC9-BAA7-6667F04C927E}" type="slidenum">
              <a:rPr lang="en-GB" smtClean="0"/>
              <a:t>21</a:t>
            </a:fld>
            <a:endParaRPr lang="en-GB"/>
          </a:p>
        </p:txBody>
      </p:sp>
    </p:spTree>
    <p:extLst>
      <p:ext uri="{BB962C8B-B14F-4D97-AF65-F5344CB8AC3E}">
        <p14:creationId xmlns:p14="http://schemas.microsoft.com/office/powerpoint/2010/main" val="27559775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12C739-25E2-2917-873B-11246BAF9C9D}"/>
              </a:ext>
            </a:extLst>
          </p:cNvPr>
          <p:cNvPicPr>
            <a:picLocks noChangeAspect="1"/>
          </p:cNvPicPr>
          <p:nvPr/>
        </p:nvPicPr>
        <p:blipFill>
          <a:blip r:embed="rId2"/>
          <a:stretch>
            <a:fillRect/>
          </a:stretch>
        </p:blipFill>
        <p:spPr>
          <a:xfrm>
            <a:off x="313518" y="204337"/>
            <a:ext cx="11564964" cy="6449325"/>
          </a:xfrm>
          <a:prstGeom prst="rect">
            <a:avLst/>
          </a:prstGeom>
        </p:spPr>
      </p:pic>
      <p:sp>
        <p:nvSpPr>
          <p:cNvPr id="2" name="Date Placeholder 1">
            <a:extLst>
              <a:ext uri="{FF2B5EF4-FFF2-40B4-BE49-F238E27FC236}">
                <a16:creationId xmlns:a16="http://schemas.microsoft.com/office/drawing/2014/main" id="{0435DD31-7B9A-4042-BBE9-C3C809C42D50}"/>
              </a:ext>
            </a:extLst>
          </p:cNvPr>
          <p:cNvSpPr>
            <a:spLocks noGrp="1"/>
          </p:cNvSpPr>
          <p:nvPr>
            <p:ph type="dt" sz="half" idx="10"/>
          </p:nvPr>
        </p:nvSpPr>
        <p:spPr/>
        <p:txBody>
          <a:bodyPr/>
          <a:lstStyle/>
          <a:p>
            <a:r>
              <a:rPr lang="en-US"/>
              <a:t>13/06/2025</a:t>
            </a:r>
            <a:endParaRPr lang="en-GB"/>
          </a:p>
        </p:txBody>
      </p:sp>
      <p:sp>
        <p:nvSpPr>
          <p:cNvPr id="3" name="Footer Placeholder 2">
            <a:extLst>
              <a:ext uri="{FF2B5EF4-FFF2-40B4-BE49-F238E27FC236}">
                <a16:creationId xmlns:a16="http://schemas.microsoft.com/office/drawing/2014/main" id="{7362A38F-9C82-4C33-99A9-8D2D812B19D1}"/>
              </a:ext>
            </a:extLst>
          </p:cNvPr>
          <p:cNvSpPr>
            <a:spLocks noGrp="1"/>
          </p:cNvSpPr>
          <p:nvPr>
            <p:ph type="ftr" sz="quarter" idx="11"/>
          </p:nvPr>
        </p:nvSpPr>
        <p:spPr/>
        <p:txBody>
          <a:bodyPr/>
          <a:lstStyle/>
          <a:p>
            <a:r>
              <a:rPr lang="en-GB"/>
              <a:t>Alan Barr, University of Oxford, WIN25</a:t>
            </a:r>
          </a:p>
        </p:txBody>
      </p:sp>
      <p:sp>
        <p:nvSpPr>
          <p:cNvPr id="7" name="Slide Number Placeholder 6">
            <a:extLst>
              <a:ext uri="{FF2B5EF4-FFF2-40B4-BE49-F238E27FC236}">
                <a16:creationId xmlns:a16="http://schemas.microsoft.com/office/drawing/2014/main" id="{C8A866A0-45E4-4386-9AEF-4190B973953A}"/>
              </a:ext>
            </a:extLst>
          </p:cNvPr>
          <p:cNvSpPr>
            <a:spLocks noGrp="1"/>
          </p:cNvSpPr>
          <p:nvPr>
            <p:ph type="sldNum" sz="quarter" idx="12"/>
          </p:nvPr>
        </p:nvSpPr>
        <p:spPr/>
        <p:txBody>
          <a:bodyPr/>
          <a:lstStyle/>
          <a:p>
            <a:fld id="{A1BEBC7D-A577-4EC9-BAA7-6667F04C927E}" type="slidenum">
              <a:rPr lang="en-GB" smtClean="0"/>
              <a:t>22</a:t>
            </a:fld>
            <a:endParaRPr lang="en-GB"/>
          </a:p>
        </p:txBody>
      </p:sp>
    </p:spTree>
    <p:extLst>
      <p:ext uri="{BB962C8B-B14F-4D97-AF65-F5344CB8AC3E}">
        <p14:creationId xmlns:p14="http://schemas.microsoft.com/office/powerpoint/2010/main" val="8692923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7" name="Google Shape;337;p43"/>
          <p:cNvSpPr txBox="1"/>
          <p:nvPr/>
        </p:nvSpPr>
        <p:spPr>
          <a:xfrm>
            <a:off x="1997059" y="5843500"/>
            <a:ext cx="8298800" cy="704800"/>
          </a:xfrm>
          <a:prstGeom prst="rect">
            <a:avLst/>
          </a:prstGeom>
          <a:noFill/>
          <a:ln>
            <a:noFill/>
          </a:ln>
        </p:spPr>
        <p:txBody>
          <a:bodyPr spcFirstLastPara="1" wrap="square" lIns="121900" tIns="121900" rIns="121900" bIns="121900" anchor="t" anchorCtr="0">
            <a:noAutofit/>
          </a:bodyPr>
          <a:lstStyle/>
          <a:p>
            <a:pPr algn="ctr"/>
            <a:endParaRPr sz="2400"/>
          </a:p>
        </p:txBody>
      </p:sp>
      <p:pic>
        <p:nvPicPr>
          <p:cNvPr id="3" name="Picture 2">
            <a:extLst>
              <a:ext uri="{FF2B5EF4-FFF2-40B4-BE49-F238E27FC236}">
                <a16:creationId xmlns:a16="http://schemas.microsoft.com/office/drawing/2014/main" id="{7F0747DE-BE5D-465D-B123-771CED26B8E0}"/>
              </a:ext>
            </a:extLst>
          </p:cNvPr>
          <p:cNvPicPr>
            <a:picLocks noChangeAspect="1"/>
          </p:cNvPicPr>
          <p:nvPr/>
        </p:nvPicPr>
        <p:blipFill>
          <a:blip r:embed="rId3"/>
          <a:stretch>
            <a:fillRect/>
          </a:stretch>
        </p:blipFill>
        <p:spPr>
          <a:xfrm>
            <a:off x="489944" y="358768"/>
            <a:ext cx="10809430" cy="4444104"/>
          </a:xfrm>
          <a:prstGeom prst="rect">
            <a:avLst/>
          </a:prstGeom>
        </p:spPr>
      </p:pic>
      <p:sp>
        <p:nvSpPr>
          <p:cNvPr id="2" name="TextBox 1">
            <a:extLst>
              <a:ext uri="{FF2B5EF4-FFF2-40B4-BE49-F238E27FC236}">
                <a16:creationId xmlns:a16="http://schemas.microsoft.com/office/drawing/2014/main" id="{1580662A-51EA-455B-9A60-3479A7E7043D}"/>
              </a:ext>
            </a:extLst>
          </p:cNvPr>
          <p:cNvSpPr txBox="1"/>
          <p:nvPr/>
        </p:nvSpPr>
        <p:spPr>
          <a:xfrm>
            <a:off x="1576875" y="212829"/>
            <a:ext cx="1825628"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GB" dirty="0"/>
              <a:t>Electron neutrino</a:t>
            </a:r>
          </a:p>
        </p:txBody>
      </p:sp>
      <p:sp>
        <p:nvSpPr>
          <p:cNvPr id="8" name="TextBox 7">
            <a:extLst>
              <a:ext uri="{FF2B5EF4-FFF2-40B4-BE49-F238E27FC236}">
                <a16:creationId xmlns:a16="http://schemas.microsoft.com/office/drawing/2014/main" id="{F9791290-ED77-485A-B22D-89BF603E1CE8}"/>
              </a:ext>
            </a:extLst>
          </p:cNvPr>
          <p:cNvSpPr txBox="1"/>
          <p:nvPr/>
        </p:nvSpPr>
        <p:spPr>
          <a:xfrm>
            <a:off x="5208503" y="212829"/>
            <a:ext cx="1612942"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GB" dirty="0"/>
              <a:t>Muon neutrino</a:t>
            </a:r>
          </a:p>
        </p:txBody>
      </p:sp>
      <p:sp>
        <p:nvSpPr>
          <p:cNvPr id="10" name="TextBox 9">
            <a:extLst>
              <a:ext uri="{FF2B5EF4-FFF2-40B4-BE49-F238E27FC236}">
                <a16:creationId xmlns:a16="http://schemas.microsoft.com/office/drawing/2014/main" id="{BFEB3030-17F6-44ED-9454-3171B8B48CCC}"/>
              </a:ext>
            </a:extLst>
          </p:cNvPr>
          <p:cNvSpPr txBox="1"/>
          <p:nvPr/>
        </p:nvSpPr>
        <p:spPr>
          <a:xfrm>
            <a:off x="8918944" y="212829"/>
            <a:ext cx="1376915"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GB" dirty="0"/>
              <a:t>Tau neutrino</a:t>
            </a:r>
          </a:p>
        </p:txBody>
      </p:sp>
      <p:sp>
        <p:nvSpPr>
          <p:cNvPr id="4" name="TextBox 3">
            <a:extLst>
              <a:ext uri="{FF2B5EF4-FFF2-40B4-BE49-F238E27FC236}">
                <a16:creationId xmlns:a16="http://schemas.microsoft.com/office/drawing/2014/main" id="{9F697140-FC80-4841-B89A-BA5EE83C3C55}"/>
              </a:ext>
            </a:extLst>
          </p:cNvPr>
          <p:cNvSpPr txBox="1"/>
          <p:nvPr/>
        </p:nvSpPr>
        <p:spPr>
          <a:xfrm>
            <a:off x="729825" y="5754191"/>
            <a:ext cx="11133432" cy="461665"/>
          </a:xfrm>
          <a:prstGeom prst="rect">
            <a:avLst/>
          </a:prstGeom>
          <a:noFill/>
        </p:spPr>
        <p:txBody>
          <a:bodyPr wrap="none" rtlCol="0">
            <a:spAutoFit/>
          </a:bodyPr>
          <a:lstStyle/>
          <a:p>
            <a:r>
              <a:rPr lang="en-GB" sz="2400" dirty="0">
                <a:solidFill>
                  <a:srgbClr val="C00000"/>
                </a:solidFill>
                <a:sym typeface="Wingdings" panose="05000000000000000000" pitchFamily="2" charset="2"/>
              </a:rPr>
              <a:t> </a:t>
            </a:r>
            <a:r>
              <a:rPr lang="en-GB" sz="2400" dirty="0">
                <a:solidFill>
                  <a:srgbClr val="C00000"/>
                </a:solidFill>
              </a:rPr>
              <a:t>Flavour universality, non-standard interactions, neutrino tridents, sterile neutrinos, …</a:t>
            </a:r>
          </a:p>
        </p:txBody>
      </p:sp>
      <p:sp>
        <p:nvSpPr>
          <p:cNvPr id="338" name="Google Shape;338;p43"/>
          <p:cNvSpPr txBox="1"/>
          <p:nvPr/>
        </p:nvSpPr>
        <p:spPr>
          <a:xfrm>
            <a:off x="338074" y="4892319"/>
            <a:ext cx="11353800" cy="861734"/>
          </a:xfrm>
          <a:prstGeom prst="rect">
            <a:avLst/>
          </a:prstGeom>
          <a:noFill/>
          <a:ln>
            <a:noFill/>
          </a:ln>
        </p:spPr>
        <p:txBody>
          <a:bodyPr spcFirstLastPara="1" wrap="square" lIns="121900" tIns="121900" rIns="121900" bIns="121900" anchor="t" anchorCtr="0">
            <a:spAutoFit/>
          </a:bodyPr>
          <a:lstStyle/>
          <a:p>
            <a:pPr algn="ctr"/>
            <a:r>
              <a:rPr lang="de" sz="2000" b="1" dirty="0">
                <a:solidFill>
                  <a:schemeClr val="dk1"/>
                </a:solidFill>
              </a:rPr>
              <a:t>FPF experiments</a:t>
            </a:r>
            <a:r>
              <a:rPr lang="de" sz="2000" dirty="0">
                <a:solidFill>
                  <a:schemeClr val="dk1"/>
                </a:solidFill>
              </a:rPr>
              <a:t> have potential to detect:</a:t>
            </a:r>
            <a:br>
              <a:rPr lang="de" sz="2000" dirty="0">
                <a:solidFill>
                  <a:schemeClr val="dk1"/>
                </a:solidFill>
              </a:rPr>
            </a:br>
            <a:r>
              <a:rPr lang="de" sz="2000" dirty="0">
                <a:solidFill>
                  <a:schemeClr val="dk1"/>
                </a:solidFill>
              </a:rPr>
              <a:t>O(</a:t>
            </a:r>
            <a:r>
              <a:rPr lang="de" sz="2000" b="1" dirty="0">
                <a:solidFill>
                  <a:srgbClr val="FF0000"/>
                </a:solidFill>
              </a:rPr>
              <a:t>10</a:t>
            </a:r>
            <a:r>
              <a:rPr lang="de" sz="2000" b="1" baseline="30000" dirty="0">
                <a:solidFill>
                  <a:srgbClr val="FF0000"/>
                </a:solidFill>
              </a:rPr>
              <a:t>6</a:t>
            </a:r>
            <a:r>
              <a:rPr lang="de" sz="2000" dirty="0">
                <a:solidFill>
                  <a:schemeClr val="dk1"/>
                </a:solidFill>
              </a:rPr>
              <a:t>) muon neutrinos, O(</a:t>
            </a:r>
            <a:r>
              <a:rPr lang="de" sz="2000" b="1" dirty="0">
                <a:solidFill>
                  <a:srgbClr val="FF0000"/>
                </a:solidFill>
              </a:rPr>
              <a:t>10</a:t>
            </a:r>
            <a:r>
              <a:rPr lang="de" sz="2000" b="1" baseline="30000" dirty="0">
                <a:solidFill>
                  <a:srgbClr val="FF0000"/>
                </a:solidFill>
              </a:rPr>
              <a:t>5</a:t>
            </a:r>
            <a:r>
              <a:rPr lang="de" sz="2000" dirty="0">
                <a:solidFill>
                  <a:schemeClr val="dk1"/>
                </a:solidFill>
              </a:rPr>
              <a:t>) electron neutrinos, O(</a:t>
            </a:r>
            <a:r>
              <a:rPr lang="de" sz="2000" b="1" dirty="0">
                <a:solidFill>
                  <a:srgbClr val="FF0000"/>
                </a:solidFill>
              </a:rPr>
              <a:t>10</a:t>
            </a:r>
            <a:r>
              <a:rPr lang="de" sz="2000" b="1" baseline="30000" dirty="0">
                <a:solidFill>
                  <a:srgbClr val="FF0000"/>
                </a:solidFill>
              </a:rPr>
              <a:t>4</a:t>
            </a:r>
            <a:r>
              <a:rPr lang="de" sz="2000" dirty="0">
                <a:solidFill>
                  <a:schemeClr val="dk1"/>
                </a:solidFill>
              </a:rPr>
              <a:t>) tau neutrinos </a:t>
            </a:r>
            <a:endParaRPr sz="2000" dirty="0"/>
          </a:p>
        </p:txBody>
      </p:sp>
      <p:sp>
        <p:nvSpPr>
          <p:cNvPr id="7" name="Date Placeholder 6">
            <a:extLst>
              <a:ext uri="{FF2B5EF4-FFF2-40B4-BE49-F238E27FC236}">
                <a16:creationId xmlns:a16="http://schemas.microsoft.com/office/drawing/2014/main" id="{30956603-7BBA-4498-A7B8-6C5B41957825}"/>
              </a:ext>
            </a:extLst>
          </p:cNvPr>
          <p:cNvSpPr>
            <a:spLocks noGrp="1"/>
          </p:cNvSpPr>
          <p:nvPr>
            <p:ph type="dt" sz="half" idx="10"/>
          </p:nvPr>
        </p:nvSpPr>
        <p:spPr/>
        <p:txBody>
          <a:bodyPr/>
          <a:lstStyle/>
          <a:p>
            <a:r>
              <a:rPr lang="en-US"/>
              <a:t>13/06/2025</a:t>
            </a:r>
            <a:endParaRPr lang="en-GB"/>
          </a:p>
        </p:txBody>
      </p:sp>
      <p:sp>
        <p:nvSpPr>
          <p:cNvPr id="11" name="Footer Placeholder 10">
            <a:extLst>
              <a:ext uri="{FF2B5EF4-FFF2-40B4-BE49-F238E27FC236}">
                <a16:creationId xmlns:a16="http://schemas.microsoft.com/office/drawing/2014/main" id="{4F19D0D4-8BB3-45C5-AA2F-326A2F0CDDD0}"/>
              </a:ext>
            </a:extLst>
          </p:cNvPr>
          <p:cNvSpPr>
            <a:spLocks noGrp="1"/>
          </p:cNvSpPr>
          <p:nvPr>
            <p:ph type="ftr" sz="quarter" idx="11"/>
          </p:nvPr>
        </p:nvSpPr>
        <p:spPr/>
        <p:txBody>
          <a:bodyPr/>
          <a:lstStyle/>
          <a:p>
            <a:r>
              <a:rPr lang="en-GB" dirty="0"/>
              <a:t>Alan Barr, University of Oxford, WIN25</a:t>
            </a:r>
          </a:p>
        </p:txBody>
      </p:sp>
      <p:sp>
        <p:nvSpPr>
          <p:cNvPr id="12" name="Slide Number Placeholder 11">
            <a:extLst>
              <a:ext uri="{FF2B5EF4-FFF2-40B4-BE49-F238E27FC236}">
                <a16:creationId xmlns:a16="http://schemas.microsoft.com/office/drawing/2014/main" id="{5FF7CB87-7F80-4898-BBD1-1CAE421098B9}"/>
              </a:ext>
            </a:extLst>
          </p:cNvPr>
          <p:cNvSpPr>
            <a:spLocks noGrp="1"/>
          </p:cNvSpPr>
          <p:nvPr>
            <p:ph type="sldNum" sz="quarter" idx="12"/>
          </p:nvPr>
        </p:nvSpPr>
        <p:spPr/>
        <p:txBody>
          <a:bodyPr/>
          <a:lstStyle/>
          <a:p>
            <a:fld id="{A1BEBC7D-A577-4EC9-BAA7-6667F04C927E}" type="slidenum">
              <a:rPr lang="en-GB" smtClean="0"/>
              <a:t>23</a:t>
            </a:fld>
            <a:endParaRPr lang="en-GB" dirty="0"/>
          </a:p>
        </p:txBody>
      </p:sp>
    </p:spTree>
    <p:extLst>
      <p:ext uri="{BB962C8B-B14F-4D97-AF65-F5344CB8AC3E}">
        <p14:creationId xmlns:p14="http://schemas.microsoft.com/office/powerpoint/2010/main" val="11712761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1" name="LLPs at the FPF"/>
          <p:cNvSpPr txBox="1">
            <a:spLocks noGrp="1"/>
          </p:cNvSpPr>
          <p:nvPr>
            <p:ph type="title"/>
          </p:nvPr>
        </p:nvSpPr>
        <p:spPr>
          <a:xfrm>
            <a:off x="831170" y="287379"/>
            <a:ext cx="9981587" cy="729313"/>
          </a:xfrm>
          <a:prstGeom prst="rect">
            <a:avLst/>
          </a:prstGeom>
        </p:spPr>
        <p:txBody>
          <a:bodyPr>
            <a:normAutofit/>
          </a:bodyPr>
          <a:lstStyle/>
          <a:p>
            <a:r>
              <a:rPr lang="en-GB" dirty="0"/>
              <a:t>Dark sector searches</a:t>
            </a:r>
            <a:endParaRPr dirty="0"/>
          </a:p>
        </p:txBody>
      </p:sp>
      <p:pic>
        <p:nvPicPr>
          <p:cNvPr id="513" name="pasted-movie.png" descr="pasted-movie.png"/>
          <p:cNvPicPr>
            <a:picLocks noChangeAspect="1"/>
          </p:cNvPicPr>
          <p:nvPr/>
        </p:nvPicPr>
        <p:blipFill rotWithShape="1">
          <a:blip r:embed="rId3"/>
          <a:srcRect b="37308"/>
          <a:stretch/>
        </p:blipFill>
        <p:spPr>
          <a:xfrm>
            <a:off x="0" y="1279092"/>
            <a:ext cx="11189004" cy="3896985"/>
          </a:xfrm>
          <a:prstGeom prst="rect">
            <a:avLst/>
          </a:prstGeom>
          <a:ln w="12700">
            <a:miter lim="400000"/>
          </a:ln>
        </p:spPr>
      </p:pic>
      <p:sp>
        <p:nvSpPr>
          <p:cNvPr id="2" name="TextBox 1">
            <a:extLst>
              <a:ext uri="{FF2B5EF4-FFF2-40B4-BE49-F238E27FC236}">
                <a16:creationId xmlns:a16="http://schemas.microsoft.com/office/drawing/2014/main" id="{42E0A28E-9B90-4F37-AFCB-D06AD50B39AF}"/>
              </a:ext>
            </a:extLst>
          </p:cNvPr>
          <p:cNvSpPr txBox="1"/>
          <p:nvPr/>
        </p:nvSpPr>
        <p:spPr>
          <a:xfrm>
            <a:off x="6466246" y="5253811"/>
            <a:ext cx="5056192" cy="369332"/>
          </a:xfrm>
          <a:prstGeom prst="rect">
            <a:avLst/>
          </a:prstGeom>
          <a:noFill/>
        </p:spPr>
        <p:txBody>
          <a:bodyPr wrap="none" rtlCol="0">
            <a:spAutoFit/>
          </a:bodyPr>
          <a:lstStyle/>
          <a:p>
            <a:r>
              <a:rPr lang="en-GB" dirty="0"/>
              <a:t>Light inelastic DM </a:t>
            </a:r>
            <a:r>
              <a:rPr lang="en-GB" dirty="0">
                <a:sym typeface="Wingdings" panose="05000000000000000000" pitchFamily="2" charset="2"/>
              </a:rPr>
              <a:t> need energy/boost to observe </a:t>
            </a:r>
            <a:endParaRPr lang="en-GB" dirty="0"/>
          </a:p>
        </p:txBody>
      </p:sp>
      <p:sp>
        <p:nvSpPr>
          <p:cNvPr id="7" name="TextBox 6">
            <a:extLst>
              <a:ext uri="{FF2B5EF4-FFF2-40B4-BE49-F238E27FC236}">
                <a16:creationId xmlns:a16="http://schemas.microsoft.com/office/drawing/2014/main" id="{21E18069-5503-49AC-901F-22435D0D2C99}"/>
              </a:ext>
            </a:extLst>
          </p:cNvPr>
          <p:cNvSpPr txBox="1"/>
          <p:nvPr/>
        </p:nvSpPr>
        <p:spPr>
          <a:xfrm>
            <a:off x="730113" y="5181832"/>
            <a:ext cx="4152675" cy="646331"/>
          </a:xfrm>
          <a:prstGeom prst="rect">
            <a:avLst/>
          </a:prstGeom>
          <a:noFill/>
        </p:spPr>
        <p:txBody>
          <a:bodyPr wrap="none" rtlCol="0">
            <a:spAutoFit/>
          </a:bodyPr>
          <a:lstStyle/>
          <a:p>
            <a:r>
              <a:rPr lang="en-GB" dirty="0"/>
              <a:t>Heavy inelastic dark matter</a:t>
            </a:r>
            <a:br>
              <a:rPr lang="en-GB" dirty="0"/>
            </a:br>
            <a:r>
              <a:rPr lang="en-GB" dirty="0"/>
              <a:t>Inelastic </a:t>
            </a:r>
            <a:r>
              <a:rPr lang="en-GB" dirty="0">
                <a:sym typeface="Wingdings" panose="05000000000000000000" pitchFamily="2" charset="2"/>
              </a:rPr>
              <a:t>to be above threshold to produce</a:t>
            </a:r>
            <a:endParaRPr lang="en-GB" dirty="0"/>
          </a:p>
        </p:txBody>
      </p:sp>
      <p:sp>
        <p:nvSpPr>
          <p:cNvPr id="10" name="TextBox 9">
            <a:extLst>
              <a:ext uri="{FF2B5EF4-FFF2-40B4-BE49-F238E27FC236}">
                <a16:creationId xmlns:a16="http://schemas.microsoft.com/office/drawing/2014/main" id="{8AF5C02C-B07E-4749-84E8-FEFBAF1469DF}"/>
              </a:ext>
            </a:extLst>
          </p:cNvPr>
          <p:cNvSpPr txBox="1"/>
          <p:nvPr/>
        </p:nvSpPr>
        <p:spPr>
          <a:xfrm>
            <a:off x="2997591" y="6033184"/>
            <a:ext cx="6444988" cy="646331"/>
          </a:xfrm>
          <a:prstGeom prst="rect">
            <a:avLst/>
          </a:prstGeom>
          <a:noFill/>
        </p:spPr>
        <p:txBody>
          <a:bodyPr wrap="square">
            <a:spAutoFit/>
          </a:bodyPr>
          <a:lstStyle/>
          <a:p>
            <a:r>
              <a:rPr lang="en-GB" i="1" dirty="0">
                <a:solidFill>
                  <a:schemeClr val="accent2"/>
                </a:solidFill>
              </a:rPr>
              <a:t>The FPF can discover a wide variety of new particles that </a:t>
            </a:r>
            <a:r>
              <a:rPr lang="en-GB" b="1" i="1" dirty="0">
                <a:solidFill>
                  <a:schemeClr val="accent2"/>
                </a:solidFill>
              </a:rPr>
              <a:t>cannot</a:t>
            </a:r>
            <a:r>
              <a:rPr lang="en-GB" i="1" dirty="0">
                <a:solidFill>
                  <a:schemeClr val="accent2"/>
                </a:solidFill>
              </a:rPr>
              <a:t> be discovered at fixed target facilities or other LHC experiments.</a:t>
            </a:r>
          </a:p>
        </p:txBody>
      </p:sp>
      <p:sp>
        <p:nvSpPr>
          <p:cNvPr id="11" name="TextBox 10">
            <a:extLst>
              <a:ext uri="{FF2B5EF4-FFF2-40B4-BE49-F238E27FC236}">
                <a16:creationId xmlns:a16="http://schemas.microsoft.com/office/drawing/2014/main" id="{9726BAFD-8A1F-4858-96B7-67754C30DBAA}"/>
              </a:ext>
            </a:extLst>
          </p:cNvPr>
          <p:cNvSpPr txBox="1"/>
          <p:nvPr/>
        </p:nvSpPr>
        <p:spPr>
          <a:xfrm>
            <a:off x="9692899" y="209645"/>
            <a:ext cx="2239716"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GB" dirty="0"/>
              <a:t>Unique FPF sensitivity</a:t>
            </a:r>
          </a:p>
        </p:txBody>
      </p:sp>
      <p:sp>
        <p:nvSpPr>
          <p:cNvPr id="5" name="Slide Number Placeholder 4">
            <a:extLst>
              <a:ext uri="{FF2B5EF4-FFF2-40B4-BE49-F238E27FC236}">
                <a16:creationId xmlns:a16="http://schemas.microsoft.com/office/drawing/2014/main" id="{90E71E48-C50E-459D-829C-DC92D6F2B65B}"/>
              </a:ext>
            </a:extLst>
          </p:cNvPr>
          <p:cNvSpPr>
            <a:spLocks noGrp="1"/>
          </p:cNvSpPr>
          <p:nvPr>
            <p:ph type="sldNum" sz="quarter" idx="2"/>
          </p:nvPr>
        </p:nvSpPr>
        <p:spPr/>
        <p:txBody>
          <a:bodyPr/>
          <a:lstStyle/>
          <a:p>
            <a:fld id="{86CB4B4D-7CA3-9044-876B-883B54F8677D}" type="slidenum">
              <a:rPr lang="en-GB" smtClean="0"/>
              <a:t>24</a:t>
            </a:fld>
            <a:endParaRPr lang="en-GB"/>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 name="LLPs at the FPF"/>
          <p:cNvSpPr txBox="1">
            <a:spLocks noGrp="1"/>
          </p:cNvSpPr>
          <p:nvPr>
            <p:ph type="title"/>
          </p:nvPr>
        </p:nvSpPr>
        <p:spPr>
          <a:xfrm>
            <a:off x="831170" y="123059"/>
            <a:ext cx="9981587" cy="729313"/>
          </a:xfrm>
          <a:prstGeom prst="rect">
            <a:avLst/>
          </a:prstGeom>
        </p:spPr>
        <p:txBody>
          <a:bodyPr/>
          <a:lstStyle/>
          <a:p>
            <a:r>
              <a:rPr lang="en-GB" dirty="0"/>
              <a:t>Milli-charged particles and quirks</a:t>
            </a:r>
            <a:endParaRPr dirty="0"/>
          </a:p>
        </p:txBody>
      </p:sp>
      <p:pic>
        <p:nvPicPr>
          <p:cNvPr id="518" name="pasted-movie.png" descr="pasted-movie.png"/>
          <p:cNvPicPr>
            <a:picLocks noChangeAspect="1"/>
          </p:cNvPicPr>
          <p:nvPr/>
        </p:nvPicPr>
        <p:blipFill rotWithShape="1">
          <a:blip r:embed="rId3"/>
          <a:srcRect b="24170"/>
          <a:stretch/>
        </p:blipFill>
        <p:spPr>
          <a:xfrm>
            <a:off x="673867" y="1196302"/>
            <a:ext cx="10844266" cy="3711600"/>
          </a:xfrm>
          <a:prstGeom prst="rect">
            <a:avLst/>
          </a:prstGeom>
          <a:ln w="12700">
            <a:miter lim="400000"/>
          </a:ln>
        </p:spPr>
      </p:pic>
      <p:sp>
        <p:nvSpPr>
          <p:cNvPr id="2" name="TextBox 1">
            <a:extLst>
              <a:ext uri="{FF2B5EF4-FFF2-40B4-BE49-F238E27FC236}">
                <a16:creationId xmlns:a16="http://schemas.microsoft.com/office/drawing/2014/main" id="{4EA8993E-6000-439C-9E47-B65921A24703}"/>
              </a:ext>
            </a:extLst>
          </p:cNvPr>
          <p:cNvSpPr txBox="1"/>
          <p:nvPr/>
        </p:nvSpPr>
        <p:spPr>
          <a:xfrm>
            <a:off x="1530220" y="5084698"/>
            <a:ext cx="3755965" cy="646331"/>
          </a:xfrm>
          <a:prstGeom prst="rect">
            <a:avLst/>
          </a:prstGeom>
          <a:noFill/>
        </p:spPr>
        <p:txBody>
          <a:bodyPr wrap="none" rtlCol="0">
            <a:spAutoFit/>
          </a:bodyPr>
          <a:lstStyle/>
          <a:p>
            <a:r>
              <a:rPr lang="en-GB" dirty="0">
                <a:solidFill>
                  <a:srgbClr val="C00000"/>
                </a:solidFill>
              </a:rPr>
              <a:t>FORMOSA will have leading sensitivity</a:t>
            </a:r>
          </a:p>
          <a:p>
            <a:r>
              <a:rPr lang="en-GB" dirty="0">
                <a:solidFill>
                  <a:srgbClr val="C00000"/>
                </a:solidFill>
              </a:rPr>
              <a:t>to milli-charged particles</a:t>
            </a:r>
          </a:p>
        </p:txBody>
      </p:sp>
      <p:sp>
        <p:nvSpPr>
          <p:cNvPr id="7" name="TextBox 6">
            <a:extLst>
              <a:ext uri="{FF2B5EF4-FFF2-40B4-BE49-F238E27FC236}">
                <a16:creationId xmlns:a16="http://schemas.microsoft.com/office/drawing/2014/main" id="{D0727139-D362-450D-8077-18A8DFF938D4}"/>
              </a:ext>
            </a:extLst>
          </p:cNvPr>
          <p:cNvSpPr txBox="1"/>
          <p:nvPr/>
        </p:nvSpPr>
        <p:spPr>
          <a:xfrm>
            <a:off x="6618514" y="5038532"/>
            <a:ext cx="3635482" cy="646331"/>
          </a:xfrm>
          <a:prstGeom prst="rect">
            <a:avLst/>
          </a:prstGeom>
          <a:noFill/>
        </p:spPr>
        <p:txBody>
          <a:bodyPr wrap="none" rtlCol="0">
            <a:spAutoFit/>
          </a:bodyPr>
          <a:lstStyle/>
          <a:p>
            <a:r>
              <a:rPr lang="en-GB" dirty="0">
                <a:solidFill>
                  <a:srgbClr val="C00000"/>
                </a:solidFill>
              </a:rPr>
              <a:t>Unique sensitivity to Quirks </a:t>
            </a:r>
            <a:br>
              <a:rPr lang="en-GB" dirty="0">
                <a:solidFill>
                  <a:srgbClr val="C00000"/>
                </a:solidFill>
              </a:rPr>
            </a:br>
            <a:r>
              <a:rPr lang="en-GB" dirty="0">
                <a:solidFill>
                  <a:srgbClr val="C00000"/>
                </a:solidFill>
              </a:rPr>
              <a:t>coloured under non-SM gauge group</a:t>
            </a:r>
          </a:p>
        </p:txBody>
      </p:sp>
      <p:sp>
        <p:nvSpPr>
          <p:cNvPr id="10" name="TextBox 9">
            <a:extLst>
              <a:ext uri="{FF2B5EF4-FFF2-40B4-BE49-F238E27FC236}">
                <a16:creationId xmlns:a16="http://schemas.microsoft.com/office/drawing/2014/main" id="{F04C57BC-4B2A-48F5-8CA7-3111F1A27C60}"/>
              </a:ext>
            </a:extLst>
          </p:cNvPr>
          <p:cNvSpPr txBox="1"/>
          <p:nvPr/>
        </p:nvSpPr>
        <p:spPr>
          <a:xfrm>
            <a:off x="3932628" y="6217850"/>
            <a:ext cx="5243808"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GB" dirty="0"/>
              <a:t>Just some examples from very broad BSM programme</a:t>
            </a:r>
          </a:p>
        </p:txBody>
      </p:sp>
      <p:sp>
        <p:nvSpPr>
          <p:cNvPr id="4" name="Slide Number Placeholder 3">
            <a:extLst>
              <a:ext uri="{FF2B5EF4-FFF2-40B4-BE49-F238E27FC236}">
                <a16:creationId xmlns:a16="http://schemas.microsoft.com/office/drawing/2014/main" id="{366DCEAB-33AB-4EB4-B4FC-97A4E0E248F9}"/>
              </a:ext>
            </a:extLst>
          </p:cNvPr>
          <p:cNvSpPr>
            <a:spLocks noGrp="1"/>
          </p:cNvSpPr>
          <p:nvPr>
            <p:ph type="sldNum" sz="quarter" idx="2"/>
          </p:nvPr>
        </p:nvSpPr>
        <p:spPr/>
        <p:txBody>
          <a:bodyPr/>
          <a:lstStyle/>
          <a:p>
            <a:fld id="{86CB4B4D-7CA3-9044-876B-883B54F8677D}" type="slidenum">
              <a:rPr lang="en-GB" smtClean="0"/>
              <a:t>25</a:t>
            </a:fld>
            <a:endParaRPr lang="en-GB"/>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Google Shape;477;p54"/>
          <p:cNvSpPr/>
          <p:nvPr/>
        </p:nvSpPr>
        <p:spPr>
          <a:xfrm>
            <a:off x="7506731" y="3216849"/>
            <a:ext cx="1738000" cy="1738000"/>
          </a:xfrm>
          <a:prstGeom prst="ellipse">
            <a:avLst/>
          </a:prstGeom>
          <a:solidFill>
            <a:srgbClr val="F3F3F3"/>
          </a:solidFill>
          <a:ln w="19050" cap="flat" cmpd="sng">
            <a:solidFill>
              <a:schemeClr val="dk1"/>
            </a:solidFill>
            <a:prstDash val="solid"/>
            <a:round/>
            <a:headEnd type="none" w="sm" len="sm"/>
            <a:tailEnd type="none" w="sm" len="sm"/>
          </a:ln>
        </p:spPr>
        <p:txBody>
          <a:bodyPr spcFirstLastPara="1" wrap="square" lIns="0" tIns="121900" rIns="0" bIns="121900" anchor="ctr" anchorCtr="0">
            <a:noAutofit/>
          </a:bodyPr>
          <a:lstStyle/>
          <a:p>
            <a:pPr algn="ctr"/>
            <a:endParaRPr sz="1733">
              <a:solidFill>
                <a:schemeClr val="dk1"/>
              </a:solidFill>
            </a:endParaRPr>
          </a:p>
        </p:txBody>
      </p:sp>
      <p:cxnSp>
        <p:nvCxnSpPr>
          <p:cNvPr id="478" name="Google Shape;478;p54"/>
          <p:cNvCxnSpPr/>
          <p:nvPr/>
        </p:nvCxnSpPr>
        <p:spPr>
          <a:xfrm>
            <a:off x="4894618" y="3595924"/>
            <a:ext cx="720000" cy="131600"/>
          </a:xfrm>
          <a:prstGeom prst="straightConnector1">
            <a:avLst/>
          </a:prstGeom>
          <a:noFill/>
          <a:ln w="9525" cap="flat" cmpd="sng">
            <a:solidFill>
              <a:schemeClr val="dk1"/>
            </a:solidFill>
            <a:prstDash val="solid"/>
            <a:round/>
            <a:headEnd type="none" w="med" len="med"/>
            <a:tailEnd type="none" w="med" len="med"/>
          </a:ln>
        </p:spPr>
      </p:cxnSp>
      <p:cxnSp>
        <p:nvCxnSpPr>
          <p:cNvPr id="479" name="Google Shape;479;p54"/>
          <p:cNvCxnSpPr/>
          <p:nvPr/>
        </p:nvCxnSpPr>
        <p:spPr>
          <a:xfrm>
            <a:off x="4859618" y="3665791"/>
            <a:ext cx="720000" cy="131600"/>
          </a:xfrm>
          <a:prstGeom prst="straightConnector1">
            <a:avLst/>
          </a:prstGeom>
          <a:noFill/>
          <a:ln w="9525" cap="flat" cmpd="sng">
            <a:solidFill>
              <a:schemeClr val="dk1"/>
            </a:solidFill>
            <a:prstDash val="solid"/>
            <a:round/>
            <a:headEnd type="none" w="med" len="med"/>
            <a:tailEnd type="none" w="med" len="med"/>
          </a:ln>
        </p:spPr>
      </p:cxnSp>
      <p:cxnSp>
        <p:nvCxnSpPr>
          <p:cNvPr id="480" name="Google Shape;480;p54"/>
          <p:cNvCxnSpPr/>
          <p:nvPr/>
        </p:nvCxnSpPr>
        <p:spPr>
          <a:xfrm>
            <a:off x="3805618" y="4607891"/>
            <a:ext cx="962000" cy="0"/>
          </a:xfrm>
          <a:prstGeom prst="straightConnector1">
            <a:avLst/>
          </a:prstGeom>
          <a:noFill/>
          <a:ln w="9525" cap="flat" cmpd="sng">
            <a:solidFill>
              <a:schemeClr val="dk1"/>
            </a:solidFill>
            <a:prstDash val="solid"/>
            <a:round/>
            <a:headEnd type="none" w="med" len="med"/>
            <a:tailEnd type="none" w="med" len="med"/>
          </a:ln>
        </p:spPr>
      </p:cxnSp>
      <p:cxnSp>
        <p:nvCxnSpPr>
          <p:cNvPr id="481" name="Google Shape;481;p54"/>
          <p:cNvCxnSpPr/>
          <p:nvPr/>
        </p:nvCxnSpPr>
        <p:spPr>
          <a:xfrm>
            <a:off x="3860751" y="4509224"/>
            <a:ext cx="902000" cy="0"/>
          </a:xfrm>
          <a:prstGeom prst="straightConnector1">
            <a:avLst/>
          </a:prstGeom>
          <a:noFill/>
          <a:ln w="9525" cap="flat" cmpd="sng">
            <a:solidFill>
              <a:schemeClr val="dk1"/>
            </a:solidFill>
            <a:prstDash val="solid"/>
            <a:round/>
            <a:headEnd type="none" w="med" len="med"/>
            <a:tailEnd type="none" w="med" len="med"/>
          </a:ln>
        </p:spPr>
      </p:cxnSp>
      <p:cxnSp>
        <p:nvCxnSpPr>
          <p:cNvPr id="482" name="Google Shape;482;p54"/>
          <p:cNvCxnSpPr/>
          <p:nvPr/>
        </p:nvCxnSpPr>
        <p:spPr>
          <a:xfrm>
            <a:off x="3805618" y="2348157"/>
            <a:ext cx="962000" cy="0"/>
          </a:xfrm>
          <a:prstGeom prst="straightConnector1">
            <a:avLst/>
          </a:prstGeom>
          <a:noFill/>
          <a:ln w="9525" cap="flat" cmpd="sng">
            <a:solidFill>
              <a:schemeClr val="dk1"/>
            </a:solidFill>
            <a:prstDash val="solid"/>
            <a:round/>
            <a:headEnd type="none" w="med" len="med"/>
            <a:tailEnd type="none" w="med" len="med"/>
          </a:ln>
        </p:spPr>
      </p:cxnSp>
      <p:cxnSp>
        <p:nvCxnSpPr>
          <p:cNvPr id="483" name="Google Shape;483;p54"/>
          <p:cNvCxnSpPr/>
          <p:nvPr/>
        </p:nvCxnSpPr>
        <p:spPr>
          <a:xfrm>
            <a:off x="3852151" y="2428024"/>
            <a:ext cx="919200" cy="0"/>
          </a:xfrm>
          <a:prstGeom prst="straightConnector1">
            <a:avLst/>
          </a:prstGeom>
          <a:noFill/>
          <a:ln w="9525" cap="flat" cmpd="sng">
            <a:solidFill>
              <a:schemeClr val="dk1"/>
            </a:solidFill>
            <a:prstDash val="solid"/>
            <a:round/>
            <a:headEnd type="none" w="med" len="med"/>
            <a:tailEnd type="none" w="med" len="med"/>
          </a:ln>
        </p:spPr>
      </p:cxnSp>
      <p:grpSp>
        <p:nvGrpSpPr>
          <p:cNvPr id="485" name="Google Shape;485;p54"/>
          <p:cNvGrpSpPr/>
          <p:nvPr/>
        </p:nvGrpSpPr>
        <p:grpSpPr>
          <a:xfrm>
            <a:off x="2433632" y="2587584"/>
            <a:ext cx="875633" cy="0"/>
            <a:chOff x="629975" y="2352500"/>
            <a:chExt cx="656725" cy="0"/>
          </a:xfrm>
        </p:grpSpPr>
        <p:cxnSp>
          <p:nvCxnSpPr>
            <p:cNvPr id="486" name="Google Shape;486;p54"/>
            <p:cNvCxnSpPr/>
            <p:nvPr/>
          </p:nvCxnSpPr>
          <p:spPr>
            <a:xfrm>
              <a:off x="629975" y="2352500"/>
              <a:ext cx="462600" cy="0"/>
            </a:xfrm>
            <a:prstGeom prst="straightConnector1">
              <a:avLst/>
            </a:prstGeom>
            <a:noFill/>
            <a:ln w="38100" cap="flat" cmpd="sng">
              <a:solidFill>
                <a:schemeClr val="dk1"/>
              </a:solidFill>
              <a:prstDash val="solid"/>
              <a:round/>
              <a:headEnd type="none" w="med" len="med"/>
              <a:tailEnd type="stealth" w="med" len="med"/>
            </a:ln>
          </p:spPr>
        </p:cxnSp>
        <p:cxnSp>
          <p:nvCxnSpPr>
            <p:cNvPr id="487" name="Google Shape;487;p54"/>
            <p:cNvCxnSpPr/>
            <p:nvPr/>
          </p:nvCxnSpPr>
          <p:spPr>
            <a:xfrm>
              <a:off x="796500" y="2352500"/>
              <a:ext cx="490200" cy="0"/>
            </a:xfrm>
            <a:prstGeom prst="straightConnector1">
              <a:avLst/>
            </a:prstGeom>
            <a:noFill/>
            <a:ln w="38100" cap="flat" cmpd="sng">
              <a:solidFill>
                <a:schemeClr val="dk1"/>
              </a:solidFill>
              <a:prstDash val="solid"/>
              <a:round/>
              <a:headEnd type="none" w="med" len="med"/>
              <a:tailEnd type="none" w="med" len="med"/>
            </a:ln>
          </p:spPr>
        </p:cxnSp>
      </p:grpSp>
      <p:grpSp>
        <p:nvGrpSpPr>
          <p:cNvPr id="488" name="Google Shape;488;p54"/>
          <p:cNvGrpSpPr/>
          <p:nvPr/>
        </p:nvGrpSpPr>
        <p:grpSpPr>
          <a:xfrm>
            <a:off x="2433632" y="4360517"/>
            <a:ext cx="875633" cy="0"/>
            <a:chOff x="629975" y="2352500"/>
            <a:chExt cx="656725" cy="0"/>
          </a:xfrm>
        </p:grpSpPr>
        <p:cxnSp>
          <p:nvCxnSpPr>
            <p:cNvPr id="489" name="Google Shape;489;p54"/>
            <p:cNvCxnSpPr/>
            <p:nvPr/>
          </p:nvCxnSpPr>
          <p:spPr>
            <a:xfrm>
              <a:off x="629975" y="2352500"/>
              <a:ext cx="462600" cy="0"/>
            </a:xfrm>
            <a:prstGeom prst="straightConnector1">
              <a:avLst/>
            </a:prstGeom>
            <a:noFill/>
            <a:ln w="38100" cap="flat" cmpd="sng">
              <a:solidFill>
                <a:schemeClr val="dk1"/>
              </a:solidFill>
              <a:prstDash val="solid"/>
              <a:round/>
              <a:headEnd type="none" w="med" len="med"/>
              <a:tailEnd type="stealth" w="med" len="med"/>
            </a:ln>
          </p:spPr>
        </p:cxnSp>
        <p:cxnSp>
          <p:nvCxnSpPr>
            <p:cNvPr id="490" name="Google Shape;490;p54"/>
            <p:cNvCxnSpPr/>
            <p:nvPr/>
          </p:nvCxnSpPr>
          <p:spPr>
            <a:xfrm>
              <a:off x="796500" y="2352500"/>
              <a:ext cx="490200" cy="0"/>
            </a:xfrm>
            <a:prstGeom prst="straightConnector1">
              <a:avLst/>
            </a:prstGeom>
            <a:noFill/>
            <a:ln w="38100" cap="flat" cmpd="sng">
              <a:solidFill>
                <a:schemeClr val="dk1"/>
              </a:solidFill>
              <a:prstDash val="solid"/>
              <a:round/>
              <a:headEnd type="none" w="med" len="med"/>
              <a:tailEnd type="none" w="med" len="med"/>
            </a:ln>
          </p:spPr>
        </p:cxnSp>
      </p:grpSp>
      <p:cxnSp>
        <p:nvCxnSpPr>
          <p:cNvPr id="491" name="Google Shape;491;p54"/>
          <p:cNvCxnSpPr>
            <a:stCxn id="492" idx="5"/>
            <a:endCxn id="493" idx="1"/>
          </p:cNvCxnSpPr>
          <p:nvPr/>
        </p:nvCxnSpPr>
        <p:spPr>
          <a:xfrm>
            <a:off x="3805618" y="2827011"/>
            <a:ext cx="531200" cy="411600"/>
          </a:xfrm>
          <a:prstGeom prst="straightConnector1">
            <a:avLst/>
          </a:prstGeom>
          <a:noFill/>
          <a:ln w="28575" cap="flat" cmpd="sng">
            <a:solidFill>
              <a:schemeClr val="dk1"/>
            </a:solidFill>
            <a:prstDash val="solid"/>
            <a:round/>
            <a:headEnd type="none" w="med" len="med"/>
            <a:tailEnd type="none" w="med" len="med"/>
          </a:ln>
        </p:spPr>
      </p:cxnSp>
      <p:cxnSp>
        <p:nvCxnSpPr>
          <p:cNvPr id="494" name="Google Shape;494;p54"/>
          <p:cNvCxnSpPr>
            <a:stCxn id="495" idx="7"/>
            <a:endCxn id="493" idx="3"/>
          </p:cNvCxnSpPr>
          <p:nvPr/>
        </p:nvCxnSpPr>
        <p:spPr>
          <a:xfrm rot="10800000" flipH="1">
            <a:off x="3805618" y="3717491"/>
            <a:ext cx="531200" cy="403600"/>
          </a:xfrm>
          <a:prstGeom prst="straightConnector1">
            <a:avLst/>
          </a:prstGeom>
          <a:noFill/>
          <a:ln w="28575" cap="flat" cmpd="sng">
            <a:solidFill>
              <a:schemeClr val="dk1"/>
            </a:solidFill>
            <a:prstDash val="solid"/>
            <a:round/>
            <a:headEnd type="none" w="med" len="med"/>
            <a:tailEnd type="none" w="med" len="med"/>
          </a:ln>
        </p:spPr>
      </p:cxnSp>
      <p:cxnSp>
        <p:nvCxnSpPr>
          <p:cNvPr id="496" name="Google Shape;496;p54"/>
          <p:cNvCxnSpPr/>
          <p:nvPr/>
        </p:nvCxnSpPr>
        <p:spPr>
          <a:xfrm rot="10800000" flipH="1">
            <a:off x="4859631" y="3034617"/>
            <a:ext cx="459600" cy="265600"/>
          </a:xfrm>
          <a:prstGeom prst="straightConnector1">
            <a:avLst/>
          </a:prstGeom>
          <a:noFill/>
          <a:ln w="28575" cap="flat" cmpd="sng">
            <a:solidFill>
              <a:schemeClr val="dk1"/>
            </a:solidFill>
            <a:prstDash val="solid"/>
            <a:round/>
            <a:headEnd type="none" w="med" len="med"/>
            <a:tailEnd type="none" w="med" len="med"/>
          </a:ln>
        </p:spPr>
      </p:cxnSp>
      <p:sp>
        <p:nvSpPr>
          <p:cNvPr id="492" name="Google Shape;492;p54"/>
          <p:cNvSpPr/>
          <p:nvPr/>
        </p:nvSpPr>
        <p:spPr>
          <a:xfrm>
            <a:off x="3312265" y="2248984"/>
            <a:ext cx="578000" cy="677200"/>
          </a:xfrm>
          <a:prstGeom prst="ellipse">
            <a:avLst/>
          </a:prstGeom>
          <a:solidFill>
            <a:srgbClr val="D9D9D9"/>
          </a:solidFill>
          <a:ln w="19050" cap="flat" cmpd="sng">
            <a:solidFill>
              <a:schemeClr val="dk1"/>
            </a:solidFill>
            <a:prstDash val="solid"/>
            <a:round/>
            <a:headEnd type="none" w="sm" len="sm"/>
            <a:tailEnd type="none" w="sm" len="sm"/>
          </a:ln>
        </p:spPr>
        <p:txBody>
          <a:bodyPr spcFirstLastPara="1" wrap="square" lIns="0" tIns="121900" rIns="0" bIns="121900" anchor="ctr" anchorCtr="0">
            <a:noAutofit/>
          </a:bodyPr>
          <a:lstStyle/>
          <a:p>
            <a:pPr algn="ctr"/>
            <a:r>
              <a:rPr lang="de" sz="1733">
                <a:solidFill>
                  <a:schemeClr val="dk1"/>
                </a:solidFill>
              </a:rPr>
              <a:t>g,q</a:t>
            </a:r>
            <a:endParaRPr sz="1733">
              <a:solidFill>
                <a:schemeClr val="dk1"/>
              </a:solidFill>
            </a:endParaRPr>
          </a:p>
        </p:txBody>
      </p:sp>
      <p:sp>
        <p:nvSpPr>
          <p:cNvPr id="495" name="Google Shape;495;p54"/>
          <p:cNvSpPr/>
          <p:nvPr/>
        </p:nvSpPr>
        <p:spPr>
          <a:xfrm>
            <a:off x="3312265" y="4021917"/>
            <a:ext cx="578000" cy="677200"/>
          </a:xfrm>
          <a:prstGeom prst="ellipse">
            <a:avLst/>
          </a:prstGeom>
          <a:solidFill>
            <a:srgbClr val="D9D9D9"/>
          </a:solidFill>
          <a:ln w="19050" cap="flat" cmpd="sng">
            <a:solidFill>
              <a:schemeClr val="dk1"/>
            </a:solidFill>
            <a:prstDash val="solid"/>
            <a:round/>
            <a:headEnd type="none" w="sm" len="sm"/>
            <a:tailEnd type="none" w="sm" len="sm"/>
          </a:ln>
        </p:spPr>
        <p:txBody>
          <a:bodyPr spcFirstLastPara="1" wrap="square" lIns="0" tIns="121900" rIns="0" bIns="121900" anchor="ctr" anchorCtr="0">
            <a:noAutofit/>
          </a:bodyPr>
          <a:lstStyle/>
          <a:p>
            <a:pPr algn="ctr"/>
            <a:r>
              <a:rPr lang="de" sz="1733">
                <a:solidFill>
                  <a:schemeClr val="dk1"/>
                </a:solidFill>
              </a:rPr>
              <a:t>g,q</a:t>
            </a:r>
            <a:endParaRPr sz="1733">
              <a:solidFill>
                <a:schemeClr val="dk1"/>
              </a:solidFill>
            </a:endParaRPr>
          </a:p>
        </p:txBody>
      </p:sp>
      <p:sp>
        <p:nvSpPr>
          <p:cNvPr id="497" name="Google Shape;497;p54"/>
          <p:cNvSpPr/>
          <p:nvPr/>
        </p:nvSpPr>
        <p:spPr>
          <a:xfrm>
            <a:off x="3312265" y="1384719"/>
            <a:ext cx="1194400" cy="576400"/>
          </a:xfrm>
          <a:prstGeom prst="roundRect">
            <a:avLst>
              <a:gd name="adj" fmla="val 16667"/>
            </a:avLst>
          </a:prstGeom>
          <a:solidFill>
            <a:srgbClr val="F18F1F">
              <a:alpha val="10190"/>
            </a:srgbClr>
          </a:solidFill>
          <a:ln w="9525" cap="flat" cmpd="sng">
            <a:solidFill>
              <a:srgbClr val="F18F1F"/>
            </a:solidFill>
            <a:prstDash val="solid"/>
            <a:round/>
            <a:headEnd type="none" w="sm" len="sm"/>
            <a:tailEnd type="none" w="sm" len="sm"/>
          </a:ln>
        </p:spPr>
        <p:txBody>
          <a:bodyPr spcFirstLastPara="1" wrap="square" lIns="121900" tIns="121900" rIns="121900" bIns="121900" anchor="ctr" anchorCtr="0">
            <a:noAutofit/>
          </a:bodyPr>
          <a:lstStyle/>
          <a:p>
            <a:pPr algn="ctr"/>
            <a:r>
              <a:rPr lang="de" sz="1600" dirty="0">
                <a:solidFill>
                  <a:srgbClr val="F18F1F"/>
                </a:solidFill>
              </a:rPr>
              <a:t>intrinsic </a:t>
            </a:r>
            <a:endParaRPr sz="1600" dirty="0">
              <a:solidFill>
                <a:srgbClr val="F18F1F"/>
              </a:solidFill>
            </a:endParaRPr>
          </a:p>
          <a:p>
            <a:pPr algn="ctr"/>
            <a:r>
              <a:rPr lang="de" sz="1600" dirty="0">
                <a:solidFill>
                  <a:srgbClr val="F18F1F"/>
                </a:solidFill>
              </a:rPr>
              <a:t>charm</a:t>
            </a:r>
            <a:endParaRPr sz="1600" dirty="0">
              <a:solidFill>
                <a:srgbClr val="F18F1F"/>
              </a:solidFill>
            </a:endParaRPr>
          </a:p>
        </p:txBody>
      </p:sp>
      <p:sp>
        <p:nvSpPr>
          <p:cNvPr id="493" name="Google Shape;493;p54"/>
          <p:cNvSpPr/>
          <p:nvPr/>
        </p:nvSpPr>
        <p:spPr>
          <a:xfrm>
            <a:off x="4237665" y="3139419"/>
            <a:ext cx="677200" cy="677200"/>
          </a:xfrm>
          <a:prstGeom prst="ellipse">
            <a:avLst/>
          </a:prstGeom>
          <a:solidFill>
            <a:srgbClr val="D9D9D9"/>
          </a:solidFill>
          <a:ln w="19050" cap="flat" cmpd="sng">
            <a:solidFill>
              <a:schemeClr val="dk1"/>
            </a:solidFill>
            <a:prstDash val="solid"/>
            <a:round/>
            <a:headEnd type="none" w="sm" len="sm"/>
            <a:tailEnd type="none" w="sm" len="sm"/>
          </a:ln>
        </p:spPr>
        <p:txBody>
          <a:bodyPr spcFirstLastPara="1" wrap="square" lIns="0" tIns="121900" rIns="0" bIns="121900" anchor="ctr" anchorCtr="0">
            <a:noAutofit/>
          </a:bodyPr>
          <a:lstStyle/>
          <a:p>
            <a:pPr algn="ctr"/>
            <a:r>
              <a:rPr lang="de" sz="1733">
                <a:solidFill>
                  <a:schemeClr val="dk1"/>
                </a:solidFill>
              </a:rPr>
              <a:t>cc</a:t>
            </a:r>
            <a:endParaRPr sz="1733">
              <a:solidFill>
                <a:schemeClr val="dk1"/>
              </a:solidFill>
            </a:endParaRPr>
          </a:p>
        </p:txBody>
      </p:sp>
      <p:sp>
        <p:nvSpPr>
          <p:cNvPr id="498" name="Google Shape;498;p54"/>
          <p:cNvSpPr/>
          <p:nvPr/>
        </p:nvSpPr>
        <p:spPr>
          <a:xfrm>
            <a:off x="5278631" y="2561419"/>
            <a:ext cx="677200" cy="677200"/>
          </a:xfrm>
          <a:prstGeom prst="ellipse">
            <a:avLst/>
          </a:prstGeom>
          <a:solidFill>
            <a:srgbClr val="D9D9D9"/>
          </a:solidFill>
          <a:ln w="19050" cap="flat" cmpd="sng">
            <a:solidFill>
              <a:schemeClr val="dk1"/>
            </a:solidFill>
            <a:prstDash val="solid"/>
            <a:round/>
            <a:headEnd type="none" w="sm" len="sm"/>
            <a:tailEnd type="none" w="sm" len="sm"/>
          </a:ln>
        </p:spPr>
        <p:txBody>
          <a:bodyPr spcFirstLastPara="1" wrap="square" lIns="0" tIns="121900" rIns="0" bIns="121900" anchor="ctr" anchorCtr="0">
            <a:noAutofit/>
          </a:bodyPr>
          <a:lstStyle/>
          <a:p>
            <a:pPr algn="ctr"/>
            <a:r>
              <a:rPr lang="de" sz="1733">
                <a:solidFill>
                  <a:schemeClr val="dk1"/>
                </a:solidFill>
              </a:rPr>
              <a:t>D</a:t>
            </a:r>
            <a:endParaRPr sz="1733">
              <a:solidFill>
                <a:schemeClr val="dk1"/>
              </a:solidFill>
            </a:endParaRPr>
          </a:p>
        </p:txBody>
      </p:sp>
      <p:cxnSp>
        <p:nvCxnSpPr>
          <p:cNvPr id="499" name="Google Shape;499;p54"/>
          <p:cNvCxnSpPr/>
          <p:nvPr/>
        </p:nvCxnSpPr>
        <p:spPr>
          <a:xfrm flipH="1">
            <a:off x="5805231" y="2349451"/>
            <a:ext cx="172400" cy="263600"/>
          </a:xfrm>
          <a:prstGeom prst="straightConnector1">
            <a:avLst/>
          </a:prstGeom>
          <a:noFill/>
          <a:ln w="9525" cap="flat" cmpd="sng">
            <a:solidFill>
              <a:schemeClr val="dk1"/>
            </a:solidFill>
            <a:prstDash val="solid"/>
            <a:round/>
            <a:headEnd type="none" w="med" len="med"/>
            <a:tailEnd type="none" w="med" len="med"/>
          </a:ln>
        </p:spPr>
      </p:cxnSp>
      <p:cxnSp>
        <p:nvCxnSpPr>
          <p:cNvPr id="500" name="Google Shape;500;p54"/>
          <p:cNvCxnSpPr/>
          <p:nvPr/>
        </p:nvCxnSpPr>
        <p:spPr>
          <a:xfrm flipH="1">
            <a:off x="5856031" y="2393884"/>
            <a:ext cx="172400" cy="263600"/>
          </a:xfrm>
          <a:prstGeom prst="straightConnector1">
            <a:avLst/>
          </a:prstGeom>
          <a:noFill/>
          <a:ln w="9525" cap="flat" cmpd="sng">
            <a:solidFill>
              <a:schemeClr val="dk1"/>
            </a:solidFill>
            <a:prstDash val="solid"/>
            <a:round/>
            <a:headEnd type="none" w="med" len="med"/>
            <a:tailEnd type="none" w="med" len="med"/>
          </a:ln>
        </p:spPr>
      </p:cxnSp>
      <p:cxnSp>
        <p:nvCxnSpPr>
          <p:cNvPr id="501" name="Google Shape;501;p54"/>
          <p:cNvCxnSpPr>
            <a:stCxn id="502" idx="1"/>
          </p:cNvCxnSpPr>
          <p:nvPr/>
        </p:nvCxnSpPr>
        <p:spPr>
          <a:xfrm flipH="1">
            <a:off x="5935349" y="2248984"/>
            <a:ext cx="2440400" cy="545200"/>
          </a:xfrm>
          <a:prstGeom prst="straightConnector1">
            <a:avLst/>
          </a:prstGeom>
          <a:noFill/>
          <a:ln w="28575" cap="flat" cmpd="sng">
            <a:solidFill>
              <a:schemeClr val="dk1"/>
            </a:solidFill>
            <a:prstDash val="dash"/>
            <a:round/>
            <a:headEnd type="none" w="med" len="med"/>
            <a:tailEnd type="none" w="med" len="med"/>
          </a:ln>
        </p:spPr>
      </p:cxnSp>
      <p:grpSp>
        <p:nvGrpSpPr>
          <p:cNvPr id="503" name="Google Shape;503;p54"/>
          <p:cNvGrpSpPr/>
          <p:nvPr/>
        </p:nvGrpSpPr>
        <p:grpSpPr>
          <a:xfrm>
            <a:off x="1708162" y="3595931"/>
            <a:ext cx="1890032" cy="333183"/>
            <a:chOff x="-850325" y="1024750"/>
            <a:chExt cx="1192800" cy="360900"/>
          </a:xfrm>
        </p:grpSpPr>
        <p:sp>
          <p:nvSpPr>
            <p:cNvPr id="504" name="Google Shape;504;p54"/>
            <p:cNvSpPr/>
            <p:nvPr/>
          </p:nvSpPr>
          <p:spPr>
            <a:xfrm>
              <a:off x="-850325" y="1024750"/>
              <a:ext cx="1192800" cy="360900"/>
            </a:xfrm>
            <a:prstGeom prst="roundRect">
              <a:avLst>
                <a:gd name="adj" fmla="val 16667"/>
              </a:avLst>
            </a:prstGeom>
            <a:solidFill>
              <a:schemeClr val="lt1"/>
            </a:solidFill>
            <a:ln w="9525" cap="flat" cmpd="sng">
              <a:solidFill>
                <a:srgbClr val="F18F1F"/>
              </a:solidFill>
              <a:prstDash val="solid"/>
              <a:round/>
              <a:headEnd type="none" w="sm" len="sm"/>
              <a:tailEnd type="none" w="sm" len="sm"/>
            </a:ln>
          </p:spPr>
          <p:txBody>
            <a:bodyPr spcFirstLastPara="1" wrap="square" lIns="121900" tIns="121900" rIns="121900" bIns="121900" anchor="ctr" anchorCtr="0">
              <a:noAutofit/>
            </a:bodyPr>
            <a:lstStyle/>
            <a:p>
              <a:pPr algn="ctr"/>
              <a:endParaRPr sz="1733"/>
            </a:p>
          </p:txBody>
        </p:sp>
        <p:sp>
          <p:nvSpPr>
            <p:cNvPr id="505" name="Google Shape;505;p54"/>
            <p:cNvSpPr/>
            <p:nvPr/>
          </p:nvSpPr>
          <p:spPr>
            <a:xfrm>
              <a:off x="-850325" y="1024750"/>
              <a:ext cx="1192800" cy="360900"/>
            </a:xfrm>
            <a:prstGeom prst="roundRect">
              <a:avLst>
                <a:gd name="adj" fmla="val 16667"/>
              </a:avLst>
            </a:prstGeom>
            <a:solidFill>
              <a:srgbClr val="F18F1F">
                <a:alpha val="10190"/>
              </a:srgbClr>
            </a:solidFill>
            <a:ln w="9525" cap="flat" cmpd="sng">
              <a:solidFill>
                <a:srgbClr val="F18F1F"/>
              </a:solidFill>
              <a:prstDash val="solid"/>
              <a:round/>
              <a:headEnd type="none" w="sm" len="sm"/>
              <a:tailEnd type="none" w="sm" len="sm"/>
            </a:ln>
          </p:spPr>
          <p:txBody>
            <a:bodyPr spcFirstLastPara="1" wrap="square" lIns="121900" tIns="121900" rIns="121900" bIns="121900" anchor="ctr" anchorCtr="0">
              <a:noAutofit/>
            </a:bodyPr>
            <a:lstStyle/>
            <a:p>
              <a:pPr algn="ctr"/>
              <a:r>
                <a:rPr lang="de" sz="1600">
                  <a:solidFill>
                    <a:srgbClr val="F18F1F"/>
                  </a:solidFill>
                </a:rPr>
                <a:t>BFKL dynamics</a:t>
              </a:r>
              <a:endParaRPr sz="1600">
                <a:solidFill>
                  <a:srgbClr val="F18F1F"/>
                </a:solidFill>
              </a:endParaRPr>
            </a:p>
          </p:txBody>
        </p:sp>
      </p:grpSp>
      <p:sp>
        <p:nvSpPr>
          <p:cNvPr id="506" name="Google Shape;506;p54"/>
          <p:cNvSpPr/>
          <p:nvPr/>
        </p:nvSpPr>
        <p:spPr>
          <a:xfrm>
            <a:off x="1918531" y="1640151"/>
            <a:ext cx="1275200" cy="576400"/>
          </a:xfrm>
          <a:prstGeom prst="roundRect">
            <a:avLst>
              <a:gd name="adj" fmla="val 16667"/>
            </a:avLst>
          </a:prstGeom>
          <a:solidFill>
            <a:srgbClr val="F18F1F">
              <a:alpha val="10190"/>
            </a:srgbClr>
          </a:solidFill>
          <a:ln w="9525" cap="flat" cmpd="sng">
            <a:solidFill>
              <a:srgbClr val="F18F1F"/>
            </a:solidFill>
            <a:prstDash val="solid"/>
            <a:round/>
            <a:headEnd type="none" w="sm" len="sm"/>
            <a:tailEnd type="none" w="sm" len="sm"/>
          </a:ln>
        </p:spPr>
        <p:txBody>
          <a:bodyPr spcFirstLastPara="1" wrap="square" lIns="121900" tIns="121900" rIns="121900" bIns="121900" anchor="ctr" anchorCtr="0">
            <a:noAutofit/>
          </a:bodyPr>
          <a:lstStyle/>
          <a:p>
            <a:pPr algn="ctr"/>
            <a:r>
              <a:rPr lang="de" sz="1600">
                <a:solidFill>
                  <a:srgbClr val="F18F1F"/>
                </a:solidFill>
              </a:rPr>
              <a:t>large x PDFs: x~1</a:t>
            </a:r>
            <a:endParaRPr sz="1600" baseline="30000">
              <a:solidFill>
                <a:srgbClr val="F18F1F"/>
              </a:solidFill>
            </a:endParaRPr>
          </a:p>
        </p:txBody>
      </p:sp>
      <p:sp>
        <p:nvSpPr>
          <p:cNvPr id="507" name="Google Shape;507;p54"/>
          <p:cNvSpPr/>
          <p:nvPr/>
        </p:nvSpPr>
        <p:spPr>
          <a:xfrm>
            <a:off x="1788931" y="4699117"/>
            <a:ext cx="1534400" cy="576400"/>
          </a:xfrm>
          <a:prstGeom prst="roundRect">
            <a:avLst>
              <a:gd name="adj" fmla="val 16667"/>
            </a:avLst>
          </a:prstGeom>
          <a:solidFill>
            <a:srgbClr val="F18F1F">
              <a:alpha val="10190"/>
            </a:srgbClr>
          </a:solidFill>
          <a:ln w="9525" cap="flat" cmpd="sng">
            <a:solidFill>
              <a:srgbClr val="F18F1F"/>
            </a:solidFill>
            <a:prstDash val="solid"/>
            <a:round/>
            <a:headEnd type="none" w="sm" len="sm"/>
            <a:tailEnd type="none" w="sm" len="sm"/>
          </a:ln>
        </p:spPr>
        <p:txBody>
          <a:bodyPr spcFirstLastPara="1" wrap="square" lIns="121900" tIns="121900" rIns="121900" bIns="121900" anchor="ctr" anchorCtr="0">
            <a:noAutofit/>
          </a:bodyPr>
          <a:lstStyle/>
          <a:p>
            <a:pPr algn="ctr"/>
            <a:r>
              <a:rPr lang="de" sz="1600">
                <a:solidFill>
                  <a:srgbClr val="F18F1F"/>
                </a:solidFill>
              </a:rPr>
              <a:t>ultra low-x </a:t>
            </a:r>
            <a:br>
              <a:rPr lang="de" sz="1600">
                <a:solidFill>
                  <a:srgbClr val="F18F1F"/>
                </a:solidFill>
              </a:rPr>
            </a:br>
            <a:r>
              <a:rPr lang="de" sz="1600">
                <a:solidFill>
                  <a:srgbClr val="F18F1F"/>
                </a:solidFill>
              </a:rPr>
              <a:t>PDFs: x~10</a:t>
            </a:r>
            <a:r>
              <a:rPr lang="de" sz="1600" baseline="30000">
                <a:solidFill>
                  <a:srgbClr val="F18F1F"/>
                </a:solidFill>
              </a:rPr>
              <a:t>-7</a:t>
            </a:r>
            <a:endParaRPr sz="1600" baseline="30000">
              <a:solidFill>
                <a:srgbClr val="F18F1F"/>
              </a:solidFill>
            </a:endParaRPr>
          </a:p>
        </p:txBody>
      </p:sp>
      <p:sp>
        <p:nvSpPr>
          <p:cNvPr id="508" name="Google Shape;508;p54"/>
          <p:cNvSpPr/>
          <p:nvPr/>
        </p:nvSpPr>
        <p:spPr>
          <a:xfrm>
            <a:off x="4914865" y="3929117"/>
            <a:ext cx="1275200" cy="522000"/>
          </a:xfrm>
          <a:prstGeom prst="roundRect">
            <a:avLst>
              <a:gd name="adj" fmla="val 16667"/>
            </a:avLst>
          </a:prstGeom>
          <a:solidFill>
            <a:srgbClr val="F18F1F">
              <a:alpha val="10190"/>
            </a:srgbClr>
          </a:solidFill>
          <a:ln w="9525" cap="flat" cmpd="sng">
            <a:solidFill>
              <a:srgbClr val="F18F1F"/>
            </a:solidFill>
            <a:prstDash val="solid"/>
            <a:round/>
            <a:headEnd type="none" w="sm" len="sm"/>
            <a:tailEnd type="none" w="sm" len="sm"/>
          </a:ln>
        </p:spPr>
        <p:txBody>
          <a:bodyPr spcFirstLastPara="1" wrap="square" lIns="121900" tIns="121900" rIns="121900" bIns="121900" anchor="ctr" anchorCtr="0">
            <a:noAutofit/>
          </a:bodyPr>
          <a:lstStyle/>
          <a:p>
            <a:pPr algn="ctr"/>
            <a:r>
              <a:rPr lang="de" sz="1600">
                <a:solidFill>
                  <a:srgbClr val="F18F1F"/>
                </a:solidFill>
              </a:rPr>
              <a:t>forward charm </a:t>
            </a:r>
            <a:endParaRPr sz="1600" baseline="30000">
              <a:solidFill>
                <a:srgbClr val="F18F1F"/>
              </a:solidFill>
            </a:endParaRPr>
          </a:p>
        </p:txBody>
      </p:sp>
      <p:sp>
        <p:nvSpPr>
          <p:cNvPr id="509" name="Google Shape;509;p54"/>
          <p:cNvSpPr/>
          <p:nvPr/>
        </p:nvSpPr>
        <p:spPr>
          <a:xfrm>
            <a:off x="3543031" y="4897351"/>
            <a:ext cx="1351600" cy="576400"/>
          </a:xfrm>
          <a:prstGeom prst="roundRect">
            <a:avLst>
              <a:gd name="adj" fmla="val 16667"/>
            </a:avLst>
          </a:prstGeom>
          <a:solidFill>
            <a:srgbClr val="F18F1F">
              <a:alpha val="10190"/>
            </a:srgbClr>
          </a:solidFill>
          <a:ln w="9525" cap="flat" cmpd="sng">
            <a:solidFill>
              <a:srgbClr val="F18F1F"/>
            </a:solidFill>
            <a:prstDash val="solid"/>
            <a:round/>
            <a:headEnd type="none" w="sm" len="sm"/>
            <a:tailEnd type="none" w="sm" len="sm"/>
          </a:ln>
        </p:spPr>
        <p:txBody>
          <a:bodyPr spcFirstLastPara="1" wrap="square" lIns="121900" tIns="121900" rIns="121900" bIns="121900" anchor="ctr" anchorCtr="0">
            <a:noAutofit/>
          </a:bodyPr>
          <a:lstStyle/>
          <a:p>
            <a:pPr algn="ctr"/>
            <a:r>
              <a:rPr lang="de" sz="1600">
                <a:solidFill>
                  <a:srgbClr val="F18F1F"/>
                </a:solidFill>
              </a:rPr>
              <a:t>color glass condensate</a:t>
            </a:r>
            <a:endParaRPr sz="1600">
              <a:solidFill>
                <a:srgbClr val="F18F1F"/>
              </a:solidFill>
            </a:endParaRPr>
          </a:p>
        </p:txBody>
      </p:sp>
      <p:sp>
        <p:nvSpPr>
          <p:cNvPr id="510" name="Google Shape;510;p54"/>
          <p:cNvSpPr/>
          <p:nvPr/>
        </p:nvSpPr>
        <p:spPr>
          <a:xfrm>
            <a:off x="4914865" y="1647884"/>
            <a:ext cx="1631600" cy="576400"/>
          </a:xfrm>
          <a:prstGeom prst="roundRect">
            <a:avLst>
              <a:gd name="adj" fmla="val 16667"/>
            </a:avLst>
          </a:prstGeom>
          <a:solidFill>
            <a:srgbClr val="F18F1F">
              <a:alpha val="10190"/>
            </a:srgbClr>
          </a:solidFill>
          <a:ln w="9525" cap="flat" cmpd="sng">
            <a:solidFill>
              <a:srgbClr val="F18F1F"/>
            </a:solidFill>
            <a:prstDash val="solid"/>
            <a:round/>
            <a:headEnd type="none" w="sm" len="sm"/>
            <a:tailEnd type="none" w="sm" len="sm"/>
          </a:ln>
        </p:spPr>
        <p:txBody>
          <a:bodyPr spcFirstLastPara="1" wrap="square" lIns="121900" tIns="121900" rIns="121900" bIns="121900" anchor="ctr" anchorCtr="0">
            <a:noAutofit/>
          </a:bodyPr>
          <a:lstStyle/>
          <a:p>
            <a:pPr algn="ctr"/>
            <a:r>
              <a:rPr lang="de" sz="1600">
                <a:solidFill>
                  <a:srgbClr val="F18F1F"/>
                </a:solidFill>
              </a:rPr>
              <a:t>charm</a:t>
            </a:r>
            <a:endParaRPr sz="1600">
              <a:solidFill>
                <a:srgbClr val="F18F1F"/>
              </a:solidFill>
            </a:endParaRPr>
          </a:p>
          <a:p>
            <a:pPr algn="ctr"/>
            <a:r>
              <a:rPr lang="de" sz="1600">
                <a:solidFill>
                  <a:srgbClr val="F18F1F"/>
                </a:solidFill>
              </a:rPr>
              <a:t>fragmentation</a:t>
            </a:r>
            <a:endParaRPr sz="1600">
              <a:solidFill>
                <a:srgbClr val="F18F1F"/>
              </a:solidFill>
            </a:endParaRPr>
          </a:p>
        </p:txBody>
      </p:sp>
      <p:sp>
        <p:nvSpPr>
          <p:cNvPr id="511" name="Google Shape;511;p54"/>
          <p:cNvSpPr/>
          <p:nvPr/>
        </p:nvSpPr>
        <p:spPr>
          <a:xfrm>
            <a:off x="7594065" y="3856051"/>
            <a:ext cx="459600" cy="459600"/>
          </a:xfrm>
          <a:prstGeom prst="ellipse">
            <a:avLst/>
          </a:prstGeom>
          <a:solidFill>
            <a:srgbClr val="D9D9D9"/>
          </a:solidFill>
          <a:ln w="19050" cap="flat" cmpd="sng">
            <a:solidFill>
              <a:schemeClr val="dk1"/>
            </a:solidFill>
            <a:prstDash val="solid"/>
            <a:round/>
            <a:headEnd type="none" w="sm" len="sm"/>
            <a:tailEnd type="none" w="sm" len="sm"/>
          </a:ln>
        </p:spPr>
        <p:txBody>
          <a:bodyPr spcFirstLastPara="1" wrap="square" lIns="0" tIns="121900" rIns="0" bIns="121900" anchor="ctr" anchorCtr="0">
            <a:noAutofit/>
          </a:bodyPr>
          <a:lstStyle/>
          <a:p>
            <a:pPr algn="ctr"/>
            <a:r>
              <a:rPr lang="de" sz="1733">
                <a:solidFill>
                  <a:schemeClr val="dk1"/>
                </a:solidFill>
              </a:rPr>
              <a:t>q</a:t>
            </a:r>
            <a:endParaRPr sz="1733">
              <a:solidFill>
                <a:schemeClr val="dk1"/>
              </a:solidFill>
            </a:endParaRPr>
          </a:p>
        </p:txBody>
      </p:sp>
      <p:pic>
        <p:nvPicPr>
          <p:cNvPr id="502" name="Google Shape;502;p54"/>
          <p:cNvPicPr preferRelativeResize="0"/>
          <p:nvPr/>
        </p:nvPicPr>
        <p:blipFill rotWithShape="1">
          <a:blip r:embed="rId3">
            <a:alphaModFix/>
          </a:blip>
          <a:srcRect l="11564" t="40953" r="12849" b="40952"/>
          <a:stretch/>
        </p:blipFill>
        <p:spPr>
          <a:xfrm rot="5400000">
            <a:off x="7660599" y="2794451"/>
            <a:ext cx="1430300" cy="339367"/>
          </a:xfrm>
          <a:prstGeom prst="rect">
            <a:avLst/>
          </a:prstGeom>
          <a:noFill/>
          <a:ln>
            <a:noFill/>
          </a:ln>
        </p:spPr>
      </p:pic>
      <p:grpSp>
        <p:nvGrpSpPr>
          <p:cNvPr id="512" name="Google Shape;512;p54"/>
          <p:cNvGrpSpPr/>
          <p:nvPr/>
        </p:nvGrpSpPr>
        <p:grpSpPr>
          <a:xfrm>
            <a:off x="7037499" y="4085851"/>
            <a:ext cx="469300" cy="0"/>
            <a:chOff x="934775" y="2352500"/>
            <a:chExt cx="351975" cy="0"/>
          </a:xfrm>
        </p:grpSpPr>
        <p:cxnSp>
          <p:nvCxnSpPr>
            <p:cNvPr id="513" name="Google Shape;513;p54"/>
            <p:cNvCxnSpPr/>
            <p:nvPr/>
          </p:nvCxnSpPr>
          <p:spPr>
            <a:xfrm>
              <a:off x="934775" y="2352500"/>
              <a:ext cx="317700" cy="0"/>
            </a:xfrm>
            <a:prstGeom prst="straightConnector1">
              <a:avLst/>
            </a:prstGeom>
            <a:noFill/>
            <a:ln w="38100" cap="flat" cmpd="sng">
              <a:solidFill>
                <a:schemeClr val="dk1"/>
              </a:solidFill>
              <a:prstDash val="solid"/>
              <a:round/>
              <a:headEnd type="none" w="med" len="med"/>
              <a:tailEnd type="stealth" w="med" len="med"/>
            </a:ln>
          </p:spPr>
        </p:cxnSp>
        <p:cxnSp>
          <p:nvCxnSpPr>
            <p:cNvPr id="514" name="Google Shape;514;p54"/>
            <p:cNvCxnSpPr/>
            <p:nvPr/>
          </p:nvCxnSpPr>
          <p:spPr>
            <a:xfrm>
              <a:off x="1042850" y="2352500"/>
              <a:ext cx="243900" cy="0"/>
            </a:xfrm>
            <a:prstGeom prst="straightConnector1">
              <a:avLst/>
            </a:prstGeom>
            <a:noFill/>
            <a:ln w="38100" cap="flat" cmpd="sng">
              <a:solidFill>
                <a:schemeClr val="dk1"/>
              </a:solidFill>
              <a:prstDash val="solid"/>
              <a:round/>
              <a:headEnd type="none" w="med" len="med"/>
              <a:tailEnd type="none" w="med" len="med"/>
            </a:ln>
          </p:spPr>
        </p:cxnSp>
      </p:grpSp>
      <p:cxnSp>
        <p:nvCxnSpPr>
          <p:cNvPr id="515" name="Google Shape;515;p54"/>
          <p:cNvCxnSpPr>
            <a:stCxn id="502" idx="1"/>
          </p:cNvCxnSpPr>
          <p:nvPr/>
        </p:nvCxnSpPr>
        <p:spPr>
          <a:xfrm rot="10800000" flipH="1">
            <a:off x="8375749" y="1532984"/>
            <a:ext cx="1269600" cy="716000"/>
          </a:xfrm>
          <a:prstGeom prst="straightConnector1">
            <a:avLst/>
          </a:prstGeom>
          <a:noFill/>
          <a:ln w="28575" cap="flat" cmpd="sng">
            <a:solidFill>
              <a:schemeClr val="dk1"/>
            </a:solidFill>
            <a:prstDash val="solid"/>
            <a:round/>
            <a:headEnd type="none" w="med" len="med"/>
            <a:tailEnd type="none" w="med" len="med"/>
          </a:ln>
        </p:spPr>
      </p:cxnSp>
      <p:cxnSp>
        <p:nvCxnSpPr>
          <p:cNvPr id="516" name="Google Shape;516;p54"/>
          <p:cNvCxnSpPr>
            <a:endCxn id="502" idx="3"/>
          </p:cNvCxnSpPr>
          <p:nvPr/>
        </p:nvCxnSpPr>
        <p:spPr>
          <a:xfrm rot="10800000" flipH="1">
            <a:off x="7923749" y="3679284"/>
            <a:ext cx="452000" cy="194000"/>
          </a:xfrm>
          <a:prstGeom prst="straightConnector1">
            <a:avLst/>
          </a:prstGeom>
          <a:noFill/>
          <a:ln w="28575" cap="flat" cmpd="sng">
            <a:solidFill>
              <a:schemeClr val="dk1"/>
            </a:solidFill>
            <a:prstDash val="solid"/>
            <a:round/>
            <a:headEnd type="none" w="med" len="med"/>
            <a:tailEnd type="none" w="med" len="med"/>
          </a:ln>
        </p:spPr>
      </p:cxnSp>
      <p:cxnSp>
        <p:nvCxnSpPr>
          <p:cNvPr id="517" name="Google Shape;517;p54"/>
          <p:cNvCxnSpPr/>
          <p:nvPr/>
        </p:nvCxnSpPr>
        <p:spPr>
          <a:xfrm>
            <a:off x="8354231" y="3673184"/>
            <a:ext cx="1354800" cy="487600"/>
          </a:xfrm>
          <a:prstGeom prst="straightConnector1">
            <a:avLst/>
          </a:prstGeom>
          <a:noFill/>
          <a:ln w="28575" cap="flat" cmpd="sng">
            <a:solidFill>
              <a:schemeClr val="dk1"/>
            </a:solidFill>
            <a:prstDash val="solid"/>
            <a:round/>
            <a:headEnd type="none" w="med" len="med"/>
            <a:tailEnd type="none" w="med" len="med"/>
          </a:ln>
        </p:spPr>
      </p:cxnSp>
      <p:pic>
        <p:nvPicPr>
          <p:cNvPr id="518" name="Google Shape;518;p54"/>
          <p:cNvPicPr preferRelativeResize="0"/>
          <p:nvPr/>
        </p:nvPicPr>
        <p:blipFill rotWithShape="1">
          <a:blip r:embed="rId4">
            <a:alphaModFix/>
          </a:blip>
          <a:srcRect l="61652" t="33279" r="19562" b="29427"/>
          <a:stretch/>
        </p:blipFill>
        <p:spPr>
          <a:xfrm rot="8881091">
            <a:off x="8545873" y="3504879"/>
            <a:ext cx="571925" cy="165543"/>
          </a:xfrm>
          <a:prstGeom prst="rect">
            <a:avLst/>
          </a:prstGeom>
          <a:noFill/>
          <a:ln>
            <a:noFill/>
          </a:ln>
        </p:spPr>
      </p:pic>
      <p:pic>
        <p:nvPicPr>
          <p:cNvPr id="519" name="Google Shape;519;p54"/>
          <p:cNvPicPr preferRelativeResize="0"/>
          <p:nvPr/>
        </p:nvPicPr>
        <p:blipFill rotWithShape="1">
          <a:blip r:embed="rId4">
            <a:alphaModFix/>
          </a:blip>
          <a:srcRect l="61652" t="33279" r="19562" b="29427"/>
          <a:stretch/>
        </p:blipFill>
        <p:spPr>
          <a:xfrm rot="3543436">
            <a:off x="8614239" y="4051039"/>
            <a:ext cx="571923" cy="165543"/>
          </a:xfrm>
          <a:prstGeom prst="rect">
            <a:avLst/>
          </a:prstGeom>
          <a:noFill/>
          <a:ln>
            <a:noFill/>
          </a:ln>
        </p:spPr>
      </p:pic>
      <p:pic>
        <p:nvPicPr>
          <p:cNvPr id="520" name="Google Shape;520;p54"/>
          <p:cNvPicPr preferRelativeResize="0"/>
          <p:nvPr/>
        </p:nvPicPr>
        <p:blipFill rotWithShape="1">
          <a:blip r:embed="rId4">
            <a:alphaModFix/>
          </a:blip>
          <a:srcRect l="61652" t="33279" r="19562" b="29427"/>
          <a:stretch/>
        </p:blipFill>
        <p:spPr>
          <a:xfrm rot="8881091">
            <a:off x="9245173" y="3725181"/>
            <a:ext cx="571925" cy="165543"/>
          </a:xfrm>
          <a:prstGeom prst="rect">
            <a:avLst/>
          </a:prstGeom>
          <a:noFill/>
          <a:ln>
            <a:noFill/>
          </a:ln>
        </p:spPr>
      </p:pic>
      <p:cxnSp>
        <p:nvCxnSpPr>
          <p:cNvPr id="521" name="Google Shape;521;p54"/>
          <p:cNvCxnSpPr/>
          <p:nvPr/>
        </p:nvCxnSpPr>
        <p:spPr>
          <a:xfrm flipH="1">
            <a:off x="9118298" y="4187284"/>
            <a:ext cx="565200" cy="134800"/>
          </a:xfrm>
          <a:prstGeom prst="straightConnector1">
            <a:avLst/>
          </a:prstGeom>
          <a:noFill/>
          <a:ln w="9525" cap="flat" cmpd="sng">
            <a:solidFill>
              <a:schemeClr val="dk1"/>
            </a:solidFill>
            <a:prstDash val="solid"/>
            <a:round/>
            <a:headEnd type="none" w="med" len="med"/>
            <a:tailEnd type="none" w="med" len="med"/>
          </a:ln>
        </p:spPr>
      </p:cxnSp>
      <p:cxnSp>
        <p:nvCxnSpPr>
          <p:cNvPr id="522" name="Google Shape;522;p54"/>
          <p:cNvCxnSpPr/>
          <p:nvPr/>
        </p:nvCxnSpPr>
        <p:spPr>
          <a:xfrm rot="10800000">
            <a:off x="9118498" y="4322084"/>
            <a:ext cx="438000" cy="170000"/>
          </a:xfrm>
          <a:prstGeom prst="straightConnector1">
            <a:avLst/>
          </a:prstGeom>
          <a:noFill/>
          <a:ln w="9525" cap="flat" cmpd="sng">
            <a:solidFill>
              <a:schemeClr val="dk1"/>
            </a:solidFill>
            <a:prstDash val="solid"/>
            <a:round/>
            <a:headEnd type="none" w="med" len="med"/>
            <a:tailEnd type="none" w="med" len="med"/>
          </a:ln>
        </p:spPr>
      </p:cxnSp>
      <p:sp>
        <p:nvSpPr>
          <p:cNvPr id="523" name="Google Shape;523;p54"/>
          <p:cNvSpPr/>
          <p:nvPr/>
        </p:nvSpPr>
        <p:spPr>
          <a:xfrm>
            <a:off x="9645365" y="3960317"/>
            <a:ext cx="189200" cy="403600"/>
          </a:xfrm>
          <a:prstGeom prst="ellipse">
            <a:avLst/>
          </a:prstGeom>
          <a:solidFill>
            <a:srgbClr val="D9D9D9"/>
          </a:solidFill>
          <a:ln w="19050" cap="flat" cmpd="sng">
            <a:solidFill>
              <a:schemeClr val="dk1"/>
            </a:solidFill>
            <a:prstDash val="solid"/>
            <a:round/>
            <a:headEnd type="none" w="sm" len="sm"/>
            <a:tailEnd type="none" w="sm" len="sm"/>
          </a:ln>
        </p:spPr>
        <p:txBody>
          <a:bodyPr spcFirstLastPara="1" wrap="square" lIns="0" tIns="121900" rIns="0" bIns="121900" anchor="ctr" anchorCtr="0">
            <a:noAutofit/>
          </a:bodyPr>
          <a:lstStyle/>
          <a:p>
            <a:pPr algn="ctr"/>
            <a:endParaRPr sz="1733">
              <a:solidFill>
                <a:schemeClr val="dk1"/>
              </a:solidFill>
            </a:endParaRPr>
          </a:p>
        </p:txBody>
      </p:sp>
      <p:sp>
        <p:nvSpPr>
          <p:cNvPr id="524" name="Google Shape;524;p54"/>
          <p:cNvSpPr/>
          <p:nvPr/>
        </p:nvSpPr>
        <p:spPr>
          <a:xfrm>
            <a:off x="6819815" y="1450617"/>
            <a:ext cx="1631600" cy="576400"/>
          </a:xfrm>
          <a:prstGeom prst="roundRect">
            <a:avLst>
              <a:gd name="adj" fmla="val 16667"/>
            </a:avLst>
          </a:prstGeom>
          <a:solidFill>
            <a:srgbClr val="009FDF">
              <a:alpha val="10680"/>
            </a:srgbClr>
          </a:solidFill>
          <a:ln w="9525" cap="flat" cmpd="sng">
            <a:solidFill>
              <a:srgbClr val="009FDF"/>
            </a:solidFill>
            <a:prstDash val="solid"/>
            <a:round/>
            <a:headEnd type="none" w="sm" len="sm"/>
            <a:tailEnd type="none" w="sm" len="sm"/>
          </a:ln>
        </p:spPr>
        <p:txBody>
          <a:bodyPr spcFirstLastPara="1" wrap="square" lIns="121900" tIns="121900" rIns="121900" bIns="121900" anchor="ctr" anchorCtr="0">
            <a:noAutofit/>
          </a:bodyPr>
          <a:lstStyle/>
          <a:p>
            <a:pPr algn="ctr"/>
            <a:r>
              <a:rPr lang="de" sz="1600">
                <a:solidFill>
                  <a:srgbClr val="009FDF"/>
                </a:solidFill>
              </a:rPr>
              <a:t>neutrino DIS at TeV scale</a:t>
            </a:r>
            <a:endParaRPr sz="1600">
              <a:solidFill>
                <a:srgbClr val="009FDF"/>
              </a:solidFill>
            </a:endParaRPr>
          </a:p>
        </p:txBody>
      </p:sp>
      <p:sp>
        <p:nvSpPr>
          <p:cNvPr id="525" name="Google Shape;525;p54"/>
          <p:cNvSpPr/>
          <p:nvPr/>
        </p:nvSpPr>
        <p:spPr>
          <a:xfrm>
            <a:off x="8468498" y="5140551"/>
            <a:ext cx="1738000" cy="333200"/>
          </a:xfrm>
          <a:prstGeom prst="roundRect">
            <a:avLst>
              <a:gd name="adj" fmla="val 16667"/>
            </a:avLst>
          </a:prstGeom>
          <a:solidFill>
            <a:srgbClr val="009FDF">
              <a:alpha val="10680"/>
            </a:srgbClr>
          </a:solidFill>
          <a:ln w="9525" cap="flat" cmpd="sng">
            <a:solidFill>
              <a:srgbClr val="009FDF"/>
            </a:solidFill>
            <a:prstDash val="solid"/>
            <a:round/>
            <a:headEnd type="none" w="sm" len="sm"/>
            <a:tailEnd type="none" w="sm" len="sm"/>
          </a:ln>
        </p:spPr>
        <p:txBody>
          <a:bodyPr spcFirstLastPara="1" wrap="square" lIns="121900" tIns="121900" rIns="121900" bIns="121900" anchor="ctr" anchorCtr="0">
            <a:noAutofit/>
          </a:bodyPr>
          <a:lstStyle/>
          <a:p>
            <a:pPr algn="ctr"/>
            <a:r>
              <a:rPr lang="de" sz="1600">
                <a:solidFill>
                  <a:srgbClr val="009FDF"/>
                </a:solidFill>
              </a:rPr>
              <a:t>nuclear PDFs</a:t>
            </a:r>
            <a:endParaRPr sz="1600">
              <a:solidFill>
                <a:srgbClr val="009FDF"/>
              </a:solidFill>
            </a:endParaRPr>
          </a:p>
        </p:txBody>
      </p:sp>
      <p:sp>
        <p:nvSpPr>
          <p:cNvPr id="526" name="Google Shape;526;p54"/>
          <p:cNvSpPr/>
          <p:nvPr/>
        </p:nvSpPr>
        <p:spPr>
          <a:xfrm>
            <a:off x="6885098" y="5659451"/>
            <a:ext cx="1738000" cy="333200"/>
          </a:xfrm>
          <a:prstGeom prst="roundRect">
            <a:avLst>
              <a:gd name="adj" fmla="val 16667"/>
            </a:avLst>
          </a:prstGeom>
          <a:solidFill>
            <a:srgbClr val="009FDF">
              <a:alpha val="10680"/>
            </a:srgbClr>
          </a:solidFill>
          <a:ln w="9525" cap="flat" cmpd="sng">
            <a:solidFill>
              <a:srgbClr val="009FDF"/>
            </a:solidFill>
            <a:prstDash val="solid"/>
            <a:round/>
            <a:headEnd type="none" w="sm" len="sm"/>
            <a:tailEnd type="none" w="sm" len="sm"/>
          </a:ln>
        </p:spPr>
        <p:txBody>
          <a:bodyPr spcFirstLastPara="1" wrap="square" lIns="121900" tIns="121900" rIns="121900" bIns="121900" anchor="ctr" anchorCtr="0">
            <a:noAutofit/>
          </a:bodyPr>
          <a:lstStyle/>
          <a:p>
            <a:pPr algn="ctr"/>
            <a:r>
              <a:rPr lang="de" sz="1600">
                <a:solidFill>
                  <a:srgbClr val="009FDF"/>
                </a:solidFill>
              </a:rPr>
              <a:t>shadowing</a:t>
            </a:r>
            <a:endParaRPr sz="1600">
              <a:solidFill>
                <a:srgbClr val="009FDF"/>
              </a:solidFill>
            </a:endParaRPr>
          </a:p>
        </p:txBody>
      </p:sp>
      <p:sp>
        <p:nvSpPr>
          <p:cNvPr id="527" name="Google Shape;527;p54"/>
          <p:cNvSpPr/>
          <p:nvPr/>
        </p:nvSpPr>
        <p:spPr>
          <a:xfrm>
            <a:off x="6819830" y="5018951"/>
            <a:ext cx="1534400" cy="333200"/>
          </a:xfrm>
          <a:prstGeom prst="roundRect">
            <a:avLst>
              <a:gd name="adj" fmla="val 16667"/>
            </a:avLst>
          </a:prstGeom>
          <a:solidFill>
            <a:srgbClr val="009FDF">
              <a:alpha val="10680"/>
            </a:srgbClr>
          </a:solidFill>
          <a:ln w="9525" cap="flat" cmpd="sng">
            <a:solidFill>
              <a:srgbClr val="009FDF"/>
            </a:solidFill>
            <a:prstDash val="solid"/>
            <a:round/>
            <a:headEnd type="none" w="sm" len="sm"/>
            <a:tailEnd type="none" w="sm" len="sm"/>
          </a:ln>
        </p:spPr>
        <p:txBody>
          <a:bodyPr spcFirstLastPara="1" wrap="square" lIns="121900" tIns="121900" rIns="121900" bIns="121900" anchor="ctr" anchorCtr="0">
            <a:noAutofit/>
          </a:bodyPr>
          <a:lstStyle/>
          <a:p>
            <a:pPr algn="ctr"/>
            <a:r>
              <a:rPr lang="de" sz="1600" dirty="0">
                <a:solidFill>
                  <a:srgbClr val="009FDF"/>
                </a:solidFill>
              </a:rPr>
              <a:t>strangeness</a:t>
            </a:r>
            <a:endParaRPr sz="1600" dirty="0">
              <a:solidFill>
                <a:srgbClr val="009FDF"/>
              </a:solidFill>
            </a:endParaRPr>
          </a:p>
        </p:txBody>
      </p:sp>
      <p:sp>
        <p:nvSpPr>
          <p:cNvPr id="528" name="Google Shape;528;p54"/>
          <p:cNvSpPr/>
          <p:nvPr/>
        </p:nvSpPr>
        <p:spPr>
          <a:xfrm>
            <a:off x="9118498" y="2504235"/>
            <a:ext cx="1631600" cy="826800"/>
          </a:xfrm>
          <a:prstGeom prst="roundRect">
            <a:avLst>
              <a:gd name="adj" fmla="val 16667"/>
            </a:avLst>
          </a:prstGeom>
          <a:solidFill>
            <a:srgbClr val="009FDF">
              <a:alpha val="10680"/>
            </a:srgbClr>
          </a:solidFill>
          <a:ln w="9525" cap="flat" cmpd="sng">
            <a:solidFill>
              <a:srgbClr val="009FDF"/>
            </a:solidFill>
            <a:prstDash val="solid"/>
            <a:round/>
            <a:headEnd type="none" w="sm" len="sm"/>
            <a:tailEnd type="none" w="sm" len="sm"/>
          </a:ln>
        </p:spPr>
        <p:txBody>
          <a:bodyPr spcFirstLastPara="1" wrap="square" lIns="121900" tIns="121900" rIns="121900" bIns="121900" anchor="ctr" anchorCtr="0">
            <a:noAutofit/>
          </a:bodyPr>
          <a:lstStyle/>
          <a:p>
            <a:pPr algn="ctr"/>
            <a:r>
              <a:rPr lang="de" sz="1600" dirty="0">
                <a:solidFill>
                  <a:srgbClr val="009FDF"/>
                </a:solidFill>
              </a:rPr>
              <a:t>hadronization in nuclear medium</a:t>
            </a:r>
            <a:endParaRPr sz="1600" dirty="0">
              <a:solidFill>
                <a:srgbClr val="009FDF"/>
              </a:solidFill>
            </a:endParaRPr>
          </a:p>
        </p:txBody>
      </p:sp>
      <p:sp>
        <p:nvSpPr>
          <p:cNvPr id="529" name="Google Shape;529;p54"/>
          <p:cNvSpPr/>
          <p:nvPr/>
        </p:nvSpPr>
        <p:spPr>
          <a:xfrm>
            <a:off x="9244731" y="1822351"/>
            <a:ext cx="1534400" cy="576400"/>
          </a:xfrm>
          <a:prstGeom prst="roundRect">
            <a:avLst>
              <a:gd name="adj" fmla="val 16667"/>
            </a:avLst>
          </a:prstGeom>
          <a:solidFill>
            <a:srgbClr val="009FDF">
              <a:alpha val="10680"/>
            </a:srgbClr>
          </a:solidFill>
          <a:ln w="9525" cap="flat" cmpd="sng">
            <a:solidFill>
              <a:srgbClr val="009FDF"/>
            </a:solidFill>
            <a:prstDash val="solid"/>
            <a:round/>
            <a:headEnd type="none" w="sm" len="sm"/>
            <a:tailEnd type="none" w="sm" len="sm"/>
          </a:ln>
        </p:spPr>
        <p:txBody>
          <a:bodyPr spcFirstLastPara="1" wrap="square" lIns="121900" tIns="121900" rIns="121900" bIns="121900" anchor="ctr" anchorCtr="0">
            <a:noAutofit/>
          </a:bodyPr>
          <a:lstStyle/>
          <a:p>
            <a:pPr algn="ctr"/>
            <a:r>
              <a:rPr lang="de" sz="1600" dirty="0">
                <a:solidFill>
                  <a:srgbClr val="009FDF"/>
                </a:solidFill>
              </a:rPr>
              <a:t>color transparency</a:t>
            </a:r>
            <a:endParaRPr sz="1600" dirty="0">
              <a:solidFill>
                <a:srgbClr val="009FDF"/>
              </a:solidFill>
            </a:endParaRPr>
          </a:p>
        </p:txBody>
      </p:sp>
      <p:sp>
        <p:nvSpPr>
          <p:cNvPr id="530" name="Google Shape;530;p54"/>
          <p:cNvSpPr/>
          <p:nvPr/>
        </p:nvSpPr>
        <p:spPr>
          <a:xfrm>
            <a:off x="8866298" y="5584984"/>
            <a:ext cx="1441600" cy="333200"/>
          </a:xfrm>
          <a:prstGeom prst="roundRect">
            <a:avLst>
              <a:gd name="adj" fmla="val 16667"/>
            </a:avLst>
          </a:prstGeom>
          <a:solidFill>
            <a:srgbClr val="009FDF">
              <a:alpha val="10680"/>
            </a:srgbClr>
          </a:solidFill>
          <a:ln w="9525" cap="flat" cmpd="sng">
            <a:solidFill>
              <a:srgbClr val="009FDF"/>
            </a:solidFill>
            <a:prstDash val="solid"/>
            <a:round/>
            <a:headEnd type="none" w="sm" len="sm"/>
            <a:tailEnd type="none" w="sm" len="sm"/>
          </a:ln>
        </p:spPr>
        <p:txBody>
          <a:bodyPr spcFirstLastPara="1" wrap="square" lIns="121900" tIns="121900" rIns="121900" bIns="121900" anchor="ctr" anchorCtr="0">
            <a:noAutofit/>
          </a:bodyPr>
          <a:lstStyle/>
          <a:p>
            <a:pPr algn="ctr"/>
            <a:r>
              <a:rPr lang="de" sz="1600" dirty="0">
                <a:solidFill>
                  <a:srgbClr val="009FDF"/>
                </a:solidFill>
              </a:rPr>
              <a:t>EMC effect</a:t>
            </a:r>
            <a:endParaRPr sz="1600" dirty="0">
              <a:solidFill>
                <a:srgbClr val="009FDF"/>
              </a:solidFill>
            </a:endParaRPr>
          </a:p>
        </p:txBody>
      </p:sp>
      <p:sp>
        <p:nvSpPr>
          <p:cNvPr id="531" name="Google Shape;531;p54"/>
          <p:cNvSpPr txBox="1"/>
          <p:nvPr/>
        </p:nvSpPr>
        <p:spPr>
          <a:xfrm>
            <a:off x="2094431" y="2324951"/>
            <a:ext cx="339200" cy="512857"/>
          </a:xfrm>
          <a:prstGeom prst="rect">
            <a:avLst/>
          </a:prstGeom>
          <a:noFill/>
          <a:ln>
            <a:noFill/>
          </a:ln>
        </p:spPr>
        <p:txBody>
          <a:bodyPr spcFirstLastPara="1" wrap="square" lIns="121900" tIns="121900" rIns="121900" bIns="121900" anchor="t" anchorCtr="0">
            <a:spAutoFit/>
          </a:bodyPr>
          <a:lstStyle/>
          <a:p>
            <a:pPr algn="ctr"/>
            <a:r>
              <a:rPr lang="de" sz="1733" b="1">
                <a:solidFill>
                  <a:schemeClr val="dk1"/>
                </a:solidFill>
              </a:rPr>
              <a:t>p</a:t>
            </a:r>
            <a:endParaRPr sz="2400" b="1"/>
          </a:p>
        </p:txBody>
      </p:sp>
      <p:sp>
        <p:nvSpPr>
          <p:cNvPr id="532" name="Google Shape;532;p54"/>
          <p:cNvSpPr txBox="1"/>
          <p:nvPr/>
        </p:nvSpPr>
        <p:spPr>
          <a:xfrm>
            <a:off x="2083565" y="4057518"/>
            <a:ext cx="339200" cy="512857"/>
          </a:xfrm>
          <a:prstGeom prst="rect">
            <a:avLst/>
          </a:prstGeom>
          <a:noFill/>
          <a:ln>
            <a:noFill/>
          </a:ln>
        </p:spPr>
        <p:txBody>
          <a:bodyPr spcFirstLastPara="1" wrap="square" lIns="121900" tIns="121900" rIns="121900" bIns="121900" anchor="t" anchorCtr="0">
            <a:spAutoFit/>
          </a:bodyPr>
          <a:lstStyle/>
          <a:p>
            <a:pPr algn="ctr"/>
            <a:r>
              <a:rPr lang="de" sz="1733" b="1">
                <a:solidFill>
                  <a:schemeClr val="dk1"/>
                </a:solidFill>
              </a:rPr>
              <a:t>p</a:t>
            </a:r>
            <a:endParaRPr sz="2400" b="1"/>
          </a:p>
        </p:txBody>
      </p:sp>
      <p:sp>
        <p:nvSpPr>
          <p:cNvPr id="533" name="Google Shape;533;p54"/>
          <p:cNvSpPr txBox="1"/>
          <p:nvPr/>
        </p:nvSpPr>
        <p:spPr>
          <a:xfrm>
            <a:off x="6593049" y="2643418"/>
            <a:ext cx="339200" cy="512857"/>
          </a:xfrm>
          <a:prstGeom prst="rect">
            <a:avLst/>
          </a:prstGeom>
          <a:noFill/>
          <a:ln>
            <a:noFill/>
          </a:ln>
        </p:spPr>
        <p:txBody>
          <a:bodyPr spcFirstLastPara="1" wrap="square" lIns="121900" tIns="121900" rIns="121900" bIns="121900" anchor="t" anchorCtr="0">
            <a:spAutoFit/>
          </a:bodyPr>
          <a:lstStyle/>
          <a:p>
            <a:pPr algn="ctr"/>
            <a:r>
              <a:rPr lang="de" sz="1733" b="1">
                <a:solidFill>
                  <a:schemeClr val="dk1"/>
                </a:solidFill>
              </a:rPr>
              <a:t>v</a:t>
            </a:r>
            <a:endParaRPr sz="2400" b="1"/>
          </a:p>
        </p:txBody>
      </p:sp>
      <p:sp>
        <p:nvSpPr>
          <p:cNvPr id="534" name="Google Shape;534;p54"/>
          <p:cNvSpPr txBox="1"/>
          <p:nvPr/>
        </p:nvSpPr>
        <p:spPr>
          <a:xfrm>
            <a:off x="6170273" y="3831184"/>
            <a:ext cx="1114800" cy="512857"/>
          </a:xfrm>
          <a:prstGeom prst="rect">
            <a:avLst/>
          </a:prstGeom>
          <a:noFill/>
          <a:ln>
            <a:noFill/>
          </a:ln>
        </p:spPr>
        <p:txBody>
          <a:bodyPr spcFirstLastPara="1" wrap="square" lIns="121900" tIns="121900" rIns="121900" bIns="121900" anchor="t" anchorCtr="0">
            <a:spAutoFit/>
          </a:bodyPr>
          <a:lstStyle/>
          <a:p>
            <a:pPr algn="ctr"/>
            <a:r>
              <a:rPr lang="de" sz="1733" b="1" baseline="30000">
                <a:solidFill>
                  <a:schemeClr val="dk1"/>
                </a:solidFill>
              </a:rPr>
              <a:t>184</a:t>
            </a:r>
            <a:r>
              <a:rPr lang="de" sz="1733" b="1">
                <a:solidFill>
                  <a:schemeClr val="dk1"/>
                </a:solidFill>
              </a:rPr>
              <a:t>W</a:t>
            </a:r>
            <a:endParaRPr sz="2400" b="1"/>
          </a:p>
        </p:txBody>
      </p:sp>
      <p:sp>
        <p:nvSpPr>
          <p:cNvPr id="535" name="Google Shape;535;p54"/>
          <p:cNvSpPr txBox="1"/>
          <p:nvPr/>
        </p:nvSpPr>
        <p:spPr>
          <a:xfrm>
            <a:off x="9663082" y="1194968"/>
            <a:ext cx="339200" cy="512857"/>
          </a:xfrm>
          <a:prstGeom prst="rect">
            <a:avLst/>
          </a:prstGeom>
          <a:noFill/>
          <a:ln>
            <a:noFill/>
          </a:ln>
        </p:spPr>
        <p:txBody>
          <a:bodyPr spcFirstLastPara="1" wrap="square" lIns="121900" tIns="121900" rIns="121900" bIns="121900" anchor="t" anchorCtr="0">
            <a:spAutoFit/>
          </a:bodyPr>
          <a:lstStyle/>
          <a:p>
            <a:pPr algn="ctr"/>
            <a:r>
              <a:rPr lang="de" sz="1733" b="1">
                <a:solidFill>
                  <a:schemeClr val="dk1"/>
                </a:solidFill>
              </a:rPr>
              <a:t>l</a:t>
            </a:r>
            <a:endParaRPr sz="2400" b="1"/>
          </a:p>
        </p:txBody>
      </p:sp>
      <p:sp>
        <p:nvSpPr>
          <p:cNvPr id="536" name="Google Shape;536;p54"/>
          <p:cNvSpPr txBox="1"/>
          <p:nvPr/>
        </p:nvSpPr>
        <p:spPr>
          <a:xfrm>
            <a:off x="1543031" y="5736222"/>
            <a:ext cx="4000000" cy="512857"/>
          </a:xfrm>
          <a:prstGeom prst="rect">
            <a:avLst/>
          </a:prstGeom>
          <a:noFill/>
          <a:ln>
            <a:noFill/>
          </a:ln>
        </p:spPr>
        <p:txBody>
          <a:bodyPr spcFirstLastPara="1" wrap="square" lIns="121900" tIns="121900" rIns="121900" bIns="121900" anchor="t" anchorCtr="0">
            <a:spAutoFit/>
          </a:bodyPr>
          <a:lstStyle/>
          <a:p>
            <a:pPr algn="ctr"/>
            <a:r>
              <a:rPr lang="de" sz="1733" b="1">
                <a:solidFill>
                  <a:srgbClr val="F18F1F"/>
                </a:solidFill>
              </a:rPr>
              <a:t>Forward Particle Production</a:t>
            </a:r>
            <a:endParaRPr sz="1733" b="1"/>
          </a:p>
        </p:txBody>
      </p:sp>
      <p:sp>
        <p:nvSpPr>
          <p:cNvPr id="537" name="Google Shape;537;p54"/>
          <p:cNvSpPr txBox="1"/>
          <p:nvPr/>
        </p:nvSpPr>
        <p:spPr>
          <a:xfrm>
            <a:off x="6546465" y="511869"/>
            <a:ext cx="4000000" cy="512857"/>
          </a:xfrm>
          <a:prstGeom prst="rect">
            <a:avLst/>
          </a:prstGeom>
          <a:noFill/>
          <a:ln>
            <a:noFill/>
          </a:ln>
        </p:spPr>
        <p:txBody>
          <a:bodyPr spcFirstLastPara="1" wrap="square" lIns="121900" tIns="121900" rIns="121900" bIns="121900" anchor="t" anchorCtr="0">
            <a:spAutoFit/>
          </a:bodyPr>
          <a:lstStyle/>
          <a:p>
            <a:pPr algn="ctr"/>
            <a:r>
              <a:rPr lang="de" sz="1733" b="1">
                <a:solidFill>
                  <a:srgbClr val="009FDF"/>
                </a:solidFill>
              </a:rPr>
              <a:t>TeV Energy Neutrino Interaction</a:t>
            </a:r>
            <a:endParaRPr sz="1733" b="1">
              <a:solidFill>
                <a:srgbClr val="009FDF"/>
              </a:solidFill>
            </a:endParaRPr>
          </a:p>
        </p:txBody>
      </p:sp>
      <p:sp>
        <p:nvSpPr>
          <p:cNvPr id="2" name="Rectangle: Rounded Corners 1">
            <a:extLst>
              <a:ext uri="{FF2B5EF4-FFF2-40B4-BE49-F238E27FC236}">
                <a16:creationId xmlns:a16="http://schemas.microsoft.com/office/drawing/2014/main" id="{33E4B275-7818-41BA-9FAD-046A4DDDF42C}"/>
              </a:ext>
            </a:extLst>
          </p:cNvPr>
          <p:cNvSpPr/>
          <p:nvPr/>
        </p:nvSpPr>
        <p:spPr>
          <a:xfrm>
            <a:off x="1708161" y="4598861"/>
            <a:ext cx="1696823" cy="794555"/>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Date Placeholder 4">
            <a:extLst>
              <a:ext uri="{FF2B5EF4-FFF2-40B4-BE49-F238E27FC236}">
                <a16:creationId xmlns:a16="http://schemas.microsoft.com/office/drawing/2014/main" id="{324DC6FC-CC0D-4818-97B8-1D1FED654AE7}"/>
              </a:ext>
            </a:extLst>
          </p:cNvPr>
          <p:cNvSpPr>
            <a:spLocks noGrp="1"/>
          </p:cNvSpPr>
          <p:nvPr>
            <p:ph type="dt" sz="half" idx="10"/>
          </p:nvPr>
        </p:nvSpPr>
        <p:spPr/>
        <p:txBody>
          <a:bodyPr/>
          <a:lstStyle/>
          <a:p>
            <a:r>
              <a:rPr lang="en-US"/>
              <a:t>13/06/2025</a:t>
            </a:r>
            <a:endParaRPr lang="en-GB"/>
          </a:p>
        </p:txBody>
      </p:sp>
      <p:sp>
        <p:nvSpPr>
          <p:cNvPr id="6" name="Footer Placeholder 5">
            <a:extLst>
              <a:ext uri="{FF2B5EF4-FFF2-40B4-BE49-F238E27FC236}">
                <a16:creationId xmlns:a16="http://schemas.microsoft.com/office/drawing/2014/main" id="{C4DEDC67-55BC-4892-AE53-C83142A24617}"/>
              </a:ext>
            </a:extLst>
          </p:cNvPr>
          <p:cNvSpPr>
            <a:spLocks noGrp="1"/>
          </p:cNvSpPr>
          <p:nvPr>
            <p:ph type="ftr" sz="quarter" idx="11"/>
          </p:nvPr>
        </p:nvSpPr>
        <p:spPr/>
        <p:txBody>
          <a:bodyPr/>
          <a:lstStyle/>
          <a:p>
            <a:r>
              <a:rPr lang="en-GB"/>
              <a:t>Alan Barr, University of Oxford, WIN25</a:t>
            </a:r>
          </a:p>
        </p:txBody>
      </p:sp>
      <p:sp>
        <p:nvSpPr>
          <p:cNvPr id="7" name="Slide Number Placeholder 6">
            <a:extLst>
              <a:ext uri="{FF2B5EF4-FFF2-40B4-BE49-F238E27FC236}">
                <a16:creationId xmlns:a16="http://schemas.microsoft.com/office/drawing/2014/main" id="{0F0AB03A-C94A-4609-BBE9-D81AE5C6ED16}"/>
              </a:ext>
            </a:extLst>
          </p:cNvPr>
          <p:cNvSpPr>
            <a:spLocks noGrp="1"/>
          </p:cNvSpPr>
          <p:nvPr>
            <p:ph type="sldNum" sz="quarter" idx="12"/>
          </p:nvPr>
        </p:nvSpPr>
        <p:spPr/>
        <p:txBody>
          <a:bodyPr/>
          <a:lstStyle/>
          <a:p>
            <a:fld id="{A1BEBC7D-A577-4EC9-BAA7-6667F04C927E}" type="slidenum">
              <a:rPr lang="en-GB" smtClean="0"/>
              <a:t>26</a:t>
            </a:fld>
            <a:endParaRPr lang="en-GB"/>
          </a:p>
        </p:txBody>
      </p:sp>
      <p:sp>
        <p:nvSpPr>
          <p:cNvPr id="70" name="LLPs at the FPF">
            <a:extLst>
              <a:ext uri="{FF2B5EF4-FFF2-40B4-BE49-F238E27FC236}">
                <a16:creationId xmlns:a16="http://schemas.microsoft.com/office/drawing/2014/main" id="{D20622C4-30FB-4E97-B8F6-394A0E3D0AF7}"/>
              </a:ext>
            </a:extLst>
          </p:cNvPr>
          <p:cNvSpPr txBox="1">
            <a:spLocks/>
          </p:cNvSpPr>
          <p:nvPr/>
        </p:nvSpPr>
        <p:spPr>
          <a:xfrm>
            <a:off x="328437" y="288986"/>
            <a:ext cx="9981587" cy="729313"/>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dirty="0"/>
              <a:t>Neutrinos as a probe</a:t>
            </a:r>
          </a:p>
        </p:txBody>
      </p:sp>
    </p:spTree>
    <p:extLst>
      <p:ext uri="{BB962C8B-B14F-4D97-AF65-F5344CB8AC3E}">
        <p14:creationId xmlns:p14="http://schemas.microsoft.com/office/powerpoint/2010/main" val="19667421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83B0B-8132-42C4-8AF9-9C9C1D6FF86B}"/>
              </a:ext>
            </a:extLst>
          </p:cNvPr>
          <p:cNvSpPr>
            <a:spLocks noGrp="1"/>
          </p:cNvSpPr>
          <p:nvPr>
            <p:ph type="title"/>
          </p:nvPr>
        </p:nvSpPr>
        <p:spPr>
          <a:xfrm>
            <a:off x="436984" y="200478"/>
            <a:ext cx="10515600" cy="1325563"/>
          </a:xfrm>
        </p:spPr>
        <p:txBody>
          <a:bodyPr/>
          <a:lstStyle/>
          <a:p>
            <a:r>
              <a:rPr lang="en-GB" dirty="0"/>
              <a:t>Enhancing HL-LHC discovery potential</a:t>
            </a:r>
          </a:p>
        </p:txBody>
      </p:sp>
      <p:pic>
        <p:nvPicPr>
          <p:cNvPr id="8" name="Picture 7">
            <a:extLst>
              <a:ext uri="{FF2B5EF4-FFF2-40B4-BE49-F238E27FC236}">
                <a16:creationId xmlns:a16="http://schemas.microsoft.com/office/drawing/2014/main" id="{2125FCF7-11FA-46A9-84AC-38634E995754}"/>
              </a:ext>
            </a:extLst>
          </p:cNvPr>
          <p:cNvPicPr>
            <a:picLocks noChangeAspect="1"/>
          </p:cNvPicPr>
          <p:nvPr/>
        </p:nvPicPr>
        <p:blipFill>
          <a:blip r:embed="rId2"/>
          <a:stretch>
            <a:fillRect/>
          </a:stretch>
        </p:blipFill>
        <p:spPr>
          <a:xfrm>
            <a:off x="1334277" y="1332947"/>
            <a:ext cx="9121885" cy="3629680"/>
          </a:xfrm>
          <a:prstGeom prst="rect">
            <a:avLst/>
          </a:prstGeom>
        </p:spPr>
      </p:pic>
      <p:sp>
        <p:nvSpPr>
          <p:cNvPr id="10" name="TextBox 9">
            <a:extLst>
              <a:ext uri="{FF2B5EF4-FFF2-40B4-BE49-F238E27FC236}">
                <a16:creationId xmlns:a16="http://schemas.microsoft.com/office/drawing/2014/main" id="{F09EB167-6B9F-40DC-91CD-C639F9F0F87E}"/>
              </a:ext>
            </a:extLst>
          </p:cNvPr>
          <p:cNvSpPr txBox="1"/>
          <p:nvPr/>
        </p:nvSpPr>
        <p:spPr>
          <a:xfrm>
            <a:off x="1411085" y="4990074"/>
            <a:ext cx="3967842" cy="646331"/>
          </a:xfrm>
          <a:prstGeom prst="rect">
            <a:avLst/>
          </a:prstGeom>
          <a:noFill/>
        </p:spPr>
        <p:txBody>
          <a:bodyPr wrap="square">
            <a:spAutoFit/>
          </a:bodyPr>
          <a:lstStyle/>
          <a:p>
            <a:r>
              <a:rPr lang="en-GB" dirty="0"/>
              <a:t>FPF measures the </a:t>
            </a:r>
            <a:r>
              <a:rPr lang="en-GB" b="1" dirty="0">
                <a:solidFill>
                  <a:srgbClr val="C00000"/>
                </a:solidFill>
              </a:rPr>
              <a:t>gluon probability </a:t>
            </a:r>
            <a:br>
              <a:rPr lang="en-GB" b="1" dirty="0">
                <a:solidFill>
                  <a:srgbClr val="C00000"/>
                </a:solidFill>
              </a:rPr>
            </a:br>
            <a:r>
              <a:rPr lang="en-GB" b="1" dirty="0">
                <a:solidFill>
                  <a:srgbClr val="C00000"/>
                </a:solidFill>
              </a:rPr>
              <a:t>(PDF) </a:t>
            </a:r>
            <a:r>
              <a:rPr lang="en-GB" dirty="0"/>
              <a:t>at low momentum fractions</a:t>
            </a:r>
          </a:p>
        </p:txBody>
      </p:sp>
      <p:sp>
        <p:nvSpPr>
          <p:cNvPr id="12" name="TextBox 11">
            <a:extLst>
              <a:ext uri="{FF2B5EF4-FFF2-40B4-BE49-F238E27FC236}">
                <a16:creationId xmlns:a16="http://schemas.microsoft.com/office/drawing/2014/main" id="{D42829A8-C664-4D24-B290-7FD5593389F4}"/>
              </a:ext>
            </a:extLst>
          </p:cNvPr>
          <p:cNvSpPr txBox="1"/>
          <p:nvPr/>
        </p:nvSpPr>
        <p:spPr>
          <a:xfrm>
            <a:off x="5377372" y="5013157"/>
            <a:ext cx="5175378" cy="646331"/>
          </a:xfrm>
          <a:prstGeom prst="rect">
            <a:avLst/>
          </a:prstGeom>
          <a:noFill/>
        </p:spPr>
        <p:txBody>
          <a:bodyPr wrap="square">
            <a:spAutoFit/>
          </a:bodyPr>
          <a:lstStyle/>
          <a:p>
            <a:r>
              <a:rPr lang="en-GB" dirty="0"/>
              <a:t>Improves predictions of </a:t>
            </a:r>
            <a:r>
              <a:rPr lang="en-GB" b="1" dirty="0">
                <a:solidFill>
                  <a:srgbClr val="C00000"/>
                </a:solidFill>
              </a:rPr>
              <a:t>Higgs</a:t>
            </a:r>
            <a:r>
              <a:rPr lang="en-GB" dirty="0">
                <a:solidFill>
                  <a:srgbClr val="C00000"/>
                </a:solidFill>
              </a:rPr>
              <a:t>-</a:t>
            </a:r>
            <a:r>
              <a:rPr lang="en-GB" dirty="0"/>
              <a:t> and </a:t>
            </a:r>
            <a:r>
              <a:rPr lang="en-GB" b="1" dirty="0">
                <a:solidFill>
                  <a:srgbClr val="C00000"/>
                </a:solidFill>
              </a:rPr>
              <a:t>weak gauge- boson </a:t>
            </a:r>
            <a:r>
              <a:rPr lang="en-GB" dirty="0"/>
              <a:t>cross sections at the HL-LHC</a:t>
            </a:r>
          </a:p>
        </p:txBody>
      </p:sp>
      <p:sp>
        <p:nvSpPr>
          <p:cNvPr id="3" name="Date Placeholder 2">
            <a:extLst>
              <a:ext uri="{FF2B5EF4-FFF2-40B4-BE49-F238E27FC236}">
                <a16:creationId xmlns:a16="http://schemas.microsoft.com/office/drawing/2014/main" id="{0FBE8EC9-653A-4CCA-A4A4-DD88236A22B7}"/>
              </a:ext>
            </a:extLst>
          </p:cNvPr>
          <p:cNvSpPr>
            <a:spLocks noGrp="1"/>
          </p:cNvSpPr>
          <p:nvPr>
            <p:ph type="dt" sz="half" idx="10"/>
          </p:nvPr>
        </p:nvSpPr>
        <p:spPr/>
        <p:txBody>
          <a:bodyPr/>
          <a:lstStyle/>
          <a:p>
            <a:r>
              <a:rPr lang="en-US"/>
              <a:t>13/06/2025</a:t>
            </a:r>
            <a:endParaRPr lang="en-GB"/>
          </a:p>
        </p:txBody>
      </p:sp>
      <p:sp>
        <p:nvSpPr>
          <p:cNvPr id="7" name="Footer Placeholder 6">
            <a:extLst>
              <a:ext uri="{FF2B5EF4-FFF2-40B4-BE49-F238E27FC236}">
                <a16:creationId xmlns:a16="http://schemas.microsoft.com/office/drawing/2014/main" id="{5AE19D09-8A69-4C2E-97D7-3BC8B0033DFE}"/>
              </a:ext>
            </a:extLst>
          </p:cNvPr>
          <p:cNvSpPr>
            <a:spLocks noGrp="1"/>
          </p:cNvSpPr>
          <p:nvPr>
            <p:ph type="ftr" sz="quarter" idx="11"/>
          </p:nvPr>
        </p:nvSpPr>
        <p:spPr/>
        <p:txBody>
          <a:bodyPr/>
          <a:lstStyle/>
          <a:p>
            <a:r>
              <a:rPr lang="en-GB"/>
              <a:t>Alan Barr, University of Oxford, WIN25</a:t>
            </a:r>
          </a:p>
        </p:txBody>
      </p:sp>
      <p:sp>
        <p:nvSpPr>
          <p:cNvPr id="9" name="Slide Number Placeholder 8">
            <a:extLst>
              <a:ext uri="{FF2B5EF4-FFF2-40B4-BE49-F238E27FC236}">
                <a16:creationId xmlns:a16="http://schemas.microsoft.com/office/drawing/2014/main" id="{102EF209-D8A1-42C9-A86B-509D7F1EC678}"/>
              </a:ext>
            </a:extLst>
          </p:cNvPr>
          <p:cNvSpPr>
            <a:spLocks noGrp="1"/>
          </p:cNvSpPr>
          <p:nvPr>
            <p:ph type="sldNum" sz="quarter" idx="12"/>
          </p:nvPr>
        </p:nvSpPr>
        <p:spPr/>
        <p:txBody>
          <a:bodyPr/>
          <a:lstStyle/>
          <a:p>
            <a:fld id="{A1BEBC7D-A577-4EC9-BAA7-6667F04C927E}" type="slidenum">
              <a:rPr lang="en-GB" smtClean="0"/>
              <a:t>27</a:t>
            </a:fld>
            <a:endParaRPr lang="en-GB"/>
          </a:p>
        </p:txBody>
      </p:sp>
    </p:spTree>
    <p:extLst>
      <p:ext uri="{BB962C8B-B14F-4D97-AF65-F5344CB8AC3E}">
        <p14:creationId xmlns:p14="http://schemas.microsoft.com/office/powerpoint/2010/main" val="6866454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4" name="Image" descr="Image"/>
          <p:cNvPicPr>
            <a:picLocks noChangeAspect="1"/>
          </p:cNvPicPr>
          <p:nvPr/>
        </p:nvPicPr>
        <p:blipFill>
          <a:blip r:embed="rId3"/>
          <a:stretch>
            <a:fillRect/>
          </a:stretch>
        </p:blipFill>
        <p:spPr>
          <a:xfrm>
            <a:off x="2063838" y="1564775"/>
            <a:ext cx="8350074" cy="1996758"/>
          </a:xfrm>
          <a:prstGeom prst="rect">
            <a:avLst/>
          </a:prstGeom>
          <a:ln w="12700">
            <a:miter lim="400000"/>
          </a:ln>
        </p:spPr>
      </p:pic>
      <p:sp>
        <p:nvSpPr>
          <p:cNvPr id="325" name="Collider counterpart of high-energy cosmic rays interactions, including prompt neutrino flux"/>
          <p:cNvSpPr txBox="1"/>
          <p:nvPr/>
        </p:nvSpPr>
        <p:spPr>
          <a:xfrm>
            <a:off x="2056981" y="3726599"/>
            <a:ext cx="8078039" cy="2884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algn="l"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000" b="1" i="1">
                <a:solidFill>
                  <a:srgbClr val="00008B"/>
                </a:solidFill>
                <a:latin typeface="Helvetica"/>
                <a:ea typeface="Helvetica"/>
                <a:cs typeface="Helvetica"/>
                <a:sym typeface="Helvetica"/>
              </a:defRPr>
            </a:lvl1pPr>
          </a:lstStyle>
          <a:p>
            <a:r>
              <a:rPr sz="1406"/>
              <a:t>Collider counterpart of high-energy cosmic rays interactions, including prompt neutrino flux</a:t>
            </a:r>
          </a:p>
        </p:txBody>
      </p:sp>
      <p:pic>
        <p:nvPicPr>
          <p:cNvPr id="326" name="Image" descr="Image"/>
          <p:cNvPicPr>
            <a:picLocks noChangeAspect="1"/>
          </p:cNvPicPr>
          <p:nvPr/>
        </p:nvPicPr>
        <p:blipFill>
          <a:blip r:embed="rId4"/>
          <a:stretch>
            <a:fillRect/>
          </a:stretch>
        </p:blipFill>
        <p:spPr>
          <a:xfrm>
            <a:off x="2251493" y="4661402"/>
            <a:ext cx="7784689" cy="1939231"/>
          </a:xfrm>
          <a:prstGeom prst="rect">
            <a:avLst/>
          </a:prstGeom>
          <a:ln w="12700">
            <a:miter lim="400000"/>
          </a:ln>
        </p:spPr>
      </p:pic>
      <p:sp>
        <p:nvSpPr>
          <p:cNvPr id="327" name="Rounded Rectangle"/>
          <p:cNvSpPr/>
          <p:nvPr/>
        </p:nvSpPr>
        <p:spPr>
          <a:xfrm>
            <a:off x="6769094" y="5833073"/>
            <a:ext cx="892969" cy="892969"/>
          </a:xfrm>
          <a:prstGeom prst="roundRect">
            <a:avLst>
              <a:gd name="adj" fmla="val 15000"/>
            </a:avLst>
          </a:prstGeom>
          <a:solidFill>
            <a:srgbClr val="FFFFFF"/>
          </a:solidFill>
          <a:ln w="12700">
            <a:miter lim="400000"/>
          </a:ln>
        </p:spPr>
        <p:txBody>
          <a:bodyPr lIns="35719" tIns="35719" rIns="35719" bIns="35719" anchor="ctr"/>
          <a:lstStyle/>
          <a:p>
            <a:pPr>
              <a:defRPr sz="3600">
                <a:solidFill>
                  <a:srgbClr val="FFFFFF"/>
                </a:solidFill>
              </a:defRPr>
            </a:pPr>
            <a:endParaRPr sz="2531"/>
          </a:p>
        </p:txBody>
      </p:sp>
      <p:sp>
        <p:nvSpPr>
          <p:cNvPr id="329" name="Auger, IceCube, KM3NET, GRAND, …"/>
          <p:cNvSpPr txBox="1"/>
          <p:nvPr/>
        </p:nvSpPr>
        <p:spPr>
          <a:xfrm>
            <a:off x="2053169" y="4651519"/>
            <a:ext cx="1766580" cy="5600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defTabSz="12700">
              <a:lnSpc>
                <a:spcPct val="13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b="1" i="1">
                <a:solidFill>
                  <a:srgbClr val="00008B"/>
                </a:solidFill>
                <a:latin typeface="Helvetica"/>
                <a:ea typeface="Helvetica"/>
                <a:cs typeface="Helvetica"/>
                <a:sym typeface="Helvetica"/>
              </a:defRPr>
            </a:lvl1pPr>
          </a:lstStyle>
          <a:p>
            <a:r>
              <a:rPr sz="1266"/>
              <a:t>Auger, IceCube, KM3NET, GRAND, …</a:t>
            </a:r>
          </a:p>
        </p:txBody>
      </p:sp>
      <mc:AlternateContent xmlns:mc="http://schemas.openxmlformats.org/markup-compatibility/2006">
        <mc:Choice xmlns:a14="http://schemas.microsoft.com/office/drawing/2010/main" Requires="a14">
          <p:sp>
            <p:nvSpPr>
              <p:cNvPr id="331" name="Text"/>
              <p:cNvSpPr txBox="1"/>
              <p:nvPr/>
            </p:nvSpPr>
            <p:spPr>
              <a:xfrm>
                <a:off x="5843879" y="1320853"/>
                <a:ext cx="1766580" cy="466090"/>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35719" tIns="35719" rIns="35719" bIns="35719" anchor="ctr">
                <a:spAutoFit/>
              </a:bodyPr>
              <a:lstStyle>
                <a:lvl1pPr defTabSz="12700">
                  <a:lnSpc>
                    <a:spcPct val="13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b="1" i="1">
                    <a:solidFill>
                      <a:srgbClr val="00008B"/>
                    </a:solidFill>
                    <a:latin typeface="Helvetica"/>
                    <a:ea typeface="Helvetica"/>
                    <a:cs typeface="Helvetica"/>
                    <a:sym typeface="Helvetica"/>
                  </a:defRPr>
                </a:lvl1pPr>
              </a:lstStyle>
              <a:p>
                <a:pPr/>
                <a14:m>
                  <m:oMathPara xmlns:m="http://schemas.openxmlformats.org/officeDocument/2006/math">
                    <m:oMathParaPr>
                      <m:jc m:val="center"/>
                    </m:oMathParaPr>
                    <m:oMath xmlns:m="http://schemas.openxmlformats.org/officeDocument/2006/math">
                      <m:r>
                        <a:rPr sz="1969">
                          <a:latin typeface="Cambria Math" panose="02040503050406030204" pitchFamily="18" charset="0"/>
                        </a:rPr>
                        <m:t>𝑡</m:t>
                      </m:r>
                    </m:oMath>
                  </m:oMathPara>
                </a14:m>
                <a:endParaRPr sz="1617"/>
              </a:p>
            </p:txBody>
          </p:sp>
        </mc:Choice>
        <mc:Fallback>
          <p:sp>
            <p:nvSpPr>
              <p:cNvPr id="331" name="Text"/>
              <p:cNvSpPr txBox="1">
                <a:spLocks noRot="1" noChangeAspect="1" noMove="1" noResize="1" noEditPoints="1" noAdjustHandles="1" noChangeArrowheads="1" noChangeShapeType="1" noTextEdit="1"/>
              </p:cNvSpPr>
              <p:nvPr/>
            </p:nvSpPr>
            <p:spPr>
              <a:xfrm>
                <a:off x="5843879" y="1320853"/>
                <a:ext cx="1766580" cy="466090"/>
              </a:xfrm>
              <a:prstGeom prst="rect">
                <a:avLst/>
              </a:prstGeom>
              <a:blipFill>
                <a:blip r:embed="rId5"/>
                <a:stretch>
                  <a:fillRect/>
                </a:stretch>
              </a:blipFill>
              <a:ln w="12700">
                <a:miter lim="400000"/>
              </a:ln>
              <a:extLst>
                <a:ext uri="{C572A759-6A51-4108-AA02-DFA0A04FC94B}">
                  <ma14:wrappingTextBoxFlag xmlns:a14="http://schemas.microsoft.com/office/drawing/2010/main" xmlns:ma14="http://schemas.microsoft.com/office/mac/drawingml/2011/main" xmlns:m="http://schemas.openxmlformats.org/officeDocument/2006/math" xmlns="" val="1"/>
                </a:ext>
              </a:extLst>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32" name="Text"/>
              <p:cNvSpPr txBox="1"/>
              <p:nvPr/>
            </p:nvSpPr>
            <p:spPr>
              <a:xfrm>
                <a:off x="6481055" y="3187011"/>
                <a:ext cx="1766579" cy="483980"/>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35719" tIns="35719" rIns="35719" bIns="35719" anchor="ctr">
                <a:spAutoFit/>
              </a:bodyPr>
              <a:lstStyle>
                <a:lvl1pPr defTabSz="12700">
                  <a:lnSpc>
                    <a:spcPct val="13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b="1" i="1">
                    <a:solidFill>
                      <a:srgbClr val="00008B"/>
                    </a:solidFill>
                    <a:latin typeface="Helvetica"/>
                    <a:ea typeface="Helvetica"/>
                    <a:cs typeface="Helvetica"/>
                    <a:sym typeface="Helvetica"/>
                  </a:defRPr>
                </a:lvl1pPr>
              </a:lstStyle>
              <a:p>
                <a:pPr/>
                <a14:m>
                  <m:oMathPara xmlns:m="http://schemas.openxmlformats.org/officeDocument/2006/math">
                    <m:oMathParaPr>
                      <m:jc m:val="center"/>
                    </m:oMathParaPr>
                    <m:oMath xmlns:m="http://schemas.openxmlformats.org/officeDocument/2006/math">
                      <m:bar>
                        <m:barPr>
                          <m:pos m:val="top"/>
                          <m:ctrlPr>
                            <a:rPr sz="1969" i="1">
                              <a:latin typeface="Cambria Math" panose="02040503050406030204" pitchFamily="18" charset="0"/>
                            </a:rPr>
                          </m:ctrlPr>
                        </m:barPr>
                        <m:e>
                          <m:r>
                            <a:rPr sz="1969">
                              <a:latin typeface="Cambria Math" panose="02040503050406030204" pitchFamily="18" charset="0"/>
                            </a:rPr>
                            <m:t>𝑡</m:t>
                          </m:r>
                        </m:e>
                      </m:bar>
                    </m:oMath>
                  </m:oMathPara>
                </a14:m>
                <a:endParaRPr sz="1617"/>
              </a:p>
            </p:txBody>
          </p:sp>
        </mc:Choice>
        <mc:Fallback>
          <p:sp>
            <p:nvSpPr>
              <p:cNvPr id="332" name="Text"/>
              <p:cNvSpPr txBox="1">
                <a:spLocks noRot="1" noChangeAspect="1" noMove="1" noResize="1" noEditPoints="1" noAdjustHandles="1" noChangeArrowheads="1" noChangeShapeType="1" noTextEdit="1"/>
              </p:cNvSpPr>
              <p:nvPr/>
            </p:nvSpPr>
            <p:spPr>
              <a:xfrm>
                <a:off x="6481055" y="3187011"/>
                <a:ext cx="1766579" cy="483980"/>
              </a:xfrm>
              <a:prstGeom prst="rect">
                <a:avLst/>
              </a:prstGeom>
              <a:blipFill>
                <a:blip r:embed="rId6"/>
                <a:stretch>
                  <a:fillRect/>
                </a:stretch>
              </a:blipFill>
              <a:ln w="12700">
                <a:miter lim="400000"/>
              </a:ln>
              <a:extLst>
                <a:ext uri="{C572A759-6A51-4108-AA02-DFA0A04FC94B}">
                  <ma14:wrappingTextBoxFlag xmlns:a14="http://schemas.microsoft.com/office/drawing/2010/main" xmlns:ma14="http://schemas.microsoft.com/office/mac/drawingml/2011/main" xmlns:m="http://schemas.openxmlformats.org/officeDocument/2006/math" xmlns="" val="1"/>
                </a:ext>
              </a:extLst>
            </p:spPr>
            <p:txBody>
              <a:bodyPr/>
              <a:lstStyle/>
              <a:p>
                <a:r>
                  <a:rPr lang="en-GB">
                    <a:noFill/>
                  </a:rPr>
                  <a:t> </a:t>
                </a:r>
              </a:p>
            </p:txBody>
          </p:sp>
        </mc:Fallback>
      </mc:AlternateContent>
      <p:sp>
        <p:nvSpPr>
          <p:cNvPr id="333" name="Unique laboratory validation of extreme scattering processes in APP"/>
          <p:cNvSpPr txBox="1"/>
          <p:nvPr/>
        </p:nvSpPr>
        <p:spPr>
          <a:xfrm>
            <a:off x="556237" y="1455796"/>
            <a:ext cx="3552886" cy="6889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defTabSz="8929">
              <a:lnSpc>
                <a:spcPct val="130000"/>
              </a:lnSpc>
              <a:tabLst>
                <a:tab pos="250022" algn="l"/>
                <a:tab pos="500045" algn="l"/>
                <a:tab pos="750067" algn="l"/>
                <a:tab pos="1000089" algn="l"/>
                <a:tab pos="1250112" algn="l"/>
                <a:tab pos="1500134" algn="l"/>
                <a:tab pos="1750157" algn="l"/>
                <a:tab pos="2000179" algn="l"/>
                <a:tab pos="2250201" algn="l"/>
                <a:tab pos="2500224" algn="l"/>
                <a:tab pos="2750246" algn="l"/>
                <a:tab pos="3000268" algn="l"/>
              </a:tabLst>
              <a:defRPr sz="1800" i="1">
                <a:solidFill>
                  <a:srgbClr val="00008B"/>
                </a:solidFill>
                <a:latin typeface="Helvetica"/>
                <a:ea typeface="Helvetica"/>
                <a:cs typeface="Helvetica"/>
                <a:sym typeface="Helvetica"/>
              </a:defRPr>
            </a:pPr>
            <a:r>
              <a:rPr sz="1600" dirty="0"/>
              <a:t>Unique </a:t>
            </a:r>
            <a:r>
              <a:rPr sz="1600" b="1" dirty="0"/>
              <a:t>laboratory validation</a:t>
            </a:r>
            <a:r>
              <a:rPr sz="1600" dirty="0"/>
              <a:t> of extreme scattering processes in APP</a:t>
            </a:r>
          </a:p>
        </p:txBody>
      </p:sp>
      <p:sp>
        <p:nvSpPr>
          <p:cNvPr id="334" name="Rounded Rectangle"/>
          <p:cNvSpPr/>
          <p:nvPr/>
        </p:nvSpPr>
        <p:spPr>
          <a:xfrm>
            <a:off x="516863" y="1474617"/>
            <a:ext cx="3673189" cy="651265"/>
          </a:xfrm>
          <a:prstGeom prst="roundRect">
            <a:avLst>
              <a:gd name="adj" fmla="val 20567"/>
            </a:avLst>
          </a:prstGeom>
          <a:ln w="38100">
            <a:solidFill>
              <a:srgbClr val="8A2BE2"/>
            </a:solidFill>
            <a:miter lim="400000"/>
          </a:ln>
        </p:spPr>
        <p:txBody>
          <a:bodyPr lIns="35719" tIns="35719" rIns="35719" bIns="35719" anchor="ctr"/>
          <a:lstStyle/>
          <a:p>
            <a:pPr>
              <a:defRPr sz="3600">
                <a:solidFill>
                  <a:srgbClr val="FFFFFF"/>
                </a:solidFill>
              </a:defRPr>
            </a:pPr>
            <a:endParaRPr sz="4000"/>
          </a:p>
        </p:txBody>
      </p:sp>
      <mc:AlternateContent xmlns:mc="http://schemas.openxmlformats.org/markup-compatibility/2006">
        <mc:Choice xmlns:a14="http://schemas.microsoft.com/office/drawing/2010/main" Requires="a14">
          <p:sp>
            <p:nvSpPr>
              <p:cNvPr id="335" name="Equation"/>
              <p:cNvSpPr txBox="1"/>
              <p:nvPr/>
            </p:nvSpPr>
            <p:spPr>
              <a:xfrm>
                <a:off x="7959716" y="2624716"/>
                <a:ext cx="2361416" cy="238079"/>
              </a:xfrm>
              <a:prstGeom prst="rect">
                <a:avLst/>
              </a:prstGeom>
              <a:ln w="12700">
                <a:miter lim="400000"/>
              </a:ln>
            </p:spPr>
            <p:txBody>
              <a:bodyPr wrap="none" lIns="0" tIns="0" rIns="0" bIns="0">
                <a:spAutoFit/>
              </a:bodyPr>
              <a:lstStyle/>
              <a:p>
                <a:pPr defTabSz="642915"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lang="ar-AE" sz="1547" i="1" smtClean="0">
                              <a:solidFill>
                                <a:srgbClr val="000000"/>
                              </a:solidFill>
                              <a:latin typeface="Cambria Math" panose="02040503050406030204" pitchFamily="18" charset="0"/>
                            </a:rPr>
                          </m:ctrlPr>
                        </m:sSubPr>
                        <m:e>
                          <m:r>
                            <a:rPr lang="ar-AE" sz="1547" i="1">
                              <a:solidFill>
                                <a:srgbClr val="000000"/>
                              </a:solidFill>
                              <a:latin typeface="Cambria Math" panose="02040503050406030204" pitchFamily="18" charset="0"/>
                            </a:rPr>
                            <m:t>𝐸</m:t>
                          </m:r>
                        </m:e>
                        <m:sub>
                          <m:r>
                            <m:rPr>
                              <m:sty m:val="p"/>
                            </m:rPr>
                            <a:rPr lang="en-GB" sz="1547" i="1">
                              <a:solidFill>
                                <a:srgbClr val="000000"/>
                              </a:solidFill>
                              <a:latin typeface="Cambria Math" panose="02040503050406030204" pitchFamily="18" charset="0"/>
                            </a:rPr>
                            <m:t>beam</m:t>
                          </m:r>
                        </m:sub>
                      </m:sSub>
                      <m:r>
                        <a:rPr lang="ar-AE" sz="1547" i="1">
                          <a:solidFill>
                            <a:srgbClr val="000000"/>
                          </a:solidFill>
                          <a:latin typeface="Cambria Math" panose="02040503050406030204" pitchFamily="18" charset="0"/>
                        </a:rPr>
                        <m:t>=</m:t>
                      </m:r>
                      <m:r>
                        <a:rPr lang="ar-AE" sz="1547" i="1">
                          <a:solidFill>
                            <a:srgbClr val="000000"/>
                          </a:solidFill>
                          <a:latin typeface="Cambria Math" panose="02040503050406030204" pitchFamily="18" charset="0"/>
                        </a:rPr>
                        <m:t>7</m:t>
                      </m:r>
                      <m:r>
                        <a:rPr lang="en-GB" sz="1547" b="0" i="1" smtClean="0">
                          <a:solidFill>
                            <a:srgbClr val="000000"/>
                          </a:solidFill>
                          <a:latin typeface="Cambria Math" panose="02040503050406030204" pitchFamily="18" charset="0"/>
                        </a:rPr>
                        <m:t> </m:t>
                      </m:r>
                      <m:r>
                        <m:rPr>
                          <m:sty m:val="p"/>
                        </m:rPr>
                        <a:rPr lang="en-GB" sz="1547" i="1">
                          <a:solidFill>
                            <a:srgbClr val="000000"/>
                          </a:solidFill>
                          <a:latin typeface="Cambria Math" panose="02040503050406030204" pitchFamily="18" charset="0"/>
                        </a:rPr>
                        <m:t>TeV</m:t>
                      </m:r>
                      <m:r>
                        <a:rPr lang="en-GB" sz="1547" b="0" i="1" smtClean="0">
                          <a:solidFill>
                            <a:srgbClr val="000000"/>
                          </a:solidFill>
                          <a:latin typeface="Cambria Math" panose="02040503050406030204" pitchFamily="18" charset="0"/>
                        </a:rPr>
                        <m:t> </m:t>
                      </m:r>
                      <m:r>
                        <a:rPr lang="en-GB" sz="1547" i="1">
                          <a:solidFill>
                            <a:srgbClr val="000000"/>
                          </a:solidFill>
                          <a:latin typeface="Cambria Math" panose="02040503050406030204" pitchFamily="18" charset="0"/>
                        </a:rPr>
                        <m:t>(</m:t>
                      </m:r>
                      <m:r>
                        <m:rPr>
                          <m:sty m:val="p"/>
                        </m:rPr>
                        <a:rPr lang="en-GB" sz="1547" i="1">
                          <a:solidFill>
                            <a:srgbClr val="000000"/>
                          </a:solidFill>
                          <a:latin typeface="Cambria Math" panose="02040503050406030204" pitchFamily="18" charset="0"/>
                        </a:rPr>
                        <m:t>CoMframe</m:t>
                      </m:r>
                      <m:r>
                        <a:rPr lang="en-GB" sz="1547" i="1">
                          <a:solidFill>
                            <a:srgbClr val="000000"/>
                          </a:solidFill>
                          <a:latin typeface="Cambria Math" panose="02040503050406030204" pitchFamily="18" charset="0"/>
                        </a:rPr>
                        <m:t>)</m:t>
                      </m:r>
                    </m:oMath>
                  </m:oMathPara>
                </a14:m>
                <a:endParaRPr sz="1547" dirty="0"/>
              </a:p>
            </p:txBody>
          </p:sp>
        </mc:Choice>
        <mc:Fallback>
          <p:sp>
            <p:nvSpPr>
              <p:cNvPr id="335" name="Equation"/>
              <p:cNvSpPr txBox="1">
                <a:spLocks noRot="1" noChangeAspect="1" noMove="1" noResize="1" noEditPoints="1" noAdjustHandles="1" noChangeArrowheads="1" noChangeShapeType="1" noTextEdit="1"/>
              </p:cNvSpPr>
              <p:nvPr/>
            </p:nvSpPr>
            <p:spPr>
              <a:xfrm>
                <a:off x="7959716" y="2624716"/>
                <a:ext cx="2361416" cy="238079"/>
              </a:xfrm>
              <a:prstGeom prst="rect">
                <a:avLst/>
              </a:prstGeom>
              <a:blipFill>
                <a:blip r:embed="rId7"/>
                <a:stretch>
                  <a:fillRect l="-1809" t="-2564" r="-2842" b="-33333"/>
                </a:stretch>
              </a:blipFill>
              <a:ln w="12700">
                <a:miter lim="400000"/>
              </a:ln>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36" name="Equation"/>
              <p:cNvSpPr txBox="1"/>
              <p:nvPr/>
            </p:nvSpPr>
            <p:spPr>
              <a:xfrm>
                <a:off x="7550052" y="4295414"/>
                <a:ext cx="3180743" cy="240579"/>
              </a:xfrm>
              <a:prstGeom prst="rect">
                <a:avLst/>
              </a:prstGeom>
              <a:ln w="12700">
                <a:miter lim="400000"/>
              </a:ln>
            </p:spPr>
            <p:txBody>
              <a:bodyPr wrap="none" lIns="0" tIns="0" rIns="0" bIns="0">
                <a:spAutoFit/>
              </a:bodyPr>
              <a:lstStyle/>
              <a:p>
                <a:pPr defTabSz="642915"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lang="ar-AE" sz="1547" i="1" smtClean="0">
                              <a:solidFill>
                                <a:srgbClr val="000000"/>
                              </a:solidFill>
                              <a:latin typeface="Cambria Math" panose="02040503050406030204" pitchFamily="18" charset="0"/>
                            </a:rPr>
                          </m:ctrlPr>
                        </m:sSubPr>
                        <m:e>
                          <m:r>
                            <a:rPr lang="ar-AE" sz="1547" i="1">
                              <a:solidFill>
                                <a:srgbClr val="000000"/>
                              </a:solidFill>
                              <a:latin typeface="Cambria Math" panose="02040503050406030204" pitchFamily="18" charset="0"/>
                            </a:rPr>
                            <m:t>𝐸</m:t>
                          </m:r>
                        </m:e>
                        <m:sub>
                          <m:r>
                            <m:rPr>
                              <m:sty m:val="p"/>
                            </m:rPr>
                            <a:rPr lang="en-GB" sz="1547" i="1">
                              <a:solidFill>
                                <a:srgbClr val="000000"/>
                              </a:solidFill>
                              <a:latin typeface="Cambria Math" panose="02040503050406030204" pitchFamily="18" charset="0"/>
                            </a:rPr>
                            <m:t>beam</m:t>
                          </m:r>
                        </m:sub>
                      </m:sSub>
                      <m:r>
                        <a:rPr lang="ar-AE" sz="1547" i="1">
                          <a:solidFill>
                            <a:srgbClr val="000000"/>
                          </a:solidFill>
                          <a:latin typeface="Cambria Math" panose="02040503050406030204" pitchFamily="18" charset="0"/>
                        </a:rPr>
                        <m:t>∼</m:t>
                      </m:r>
                      <m:sSup>
                        <m:sSupPr>
                          <m:ctrlPr>
                            <a:rPr lang="ar-AE" sz="1547" i="1">
                              <a:solidFill>
                                <a:srgbClr val="000000"/>
                              </a:solidFill>
                              <a:latin typeface="Cambria Math" panose="02040503050406030204" pitchFamily="18" charset="0"/>
                            </a:rPr>
                          </m:ctrlPr>
                        </m:sSupPr>
                        <m:e>
                          <m:r>
                            <a:rPr lang="ar-AE" sz="1547" i="1">
                              <a:solidFill>
                                <a:srgbClr val="000000"/>
                              </a:solidFill>
                              <a:latin typeface="Cambria Math" panose="02040503050406030204" pitchFamily="18" charset="0"/>
                            </a:rPr>
                            <m:t>10</m:t>
                          </m:r>
                        </m:e>
                        <m:sup>
                          <m:r>
                            <a:rPr lang="ar-AE" sz="1547" i="1">
                              <a:solidFill>
                                <a:srgbClr val="000000"/>
                              </a:solidFill>
                              <a:latin typeface="Cambria Math" panose="02040503050406030204" pitchFamily="18" charset="0"/>
                            </a:rPr>
                            <m:t>5</m:t>
                          </m:r>
                        </m:sup>
                      </m:sSup>
                      <m:r>
                        <a:rPr lang="ar-AE" sz="1547" b="0" i="1" smtClean="0">
                          <a:solidFill>
                            <a:srgbClr val="000000"/>
                          </a:solidFill>
                          <a:latin typeface="Cambria Math" panose="02040503050406030204" pitchFamily="18" charset="0"/>
                        </a:rPr>
                        <m:t> </m:t>
                      </m:r>
                      <m:r>
                        <m:rPr>
                          <m:sty m:val="p"/>
                        </m:rPr>
                        <a:rPr lang="en-GB" sz="1547" i="1">
                          <a:solidFill>
                            <a:srgbClr val="000000"/>
                          </a:solidFill>
                          <a:latin typeface="Cambria Math" panose="02040503050406030204" pitchFamily="18" charset="0"/>
                        </a:rPr>
                        <m:t>TeV</m:t>
                      </m:r>
                      <m:r>
                        <a:rPr lang="en-GB" sz="1547" b="0" i="1" smtClean="0">
                          <a:solidFill>
                            <a:srgbClr val="000000"/>
                          </a:solidFill>
                          <a:latin typeface="Cambria Math" panose="02040503050406030204" pitchFamily="18" charset="0"/>
                        </a:rPr>
                        <m:t> </m:t>
                      </m:r>
                      <m:r>
                        <a:rPr lang="en-GB" sz="1547" i="1">
                          <a:solidFill>
                            <a:srgbClr val="000000"/>
                          </a:solidFill>
                          <a:latin typeface="Cambria Math" panose="02040503050406030204" pitchFamily="18" charset="0"/>
                        </a:rPr>
                        <m:t>(</m:t>
                      </m:r>
                      <m:r>
                        <m:rPr>
                          <m:sty m:val="p"/>
                        </m:rPr>
                        <a:rPr lang="en-GB" sz="1547" i="1">
                          <a:solidFill>
                            <a:srgbClr val="000000"/>
                          </a:solidFill>
                          <a:latin typeface="Cambria Math" panose="02040503050406030204" pitchFamily="18" charset="0"/>
                        </a:rPr>
                        <m:t>fixed</m:t>
                      </m:r>
                      <m:r>
                        <a:rPr lang="en-GB" sz="1547" b="0" i="1" smtClean="0">
                          <a:solidFill>
                            <a:srgbClr val="000000"/>
                          </a:solidFill>
                          <a:latin typeface="Cambria Math" panose="02040503050406030204" pitchFamily="18" charset="0"/>
                        </a:rPr>
                        <m:t> </m:t>
                      </m:r>
                      <m:r>
                        <m:rPr>
                          <m:sty m:val="p"/>
                        </m:rPr>
                        <a:rPr lang="en-GB" sz="1547" i="1">
                          <a:solidFill>
                            <a:srgbClr val="000000"/>
                          </a:solidFill>
                          <a:latin typeface="Cambria Math" panose="02040503050406030204" pitchFamily="18" charset="0"/>
                        </a:rPr>
                        <m:t>target</m:t>
                      </m:r>
                      <m:r>
                        <a:rPr lang="en-GB" sz="1547" b="0" i="1" smtClean="0">
                          <a:solidFill>
                            <a:srgbClr val="000000"/>
                          </a:solidFill>
                          <a:latin typeface="Cambria Math" panose="02040503050406030204" pitchFamily="18" charset="0"/>
                        </a:rPr>
                        <m:t> </m:t>
                      </m:r>
                      <m:r>
                        <m:rPr>
                          <m:sty m:val="p"/>
                        </m:rPr>
                        <a:rPr lang="en-GB" sz="1547" i="1">
                          <a:solidFill>
                            <a:srgbClr val="000000"/>
                          </a:solidFill>
                          <a:latin typeface="Cambria Math" panose="02040503050406030204" pitchFamily="18" charset="0"/>
                        </a:rPr>
                        <m:t>frame</m:t>
                      </m:r>
                      <m:r>
                        <a:rPr lang="en-GB" sz="1547" i="1">
                          <a:solidFill>
                            <a:srgbClr val="000000"/>
                          </a:solidFill>
                          <a:latin typeface="Cambria Math" panose="02040503050406030204" pitchFamily="18" charset="0"/>
                        </a:rPr>
                        <m:t>)</m:t>
                      </m:r>
                    </m:oMath>
                  </m:oMathPara>
                </a14:m>
                <a:endParaRPr sz="1547" dirty="0"/>
              </a:p>
            </p:txBody>
          </p:sp>
        </mc:Choice>
        <mc:Fallback>
          <p:sp>
            <p:nvSpPr>
              <p:cNvPr id="336" name="Equation"/>
              <p:cNvSpPr txBox="1">
                <a:spLocks noRot="1" noChangeAspect="1" noMove="1" noResize="1" noEditPoints="1" noAdjustHandles="1" noChangeArrowheads="1" noChangeShapeType="1" noTextEdit="1"/>
              </p:cNvSpPr>
              <p:nvPr/>
            </p:nvSpPr>
            <p:spPr>
              <a:xfrm>
                <a:off x="7550052" y="4295414"/>
                <a:ext cx="3180743" cy="240579"/>
              </a:xfrm>
              <a:prstGeom prst="rect">
                <a:avLst/>
              </a:prstGeom>
              <a:blipFill>
                <a:blip r:embed="rId8"/>
                <a:stretch>
                  <a:fillRect l="-1344" t="-2564" r="-2303" b="-35897"/>
                </a:stretch>
              </a:blipFill>
              <a:ln w="12700">
                <a:miter lim="400000"/>
              </a:ln>
            </p:spPr>
            <p:txBody>
              <a:bodyPr/>
              <a:lstStyle/>
              <a:p>
                <a:r>
                  <a:rPr lang="en-GB">
                    <a:noFill/>
                  </a:rPr>
                  <a:t> </a:t>
                </a:r>
              </a:p>
            </p:txBody>
          </p:sp>
        </mc:Fallback>
      </mc:AlternateContent>
      <p:sp>
        <p:nvSpPr>
          <p:cNvPr id="2" name="Title 1">
            <a:extLst>
              <a:ext uri="{FF2B5EF4-FFF2-40B4-BE49-F238E27FC236}">
                <a16:creationId xmlns:a16="http://schemas.microsoft.com/office/drawing/2014/main" id="{6E5E953B-1DB7-21CF-1624-92B4AE5C2E43}"/>
              </a:ext>
            </a:extLst>
          </p:cNvPr>
          <p:cNvSpPr txBox="1">
            <a:spLocks/>
          </p:cNvSpPr>
          <p:nvPr/>
        </p:nvSpPr>
        <p:spPr>
          <a:xfrm>
            <a:off x="0" y="-128693"/>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dirty="0"/>
              <a:t>Improving </a:t>
            </a:r>
            <a:r>
              <a:rPr lang="en-GB" dirty="0" err="1"/>
              <a:t>astroparticle</a:t>
            </a:r>
            <a:r>
              <a:rPr lang="en-GB" dirty="0"/>
              <a:t> physics</a:t>
            </a:r>
          </a:p>
        </p:txBody>
      </p:sp>
      <p:sp>
        <p:nvSpPr>
          <p:cNvPr id="3" name="TextBox 2">
            <a:extLst>
              <a:ext uri="{FF2B5EF4-FFF2-40B4-BE49-F238E27FC236}">
                <a16:creationId xmlns:a16="http://schemas.microsoft.com/office/drawing/2014/main" id="{2F8AD35B-9CCD-401B-8EC1-51D96DCF1D0F}"/>
              </a:ext>
            </a:extLst>
          </p:cNvPr>
          <p:cNvSpPr txBox="1"/>
          <p:nvPr/>
        </p:nvSpPr>
        <p:spPr>
          <a:xfrm>
            <a:off x="8268998" y="5693841"/>
            <a:ext cx="2881494" cy="646331"/>
          </a:xfrm>
          <a:prstGeom prst="rect">
            <a:avLst/>
          </a:prstGeom>
          <a:noFill/>
        </p:spPr>
        <p:txBody>
          <a:bodyPr wrap="none" rtlCol="0">
            <a:spAutoFit/>
          </a:bodyPr>
          <a:lstStyle/>
          <a:p>
            <a:pPr marL="285750" indent="-285750">
              <a:buFont typeface="Wingdings" panose="05000000000000000000" pitchFamily="2" charset="2"/>
              <a:buChar char="à"/>
            </a:pPr>
            <a:r>
              <a:rPr lang="en-GB" dirty="0"/>
              <a:t>Cosmic ray muon anomaly</a:t>
            </a:r>
          </a:p>
          <a:p>
            <a:pPr marL="285750" indent="-285750">
              <a:buFont typeface="Wingdings" panose="05000000000000000000" pitchFamily="2" charset="2"/>
              <a:buChar char="à"/>
            </a:pPr>
            <a:endParaRPr lang="en-GB"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12C739-25E2-2917-873B-11246BAF9C9D}"/>
              </a:ext>
            </a:extLst>
          </p:cNvPr>
          <p:cNvPicPr>
            <a:picLocks noChangeAspect="1"/>
          </p:cNvPicPr>
          <p:nvPr/>
        </p:nvPicPr>
        <p:blipFill>
          <a:blip r:embed="rId2"/>
          <a:stretch>
            <a:fillRect/>
          </a:stretch>
        </p:blipFill>
        <p:spPr>
          <a:xfrm>
            <a:off x="313518" y="204337"/>
            <a:ext cx="11564964" cy="6449325"/>
          </a:xfrm>
          <a:prstGeom prst="rect">
            <a:avLst/>
          </a:prstGeom>
        </p:spPr>
      </p:pic>
      <p:sp>
        <p:nvSpPr>
          <p:cNvPr id="2" name="Date Placeholder 1">
            <a:extLst>
              <a:ext uri="{FF2B5EF4-FFF2-40B4-BE49-F238E27FC236}">
                <a16:creationId xmlns:a16="http://schemas.microsoft.com/office/drawing/2014/main" id="{0435DD31-7B9A-4042-BBE9-C3C809C42D50}"/>
              </a:ext>
            </a:extLst>
          </p:cNvPr>
          <p:cNvSpPr>
            <a:spLocks noGrp="1"/>
          </p:cNvSpPr>
          <p:nvPr>
            <p:ph type="dt" sz="half" idx="10"/>
          </p:nvPr>
        </p:nvSpPr>
        <p:spPr/>
        <p:txBody>
          <a:bodyPr/>
          <a:lstStyle/>
          <a:p>
            <a:r>
              <a:rPr lang="en-US"/>
              <a:t>13/06/2025</a:t>
            </a:r>
            <a:endParaRPr lang="en-GB"/>
          </a:p>
        </p:txBody>
      </p:sp>
      <p:sp>
        <p:nvSpPr>
          <p:cNvPr id="3" name="Footer Placeholder 2">
            <a:extLst>
              <a:ext uri="{FF2B5EF4-FFF2-40B4-BE49-F238E27FC236}">
                <a16:creationId xmlns:a16="http://schemas.microsoft.com/office/drawing/2014/main" id="{7362A38F-9C82-4C33-99A9-8D2D812B19D1}"/>
              </a:ext>
            </a:extLst>
          </p:cNvPr>
          <p:cNvSpPr>
            <a:spLocks noGrp="1"/>
          </p:cNvSpPr>
          <p:nvPr>
            <p:ph type="ftr" sz="quarter" idx="11"/>
          </p:nvPr>
        </p:nvSpPr>
        <p:spPr/>
        <p:txBody>
          <a:bodyPr/>
          <a:lstStyle/>
          <a:p>
            <a:r>
              <a:rPr lang="en-GB"/>
              <a:t>Alan Barr, University of Oxford, WIN25</a:t>
            </a:r>
          </a:p>
        </p:txBody>
      </p:sp>
      <p:sp>
        <p:nvSpPr>
          <p:cNvPr id="7" name="Slide Number Placeholder 6">
            <a:extLst>
              <a:ext uri="{FF2B5EF4-FFF2-40B4-BE49-F238E27FC236}">
                <a16:creationId xmlns:a16="http://schemas.microsoft.com/office/drawing/2014/main" id="{C8A866A0-45E4-4386-9AEF-4190B973953A}"/>
              </a:ext>
            </a:extLst>
          </p:cNvPr>
          <p:cNvSpPr>
            <a:spLocks noGrp="1"/>
          </p:cNvSpPr>
          <p:nvPr>
            <p:ph type="sldNum" sz="quarter" idx="12"/>
          </p:nvPr>
        </p:nvSpPr>
        <p:spPr/>
        <p:txBody>
          <a:bodyPr/>
          <a:lstStyle/>
          <a:p>
            <a:fld id="{A1BEBC7D-A577-4EC9-BAA7-6667F04C927E}" type="slidenum">
              <a:rPr lang="en-GB" smtClean="0"/>
              <a:t>29</a:t>
            </a:fld>
            <a:endParaRPr lang="en-GB"/>
          </a:p>
        </p:txBody>
      </p:sp>
    </p:spTree>
    <p:extLst>
      <p:ext uri="{BB962C8B-B14F-4D97-AF65-F5344CB8AC3E}">
        <p14:creationId xmlns:p14="http://schemas.microsoft.com/office/powerpoint/2010/main" val="2882934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428F9-F6AC-0D4E-EDBD-080C28A0896F}"/>
              </a:ext>
            </a:extLst>
          </p:cNvPr>
          <p:cNvSpPr>
            <a:spLocks noGrp="1"/>
          </p:cNvSpPr>
          <p:nvPr>
            <p:ph type="title"/>
          </p:nvPr>
        </p:nvSpPr>
        <p:spPr/>
        <p:txBody>
          <a:bodyPr/>
          <a:lstStyle/>
          <a:p>
            <a:r>
              <a:rPr lang="en-US" dirty="0">
                <a:solidFill>
                  <a:srgbClr val="C00000"/>
                </a:solidFill>
              </a:rPr>
              <a:t>First detectors at the LHC</a:t>
            </a:r>
          </a:p>
        </p:txBody>
      </p:sp>
      <p:pic>
        <p:nvPicPr>
          <p:cNvPr id="7" name="Picture 6">
            <a:extLst>
              <a:ext uri="{FF2B5EF4-FFF2-40B4-BE49-F238E27FC236}">
                <a16:creationId xmlns:a16="http://schemas.microsoft.com/office/drawing/2014/main" id="{2F75FD38-8D2B-5B93-9358-DA7F6087687F}"/>
              </a:ext>
            </a:extLst>
          </p:cNvPr>
          <p:cNvPicPr>
            <a:picLocks noChangeAspect="1"/>
          </p:cNvPicPr>
          <p:nvPr/>
        </p:nvPicPr>
        <p:blipFill>
          <a:blip r:embed="rId2"/>
          <a:stretch>
            <a:fillRect/>
          </a:stretch>
        </p:blipFill>
        <p:spPr>
          <a:xfrm>
            <a:off x="215022" y="2057628"/>
            <a:ext cx="11761956" cy="2331715"/>
          </a:xfrm>
          <a:prstGeom prst="rect">
            <a:avLst/>
          </a:prstGeom>
        </p:spPr>
      </p:pic>
      <p:sp>
        <p:nvSpPr>
          <p:cNvPr id="3" name="TextBox 2">
            <a:extLst>
              <a:ext uri="{FF2B5EF4-FFF2-40B4-BE49-F238E27FC236}">
                <a16:creationId xmlns:a16="http://schemas.microsoft.com/office/drawing/2014/main" id="{5614E711-FE7B-4978-AF9D-60DA561F1021}"/>
              </a:ext>
            </a:extLst>
          </p:cNvPr>
          <p:cNvSpPr txBox="1"/>
          <p:nvPr/>
        </p:nvSpPr>
        <p:spPr>
          <a:xfrm>
            <a:off x="363557" y="4624762"/>
            <a:ext cx="5166479" cy="461665"/>
          </a:xfrm>
          <a:prstGeom prst="rect">
            <a:avLst/>
          </a:prstGeom>
          <a:noFill/>
        </p:spPr>
        <p:txBody>
          <a:bodyPr wrap="none" rtlCol="0">
            <a:spAutoFit/>
          </a:bodyPr>
          <a:lstStyle/>
          <a:p>
            <a:r>
              <a:rPr lang="en-GB" sz="2400" b="1" dirty="0">
                <a:solidFill>
                  <a:srgbClr val="C00000"/>
                </a:solidFill>
              </a:rPr>
              <a:t>S</a:t>
            </a:r>
            <a:r>
              <a:rPr lang="en-GB" sz="2400" dirty="0">
                <a:solidFill>
                  <a:srgbClr val="C00000"/>
                </a:solidFill>
              </a:rPr>
              <a:t>cattering and </a:t>
            </a:r>
            <a:r>
              <a:rPr lang="en-GB" sz="2400" b="1" dirty="0">
                <a:solidFill>
                  <a:srgbClr val="C00000"/>
                </a:solidFill>
              </a:rPr>
              <a:t>N</a:t>
            </a:r>
            <a:r>
              <a:rPr lang="en-GB" sz="2400" dirty="0">
                <a:solidFill>
                  <a:srgbClr val="C00000"/>
                </a:solidFill>
              </a:rPr>
              <a:t>eutrino </a:t>
            </a:r>
            <a:r>
              <a:rPr lang="en-GB" sz="2400" b="1" dirty="0">
                <a:solidFill>
                  <a:srgbClr val="C00000"/>
                </a:solidFill>
              </a:rPr>
              <a:t>D</a:t>
            </a:r>
            <a:r>
              <a:rPr lang="en-GB" sz="2400" dirty="0">
                <a:solidFill>
                  <a:srgbClr val="C00000"/>
                </a:solidFill>
              </a:rPr>
              <a:t>etector @LHC</a:t>
            </a:r>
          </a:p>
        </p:txBody>
      </p:sp>
      <p:sp>
        <p:nvSpPr>
          <p:cNvPr id="8" name="TextBox 7">
            <a:extLst>
              <a:ext uri="{FF2B5EF4-FFF2-40B4-BE49-F238E27FC236}">
                <a16:creationId xmlns:a16="http://schemas.microsoft.com/office/drawing/2014/main" id="{4BC97285-5DCC-4C63-8E99-E868CD7905D0}"/>
              </a:ext>
            </a:extLst>
          </p:cNvPr>
          <p:cNvSpPr txBox="1"/>
          <p:nvPr/>
        </p:nvSpPr>
        <p:spPr>
          <a:xfrm>
            <a:off x="7735038" y="4602179"/>
            <a:ext cx="3751027" cy="461665"/>
          </a:xfrm>
          <a:prstGeom prst="rect">
            <a:avLst/>
          </a:prstGeom>
          <a:noFill/>
        </p:spPr>
        <p:txBody>
          <a:bodyPr wrap="none" rtlCol="0">
            <a:spAutoFit/>
          </a:bodyPr>
          <a:lstStyle/>
          <a:p>
            <a:r>
              <a:rPr lang="en-GB" sz="2400" b="1" dirty="0" err="1">
                <a:solidFill>
                  <a:srgbClr val="C00000"/>
                </a:solidFill>
              </a:rPr>
              <a:t>F</a:t>
            </a:r>
            <a:r>
              <a:rPr lang="en-GB" sz="2400" dirty="0" err="1">
                <a:solidFill>
                  <a:srgbClr val="C00000"/>
                </a:solidFill>
              </a:rPr>
              <a:t>orw</a:t>
            </a:r>
            <a:r>
              <a:rPr lang="en-GB" sz="2400" b="1" dirty="0" err="1">
                <a:solidFill>
                  <a:srgbClr val="C00000"/>
                </a:solidFill>
              </a:rPr>
              <a:t>A</a:t>
            </a:r>
            <a:r>
              <a:rPr lang="en-GB" sz="2400" dirty="0" err="1">
                <a:solidFill>
                  <a:srgbClr val="C00000"/>
                </a:solidFill>
              </a:rPr>
              <a:t>rd</a:t>
            </a:r>
            <a:r>
              <a:rPr lang="en-GB" sz="2400" b="1" dirty="0">
                <a:solidFill>
                  <a:srgbClr val="C00000"/>
                </a:solidFill>
              </a:rPr>
              <a:t> S</a:t>
            </a:r>
            <a:r>
              <a:rPr lang="en-GB" sz="2400" dirty="0">
                <a:solidFill>
                  <a:srgbClr val="C00000"/>
                </a:solidFill>
              </a:rPr>
              <a:t>earch</a:t>
            </a:r>
            <a:r>
              <a:rPr lang="en-GB" sz="2400" b="1" dirty="0">
                <a:solidFill>
                  <a:srgbClr val="C00000"/>
                </a:solidFill>
              </a:rPr>
              <a:t> </a:t>
            </a:r>
            <a:r>
              <a:rPr lang="en-GB" sz="2400" b="1" dirty="0" err="1">
                <a:solidFill>
                  <a:srgbClr val="C00000"/>
                </a:solidFill>
              </a:rPr>
              <a:t>E</a:t>
            </a:r>
            <a:r>
              <a:rPr lang="en-GB" sz="2400" dirty="0" err="1">
                <a:solidFill>
                  <a:srgbClr val="C00000"/>
                </a:solidFill>
              </a:rPr>
              <a:t>xpe</a:t>
            </a:r>
            <a:r>
              <a:rPr lang="en-GB" sz="2400" b="1" dirty="0" err="1">
                <a:solidFill>
                  <a:srgbClr val="C00000"/>
                </a:solidFill>
              </a:rPr>
              <a:t>R</a:t>
            </a:r>
            <a:r>
              <a:rPr lang="en-GB" sz="2400" dirty="0" err="1">
                <a:solidFill>
                  <a:srgbClr val="C00000"/>
                </a:solidFill>
              </a:rPr>
              <a:t>iment</a:t>
            </a:r>
            <a:endParaRPr lang="en-GB" sz="2400" dirty="0">
              <a:solidFill>
                <a:srgbClr val="C00000"/>
              </a:solidFill>
            </a:endParaRPr>
          </a:p>
        </p:txBody>
      </p:sp>
      <p:pic>
        <p:nvPicPr>
          <p:cNvPr id="9" name="Picture 2">
            <a:extLst>
              <a:ext uri="{FF2B5EF4-FFF2-40B4-BE49-F238E27FC236}">
                <a16:creationId xmlns:a16="http://schemas.microsoft.com/office/drawing/2014/main" id="{536BC8CE-FD81-43B6-8E71-89AA560970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10552" y="5035121"/>
            <a:ext cx="2217891" cy="1247564"/>
          </a:xfrm>
          <a:prstGeom prst="rect">
            <a:avLst/>
          </a:prstGeom>
          <a:noFill/>
          <a:extLst>
            <a:ext uri="{909E8E84-426E-40DD-AFC4-6F175D3DCCD1}">
              <a14:hiddenFill xmlns:a14="http://schemas.microsoft.com/office/drawing/2010/main">
                <a:solidFill>
                  <a:srgbClr val="FFFFFF"/>
                </a:solidFill>
              </a14:hiddenFill>
            </a:ext>
          </a:extLst>
        </p:spPr>
      </p:pic>
      <p:pic>
        <p:nvPicPr>
          <p:cNvPr id="10" name="Google Shape;321;p35" descr="Google Shape;321;p35">
            <a:extLst>
              <a:ext uri="{FF2B5EF4-FFF2-40B4-BE49-F238E27FC236}">
                <a16:creationId xmlns:a16="http://schemas.microsoft.com/office/drawing/2014/main" id="{282C3D5B-A5A1-4EB5-BA77-6EE64ACCC9A6}"/>
              </a:ext>
            </a:extLst>
          </p:cNvPr>
          <p:cNvPicPr>
            <a:picLocks noChangeAspect="1"/>
          </p:cNvPicPr>
          <p:nvPr/>
        </p:nvPicPr>
        <p:blipFill>
          <a:blip r:embed="rId4"/>
          <a:stretch>
            <a:fillRect/>
          </a:stretch>
        </p:blipFill>
        <p:spPr>
          <a:xfrm>
            <a:off x="991358" y="5195329"/>
            <a:ext cx="1994584" cy="1087356"/>
          </a:xfrm>
          <a:prstGeom prst="rect">
            <a:avLst/>
          </a:prstGeom>
          <a:ln w="12700">
            <a:miter lim="400000"/>
          </a:ln>
        </p:spPr>
      </p:pic>
      <p:sp>
        <p:nvSpPr>
          <p:cNvPr id="11" name="Date Placeholder 10">
            <a:extLst>
              <a:ext uri="{FF2B5EF4-FFF2-40B4-BE49-F238E27FC236}">
                <a16:creationId xmlns:a16="http://schemas.microsoft.com/office/drawing/2014/main" id="{F553F311-D697-498C-AA5A-E84733F2FC28}"/>
              </a:ext>
            </a:extLst>
          </p:cNvPr>
          <p:cNvSpPr>
            <a:spLocks noGrp="1"/>
          </p:cNvSpPr>
          <p:nvPr>
            <p:ph type="dt" sz="half" idx="10"/>
          </p:nvPr>
        </p:nvSpPr>
        <p:spPr/>
        <p:txBody>
          <a:bodyPr/>
          <a:lstStyle/>
          <a:p>
            <a:r>
              <a:rPr lang="en-US"/>
              <a:t>13/06/2025</a:t>
            </a:r>
            <a:endParaRPr lang="en-GB"/>
          </a:p>
        </p:txBody>
      </p:sp>
      <p:sp>
        <p:nvSpPr>
          <p:cNvPr id="12" name="Footer Placeholder 11">
            <a:extLst>
              <a:ext uri="{FF2B5EF4-FFF2-40B4-BE49-F238E27FC236}">
                <a16:creationId xmlns:a16="http://schemas.microsoft.com/office/drawing/2014/main" id="{C53C0FCB-FD6E-48BD-81CF-37A45CD88657}"/>
              </a:ext>
            </a:extLst>
          </p:cNvPr>
          <p:cNvSpPr>
            <a:spLocks noGrp="1"/>
          </p:cNvSpPr>
          <p:nvPr>
            <p:ph type="ftr" sz="quarter" idx="11"/>
          </p:nvPr>
        </p:nvSpPr>
        <p:spPr/>
        <p:txBody>
          <a:bodyPr/>
          <a:lstStyle/>
          <a:p>
            <a:r>
              <a:rPr lang="en-GB"/>
              <a:t>Alan Barr, University of Oxford, WIN25</a:t>
            </a:r>
          </a:p>
        </p:txBody>
      </p:sp>
      <p:sp>
        <p:nvSpPr>
          <p:cNvPr id="13" name="Slide Number Placeholder 12">
            <a:extLst>
              <a:ext uri="{FF2B5EF4-FFF2-40B4-BE49-F238E27FC236}">
                <a16:creationId xmlns:a16="http://schemas.microsoft.com/office/drawing/2014/main" id="{132B9C9A-C55C-4A53-80BA-4DAC93DAC397}"/>
              </a:ext>
            </a:extLst>
          </p:cNvPr>
          <p:cNvSpPr>
            <a:spLocks noGrp="1"/>
          </p:cNvSpPr>
          <p:nvPr>
            <p:ph type="sldNum" sz="quarter" idx="12"/>
          </p:nvPr>
        </p:nvSpPr>
        <p:spPr/>
        <p:txBody>
          <a:bodyPr/>
          <a:lstStyle/>
          <a:p>
            <a:fld id="{A1BEBC7D-A577-4EC9-BAA7-6667F04C927E}" type="slidenum">
              <a:rPr lang="en-GB" smtClean="0"/>
              <a:t>3</a:t>
            </a:fld>
            <a:endParaRPr lang="en-GB"/>
          </a:p>
        </p:txBody>
      </p:sp>
    </p:spTree>
    <p:extLst>
      <p:ext uri="{BB962C8B-B14F-4D97-AF65-F5344CB8AC3E}">
        <p14:creationId xmlns:p14="http://schemas.microsoft.com/office/powerpoint/2010/main" val="1549660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Status of Technical Studies and Integration"/>
          <p:cNvSpPr txBox="1">
            <a:spLocks noGrp="1"/>
          </p:cNvSpPr>
          <p:nvPr>
            <p:ph type="title"/>
          </p:nvPr>
        </p:nvSpPr>
        <p:spPr>
          <a:xfrm>
            <a:off x="603250" y="183863"/>
            <a:ext cx="10985500" cy="716582"/>
          </a:xfrm>
          <a:prstGeom prst="rect">
            <a:avLst/>
          </a:prstGeom>
        </p:spPr>
        <p:txBody>
          <a:bodyPr/>
          <a:lstStyle/>
          <a:p>
            <a:r>
              <a:t>Status of Technical Studies and Integration</a:t>
            </a:r>
          </a:p>
        </p:txBody>
      </p:sp>
      <p:pic>
        <p:nvPicPr>
          <p:cNvPr id="320" name="bandicam 2025-01-17 15-40-03-526" descr="bandicam 2025-01-17 15-40-03-526"/>
          <p:cNvPicPr>
            <a:picLocks/>
          </p:cNvPicPr>
          <p:nvPr>
            <a:videoFile r:link="rId2"/>
            <p:extLst>
              <p:ext uri="{DAA4B4D4-6D71-4841-9C94-3DE7FCFB9230}">
                <p14:media xmlns:p14="http://schemas.microsoft.com/office/powerpoint/2010/main" r:embed="rId1"/>
              </p:ext>
            </p:extLst>
          </p:nvPr>
        </p:nvPicPr>
        <p:blipFill>
          <a:blip r:embed="rId5"/>
          <a:stretch>
            <a:fillRect/>
          </a:stretch>
        </p:blipFill>
        <p:spPr>
          <a:xfrm>
            <a:off x="172387" y="1532233"/>
            <a:ext cx="5959512" cy="3637317"/>
          </a:xfrm>
          <a:prstGeom prst="rect">
            <a:avLst/>
          </a:prstGeom>
          <a:ln w="12700">
            <a:miter lim="400000"/>
          </a:ln>
        </p:spPr>
      </p:pic>
      <p:sp>
        <p:nvSpPr>
          <p:cNvPr id="321" name="object 2"/>
          <p:cNvSpPr txBox="1"/>
          <p:nvPr/>
        </p:nvSpPr>
        <p:spPr>
          <a:xfrm>
            <a:off x="1552264" y="5252727"/>
            <a:ext cx="638176" cy="230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6350">
              <a:lnSpc>
                <a:spcPts val="900"/>
              </a:lnSpc>
              <a:spcBef>
                <a:spcPts val="200"/>
              </a:spcBef>
              <a:defRPr sz="1800" cap="small" spc="-110">
                <a:latin typeface="Verdana"/>
                <a:ea typeface="Verdana"/>
                <a:cs typeface="Verdana"/>
                <a:sym typeface="Verdana"/>
              </a:defRPr>
            </a:pPr>
            <a:r>
              <a:rPr sz="900"/>
              <a:t>Engineering</a:t>
            </a:r>
            <a:r>
              <a:rPr sz="900" spc="-35"/>
              <a:t> Department</a:t>
            </a:r>
          </a:p>
        </p:txBody>
      </p:sp>
      <p:grpSp>
        <p:nvGrpSpPr>
          <p:cNvPr id="324" name="object 3"/>
          <p:cNvGrpSpPr/>
          <p:nvPr/>
        </p:nvGrpSpPr>
        <p:grpSpPr>
          <a:xfrm>
            <a:off x="608441" y="5171947"/>
            <a:ext cx="394819" cy="391300"/>
            <a:chOff x="0" y="0"/>
            <a:chExt cx="789636" cy="782598"/>
          </a:xfrm>
        </p:grpSpPr>
        <p:sp>
          <p:nvSpPr>
            <p:cNvPr id="322" name="Shape"/>
            <p:cNvSpPr/>
            <p:nvPr/>
          </p:nvSpPr>
          <p:spPr>
            <a:xfrm>
              <a:off x="0" y="0"/>
              <a:ext cx="789637" cy="782599"/>
            </a:xfrm>
            <a:custGeom>
              <a:avLst/>
              <a:gdLst/>
              <a:ahLst/>
              <a:cxnLst>
                <a:cxn ang="0">
                  <a:pos x="wd2" y="hd2"/>
                </a:cxn>
                <a:cxn ang="5400000">
                  <a:pos x="wd2" y="hd2"/>
                </a:cxn>
                <a:cxn ang="10800000">
                  <a:pos x="wd2" y="hd2"/>
                </a:cxn>
                <a:cxn ang="16200000">
                  <a:pos x="wd2" y="hd2"/>
                </a:cxn>
              </a:cxnLst>
              <a:rect l="0" t="0" r="r" b="b"/>
              <a:pathLst>
                <a:path w="21600" h="21600" extrusionOk="0">
                  <a:moveTo>
                    <a:pt x="21600" y="53"/>
                  </a:moveTo>
                  <a:lnTo>
                    <a:pt x="8054" y="0"/>
                  </a:lnTo>
                  <a:lnTo>
                    <a:pt x="7531" y="0"/>
                  </a:lnTo>
                  <a:lnTo>
                    <a:pt x="7165" y="53"/>
                  </a:lnTo>
                  <a:lnTo>
                    <a:pt x="7061" y="53"/>
                  </a:lnTo>
                  <a:lnTo>
                    <a:pt x="4780" y="562"/>
                  </a:lnTo>
                  <a:lnTo>
                    <a:pt x="2835" y="1737"/>
                  </a:lnTo>
                  <a:lnTo>
                    <a:pt x="1326" y="3430"/>
                  </a:lnTo>
                  <a:lnTo>
                    <a:pt x="348" y="5495"/>
                  </a:lnTo>
                  <a:lnTo>
                    <a:pt x="0" y="7782"/>
                  </a:lnTo>
                  <a:lnTo>
                    <a:pt x="49" y="8659"/>
                  </a:lnTo>
                  <a:lnTo>
                    <a:pt x="190" y="9628"/>
                  </a:lnTo>
                  <a:lnTo>
                    <a:pt x="420" y="10708"/>
                  </a:lnTo>
                  <a:lnTo>
                    <a:pt x="732" y="11911"/>
                  </a:lnTo>
                  <a:lnTo>
                    <a:pt x="1240" y="13641"/>
                  </a:lnTo>
                  <a:lnTo>
                    <a:pt x="1702" y="15258"/>
                  </a:lnTo>
                  <a:lnTo>
                    <a:pt x="2020" y="16386"/>
                  </a:lnTo>
                  <a:lnTo>
                    <a:pt x="2145" y="16835"/>
                  </a:lnTo>
                  <a:lnTo>
                    <a:pt x="2563" y="16835"/>
                  </a:lnTo>
                  <a:lnTo>
                    <a:pt x="1046" y="11647"/>
                  </a:lnTo>
                  <a:lnTo>
                    <a:pt x="2135" y="13175"/>
                  </a:lnTo>
                  <a:lnTo>
                    <a:pt x="3674" y="14420"/>
                  </a:lnTo>
                  <a:lnTo>
                    <a:pt x="5547" y="15258"/>
                  </a:lnTo>
                  <a:lnTo>
                    <a:pt x="7636" y="15565"/>
                  </a:lnTo>
                  <a:lnTo>
                    <a:pt x="8790" y="15485"/>
                  </a:lnTo>
                  <a:lnTo>
                    <a:pt x="9885" y="15247"/>
                  </a:lnTo>
                  <a:lnTo>
                    <a:pt x="10020" y="15194"/>
                  </a:lnTo>
                  <a:lnTo>
                    <a:pt x="10901" y="14850"/>
                  </a:lnTo>
                  <a:lnTo>
                    <a:pt x="11820" y="14294"/>
                  </a:lnTo>
                  <a:lnTo>
                    <a:pt x="11820" y="14347"/>
                  </a:lnTo>
                  <a:lnTo>
                    <a:pt x="5073" y="21600"/>
                  </a:lnTo>
                  <a:lnTo>
                    <a:pt x="5649" y="21600"/>
                  </a:lnTo>
                  <a:lnTo>
                    <a:pt x="9970" y="16895"/>
                  </a:lnTo>
                  <a:lnTo>
                    <a:pt x="10965" y="15830"/>
                  </a:lnTo>
                  <a:lnTo>
                    <a:pt x="11976" y="14770"/>
                  </a:lnTo>
                  <a:lnTo>
                    <a:pt x="12413" y="14294"/>
                  </a:lnTo>
                  <a:lnTo>
                    <a:pt x="13852" y="12552"/>
                  </a:lnTo>
                  <a:lnTo>
                    <a:pt x="14886" y="10674"/>
                  </a:lnTo>
                  <a:lnTo>
                    <a:pt x="15376" y="7994"/>
                  </a:lnTo>
                  <a:lnTo>
                    <a:pt x="18357" y="21600"/>
                  </a:lnTo>
                  <a:lnTo>
                    <a:pt x="18776" y="21600"/>
                  </a:lnTo>
                  <a:lnTo>
                    <a:pt x="17317" y="15136"/>
                  </a:lnTo>
                  <a:lnTo>
                    <a:pt x="16515" y="11560"/>
                  </a:lnTo>
                  <a:lnTo>
                    <a:pt x="16106" y="9673"/>
                  </a:lnTo>
                  <a:lnTo>
                    <a:pt x="15794" y="8153"/>
                  </a:lnTo>
                  <a:lnTo>
                    <a:pt x="15757" y="7994"/>
                  </a:lnTo>
                  <a:lnTo>
                    <a:pt x="15023" y="5301"/>
                  </a:lnTo>
                  <a:lnTo>
                    <a:pt x="13650" y="3336"/>
                  </a:lnTo>
                  <a:lnTo>
                    <a:pt x="13494" y="3336"/>
                  </a:lnTo>
                  <a:lnTo>
                    <a:pt x="14106" y="4261"/>
                  </a:lnTo>
                  <a:lnTo>
                    <a:pt x="14585" y="5341"/>
                  </a:lnTo>
                  <a:lnTo>
                    <a:pt x="14899" y="6529"/>
                  </a:lnTo>
                  <a:lnTo>
                    <a:pt x="15010" y="7782"/>
                  </a:lnTo>
                  <a:lnTo>
                    <a:pt x="14635" y="10118"/>
                  </a:lnTo>
                  <a:lnTo>
                    <a:pt x="13593" y="12152"/>
                  </a:lnTo>
                  <a:lnTo>
                    <a:pt x="12005" y="13759"/>
                  </a:lnTo>
                  <a:lnTo>
                    <a:pt x="9996" y="14815"/>
                  </a:lnTo>
                  <a:lnTo>
                    <a:pt x="7689" y="15194"/>
                  </a:lnTo>
                  <a:lnTo>
                    <a:pt x="5381" y="14815"/>
                  </a:lnTo>
                  <a:lnTo>
                    <a:pt x="3371" y="13759"/>
                  </a:lnTo>
                  <a:lnTo>
                    <a:pt x="1784" y="12152"/>
                  </a:lnTo>
                  <a:lnTo>
                    <a:pt x="1525" y="11647"/>
                  </a:lnTo>
                  <a:lnTo>
                    <a:pt x="741" y="10118"/>
                  </a:lnTo>
                  <a:lnTo>
                    <a:pt x="366" y="7782"/>
                  </a:lnTo>
                  <a:lnTo>
                    <a:pt x="741" y="5446"/>
                  </a:lnTo>
                  <a:lnTo>
                    <a:pt x="1784" y="3413"/>
                  </a:lnTo>
                  <a:lnTo>
                    <a:pt x="3371" y="1805"/>
                  </a:lnTo>
                  <a:lnTo>
                    <a:pt x="5381" y="750"/>
                  </a:lnTo>
                  <a:lnTo>
                    <a:pt x="7689" y="370"/>
                  </a:lnTo>
                  <a:lnTo>
                    <a:pt x="8998" y="494"/>
                  </a:lnTo>
                  <a:lnTo>
                    <a:pt x="10244" y="847"/>
                  </a:lnTo>
                  <a:lnTo>
                    <a:pt x="11402" y="1398"/>
                  </a:lnTo>
                  <a:lnTo>
                    <a:pt x="12447" y="2118"/>
                  </a:lnTo>
                  <a:lnTo>
                    <a:pt x="12657" y="2170"/>
                  </a:lnTo>
                  <a:lnTo>
                    <a:pt x="13023" y="2223"/>
                  </a:lnTo>
                  <a:lnTo>
                    <a:pt x="13180" y="2330"/>
                  </a:lnTo>
                  <a:lnTo>
                    <a:pt x="12466" y="1665"/>
                  </a:lnTo>
                  <a:lnTo>
                    <a:pt x="11670" y="1105"/>
                  </a:lnTo>
                  <a:lnTo>
                    <a:pt x="10804" y="654"/>
                  </a:lnTo>
                  <a:lnTo>
                    <a:pt x="10029" y="370"/>
                  </a:lnTo>
                  <a:lnTo>
                    <a:pt x="9885" y="318"/>
                  </a:lnTo>
                  <a:lnTo>
                    <a:pt x="21600" y="424"/>
                  </a:lnTo>
                  <a:lnTo>
                    <a:pt x="21600" y="53"/>
                  </a:lnTo>
                  <a:close/>
                </a:path>
              </a:pathLst>
            </a:custGeom>
            <a:solidFill>
              <a:srgbClr val="00339F"/>
            </a:solidFill>
            <a:ln w="12700" cap="flat">
              <a:noFill/>
              <a:miter lim="400000"/>
            </a:ln>
            <a:effectLst/>
          </p:spPr>
          <p:txBody>
            <a:bodyPr wrap="square" lIns="45720" tIns="45720" rIns="45720" bIns="45720" numCol="1" anchor="t">
              <a:noAutofit/>
            </a:bodyPr>
            <a:lstStyle/>
            <a:p>
              <a:pPr>
                <a:defRPr sz="3600">
                  <a:latin typeface="Calibri"/>
                  <a:ea typeface="Calibri"/>
                  <a:cs typeface="Calibri"/>
                  <a:sym typeface="Calibri"/>
                </a:defRPr>
              </a:pPr>
              <a:endParaRPr/>
            </a:p>
          </p:txBody>
        </p:sp>
        <p:sp>
          <p:nvSpPr>
            <p:cNvPr id="323" name="Shape"/>
            <p:cNvSpPr/>
            <p:nvPr/>
          </p:nvSpPr>
          <p:spPr>
            <a:xfrm>
              <a:off x="63092" y="69061"/>
              <a:ext cx="661546" cy="588850"/>
            </a:xfrm>
            <a:custGeom>
              <a:avLst/>
              <a:gdLst/>
              <a:ahLst/>
              <a:cxnLst>
                <a:cxn ang="0">
                  <a:pos x="wd2" y="hd2"/>
                </a:cxn>
                <a:cxn ang="5400000">
                  <a:pos x="wd2" y="hd2"/>
                </a:cxn>
                <a:cxn ang="10800000">
                  <a:pos x="wd2" y="hd2"/>
                </a:cxn>
                <a:cxn ang="16200000">
                  <a:pos x="wd2" y="hd2"/>
                </a:cxn>
              </a:cxnLst>
              <a:rect l="0" t="0" r="r" b="b"/>
              <a:pathLst>
                <a:path w="21600" h="21600" extrusionOk="0">
                  <a:moveTo>
                    <a:pt x="3808" y="16464"/>
                  </a:moveTo>
                  <a:lnTo>
                    <a:pt x="3145" y="15058"/>
                  </a:lnTo>
                  <a:lnTo>
                    <a:pt x="2716" y="13711"/>
                  </a:lnTo>
                  <a:lnTo>
                    <a:pt x="2474" y="12457"/>
                  </a:lnTo>
                  <a:lnTo>
                    <a:pt x="2373" y="11328"/>
                  </a:lnTo>
                  <a:lnTo>
                    <a:pt x="1874" y="11328"/>
                  </a:lnTo>
                  <a:lnTo>
                    <a:pt x="2514" y="14870"/>
                  </a:lnTo>
                  <a:lnTo>
                    <a:pt x="3559" y="16394"/>
                  </a:lnTo>
                  <a:lnTo>
                    <a:pt x="3808" y="16464"/>
                  </a:lnTo>
                  <a:close/>
                  <a:moveTo>
                    <a:pt x="6368" y="9217"/>
                  </a:moveTo>
                  <a:lnTo>
                    <a:pt x="5979" y="9258"/>
                  </a:lnTo>
                  <a:lnTo>
                    <a:pt x="5463" y="9279"/>
                  </a:lnTo>
                  <a:lnTo>
                    <a:pt x="4945" y="9286"/>
                  </a:lnTo>
                  <a:lnTo>
                    <a:pt x="4557" y="9287"/>
                  </a:lnTo>
                  <a:lnTo>
                    <a:pt x="4557" y="7668"/>
                  </a:lnTo>
                  <a:lnTo>
                    <a:pt x="5557" y="7668"/>
                  </a:lnTo>
                  <a:lnTo>
                    <a:pt x="5931" y="7740"/>
                  </a:lnTo>
                  <a:lnTo>
                    <a:pt x="5931" y="7247"/>
                  </a:lnTo>
                  <a:lnTo>
                    <a:pt x="5619" y="7318"/>
                  </a:lnTo>
                  <a:lnTo>
                    <a:pt x="4557" y="7318"/>
                  </a:lnTo>
                  <a:lnTo>
                    <a:pt x="4557" y="5769"/>
                  </a:lnTo>
                  <a:lnTo>
                    <a:pt x="5093" y="5781"/>
                  </a:lnTo>
                  <a:lnTo>
                    <a:pt x="5564" y="5814"/>
                  </a:lnTo>
                  <a:lnTo>
                    <a:pt x="5953" y="5859"/>
                  </a:lnTo>
                  <a:lnTo>
                    <a:pt x="6243" y="5910"/>
                  </a:lnTo>
                  <a:lnTo>
                    <a:pt x="6243" y="5488"/>
                  </a:lnTo>
                  <a:lnTo>
                    <a:pt x="3996" y="5488"/>
                  </a:lnTo>
                  <a:lnTo>
                    <a:pt x="3996" y="5981"/>
                  </a:lnTo>
                  <a:lnTo>
                    <a:pt x="4058" y="6542"/>
                  </a:lnTo>
                  <a:lnTo>
                    <a:pt x="4058" y="8583"/>
                  </a:lnTo>
                  <a:lnTo>
                    <a:pt x="3996" y="9147"/>
                  </a:lnTo>
                  <a:lnTo>
                    <a:pt x="3996" y="9709"/>
                  </a:lnTo>
                  <a:lnTo>
                    <a:pt x="4308" y="9640"/>
                  </a:lnTo>
                  <a:lnTo>
                    <a:pt x="6118" y="9640"/>
                  </a:lnTo>
                  <a:lnTo>
                    <a:pt x="6368" y="9709"/>
                  </a:lnTo>
                  <a:lnTo>
                    <a:pt x="6305" y="9640"/>
                  </a:lnTo>
                  <a:lnTo>
                    <a:pt x="6305" y="9357"/>
                  </a:lnTo>
                  <a:lnTo>
                    <a:pt x="6368" y="9287"/>
                  </a:lnTo>
                  <a:lnTo>
                    <a:pt x="6368" y="9217"/>
                  </a:lnTo>
                  <a:close/>
                  <a:moveTo>
                    <a:pt x="8365" y="20544"/>
                  </a:moveTo>
                  <a:lnTo>
                    <a:pt x="7286" y="20024"/>
                  </a:lnTo>
                  <a:lnTo>
                    <a:pt x="6376" y="19437"/>
                  </a:lnTo>
                  <a:lnTo>
                    <a:pt x="5618" y="18823"/>
                  </a:lnTo>
                  <a:lnTo>
                    <a:pt x="4994" y="18222"/>
                  </a:lnTo>
                  <a:lnTo>
                    <a:pt x="4682" y="18153"/>
                  </a:lnTo>
                  <a:lnTo>
                    <a:pt x="4308" y="18012"/>
                  </a:lnTo>
                  <a:lnTo>
                    <a:pt x="4058" y="17941"/>
                  </a:lnTo>
                  <a:lnTo>
                    <a:pt x="4918" y="18889"/>
                  </a:lnTo>
                  <a:lnTo>
                    <a:pt x="5884" y="19718"/>
                  </a:lnTo>
                  <a:lnTo>
                    <a:pt x="6920" y="20415"/>
                  </a:lnTo>
                  <a:lnTo>
                    <a:pt x="7991" y="20966"/>
                  </a:lnTo>
                  <a:lnTo>
                    <a:pt x="8365" y="20544"/>
                  </a:lnTo>
                  <a:close/>
                  <a:moveTo>
                    <a:pt x="9863" y="9709"/>
                  </a:moveTo>
                  <a:lnTo>
                    <a:pt x="9813" y="9640"/>
                  </a:lnTo>
                  <a:lnTo>
                    <a:pt x="9533" y="9251"/>
                  </a:lnTo>
                  <a:lnTo>
                    <a:pt x="8365" y="7598"/>
                  </a:lnTo>
                  <a:lnTo>
                    <a:pt x="8740" y="7528"/>
                  </a:lnTo>
                  <a:lnTo>
                    <a:pt x="9114" y="7388"/>
                  </a:lnTo>
                  <a:lnTo>
                    <a:pt x="9489" y="7247"/>
                  </a:lnTo>
                  <a:lnTo>
                    <a:pt x="9489" y="5629"/>
                  </a:lnTo>
                  <a:lnTo>
                    <a:pt x="8927" y="5488"/>
                  </a:lnTo>
                  <a:lnTo>
                    <a:pt x="8927" y="7247"/>
                  </a:lnTo>
                  <a:lnTo>
                    <a:pt x="8365" y="7388"/>
                  </a:lnTo>
                  <a:lnTo>
                    <a:pt x="7554" y="7388"/>
                  </a:lnTo>
                  <a:lnTo>
                    <a:pt x="7554" y="5769"/>
                  </a:lnTo>
                  <a:lnTo>
                    <a:pt x="7679" y="5698"/>
                  </a:lnTo>
                  <a:lnTo>
                    <a:pt x="8491" y="5698"/>
                  </a:lnTo>
                  <a:lnTo>
                    <a:pt x="8927" y="5910"/>
                  </a:lnTo>
                  <a:lnTo>
                    <a:pt x="8927" y="5488"/>
                  </a:lnTo>
                  <a:lnTo>
                    <a:pt x="6991" y="5488"/>
                  </a:lnTo>
                  <a:lnTo>
                    <a:pt x="7054" y="5981"/>
                  </a:lnTo>
                  <a:lnTo>
                    <a:pt x="7054" y="9147"/>
                  </a:lnTo>
                  <a:lnTo>
                    <a:pt x="6991" y="9709"/>
                  </a:lnTo>
                  <a:lnTo>
                    <a:pt x="7117" y="9640"/>
                  </a:lnTo>
                  <a:lnTo>
                    <a:pt x="7491" y="9640"/>
                  </a:lnTo>
                  <a:lnTo>
                    <a:pt x="7617" y="9709"/>
                  </a:lnTo>
                  <a:lnTo>
                    <a:pt x="7608" y="9640"/>
                  </a:lnTo>
                  <a:lnTo>
                    <a:pt x="7554" y="9147"/>
                  </a:lnTo>
                  <a:lnTo>
                    <a:pt x="7554" y="7598"/>
                  </a:lnTo>
                  <a:lnTo>
                    <a:pt x="7803" y="7598"/>
                  </a:lnTo>
                  <a:lnTo>
                    <a:pt x="8203" y="8106"/>
                  </a:lnTo>
                  <a:lnTo>
                    <a:pt x="8608" y="8707"/>
                  </a:lnTo>
                  <a:lnTo>
                    <a:pt x="8954" y="9281"/>
                  </a:lnTo>
                  <a:lnTo>
                    <a:pt x="9177" y="9709"/>
                  </a:lnTo>
                  <a:lnTo>
                    <a:pt x="9302" y="9640"/>
                  </a:lnTo>
                  <a:lnTo>
                    <a:pt x="9739" y="9640"/>
                  </a:lnTo>
                  <a:lnTo>
                    <a:pt x="9863" y="9709"/>
                  </a:lnTo>
                  <a:close/>
                  <a:moveTo>
                    <a:pt x="10800" y="9640"/>
                  </a:moveTo>
                  <a:lnTo>
                    <a:pt x="10800" y="9709"/>
                  </a:lnTo>
                  <a:lnTo>
                    <a:pt x="10800" y="9640"/>
                  </a:lnTo>
                  <a:close/>
                  <a:moveTo>
                    <a:pt x="13672" y="5488"/>
                  </a:moveTo>
                  <a:lnTo>
                    <a:pt x="13235" y="5488"/>
                  </a:lnTo>
                  <a:lnTo>
                    <a:pt x="13244" y="5924"/>
                  </a:lnTo>
                  <a:lnTo>
                    <a:pt x="13287" y="6981"/>
                  </a:lnTo>
                  <a:lnTo>
                    <a:pt x="13288" y="7058"/>
                  </a:lnTo>
                  <a:lnTo>
                    <a:pt x="13297" y="8583"/>
                  </a:lnTo>
                  <a:lnTo>
                    <a:pt x="12797" y="8039"/>
                  </a:lnTo>
                  <a:lnTo>
                    <a:pt x="11923" y="7027"/>
                  </a:lnTo>
                  <a:lnTo>
                    <a:pt x="11451" y="6473"/>
                  </a:lnTo>
                  <a:lnTo>
                    <a:pt x="10551" y="5418"/>
                  </a:lnTo>
                  <a:lnTo>
                    <a:pt x="10426" y="5418"/>
                  </a:lnTo>
                  <a:lnTo>
                    <a:pt x="10421" y="8039"/>
                  </a:lnTo>
                  <a:lnTo>
                    <a:pt x="10414" y="8583"/>
                  </a:lnTo>
                  <a:lnTo>
                    <a:pt x="10400" y="9122"/>
                  </a:lnTo>
                  <a:lnTo>
                    <a:pt x="10363" y="9709"/>
                  </a:lnTo>
                  <a:lnTo>
                    <a:pt x="10426" y="9640"/>
                  </a:lnTo>
                  <a:lnTo>
                    <a:pt x="10799" y="9640"/>
                  </a:lnTo>
                  <a:lnTo>
                    <a:pt x="10790" y="9232"/>
                  </a:lnTo>
                  <a:lnTo>
                    <a:pt x="10747" y="8146"/>
                  </a:lnTo>
                  <a:lnTo>
                    <a:pt x="10745" y="8039"/>
                  </a:lnTo>
                  <a:lnTo>
                    <a:pt x="10737" y="6473"/>
                  </a:lnTo>
                  <a:lnTo>
                    <a:pt x="12985" y="9124"/>
                  </a:lnTo>
                  <a:lnTo>
                    <a:pt x="13484" y="9709"/>
                  </a:lnTo>
                  <a:lnTo>
                    <a:pt x="13609" y="9709"/>
                  </a:lnTo>
                  <a:lnTo>
                    <a:pt x="13610" y="8583"/>
                  </a:lnTo>
                  <a:lnTo>
                    <a:pt x="13618" y="6693"/>
                  </a:lnTo>
                  <a:lnTo>
                    <a:pt x="13636" y="6034"/>
                  </a:lnTo>
                  <a:lnTo>
                    <a:pt x="13672" y="5488"/>
                  </a:lnTo>
                  <a:close/>
                  <a:moveTo>
                    <a:pt x="17979" y="18082"/>
                  </a:moveTo>
                  <a:lnTo>
                    <a:pt x="17854" y="17449"/>
                  </a:lnTo>
                  <a:lnTo>
                    <a:pt x="16529" y="18900"/>
                  </a:lnTo>
                  <a:lnTo>
                    <a:pt x="14928" y="20035"/>
                  </a:lnTo>
                  <a:lnTo>
                    <a:pt x="13105" y="20774"/>
                  </a:lnTo>
                  <a:lnTo>
                    <a:pt x="11112" y="21037"/>
                  </a:lnTo>
                  <a:lnTo>
                    <a:pt x="10655" y="21024"/>
                  </a:lnTo>
                  <a:lnTo>
                    <a:pt x="10222" y="20984"/>
                  </a:lnTo>
                  <a:lnTo>
                    <a:pt x="9813" y="20918"/>
                  </a:lnTo>
                  <a:lnTo>
                    <a:pt x="9427" y="20826"/>
                  </a:lnTo>
                  <a:lnTo>
                    <a:pt x="9052" y="21319"/>
                  </a:lnTo>
                  <a:lnTo>
                    <a:pt x="9602" y="21452"/>
                  </a:lnTo>
                  <a:lnTo>
                    <a:pt x="10129" y="21539"/>
                  </a:lnTo>
                  <a:lnTo>
                    <a:pt x="10632" y="21586"/>
                  </a:lnTo>
                  <a:lnTo>
                    <a:pt x="11112" y="21600"/>
                  </a:lnTo>
                  <a:lnTo>
                    <a:pt x="13177" y="21337"/>
                  </a:lnTo>
                  <a:lnTo>
                    <a:pt x="15037" y="20606"/>
                  </a:lnTo>
                  <a:lnTo>
                    <a:pt x="16651" y="19492"/>
                  </a:lnTo>
                  <a:lnTo>
                    <a:pt x="17979" y="18082"/>
                  </a:lnTo>
                  <a:close/>
                  <a:moveTo>
                    <a:pt x="21600" y="0"/>
                  </a:moveTo>
                  <a:lnTo>
                    <a:pt x="21100" y="0"/>
                  </a:lnTo>
                  <a:lnTo>
                    <a:pt x="20289" y="9780"/>
                  </a:lnTo>
                  <a:lnTo>
                    <a:pt x="20227" y="9780"/>
                  </a:lnTo>
                  <a:lnTo>
                    <a:pt x="19586" y="6877"/>
                  </a:lnTo>
                  <a:lnTo>
                    <a:pt x="18291" y="4291"/>
                  </a:lnTo>
                  <a:lnTo>
                    <a:pt x="15123" y="1460"/>
                  </a:lnTo>
                  <a:lnTo>
                    <a:pt x="11112" y="421"/>
                  </a:lnTo>
                  <a:lnTo>
                    <a:pt x="9108" y="675"/>
                  </a:lnTo>
                  <a:lnTo>
                    <a:pt x="7249" y="1389"/>
                  </a:lnTo>
                  <a:lnTo>
                    <a:pt x="5591" y="2500"/>
                  </a:lnTo>
                  <a:lnTo>
                    <a:pt x="4183" y="3940"/>
                  </a:lnTo>
                  <a:lnTo>
                    <a:pt x="4620" y="4291"/>
                  </a:lnTo>
                  <a:lnTo>
                    <a:pt x="5924" y="2913"/>
                  </a:lnTo>
                  <a:lnTo>
                    <a:pt x="7468" y="1873"/>
                  </a:lnTo>
                  <a:lnTo>
                    <a:pt x="9211" y="1215"/>
                  </a:lnTo>
                  <a:lnTo>
                    <a:pt x="11112" y="985"/>
                  </a:lnTo>
                  <a:lnTo>
                    <a:pt x="13385" y="1310"/>
                  </a:lnTo>
                  <a:lnTo>
                    <a:pt x="17064" y="3596"/>
                  </a:lnTo>
                  <a:lnTo>
                    <a:pt x="19175" y="7131"/>
                  </a:lnTo>
                  <a:lnTo>
                    <a:pt x="19881" y="10858"/>
                  </a:lnTo>
                  <a:lnTo>
                    <a:pt x="19789" y="12524"/>
                  </a:lnTo>
                  <a:lnTo>
                    <a:pt x="19674" y="13204"/>
                  </a:lnTo>
                  <a:lnTo>
                    <a:pt x="19477" y="14062"/>
                  </a:lnTo>
                  <a:lnTo>
                    <a:pt x="19139" y="15067"/>
                  </a:lnTo>
                  <a:lnTo>
                    <a:pt x="18603" y="16182"/>
                  </a:lnTo>
                  <a:lnTo>
                    <a:pt x="18790" y="16956"/>
                  </a:lnTo>
                  <a:lnTo>
                    <a:pt x="19461" y="15582"/>
                  </a:lnTo>
                  <a:lnTo>
                    <a:pt x="19992" y="14036"/>
                  </a:lnTo>
                  <a:lnTo>
                    <a:pt x="20406" y="12069"/>
                  </a:lnTo>
                  <a:lnTo>
                    <a:pt x="20726" y="9428"/>
                  </a:lnTo>
                  <a:lnTo>
                    <a:pt x="21600" y="0"/>
                  </a:lnTo>
                  <a:close/>
                  <a:moveTo>
                    <a:pt x="3371" y="5698"/>
                  </a:moveTo>
                  <a:lnTo>
                    <a:pt x="3059" y="5558"/>
                  </a:lnTo>
                  <a:lnTo>
                    <a:pt x="2560" y="5347"/>
                  </a:lnTo>
                  <a:lnTo>
                    <a:pt x="2060" y="5347"/>
                  </a:lnTo>
                  <a:lnTo>
                    <a:pt x="1238" y="5511"/>
                  </a:lnTo>
                  <a:lnTo>
                    <a:pt x="586" y="5971"/>
                  </a:lnTo>
                  <a:lnTo>
                    <a:pt x="155" y="6683"/>
                  </a:lnTo>
                  <a:lnTo>
                    <a:pt x="0" y="7598"/>
                  </a:lnTo>
                  <a:lnTo>
                    <a:pt x="147" y="8474"/>
                  </a:lnTo>
                  <a:lnTo>
                    <a:pt x="562" y="9164"/>
                  </a:lnTo>
                  <a:lnTo>
                    <a:pt x="1212" y="9617"/>
                  </a:lnTo>
                  <a:lnTo>
                    <a:pt x="2060" y="9780"/>
                  </a:lnTo>
                  <a:lnTo>
                    <a:pt x="2747" y="9780"/>
                  </a:lnTo>
                  <a:lnTo>
                    <a:pt x="3184" y="9428"/>
                  </a:lnTo>
                  <a:lnTo>
                    <a:pt x="3309" y="9357"/>
                  </a:lnTo>
                  <a:lnTo>
                    <a:pt x="3371" y="8865"/>
                  </a:lnTo>
                  <a:lnTo>
                    <a:pt x="3371" y="8794"/>
                  </a:lnTo>
                  <a:lnTo>
                    <a:pt x="3059" y="9076"/>
                  </a:lnTo>
                  <a:lnTo>
                    <a:pt x="2747" y="9428"/>
                  </a:lnTo>
                  <a:lnTo>
                    <a:pt x="2123" y="9428"/>
                  </a:lnTo>
                  <a:lnTo>
                    <a:pt x="1563" y="9309"/>
                  </a:lnTo>
                  <a:lnTo>
                    <a:pt x="1062" y="8953"/>
                  </a:lnTo>
                  <a:lnTo>
                    <a:pt x="701" y="8359"/>
                  </a:lnTo>
                  <a:lnTo>
                    <a:pt x="562" y="7528"/>
                  </a:lnTo>
                  <a:lnTo>
                    <a:pt x="700" y="6697"/>
                  </a:lnTo>
                  <a:lnTo>
                    <a:pt x="1054" y="6104"/>
                  </a:lnTo>
                  <a:lnTo>
                    <a:pt x="1537" y="5747"/>
                  </a:lnTo>
                  <a:lnTo>
                    <a:pt x="2060" y="5629"/>
                  </a:lnTo>
                  <a:lnTo>
                    <a:pt x="2622" y="5629"/>
                  </a:lnTo>
                  <a:lnTo>
                    <a:pt x="2997" y="5910"/>
                  </a:lnTo>
                  <a:lnTo>
                    <a:pt x="3184" y="6191"/>
                  </a:lnTo>
                  <a:lnTo>
                    <a:pt x="3247" y="6191"/>
                  </a:lnTo>
                  <a:lnTo>
                    <a:pt x="3247" y="6051"/>
                  </a:lnTo>
                  <a:lnTo>
                    <a:pt x="3309" y="5840"/>
                  </a:lnTo>
                  <a:lnTo>
                    <a:pt x="3371" y="5698"/>
                  </a:lnTo>
                  <a:close/>
                </a:path>
              </a:pathLst>
            </a:custGeom>
            <a:noFill/>
            <a:ln w="12700" cap="flat">
              <a:noFill/>
              <a:miter lim="400000"/>
            </a:ln>
            <a:effectLst/>
          </p:spPr>
          <p:txBody>
            <a:bodyPr wrap="square" lIns="45720" tIns="45720" rIns="45720" bIns="45720" numCol="1" anchor="t">
              <a:noAutofit/>
            </a:bodyPr>
            <a:lstStyle/>
            <a:p>
              <a:pPr>
                <a:defRPr sz="3600">
                  <a:latin typeface="Calibri"/>
                  <a:ea typeface="Calibri"/>
                  <a:cs typeface="Calibri"/>
                  <a:sym typeface="Calibri"/>
                </a:defRPr>
              </a:pPr>
              <a:endParaRPr/>
            </a:p>
          </p:txBody>
        </p:sp>
      </p:grpSp>
      <p:pic>
        <p:nvPicPr>
          <p:cNvPr id="325" name="object 4" descr="object 4"/>
          <p:cNvPicPr>
            <a:picLocks noChangeAspect="1"/>
          </p:cNvPicPr>
          <p:nvPr/>
        </p:nvPicPr>
        <p:blipFill>
          <a:blip r:embed="rId6"/>
          <a:stretch>
            <a:fillRect/>
          </a:stretch>
        </p:blipFill>
        <p:spPr>
          <a:xfrm>
            <a:off x="1097597" y="5169550"/>
            <a:ext cx="360330" cy="396094"/>
          </a:xfrm>
          <a:prstGeom prst="rect">
            <a:avLst/>
          </a:prstGeom>
          <a:ln w="12700">
            <a:miter lim="400000"/>
          </a:ln>
        </p:spPr>
      </p:pic>
      <p:sp>
        <p:nvSpPr>
          <p:cNvPr id="326" name="CERN beam physics group:  Vibration/tunnel movement are not expected to be an issue either during construction or operation.…"/>
          <p:cNvSpPr txBox="1"/>
          <p:nvPr/>
        </p:nvSpPr>
        <p:spPr>
          <a:xfrm>
            <a:off x="6260068" y="3370686"/>
            <a:ext cx="5403588" cy="3129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pPr>
              <a:spcBef>
                <a:spcPts val="750"/>
              </a:spcBef>
              <a:defRPr sz="3400" b="1"/>
            </a:pPr>
            <a:endParaRPr sz="1700" dirty="0"/>
          </a:p>
        </p:txBody>
      </p:sp>
      <p:sp>
        <p:nvSpPr>
          <p:cNvPr id="2" name="TextBox 1">
            <a:extLst>
              <a:ext uri="{FF2B5EF4-FFF2-40B4-BE49-F238E27FC236}">
                <a16:creationId xmlns:a16="http://schemas.microsoft.com/office/drawing/2014/main" id="{26866323-0849-41DE-93FD-6E4164A8A4EA}"/>
              </a:ext>
            </a:extLst>
          </p:cNvPr>
          <p:cNvSpPr txBox="1"/>
          <p:nvPr/>
        </p:nvSpPr>
        <p:spPr>
          <a:xfrm>
            <a:off x="6096000" y="1282935"/>
            <a:ext cx="5959511" cy="4801314"/>
          </a:xfrm>
          <a:prstGeom prst="rect">
            <a:avLst/>
          </a:prstGeom>
          <a:noFill/>
        </p:spPr>
        <p:txBody>
          <a:bodyPr wrap="square" rtlCol="0">
            <a:spAutoFit/>
          </a:bodyPr>
          <a:lstStyle/>
          <a:p>
            <a:r>
              <a:rPr lang="en-GB" b="1" dirty="0">
                <a:solidFill>
                  <a:srgbClr val="C00000"/>
                </a:solidFill>
              </a:rPr>
              <a:t>CERN beam physics group</a:t>
            </a:r>
            <a:r>
              <a:rPr lang="en-GB" dirty="0"/>
              <a:t>:  Vibration/tunnel movement are not expected to be an issue either during construction or operation.  </a:t>
            </a:r>
          </a:p>
          <a:p>
            <a:r>
              <a:rPr lang="en-GB" b="1" dirty="0">
                <a:solidFill>
                  <a:srgbClr val="C00000"/>
                </a:solidFill>
              </a:rPr>
              <a:t>CERN radioprotection group</a:t>
            </a:r>
            <a:r>
              <a:rPr lang="en-GB" dirty="0"/>
              <a:t>:  Can access cavern for trained personnel during beam operations.  </a:t>
            </a:r>
          </a:p>
          <a:p>
            <a:r>
              <a:rPr lang="en-GB" b="1" dirty="0">
                <a:solidFill>
                  <a:srgbClr val="C00000"/>
                </a:solidFill>
              </a:rPr>
              <a:t>Muon backgrounds</a:t>
            </a:r>
            <a:r>
              <a:rPr lang="en-GB" dirty="0"/>
              <a:t>:  CERN fluke team, muon flux will be &lt; 1 Hz/cm^2 in a region 1 meter around LOS. Generally acceptable for experiments.  </a:t>
            </a:r>
          </a:p>
          <a:p>
            <a:r>
              <a:rPr lang="en-GB" b="1" dirty="0">
                <a:solidFill>
                  <a:srgbClr val="C00000"/>
                </a:solidFill>
              </a:rPr>
              <a:t>CERN site investigation</a:t>
            </a:r>
            <a:r>
              <a:rPr lang="en-GB" dirty="0"/>
              <a:t>: Geological conditions appear good for proposed excavation.  </a:t>
            </a:r>
          </a:p>
          <a:p>
            <a:r>
              <a:rPr lang="en-GB" b="1" dirty="0">
                <a:solidFill>
                  <a:srgbClr val="C00000"/>
                </a:solidFill>
              </a:rPr>
              <a:t>CERN safety</a:t>
            </a:r>
            <a:r>
              <a:rPr lang="en-GB" dirty="0"/>
              <a:t>:  Addition of over-pressure safety corridor allows a single  access point (no physical connection to LHC).  </a:t>
            </a:r>
          </a:p>
          <a:p>
            <a:r>
              <a:rPr lang="en-GB" dirty="0"/>
              <a:t>The </a:t>
            </a:r>
            <a:r>
              <a:rPr lang="en-GB" dirty="0" err="1"/>
              <a:t>cryo</a:t>
            </a:r>
            <a:r>
              <a:rPr lang="en-GB" dirty="0"/>
              <a:t> system to be separated underground; has an industrial cooler(Turbo Brayton), </a:t>
            </a:r>
            <a:r>
              <a:rPr lang="en-GB" dirty="0" err="1"/>
              <a:t>LAr</a:t>
            </a:r>
            <a:r>
              <a:rPr lang="en-GB" dirty="0"/>
              <a:t> and LN2 storage ; all sized to be installed thru shaft.  </a:t>
            </a:r>
          </a:p>
          <a:p>
            <a:r>
              <a:rPr lang="en-GB" b="1" dirty="0">
                <a:solidFill>
                  <a:srgbClr val="C00000"/>
                </a:solidFill>
              </a:rPr>
              <a:t>Conceptual installation plan </a:t>
            </a:r>
            <a:r>
              <a:rPr lang="en-GB" dirty="0"/>
              <a:t>for all services and detectors developed at FPF8 </a:t>
            </a:r>
          </a:p>
        </p:txBody>
      </p:sp>
      <p:sp>
        <p:nvSpPr>
          <p:cNvPr id="3" name="Slide Number Placeholder 2">
            <a:extLst>
              <a:ext uri="{FF2B5EF4-FFF2-40B4-BE49-F238E27FC236}">
                <a16:creationId xmlns:a16="http://schemas.microsoft.com/office/drawing/2014/main" id="{442F585A-CB50-40DF-BE22-3FE2B0B569DC}"/>
              </a:ext>
            </a:extLst>
          </p:cNvPr>
          <p:cNvSpPr>
            <a:spLocks noGrp="1"/>
          </p:cNvSpPr>
          <p:nvPr>
            <p:ph type="sldNum" sz="quarter" idx="2"/>
          </p:nvPr>
        </p:nvSpPr>
        <p:spPr/>
        <p:txBody>
          <a:bodyPr/>
          <a:lstStyle/>
          <a:p>
            <a:fld id="{86CB4B4D-7CA3-9044-876B-883B54F8677D}" type="slidenum">
              <a:rPr lang="en-GB" smtClean="0"/>
              <a:t>30</a:t>
            </a:fld>
            <a:endParaRPr lang="en-GB"/>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332" fill="hold"/>
                                        <p:tgtEl>
                                          <p:spTgt spid="32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20"/>
                </p:tgtEl>
              </p:cMediaNode>
            </p:video>
            <p:seq concurrent="1" prevAc="none" nextAc="seek">
              <p:cTn id="8" restart="whenNotActive" fill="hold" evtFilter="cancelBubble" nodeType="interactiveSeq">
                <p:stCondLst>
                  <p:cond evt="onClick" delay="0">
                    <p:tgtEl>
                      <p:spTgt spid="32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20"/>
                                        </p:tgtEl>
                                      </p:cBhvr>
                                    </p:cmd>
                                  </p:childTnLst>
                                </p:cTn>
                              </p:par>
                            </p:childTnLst>
                          </p:cTn>
                        </p:par>
                      </p:childTnLst>
                    </p:cTn>
                  </p:par>
                </p:childTnLst>
              </p:cTn>
              <p:nextCondLst>
                <p:cond evt="onClick" delay="0">
                  <p:tgtEl>
                    <p:spTgt spid="320"/>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0D0885D-23B9-42CE-AFF3-925C1990EAF4}"/>
              </a:ext>
            </a:extLst>
          </p:cNvPr>
          <p:cNvSpPr>
            <a:spLocks noGrp="1"/>
          </p:cNvSpPr>
          <p:nvPr>
            <p:ph type="body" idx="1"/>
          </p:nvPr>
        </p:nvSpPr>
        <p:spPr>
          <a:xfrm>
            <a:off x="679580" y="136525"/>
            <a:ext cx="10515600" cy="6584949"/>
          </a:xfrm>
        </p:spPr>
        <p:txBody>
          <a:bodyPr>
            <a:normAutofit/>
          </a:bodyPr>
          <a:lstStyle/>
          <a:p>
            <a:pPr>
              <a:lnSpc>
                <a:spcPct val="110000"/>
              </a:lnSpc>
            </a:pPr>
            <a:r>
              <a:rPr lang="en-GB" sz="2400" b="1" dirty="0">
                <a:solidFill>
                  <a:srgbClr val="C00000"/>
                </a:solidFill>
                <a:effectLst/>
                <a:latin typeface="Aptos"/>
                <a:ea typeface="Calibri" panose="020F0502020204030204" pitchFamily="34" charset="0"/>
                <a:cs typeface="Calibri" panose="020F0502020204030204" pitchFamily="34" charset="0"/>
              </a:rPr>
              <a:t>Achievability &amp; practicality:</a:t>
            </a:r>
            <a:r>
              <a:rPr lang="en-GB" sz="2400" dirty="0">
                <a:solidFill>
                  <a:srgbClr val="C00000"/>
                </a:solidFill>
                <a:effectLst/>
                <a:latin typeface="Aptos"/>
                <a:ea typeface="Calibri" panose="020F0502020204030204" pitchFamily="34" charset="0"/>
                <a:cs typeface="Calibri" panose="020F0502020204030204" pitchFamily="34" charset="0"/>
              </a:rPr>
              <a:t> </a:t>
            </a:r>
          </a:p>
          <a:p>
            <a:pPr lvl="1">
              <a:lnSpc>
                <a:spcPct val="110000"/>
              </a:lnSpc>
            </a:pPr>
            <a:r>
              <a:rPr lang="en-GB" sz="1800" dirty="0">
                <a:latin typeface="Aptos"/>
                <a:ea typeface="Calibri" panose="020F0502020204030204" pitchFamily="34" charset="0"/>
                <a:cs typeface="Calibri" panose="020F0502020204030204" pitchFamily="34" charset="0"/>
              </a:rPr>
              <a:t>Makes </a:t>
            </a:r>
            <a:r>
              <a:rPr lang="en-GB" sz="1800" dirty="0">
                <a:effectLst/>
                <a:latin typeface="Aptos"/>
                <a:ea typeface="Calibri" panose="020F0502020204030204" pitchFamily="34" charset="0"/>
                <a:cs typeface="Calibri" panose="020F0502020204030204" pitchFamily="34" charset="0"/>
              </a:rPr>
              <a:t>use of the existing HL-LHC beams</a:t>
            </a:r>
          </a:p>
          <a:p>
            <a:pPr lvl="1">
              <a:lnSpc>
                <a:spcPct val="110000"/>
              </a:lnSpc>
            </a:pPr>
            <a:r>
              <a:rPr lang="en-GB" sz="1800" dirty="0">
                <a:effectLst/>
                <a:latin typeface="Aptos"/>
                <a:ea typeface="Calibri" panose="020F0502020204030204" pitchFamily="34" charset="0"/>
                <a:cs typeface="Calibri" panose="020F0502020204030204" pitchFamily="34" charset="0"/>
              </a:rPr>
              <a:t>The detectors deliverable with existing detector technologies</a:t>
            </a:r>
          </a:p>
          <a:p>
            <a:pPr lvl="2">
              <a:lnSpc>
                <a:spcPct val="110000"/>
              </a:lnSpc>
            </a:pPr>
            <a:r>
              <a:rPr lang="en-GB" sz="1400" dirty="0">
                <a:effectLst/>
                <a:latin typeface="Aptos"/>
                <a:ea typeface="Calibri" panose="020F0502020204030204" pitchFamily="34" charset="0"/>
                <a:cs typeface="Calibri" panose="020F0502020204030204" pitchFamily="34" charset="0"/>
              </a:rPr>
              <a:t> Allowance for future technologies and upgrades </a:t>
            </a:r>
          </a:p>
          <a:p>
            <a:pPr lvl="1">
              <a:lnSpc>
                <a:spcPct val="110000"/>
              </a:lnSpc>
            </a:pPr>
            <a:r>
              <a:rPr lang="en-GB" sz="1800" dirty="0">
                <a:effectLst/>
                <a:latin typeface="Aptos"/>
                <a:ea typeface="Calibri" panose="020F0502020204030204" pitchFamily="34" charset="0"/>
                <a:cs typeface="Calibri" panose="020F0502020204030204" pitchFamily="34" charset="0"/>
              </a:rPr>
              <a:t>Can be constructed and operated in parallel with the operation of the LHC</a:t>
            </a:r>
          </a:p>
          <a:p>
            <a:pPr>
              <a:lnSpc>
                <a:spcPct val="110000"/>
              </a:lnSpc>
            </a:pPr>
            <a:r>
              <a:rPr lang="en-GB" sz="2400" b="1" dirty="0">
                <a:solidFill>
                  <a:srgbClr val="C00000"/>
                </a:solidFill>
                <a:effectLst/>
                <a:latin typeface="Aptos"/>
                <a:ea typeface="Calibri" panose="020F0502020204030204" pitchFamily="34" charset="0"/>
                <a:cs typeface="Calibri" panose="020F0502020204030204" pitchFamily="34" charset="0"/>
              </a:rPr>
              <a:t>Timescale:</a:t>
            </a:r>
            <a:r>
              <a:rPr lang="en-GB" sz="2400" dirty="0">
                <a:solidFill>
                  <a:srgbClr val="C00000"/>
                </a:solidFill>
                <a:effectLst/>
                <a:latin typeface="Aptos"/>
                <a:ea typeface="Calibri" panose="020F0502020204030204" pitchFamily="34" charset="0"/>
                <a:cs typeface="Calibri" panose="020F0502020204030204" pitchFamily="34" charset="0"/>
              </a:rPr>
              <a:t> </a:t>
            </a:r>
          </a:p>
          <a:p>
            <a:pPr lvl="1">
              <a:lnSpc>
                <a:spcPct val="110000"/>
              </a:lnSpc>
            </a:pPr>
            <a:r>
              <a:rPr lang="en-GB" sz="1800" dirty="0">
                <a:effectLst/>
                <a:latin typeface="Aptos"/>
                <a:ea typeface="Calibri" panose="020F0502020204030204" pitchFamily="34" charset="0"/>
                <a:cs typeface="Calibri" panose="020F0502020204030204" pitchFamily="34" charset="0"/>
              </a:rPr>
              <a:t>The FPF needs to operate within the HL-LHC running window</a:t>
            </a:r>
          </a:p>
          <a:p>
            <a:pPr lvl="2">
              <a:lnSpc>
                <a:spcPct val="110000"/>
              </a:lnSpc>
            </a:pPr>
            <a:r>
              <a:rPr lang="en-GB" sz="1400" dirty="0">
                <a:effectLst/>
                <a:latin typeface="Aptos"/>
                <a:ea typeface="Calibri" panose="020F0502020204030204" pitchFamily="34" charset="0"/>
                <a:cs typeface="Calibri" panose="020F0502020204030204" pitchFamily="34" charset="0"/>
              </a:rPr>
              <a:t>Collect as much of the HL-LHC luminosity as possible</a:t>
            </a:r>
          </a:p>
          <a:p>
            <a:pPr lvl="2">
              <a:lnSpc>
                <a:spcPct val="110000"/>
              </a:lnSpc>
            </a:pPr>
            <a:r>
              <a:rPr lang="en-GB" sz="1400" dirty="0">
                <a:effectLst/>
                <a:latin typeface="Aptos"/>
                <a:ea typeface="Calibri" panose="020F0502020204030204" pitchFamily="34" charset="0"/>
                <a:cs typeface="Calibri" panose="020F0502020204030204" pitchFamily="34" charset="0"/>
              </a:rPr>
              <a:t>Constraints from scheduling and approval requirements can be accommodated </a:t>
            </a:r>
          </a:p>
          <a:p>
            <a:pPr lvl="1">
              <a:lnSpc>
                <a:spcPct val="110000"/>
              </a:lnSpc>
            </a:pPr>
            <a:r>
              <a:rPr lang="en-GB" sz="1800" dirty="0">
                <a:effectLst/>
                <a:latin typeface="Aptos"/>
                <a:ea typeface="Calibri" panose="020F0502020204030204" pitchFamily="34" charset="0"/>
                <a:cs typeface="Calibri" panose="020F0502020204030204" pitchFamily="34" charset="0"/>
              </a:rPr>
              <a:t>Step-change in the capability of the FPF </a:t>
            </a:r>
          </a:p>
          <a:p>
            <a:pPr lvl="2">
              <a:lnSpc>
                <a:spcPct val="110000"/>
              </a:lnSpc>
            </a:pPr>
            <a:r>
              <a:rPr lang="en-GB" sz="1400" dirty="0">
                <a:effectLst/>
                <a:latin typeface="Aptos"/>
                <a:ea typeface="Calibri" panose="020F0502020204030204" pitchFamily="34" charset="0"/>
                <a:cs typeface="Calibri" panose="020F0502020204030204" pitchFamily="34" charset="0"/>
              </a:rPr>
              <a:t>factors of order 100 larger active volumes beyond the pathfinder experiments </a:t>
            </a:r>
          </a:p>
          <a:p>
            <a:pPr lvl="2">
              <a:lnSpc>
                <a:spcPct val="110000"/>
              </a:lnSpc>
            </a:pPr>
            <a:r>
              <a:rPr lang="en-GB" sz="1400" dirty="0">
                <a:effectLst/>
                <a:latin typeface="Aptos"/>
                <a:ea typeface="Calibri" panose="020F0502020204030204" pitchFamily="34" charset="0"/>
                <a:cs typeface="Calibri" panose="020F0502020204030204" pitchFamily="34" charset="0"/>
              </a:rPr>
              <a:t>that the sensitivity will world-leading almost as soon as the experiments are operational</a:t>
            </a:r>
          </a:p>
          <a:p>
            <a:pPr marL="0" indent="0">
              <a:lnSpc>
                <a:spcPct val="110000"/>
              </a:lnSpc>
              <a:buNone/>
            </a:pPr>
            <a:r>
              <a:rPr lang="en-GB" sz="2400" dirty="0">
                <a:solidFill>
                  <a:srgbClr val="C00000"/>
                </a:solidFill>
                <a:effectLst/>
                <a:latin typeface="Aptos"/>
                <a:ea typeface="Calibri" panose="020F0502020204030204" pitchFamily="34" charset="0"/>
                <a:cs typeface="Calibri" panose="020F0502020204030204" pitchFamily="34" charset="0"/>
              </a:rPr>
              <a:t>In </a:t>
            </a:r>
            <a:r>
              <a:rPr lang="en-GB" sz="2400" b="1" dirty="0">
                <a:solidFill>
                  <a:srgbClr val="C00000"/>
                </a:solidFill>
                <a:effectLst/>
                <a:latin typeface="Aptos"/>
                <a:ea typeface="Calibri" panose="020F0502020204030204" pitchFamily="34" charset="0"/>
                <a:cs typeface="Calibri" panose="020F0502020204030204" pitchFamily="34" charset="0"/>
              </a:rPr>
              <a:t>all</a:t>
            </a:r>
            <a:r>
              <a:rPr lang="en-GB" sz="2400" dirty="0">
                <a:solidFill>
                  <a:srgbClr val="C00000"/>
                </a:solidFill>
                <a:effectLst/>
                <a:latin typeface="Aptos"/>
                <a:ea typeface="Calibri" panose="020F0502020204030204" pitchFamily="34" charset="0"/>
                <a:cs typeface="Calibri" panose="020F0502020204030204" pitchFamily="34" charset="0"/>
              </a:rPr>
              <a:t> scenarios it should be the scientific goal to fully exploit the physics potential of the </a:t>
            </a:r>
            <a:r>
              <a:rPr lang="en-GB" sz="2400" b="1" dirty="0">
                <a:solidFill>
                  <a:srgbClr val="C00000"/>
                </a:solidFill>
                <a:effectLst/>
                <a:latin typeface="Aptos"/>
                <a:ea typeface="Calibri" panose="020F0502020204030204" pitchFamily="34" charset="0"/>
                <a:cs typeface="Calibri" panose="020F0502020204030204" pitchFamily="34" charset="0"/>
              </a:rPr>
              <a:t>HL-LHC</a:t>
            </a:r>
            <a:r>
              <a:rPr lang="en-GB" sz="2400" dirty="0">
                <a:solidFill>
                  <a:srgbClr val="C00000"/>
                </a:solidFill>
                <a:effectLst/>
                <a:latin typeface="Aptos"/>
                <a:ea typeface="Calibri" panose="020F0502020204030204" pitchFamily="34" charset="0"/>
                <a:cs typeface="Calibri" panose="020F0502020204030204" pitchFamily="34" charset="0"/>
              </a:rPr>
              <a:t>, including the </a:t>
            </a:r>
            <a:r>
              <a:rPr lang="en-GB" sz="2400" b="1" dirty="0">
                <a:solidFill>
                  <a:srgbClr val="C00000"/>
                </a:solidFill>
                <a:effectLst/>
                <a:latin typeface="Aptos"/>
                <a:ea typeface="Calibri" panose="020F0502020204030204" pitchFamily="34" charset="0"/>
                <a:cs typeface="Calibri" panose="020F0502020204030204" pitchFamily="34" charset="0"/>
              </a:rPr>
              <a:t>collider neutrino </a:t>
            </a:r>
            <a:r>
              <a:rPr lang="en-GB" sz="2400" dirty="0">
                <a:solidFill>
                  <a:srgbClr val="C00000"/>
                </a:solidFill>
                <a:effectLst/>
                <a:latin typeface="Aptos"/>
                <a:ea typeface="Calibri" panose="020F0502020204030204" pitchFamily="34" charset="0"/>
                <a:cs typeface="Calibri" panose="020F0502020204030204" pitchFamily="34" charset="0"/>
              </a:rPr>
              <a:t>and </a:t>
            </a:r>
            <a:r>
              <a:rPr lang="en-GB" sz="2400" b="1" dirty="0">
                <a:solidFill>
                  <a:srgbClr val="C00000"/>
                </a:solidFill>
                <a:effectLst/>
                <a:latin typeface="Aptos"/>
                <a:ea typeface="Calibri" panose="020F0502020204030204" pitchFamily="34" charset="0"/>
                <a:cs typeface="Calibri" panose="020F0502020204030204" pitchFamily="34" charset="0"/>
              </a:rPr>
              <a:t>forward dark sector </a:t>
            </a:r>
            <a:r>
              <a:rPr lang="en-GB" sz="2400" dirty="0">
                <a:solidFill>
                  <a:srgbClr val="C00000"/>
                </a:solidFill>
                <a:effectLst/>
                <a:latin typeface="Aptos"/>
                <a:ea typeface="Calibri" panose="020F0502020204030204" pitchFamily="34" charset="0"/>
                <a:cs typeface="Calibri" panose="020F0502020204030204" pitchFamily="34" charset="0"/>
              </a:rPr>
              <a:t>programmes - which can be added at modest marginal cost.</a:t>
            </a:r>
          </a:p>
        </p:txBody>
      </p:sp>
      <p:sp>
        <p:nvSpPr>
          <p:cNvPr id="6" name="Slide Number Placeholder 5">
            <a:extLst>
              <a:ext uri="{FF2B5EF4-FFF2-40B4-BE49-F238E27FC236}">
                <a16:creationId xmlns:a16="http://schemas.microsoft.com/office/drawing/2014/main" id="{401DFBF8-6FDB-49F2-8D5A-014245624B7F}"/>
              </a:ext>
            </a:extLst>
          </p:cNvPr>
          <p:cNvSpPr>
            <a:spLocks noGrp="1"/>
          </p:cNvSpPr>
          <p:nvPr>
            <p:ph type="sldNum" sz="quarter" idx="2"/>
          </p:nvPr>
        </p:nvSpPr>
        <p:spPr/>
        <p:txBody>
          <a:bodyPr/>
          <a:lstStyle/>
          <a:p>
            <a:fld id="{86CB4B4D-7CA3-9044-876B-883B54F8677D}" type="slidenum">
              <a:rPr lang="en-GB" smtClean="0"/>
              <a:t>31</a:t>
            </a:fld>
            <a:endParaRPr lang="en-GB"/>
          </a:p>
        </p:txBody>
      </p:sp>
    </p:spTree>
    <p:extLst>
      <p:ext uri="{BB962C8B-B14F-4D97-AF65-F5344CB8AC3E}">
        <p14:creationId xmlns:p14="http://schemas.microsoft.com/office/powerpoint/2010/main" val="473848899"/>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9161F15-B396-4BC3-979D-45BA12A97038}"/>
              </a:ext>
            </a:extLst>
          </p:cNvPr>
          <p:cNvSpPr>
            <a:spLocks noGrp="1"/>
          </p:cNvSpPr>
          <p:nvPr>
            <p:ph type="title"/>
          </p:nvPr>
        </p:nvSpPr>
        <p:spPr/>
        <p:txBody>
          <a:bodyPr/>
          <a:lstStyle/>
          <a:p>
            <a:r>
              <a:rPr lang="en-GB" dirty="0"/>
              <a:t>EXTRAS</a:t>
            </a:r>
          </a:p>
        </p:txBody>
      </p:sp>
      <p:sp>
        <p:nvSpPr>
          <p:cNvPr id="6" name="Text Placeholder 5">
            <a:extLst>
              <a:ext uri="{FF2B5EF4-FFF2-40B4-BE49-F238E27FC236}">
                <a16:creationId xmlns:a16="http://schemas.microsoft.com/office/drawing/2014/main" id="{CAB040DF-4719-467E-A834-D2060B14F495}"/>
              </a:ext>
            </a:extLst>
          </p:cNvPr>
          <p:cNvSpPr>
            <a:spLocks noGrp="1"/>
          </p:cNvSpPr>
          <p:nvPr>
            <p:ph type="body" idx="1"/>
          </p:nvPr>
        </p:nvSpPr>
        <p:spPr/>
        <p:txBody>
          <a:bodyPr/>
          <a:lstStyle/>
          <a:p>
            <a:endParaRPr lang="en-GB"/>
          </a:p>
        </p:txBody>
      </p:sp>
      <p:sp>
        <p:nvSpPr>
          <p:cNvPr id="11" name="Date Placeholder 10">
            <a:extLst>
              <a:ext uri="{FF2B5EF4-FFF2-40B4-BE49-F238E27FC236}">
                <a16:creationId xmlns:a16="http://schemas.microsoft.com/office/drawing/2014/main" id="{68B0342C-F90D-4343-8E2C-2122D0A1B3E5}"/>
              </a:ext>
            </a:extLst>
          </p:cNvPr>
          <p:cNvSpPr>
            <a:spLocks noGrp="1"/>
          </p:cNvSpPr>
          <p:nvPr>
            <p:ph type="dt" sz="half" idx="10"/>
          </p:nvPr>
        </p:nvSpPr>
        <p:spPr/>
        <p:txBody>
          <a:bodyPr/>
          <a:lstStyle/>
          <a:p>
            <a:r>
              <a:rPr lang="en-US"/>
              <a:t>13/06/2025</a:t>
            </a:r>
            <a:endParaRPr lang="en-GB"/>
          </a:p>
        </p:txBody>
      </p:sp>
      <p:sp>
        <p:nvSpPr>
          <p:cNvPr id="12" name="Footer Placeholder 11">
            <a:extLst>
              <a:ext uri="{FF2B5EF4-FFF2-40B4-BE49-F238E27FC236}">
                <a16:creationId xmlns:a16="http://schemas.microsoft.com/office/drawing/2014/main" id="{058CF85E-4EEC-4BB7-967F-77FC0B082A2D}"/>
              </a:ext>
            </a:extLst>
          </p:cNvPr>
          <p:cNvSpPr>
            <a:spLocks noGrp="1"/>
          </p:cNvSpPr>
          <p:nvPr>
            <p:ph type="ftr" sz="quarter" idx="11"/>
          </p:nvPr>
        </p:nvSpPr>
        <p:spPr/>
        <p:txBody>
          <a:bodyPr/>
          <a:lstStyle/>
          <a:p>
            <a:r>
              <a:rPr lang="en-GB"/>
              <a:t>Alan Barr, University of Oxford, WIN25</a:t>
            </a:r>
          </a:p>
        </p:txBody>
      </p:sp>
      <p:sp>
        <p:nvSpPr>
          <p:cNvPr id="13" name="Slide Number Placeholder 12">
            <a:extLst>
              <a:ext uri="{FF2B5EF4-FFF2-40B4-BE49-F238E27FC236}">
                <a16:creationId xmlns:a16="http://schemas.microsoft.com/office/drawing/2014/main" id="{361F33DE-D629-4868-AC2D-FCE8059940C7}"/>
              </a:ext>
            </a:extLst>
          </p:cNvPr>
          <p:cNvSpPr>
            <a:spLocks noGrp="1"/>
          </p:cNvSpPr>
          <p:nvPr>
            <p:ph type="sldNum" sz="quarter" idx="12"/>
          </p:nvPr>
        </p:nvSpPr>
        <p:spPr/>
        <p:txBody>
          <a:bodyPr/>
          <a:lstStyle/>
          <a:p>
            <a:fld id="{A1BEBC7D-A577-4EC9-BAA7-6667F04C927E}" type="slidenum">
              <a:rPr lang="en-GB" smtClean="0"/>
              <a:t>32</a:t>
            </a:fld>
            <a:endParaRPr lang="en-GB"/>
          </a:p>
        </p:txBody>
      </p:sp>
    </p:spTree>
    <p:extLst>
      <p:ext uri="{BB962C8B-B14F-4D97-AF65-F5344CB8AC3E}">
        <p14:creationId xmlns:p14="http://schemas.microsoft.com/office/powerpoint/2010/main" val="25830315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Information Sheet"/>
          <p:cNvSpPr txBox="1">
            <a:spLocks noGrp="1"/>
          </p:cNvSpPr>
          <p:nvPr>
            <p:ph type="title"/>
          </p:nvPr>
        </p:nvSpPr>
        <p:spPr>
          <a:prstGeom prst="rect">
            <a:avLst/>
          </a:prstGeom>
        </p:spPr>
        <p:txBody>
          <a:bodyPr/>
          <a:lstStyle/>
          <a:p>
            <a:r>
              <a:rPr lang="en-GB" dirty="0"/>
              <a:t>FPF </a:t>
            </a:r>
            <a:r>
              <a:rPr dirty="0"/>
              <a:t>Information Sheet </a:t>
            </a:r>
          </a:p>
        </p:txBody>
      </p:sp>
      <p:sp>
        <p:nvSpPr>
          <p:cNvPr id="363" name="Effort Name:  Forward Physics Facility and Experiments at the High Luminosity LHC.…"/>
          <p:cNvSpPr txBox="1">
            <a:spLocks noGrp="1"/>
          </p:cNvSpPr>
          <p:nvPr>
            <p:ph type="body" idx="1"/>
          </p:nvPr>
        </p:nvSpPr>
        <p:spPr>
          <a:xfrm>
            <a:off x="603250" y="1599238"/>
            <a:ext cx="10985501" cy="4461974"/>
          </a:xfrm>
          <a:prstGeom prst="rect">
            <a:avLst/>
          </a:prstGeom>
        </p:spPr>
        <p:txBody>
          <a:bodyPr>
            <a:normAutofit fontScale="47500" lnSpcReduction="20000"/>
          </a:bodyPr>
          <a:lstStyle/>
          <a:p>
            <a:pPr marL="280416" indent="-280416" defTabSz="1121636">
              <a:lnSpc>
                <a:spcPct val="120000"/>
              </a:lnSpc>
              <a:spcBef>
                <a:spcPts val="2050"/>
              </a:spcBef>
              <a:defRPr sz="4416"/>
            </a:pPr>
            <a:r>
              <a:rPr dirty="0"/>
              <a:t>Effort Name:  Forward Physics Facility and Experiments at the High Luminosity LHC.  </a:t>
            </a:r>
          </a:p>
          <a:p>
            <a:pPr marL="280416" indent="-280416" defTabSz="1121636">
              <a:lnSpc>
                <a:spcPct val="120000"/>
              </a:lnSpc>
              <a:spcBef>
                <a:spcPts val="2050"/>
              </a:spcBef>
              <a:defRPr sz="4416"/>
            </a:pPr>
            <a:r>
              <a:rPr dirty="0"/>
              <a:t>Short Abstract:  The </a:t>
            </a:r>
            <a:r>
              <a:rPr b="1" dirty="0"/>
              <a:t>Forward Physics Facility (FPF)</a:t>
            </a:r>
            <a:r>
              <a:rPr dirty="0"/>
              <a:t> is a proposed new underground cavern at the Large Hadron Collider (LHC) that will host a suite of new experiments during the High-Luminosity LHC (HL-LHC) era.  The existing large LHC detectors have un-instrumented regions along the beam line, and so miss the rich physics opportunities provided by the enormous flux of particles produced in the far-forward direction. A diverse set of experiments are planned to detect millions of neutrinos and a wide range of new physics possibilities.  </a:t>
            </a:r>
          </a:p>
          <a:p>
            <a:pPr marL="280416" indent="-280416" defTabSz="1121636">
              <a:lnSpc>
                <a:spcPct val="120000"/>
              </a:lnSpc>
              <a:spcBef>
                <a:spcPts val="2050"/>
              </a:spcBef>
              <a:defRPr sz="4416"/>
            </a:pPr>
            <a:r>
              <a:rPr dirty="0"/>
              <a:t>Contact:  </a:t>
            </a:r>
            <a:r>
              <a:rPr u="sng" dirty="0">
                <a:hlinkClick r:id="rId2"/>
              </a:rPr>
              <a:t>https://fpf.web.cern.ch/</a:t>
            </a:r>
            <a:r>
              <a:rPr dirty="0"/>
              <a:t> </a:t>
            </a:r>
          </a:p>
          <a:p>
            <a:pPr marL="280416" indent="-280416" defTabSz="1121636">
              <a:lnSpc>
                <a:spcPct val="120000"/>
              </a:lnSpc>
              <a:spcBef>
                <a:spcPts val="2050"/>
              </a:spcBef>
              <a:defRPr sz="4416"/>
            </a:pPr>
            <a:r>
              <a:rPr dirty="0"/>
              <a:t>Useful Link:  </a:t>
            </a:r>
            <a:r>
              <a:rPr u="sng" dirty="0">
                <a:hlinkClick r:id="rId3"/>
              </a:rPr>
              <a:t>https://pbc.web.cern.ch/</a:t>
            </a:r>
            <a:r>
              <a:rPr dirty="0"/>
              <a:t> , </a:t>
            </a:r>
            <a:r>
              <a:rPr u="sng" dirty="0">
                <a:hlinkClick r:id="rId4"/>
              </a:rPr>
              <a:t>https://pbc.web.cern.ch/fpf-resources</a:t>
            </a:r>
            <a:r>
              <a:rPr dirty="0"/>
              <a:t> </a:t>
            </a:r>
          </a:p>
          <a:p>
            <a:pPr marL="280416" indent="-280416" defTabSz="1121636">
              <a:lnSpc>
                <a:spcPct val="120000"/>
              </a:lnSpc>
              <a:spcBef>
                <a:spcPts val="2050"/>
              </a:spcBef>
              <a:defRPr sz="4416"/>
            </a:pPr>
            <a:r>
              <a:rPr dirty="0"/>
              <a:t>White papers:  </a:t>
            </a:r>
            <a:r>
              <a:rPr u="sng" dirty="0">
                <a:hlinkClick r:id="rId5"/>
              </a:rPr>
              <a:t>https://arxiv.org/abs/2411.04175</a:t>
            </a:r>
            <a:r>
              <a:rPr dirty="0"/>
              <a:t>  </a:t>
            </a:r>
          </a:p>
        </p:txBody>
      </p:sp>
      <p:sp>
        <p:nvSpPr>
          <p:cNvPr id="2" name="Slide Number Placeholder 1">
            <a:extLst>
              <a:ext uri="{FF2B5EF4-FFF2-40B4-BE49-F238E27FC236}">
                <a16:creationId xmlns:a16="http://schemas.microsoft.com/office/drawing/2014/main" id="{562DE191-40F9-4C2A-9CF9-7C37E9F43046}"/>
              </a:ext>
            </a:extLst>
          </p:cNvPr>
          <p:cNvSpPr>
            <a:spLocks noGrp="1"/>
          </p:cNvSpPr>
          <p:nvPr>
            <p:ph type="sldNum" sz="quarter" idx="2"/>
          </p:nvPr>
        </p:nvSpPr>
        <p:spPr/>
        <p:txBody>
          <a:bodyPr/>
          <a:lstStyle/>
          <a:p>
            <a:fld id="{86CB4B4D-7CA3-9044-876B-883B54F8677D}" type="slidenum">
              <a:rPr lang="en-GB" smtClean="0"/>
              <a:t>33</a:t>
            </a:fld>
            <a:endParaRPr lang="en-GB"/>
          </a:p>
        </p:txBody>
      </p:sp>
    </p:spTree>
    <p:extLst>
      <p:ext uri="{BB962C8B-B14F-4D97-AF65-F5344CB8AC3E}">
        <p14:creationId xmlns:p14="http://schemas.microsoft.com/office/powerpoint/2010/main" val="719292485"/>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9C82825-22EB-47B1-9964-ADDCEACE2758}"/>
              </a:ext>
            </a:extLst>
          </p:cNvPr>
          <p:cNvPicPr>
            <a:picLocks noChangeAspect="1"/>
          </p:cNvPicPr>
          <p:nvPr/>
        </p:nvPicPr>
        <p:blipFill>
          <a:blip r:embed="rId2"/>
          <a:stretch>
            <a:fillRect/>
          </a:stretch>
        </p:blipFill>
        <p:spPr>
          <a:xfrm>
            <a:off x="2464884" y="0"/>
            <a:ext cx="7262232" cy="6858000"/>
          </a:xfrm>
          <a:prstGeom prst="rect">
            <a:avLst/>
          </a:prstGeom>
        </p:spPr>
      </p:pic>
      <p:sp>
        <p:nvSpPr>
          <p:cNvPr id="8" name="Date Placeholder 7">
            <a:extLst>
              <a:ext uri="{FF2B5EF4-FFF2-40B4-BE49-F238E27FC236}">
                <a16:creationId xmlns:a16="http://schemas.microsoft.com/office/drawing/2014/main" id="{DB68EE9A-A7DD-4B66-9955-BD3A0DFB1DBA}"/>
              </a:ext>
            </a:extLst>
          </p:cNvPr>
          <p:cNvSpPr>
            <a:spLocks noGrp="1"/>
          </p:cNvSpPr>
          <p:nvPr>
            <p:ph type="dt" sz="half" idx="10"/>
          </p:nvPr>
        </p:nvSpPr>
        <p:spPr/>
        <p:txBody>
          <a:bodyPr/>
          <a:lstStyle/>
          <a:p>
            <a:r>
              <a:rPr lang="en-US"/>
              <a:t>13/06/2025</a:t>
            </a:r>
            <a:endParaRPr lang="en-GB"/>
          </a:p>
        </p:txBody>
      </p:sp>
      <p:sp>
        <p:nvSpPr>
          <p:cNvPr id="9" name="Footer Placeholder 8">
            <a:extLst>
              <a:ext uri="{FF2B5EF4-FFF2-40B4-BE49-F238E27FC236}">
                <a16:creationId xmlns:a16="http://schemas.microsoft.com/office/drawing/2014/main" id="{6856CBD4-549E-49D1-A425-C25327749236}"/>
              </a:ext>
            </a:extLst>
          </p:cNvPr>
          <p:cNvSpPr>
            <a:spLocks noGrp="1"/>
          </p:cNvSpPr>
          <p:nvPr>
            <p:ph type="ftr" sz="quarter" idx="11"/>
          </p:nvPr>
        </p:nvSpPr>
        <p:spPr/>
        <p:txBody>
          <a:bodyPr/>
          <a:lstStyle/>
          <a:p>
            <a:r>
              <a:rPr lang="en-GB"/>
              <a:t>Alan Barr, University of Oxford, WIN25</a:t>
            </a:r>
          </a:p>
        </p:txBody>
      </p:sp>
      <p:sp>
        <p:nvSpPr>
          <p:cNvPr id="10" name="Slide Number Placeholder 9">
            <a:extLst>
              <a:ext uri="{FF2B5EF4-FFF2-40B4-BE49-F238E27FC236}">
                <a16:creationId xmlns:a16="http://schemas.microsoft.com/office/drawing/2014/main" id="{FB60B478-7944-49E1-91C1-A5CC76B695B6}"/>
              </a:ext>
            </a:extLst>
          </p:cNvPr>
          <p:cNvSpPr>
            <a:spLocks noGrp="1"/>
          </p:cNvSpPr>
          <p:nvPr>
            <p:ph type="sldNum" sz="quarter" idx="12"/>
          </p:nvPr>
        </p:nvSpPr>
        <p:spPr/>
        <p:txBody>
          <a:bodyPr/>
          <a:lstStyle/>
          <a:p>
            <a:fld id="{A1BEBC7D-A577-4EC9-BAA7-6667F04C927E}" type="slidenum">
              <a:rPr lang="en-GB" smtClean="0"/>
              <a:t>34</a:t>
            </a:fld>
            <a:endParaRPr lang="en-GB"/>
          </a:p>
        </p:txBody>
      </p:sp>
    </p:spTree>
    <p:extLst>
      <p:ext uri="{BB962C8B-B14F-4D97-AF65-F5344CB8AC3E}">
        <p14:creationId xmlns:p14="http://schemas.microsoft.com/office/powerpoint/2010/main" val="8989110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2032508" y="-27163"/>
            <a:ext cx="11376024" cy="895167"/>
          </a:xfrm>
        </p:spPr>
        <p:txBody>
          <a:bodyPr>
            <a:normAutofit/>
          </a:bodyPr>
          <a:lstStyle/>
          <a:p>
            <a:pPr>
              <a:defRPr/>
            </a:pPr>
            <a:r>
              <a:rPr lang="en-US" b="1" dirty="0">
                <a:solidFill>
                  <a:srgbClr val="002060"/>
                </a:solidFill>
              </a:rPr>
              <a:t>FPF CE Site Investigation Works</a:t>
            </a:r>
            <a:endParaRPr b="1" dirty="0">
              <a:solidFill>
                <a:srgbClr val="002060"/>
              </a:solidFill>
            </a:endParaRPr>
          </a:p>
        </p:txBody>
      </p:sp>
      <p:sp>
        <p:nvSpPr>
          <p:cNvPr id="13" name="Slide Number Placeholder 4">
            <a:extLst>
              <a:ext uri="{FF2B5EF4-FFF2-40B4-BE49-F238E27FC236}">
                <a16:creationId xmlns:a16="http://schemas.microsoft.com/office/drawing/2014/main" id="{F1D36A31-BFD6-4FF1-96EE-F20B847DBC29}"/>
              </a:ext>
            </a:extLst>
          </p:cNvPr>
          <p:cNvSpPr txBox="1">
            <a:spLocks/>
          </p:cNvSpPr>
          <p:nvPr/>
        </p:nvSpPr>
        <p:spPr bwMode="auto">
          <a:xfrm>
            <a:off x="11261159" y="6356596"/>
            <a:ext cx="668565" cy="365125"/>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fld id="{17918391-D411-FE40-AAD7-861AE5233E0E}" type="slidenum">
              <a:rPr lang="en-US" sz="1400" smtClean="0"/>
              <a:pPr/>
              <a:t>35</a:t>
            </a:fld>
            <a:endParaRPr lang="en-US" sz="1400" dirty="0"/>
          </a:p>
        </p:txBody>
      </p:sp>
      <p:pic>
        <p:nvPicPr>
          <p:cNvPr id="17" name="Picture 16">
            <a:extLst>
              <a:ext uri="{FF2B5EF4-FFF2-40B4-BE49-F238E27FC236}">
                <a16:creationId xmlns:a16="http://schemas.microsoft.com/office/drawing/2014/main" id="{4D16FA06-7194-9FCE-DF1E-E813D8A1DF00}"/>
              </a:ext>
            </a:extLst>
          </p:cNvPr>
          <p:cNvPicPr>
            <a:picLocks noChangeAspect="1"/>
          </p:cNvPicPr>
          <p:nvPr/>
        </p:nvPicPr>
        <p:blipFill>
          <a:blip r:embed="rId2"/>
          <a:stretch>
            <a:fillRect/>
          </a:stretch>
        </p:blipFill>
        <p:spPr>
          <a:xfrm>
            <a:off x="4827007" y="752620"/>
            <a:ext cx="2498778" cy="5758867"/>
          </a:xfrm>
          <a:prstGeom prst="rect">
            <a:avLst/>
          </a:prstGeom>
        </p:spPr>
      </p:pic>
      <p:pic>
        <p:nvPicPr>
          <p:cNvPr id="19" name="Picture 18">
            <a:extLst>
              <a:ext uri="{FF2B5EF4-FFF2-40B4-BE49-F238E27FC236}">
                <a16:creationId xmlns:a16="http://schemas.microsoft.com/office/drawing/2014/main" id="{76D6CFAE-B9F4-1D73-50AE-79B0571DC386}"/>
              </a:ext>
            </a:extLst>
          </p:cNvPr>
          <p:cNvPicPr>
            <a:picLocks noChangeAspect="1"/>
          </p:cNvPicPr>
          <p:nvPr/>
        </p:nvPicPr>
        <p:blipFill>
          <a:blip r:embed="rId3"/>
          <a:stretch>
            <a:fillRect/>
          </a:stretch>
        </p:blipFill>
        <p:spPr>
          <a:xfrm>
            <a:off x="7354907" y="797891"/>
            <a:ext cx="1979431" cy="2998471"/>
          </a:xfrm>
          <a:prstGeom prst="rect">
            <a:avLst/>
          </a:prstGeom>
        </p:spPr>
      </p:pic>
      <p:pic>
        <p:nvPicPr>
          <p:cNvPr id="21" name="Picture 20">
            <a:extLst>
              <a:ext uri="{FF2B5EF4-FFF2-40B4-BE49-F238E27FC236}">
                <a16:creationId xmlns:a16="http://schemas.microsoft.com/office/drawing/2014/main" id="{EEE064CB-6582-000D-CBFE-A45C6FD4D4AC}"/>
              </a:ext>
            </a:extLst>
          </p:cNvPr>
          <p:cNvPicPr>
            <a:picLocks noChangeAspect="1"/>
          </p:cNvPicPr>
          <p:nvPr/>
        </p:nvPicPr>
        <p:blipFill rotWithShape="1">
          <a:blip r:embed="rId4"/>
          <a:srcRect b="6082"/>
          <a:stretch/>
        </p:blipFill>
        <p:spPr>
          <a:xfrm>
            <a:off x="318739" y="785247"/>
            <a:ext cx="4390083" cy="4628101"/>
          </a:xfrm>
          <a:prstGeom prst="rect">
            <a:avLst/>
          </a:prstGeom>
        </p:spPr>
      </p:pic>
      <p:pic>
        <p:nvPicPr>
          <p:cNvPr id="24" name="Picture 23">
            <a:extLst>
              <a:ext uri="{FF2B5EF4-FFF2-40B4-BE49-F238E27FC236}">
                <a16:creationId xmlns:a16="http://schemas.microsoft.com/office/drawing/2014/main" id="{26A56884-D305-079B-DDCC-489CBE1BDB24}"/>
              </a:ext>
            </a:extLst>
          </p:cNvPr>
          <p:cNvPicPr>
            <a:picLocks noChangeAspect="1"/>
          </p:cNvPicPr>
          <p:nvPr/>
        </p:nvPicPr>
        <p:blipFill>
          <a:blip r:embed="rId5"/>
          <a:stretch>
            <a:fillRect/>
          </a:stretch>
        </p:blipFill>
        <p:spPr>
          <a:xfrm>
            <a:off x="2127393" y="3640561"/>
            <a:ext cx="2604729" cy="806826"/>
          </a:xfrm>
          <a:prstGeom prst="rect">
            <a:avLst/>
          </a:prstGeom>
        </p:spPr>
      </p:pic>
      <p:sp>
        <p:nvSpPr>
          <p:cNvPr id="6" name="Content Placeholder 1">
            <a:extLst>
              <a:ext uri="{FF2B5EF4-FFF2-40B4-BE49-F238E27FC236}">
                <a16:creationId xmlns:a16="http://schemas.microsoft.com/office/drawing/2014/main" id="{C22D9D4B-BDF4-D716-B7DB-AC13A0507105}"/>
              </a:ext>
            </a:extLst>
          </p:cNvPr>
          <p:cNvSpPr>
            <a:spLocks noGrp="1"/>
          </p:cNvSpPr>
          <p:nvPr>
            <p:ph sz="half" idx="1"/>
          </p:nvPr>
        </p:nvSpPr>
        <p:spPr bwMode="auto">
          <a:xfrm>
            <a:off x="80705" y="5323449"/>
            <a:ext cx="4746302" cy="2992475"/>
          </a:xfrm>
        </p:spPr>
        <p:txBody>
          <a:bodyPr>
            <a:normAutofit/>
          </a:bodyPr>
          <a:lstStyle/>
          <a:p>
            <a:pPr algn="just">
              <a:spcBef>
                <a:spcPts val="600"/>
              </a:spcBef>
            </a:pPr>
            <a:r>
              <a:rPr lang="en-US" sz="1800" dirty="0"/>
              <a:t>20cm diameter core taken to 100m depth at proposed FPF location</a:t>
            </a:r>
            <a:endParaRPr lang="en-US" sz="1800" b="0" dirty="0"/>
          </a:p>
          <a:p>
            <a:pPr algn="just">
              <a:spcBef>
                <a:spcPts val="600"/>
              </a:spcBef>
            </a:pPr>
            <a:r>
              <a:rPr lang="en-US" sz="1800" b="0" dirty="0"/>
              <a:t>Detailed geological study of core carried out</a:t>
            </a:r>
          </a:p>
          <a:p>
            <a:pPr lvl="1" algn="just">
              <a:lnSpc>
                <a:spcPct val="100000"/>
              </a:lnSpc>
              <a:spcBef>
                <a:spcPts val="0"/>
              </a:spcBef>
            </a:pPr>
            <a:r>
              <a:rPr lang="en-US" sz="1800" dirty="0"/>
              <a:t>No showstoppers identified</a:t>
            </a:r>
          </a:p>
          <a:p>
            <a:pPr lvl="1" algn="just">
              <a:lnSpc>
                <a:spcPct val="100000"/>
              </a:lnSpc>
              <a:spcBef>
                <a:spcPts val="0"/>
              </a:spcBef>
            </a:pPr>
            <a:r>
              <a:rPr lang="en-US" sz="1800" b="0" dirty="0"/>
              <a:t>Area looks </a:t>
            </a:r>
            <a:r>
              <a:rPr lang="en-US" sz="1800" b="1" dirty="0">
                <a:solidFill>
                  <a:srgbClr val="FF0000"/>
                </a:solidFill>
              </a:rPr>
              <a:t>good for excavation</a:t>
            </a:r>
            <a:endParaRPr lang="hu-HU" sz="1800" b="1" dirty="0">
              <a:solidFill>
                <a:srgbClr val="FF0000"/>
              </a:solidFill>
            </a:endParaRPr>
          </a:p>
        </p:txBody>
      </p:sp>
      <p:pic>
        <p:nvPicPr>
          <p:cNvPr id="9" name="Picture 2">
            <a:extLst>
              <a:ext uri="{FF2B5EF4-FFF2-40B4-BE49-F238E27FC236}">
                <a16:creationId xmlns:a16="http://schemas.microsoft.com/office/drawing/2014/main" id="{B833FDC5-696C-B249-82B7-DA23F6B3155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20428"/>
            <a:ext cx="1524000" cy="42366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E:\logo5.jpg">
            <a:extLst>
              <a:ext uri="{FF2B5EF4-FFF2-40B4-BE49-F238E27FC236}">
                <a16:creationId xmlns:a16="http://schemas.microsoft.com/office/drawing/2014/main" id="{BC550DE4-0DDD-7943-A8C6-D774FA252E84}"/>
              </a:ext>
            </a:extLst>
          </p:cNvPr>
          <p:cNvPicPr>
            <a:picLocks noChangeAspect="1" noChangeArrowheads="1"/>
          </p:cNvPicPr>
          <p:nvPr/>
        </p:nvPicPr>
        <p:blipFill>
          <a:blip r:embed="rId7" cstate="print"/>
          <a:srcRect/>
          <a:stretch>
            <a:fillRect/>
          </a:stretch>
        </p:blipFill>
        <p:spPr bwMode="auto">
          <a:xfrm>
            <a:off x="11282363" y="0"/>
            <a:ext cx="909637" cy="914400"/>
          </a:xfrm>
          <a:prstGeom prst="rect">
            <a:avLst/>
          </a:prstGeom>
          <a:noFill/>
          <a:ln w="9525">
            <a:noFill/>
            <a:miter lim="800000"/>
            <a:headEnd/>
            <a:tailEnd/>
          </a:ln>
        </p:spPr>
      </p:pic>
      <p:sp>
        <p:nvSpPr>
          <p:cNvPr id="11" name="Slide Number Placeholder 3">
            <a:extLst>
              <a:ext uri="{FF2B5EF4-FFF2-40B4-BE49-F238E27FC236}">
                <a16:creationId xmlns:a16="http://schemas.microsoft.com/office/drawing/2014/main" id="{7BCD9581-2109-BD4D-A1AF-A4F5806A9772}"/>
              </a:ext>
            </a:extLst>
          </p:cNvPr>
          <p:cNvSpPr txBox="1">
            <a:spLocks/>
          </p:cNvSpPr>
          <p:nvPr/>
        </p:nvSpPr>
        <p:spPr>
          <a:xfrm>
            <a:off x="11494942" y="6398651"/>
            <a:ext cx="2743200" cy="365125"/>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98F025B-A8E6-0340-928E-37C93AA35636}" type="slidenum">
              <a:rPr lang="en-CH" sz="1200" smtClean="0">
                <a:solidFill>
                  <a:schemeClr val="tx1">
                    <a:lumMod val="50000"/>
                    <a:lumOff val="50000"/>
                  </a:schemeClr>
                </a:solidFill>
              </a:rPr>
              <a:pPr/>
              <a:t>35</a:t>
            </a:fld>
            <a:endParaRPr lang="en-CH" sz="1200" dirty="0">
              <a:solidFill>
                <a:schemeClr val="tx1">
                  <a:lumMod val="50000"/>
                  <a:lumOff val="50000"/>
                </a:schemeClr>
              </a:solidFill>
            </a:endParaRPr>
          </a:p>
        </p:txBody>
      </p:sp>
      <p:pic>
        <p:nvPicPr>
          <p:cNvPr id="12" name="Picture 11" descr="A picture containing tree, outdoor, grass, yellow&#10;&#10;Description automatically generated">
            <a:extLst>
              <a:ext uri="{FF2B5EF4-FFF2-40B4-BE49-F238E27FC236}">
                <a16:creationId xmlns:a16="http://schemas.microsoft.com/office/drawing/2014/main" id="{24DD75F0-4FF2-A849-8DA7-A70EC294D2DB}"/>
              </a:ext>
            </a:extLst>
          </p:cNvPr>
          <p:cNvPicPr>
            <a:picLocks noChangeAspect="1"/>
          </p:cNvPicPr>
          <p:nvPr/>
        </p:nvPicPr>
        <p:blipFill>
          <a:blip r:embed="rId8"/>
          <a:stretch>
            <a:fillRect/>
          </a:stretch>
        </p:blipFill>
        <p:spPr>
          <a:xfrm>
            <a:off x="9502559" y="4023501"/>
            <a:ext cx="2023665" cy="2698220"/>
          </a:xfrm>
          <a:prstGeom prst="rect">
            <a:avLst/>
          </a:prstGeom>
        </p:spPr>
      </p:pic>
      <p:pic>
        <p:nvPicPr>
          <p:cNvPr id="14" name="Picture 2">
            <a:extLst>
              <a:ext uri="{FF2B5EF4-FFF2-40B4-BE49-F238E27FC236}">
                <a16:creationId xmlns:a16="http://schemas.microsoft.com/office/drawing/2014/main" id="{3FE6A83F-9DDB-134A-95D7-185F0E3A74B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19100" y="4023499"/>
            <a:ext cx="2023666" cy="2698221"/>
          </a:xfrm>
          <a:prstGeom prst="rect">
            <a:avLst/>
          </a:prstGeom>
          <a:noFill/>
          <a:extLst>
            <a:ext uri="{909E8E84-426E-40DD-AFC4-6F175D3DCCD1}">
              <a14:hiddenFill xmlns:a14="http://schemas.microsoft.com/office/drawing/2010/main">
                <a:solidFill>
                  <a:srgbClr val="FFFFFF"/>
                </a:solidFill>
              </a14:hiddenFill>
            </a:ext>
          </a:extLst>
        </p:spPr>
      </p:pic>
      <p:sp>
        <p:nvSpPr>
          <p:cNvPr id="7" name="Date Placeholder 6">
            <a:extLst>
              <a:ext uri="{FF2B5EF4-FFF2-40B4-BE49-F238E27FC236}">
                <a16:creationId xmlns:a16="http://schemas.microsoft.com/office/drawing/2014/main" id="{FA5757A2-7C65-4446-8B95-A81A79F22DDA}"/>
              </a:ext>
            </a:extLst>
          </p:cNvPr>
          <p:cNvSpPr>
            <a:spLocks noGrp="1"/>
          </p:cNvSpPr>
          <p:nvPr>
            <p:ph type="dt" sz="half" idx="14"/>
          </p:nvPr>
        </p:nvSpPr>
        <p:spPr/>
        <p:txBody>
          <a:bodyPr/>
          <a:lstStyle/>
          <a:p>
            <a:pPr>
              <a:defRPr/>
            </a:pPr>
            <a:r>
              <a:rPr lang="en-US"/>
              <a:t>13/06/2025</a:t>
            </a:r>
            <a:endParaRPr lang="en-US" dirty="0"/>
          </a:p>
        </p:txBody>
      </p:sp>
      <p:sp>
        <p:nvSpPr>
          <p:cNvPr id="8" name="Footer Placeholder 7">
            <a:extLst>
              <a:ext uri="{FF2B5EF4-FFF2-40B4-BE49-F238E27FC236}">
                <a16:creationId xmlns:a16="http://schemas.microsoft.com/office/drawing/2014/main" id="{27AC1CF2-65AC-4F1F-8B0A-9E969275C09C}"/>
              </a:ext>
            </a:extLst>
          </p:cNvPr>
          <p:cNvSpPr>
            <a:spLocks noGrp="1"/>
          </p:cNvSpPr>
          <p:nvPr>
            <p:ph type="ftr" sz="quarter" idx="15"/>
          </p:nvPr>
        </p:nvSpPr>
        <p:spPr/>
        <p:txBody>
          <a:bodyPr/>
          <a:lstStyle/>
          <a:p>
            <a:pPr>
              <a:defRPr/>
            </a:pPr>
            <a:r>
              <a:rPr lang="en-GB"/>
              <a:t>Alan Barr, University of Oxford, WIN25</a:t>
            </a:r>
            <a:endParaRPr lang="en-US" dirty="0"/>
          </a:p>
        </p:txBody>
      </p:sp>
      <p:sp>
        <p:nvSpPr>
          <p:cNvPr id="15" name="Slide Number Placeholder 14">
            <a:extLst>
              <a:ext uri="{FF2B5EF4-FFF2-40B4-BE49-F238E27FC236}">
                <a16:creationId xmlns:a16="http://schemas.microsoft.com/office/drawing/2014/main" id="{CD3EE6D4-A69B-48D9-9033-652858FC0D0B}"/>
              </a:ext>
            </a:extLst>
          </p:cNvPr>
          <p:cNvSpPr>
            <a:spLocks noGrp="1"/>
          </p:cNvSpPr>
          <p:nvPr>
            <p:ph type="sldNum" sz="quarter" idx="16"/>
          </p:nvPr>
        </p:nvSpPr>
        <p:spPr/>
        <p:txBody>
          <a:bodyPr/>
          <a:lstStyle/>
          <a:p>
            <a:pPr>
              <a:defRPr/>
            </a:pPr>
            <a:fld id="{36B5EA5A-BC32-A742-B11B-8E7414D5B535}" type="slidenum">
              <a:rPr lang="en-US" smtClean="0"/>
              <a:t>35</a:t>
            </a:fld>
            <a:endParaRPr lang="en-US" dirty="0"/>
          </a:p>
        </p:txBody>
      </p:sp>
    </p:spTree>
    <p:extLst>
      <p:ext uri="{BB962C8B-B14F-4D97-AF65-F5344CB8AC3E}">
        <p14:creationId xmlns:p14="http://schemas.microsoft.com/office/powerpoint/2010/main" val="42686006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Detector parameters and physics (summary)"/>
          <p:cNvSpPr txBox="1">
            <a:spLocks noGrp="1"/>
          </p:cNvSpPr>
          <p:nvPr>
            <p:ph type="title"/>
          </p:nvPr>
        </p:nvSpPr>
        <p:spPr>
          <a:xfrm>
            <a:off x="603250" y="79038"/>
            <a:ext cx="10985500" cy="716582"/>
          </a:xfrm>
          <a:prstGeom prst="rect">
            <a:avLst/>
          </a:prstGeom>
        </p:spPr>
        <p:txBody>
          <a:bodyPr>
            <a:noAutofit/>
          </a:bodyPr>
          <a:lstStyle>
            <a:lvl1pPr defTabSz="2413955">
              <a:defRPr sz="8415" spc="-168"/>
            </a:lvl1pPr>
          </a:lstStyle>
          <a:p>
            <a:r>
              <a:rPr lang="en-GB" sz="4400" dirty="0"/>
              <a:t>FPF </a:t>
            </a:r>
            <a:r>
              <a:rPr sz="4400" dirty="0"/>
              <a:t>Detector parameters and physics (summary)</a:t>
            </a:r>
          </a:p>
        </p:txBody>
      </p:sp>
      <p:graphicFrame>
        <p:nvGraphicFramePr>
          <p:cNvPr id="312" name="Table 1"/>
          <p:cNvGraphicFramePr/>
          <p:nvPr/>
        </p:nvGraphicFramePr>
        <p:xfrm>
          <a:off x="810773" y="944425"/>
          <a:ext cx="10570452" cy="4845780"/>
        </p:xfrm>
        <a:graphic>
          <a:graphicData uri="http://schemas.openxmlformats.org/drawingml/2006/table">
            <a:tbl>
              <a:tblPr firstRow="1" firstCol="1"/>
              <a:tblGrid>
                <a:gridCol w="2642613">
                  <a:extLst>
                    <a:ext uri="{9D8B030D-6E8A-4147-A177-3AD203B41FA5}">
                      <a16:colId xmlns:a16="http://schemas.microsoft.com/office/drawing/2014/main" val="20000"/>
                    </a:ext>
                  </a:extLst>
                </a:gridCol>
                <a:gridCol w="2642613">
                  <a:extLst>
                    <a:ext uri="{9D8B030D-6E8A-4147-A177-3AD203B41FA5}">
                      <a16:colId xmlns:a16="http://schemas.microsoft.com/office/drawing/2014/main" val="20001"/>
                    </a:ext>
                  </a:extLst>
                </a:gridCol>
                <a:gridCol w="2642613">
                  <a:extLst>
                    <a:ext uri="{9D8B030D-6E8A-4147-A177-3AD203B41FA5}">
                      <a16:colId xmlns:a16="http://schemas.microsoft.com/office/drawing/2014/main" val="20002"/>
                    </a:ext>
                  </a:extLst>
                </a:gridCol>
                <a:gridCol w="2642613">
                  <a:extLst>
                    <a:ext uri="{9D8B030D-6E8A-4147-A177-3AD203B41FA5}">
                      <a16:colId xmlns:a16="http://schemas.microsoft.com/office/drawing/2014/main" val="20003"/>
                    </a:ext>
                  </a:extLst>
                </a:gridCol>
              </a:tblGrid>
              <a:tr h="969156">
                <a:tc>
                  <a:txBody>
                    <a:bodyPr/>
                    <a:lstStyle/>
                    <a:p>
                      <a:pPr defTabSz="914400">
                        <a:tabLst>
                          <a:tab pos="1663700" algn="l"/>
                        </a:tabLst>
                        <a:defRPr b="0"/>
                      </a:pPr>
                      <a:r>
                        <a:rPr sz="1400" b="1"/>
                        <a:t>Detector</a:t>
                      </a:r>
                    </a:p>
                  </a:txBody>
                  <a:tcPr marL="25400" marR="25400" marT="25400" marB="25400" anchor="ctr" horzOverflow="overflow"/>
                </a:tc>
                <a:tc>
                  <a:txBody>
                    <a:bodyPr/>
                    <a:lstStyle/>
                    <a:p>
                      <a:pPr defTabSz="914400">
                        <a:tabLst>
                          <a:tab pos="1663700" algn="l"/>
                        </a:tabLst>
                        <a:defRPr b="0"/>
                      </a:pPr>
                      <a:r>
                        <a:rPr sz="1400" b="1"/>
                        <a:t>Design/Parameter</a:t>
                      </a:r>
                    </a:p>
                  </a:txBody>
                  <a:tcPr marL="25400" marR="25400" marT="25400" marB="25400" anchor="ctr" horzOverflow="overflow"/>
                </a:tc>
                <a:tc>
                  <a:txBody>
                    <a:bodyPr/>
                    <a:lstStyle/>
                    <a:p>
                      <a:pPr defTabSz="914400">
                        <a:tabLst>
                          <a:tab pos="1663700" algn="l"/>
                        </a:tabLst>
                        <a:defRPr b="0"/>
                      </a:pPr>
                      <a:r>
                        <a:rPr sz="1400" b="1"/>
                        <a:t>Standard Model Physics</a:t>
                      </a:r>
                    </a:p>
                  </a:txBody>
                  <a:tcPr marL="25400" marR="25400" marT="25400" marB="25400" anchor="ctr" horzOverflow="overflow"/>
                </a:tc>
                <a:tc>
                  <a:txBody>
                    <a:bodyPr/>
                    <a:lstStyle/>
                    <a:p>
                      <a:pPr defTabSz="914400">
                        <a:tabLst>
                          <a:tab pos="1663700" algn="l"/>
                        </a:tabLst>
                        <a:defRPr b="0"/>
                      </a:pPr>
                      <a:r>
                        <a:rPr sz="1400" b="1"/>
                        <a:t>Discovery and Rare Phenomena Physics</a:t>
                      </a:r>
                    </a:p>
                  </a:txBody>
                  <a:tcPr marL="25400" marR="25400" marT="25400" marB="25400" anchor="ctr" horzOverflow="overflow"/>
                </a:tc>
                <a:extLst>
                  <a:ext uri="{0D108BD9-81ED-4DB2-BD59-A6C34878D82A}">
                    <a16:rowId xmlns:a16="http://schemas.microsoft.com/office/drawing/2014/main" val="10000"/>
                  </a:ext>
                </a:extLst>
              </a:tr>
              <a:tr h="969156">
                <a:tc>
                  <a:txBody>
                    <a:bodyPr/>
                    <a:lstStyle/>
                    <a:p>
                      <a:pPr defTabSz="914400">
                        <a:tabLst>
                          <a:tab pos="1663700" algn="l"/>
                        </a:tabLst>
                        <a:defRPr b="0"/>
                      </a:pPr>
                      <a:r>
                        <a:rPr sz="1400" b="1"/>
                        <a:t>FLArE</a:t>
                      </a:r>
                    </a:p>
                  </a:txBody>
                  <a:tcPr marL="25400" marR="25400" marT="25400" marB="25400" anchor="ctr" horzOverflow="overflow"/>
                </a:tc>
                <a:tc>
                  <a:txBody>
                    <a:bodyPr/>
                    <a:lstStyle/>
                    <a:p>
                      <a:pPr defTabSz="914400"/>
                      <a:r>
                        <a:rPr sz="1400"/>
                        <a:t>Liquid argon TPC/10 ton active target/~ns timing/Fe-Scin hadronic calorimeter(40 ton)</a:t>
                      </a:r>
                    </a:p>
                  </a:txBody>
                  <a:tcPr marL="25400" marR="25400" marT="25400" marB="25400" anchor="ctr" horzOverflow="overflow"/>
                </a:tc>
                <a:tc>
                  <a:txBody>
                    <a:bodyPr/>
                    <a:lstStyle/>
                    <a:p>
                      <a:pPr defTabSz="914400"/>
                      <a:r>
                        <a:rPr sz="1400"/>
                        <a:t>High eff. Muon/Electron neutrino spectrum. wider eta coverage,  Low purity Tau neutrinos spectrum</a:t>
                      </a:r>
                    </a:p>
                  </a:txBody>
                  <a:tcPr marL="25400" marR="25400" marT="25400" marB="25400" anchor="ctr" horzOverflow="overflow"/>
                </a:tc>
                <a:tc>
                  <a:txBody>
                    <a:bodyPr/>
                    <a:lstStyle/>
                    <a:p>
                      <a:pPr defTabSz="914400"/>
                      <a:r>
                        <a:rPr sz="1400"/>
                        <a:t>LLP interactions with low threshold. Inelastic DM, DM scattering,  mCP interactions. Neutrino Tridents </a:t>
                      </a:r>
                    </a:p>
                  </a:txBody>
                  <a:tcPr marL="25400" marR="25400" marT="25400" marB="25400" anchor="ctr" horzOverflow="overflow"/>
                </a:tc>
                <a:extLst>
                  <a:ext uri="{0D108BD9-81ED-4DB2-BD59-A6C34878D82A}">
                    <a16:rowId xmlns:a16="http://schemas.microsoft.com/office/drawing/2014/main" val="10001"/>
                  </a:ext>
                </a:extLst>
              </a:tr>
              <a:tr h="969156">
                <a:tc>
                  <a:txBody>
                    <a:bodyPr/>
                    <a:lstStyle/>
                    <a:p>
                      <a:pPr defTabSz="914400">
                        <a:tabLst>
                          <a:tab pos="1663700" algn="l"/>
                        </a:tabLst>
                        <a:defRPr b="0"/>
                      </a:pPr>
                      <a:r>
                        <a:rPr sz="1400" b="1"/>
                        <a:t>FASERnu2</a:t>
                      </a:r>
                    </a:p>
                  </a:txBody>
                  <a:tcPr marL="25400" marR="25400" marT="25400" marB="25400" anchor="ctr" horzOverflow="overflow"/>
                </a:tc>
                <a:tc>
                  <a:txBody>
                    <a:bodyPr/>
                    <a:lstStyle/>
                    <a:p>
                      <a:pPr defTabSz="914400"/>
                      <a:r>
                        <a:rPr sz="1400"/>
                        <a:t>Tungsten/emulsion/20 ton/high spatial resolution &lt;1micron. </a:t>
                      </a:r>
                    </a:p>
                  </a:txBody>
                  <a:tcPr marL="25400" marR="25400" marT="25400" marB="25400" anchor="ctr" horzOverflow="overflow"/>
                </a:tc>
                <a:tc>
                  <a:txBody>
                    <a:bodyPr/>
                    <a:lstStyle/>
                    <a:p>
                      <a:pPr defTabSz="914400"/>
                      <a:r>
                        <a:rPr sz="1400"/>
                        <a:t>High eff Tau neutrino detection. Charm detection. Muon/electron neutrino spectra at high eta</a:t>
                      </a:r>
                    </a:p>
                  </a:txBody>
                  <a:tcPr marL="25400" marR="25400" marT="25400" marB="25400" anchor="ctr" horzOverflow="overflow"/>
                </a:tc>
                <a:tc>
                  <a:txBody>
                    <a:bodyPr/>
                    <a:lstStyle/>
                    <a:p>
                      <a:pPr defTabSz="914400"/>
                      <a:r>
                        <a:rPr sz="1400"/>
                        <a:t>DM scattering, Neutrino Tridents</a:t>
                      </a:r>
                    </a:p>
                  </a:txBody>
                  <a:tcPr marL="25400" marR="25400" marT="25400" marB="25400" anchor="ctr" horzOverflow="overflow"/>
                </a:tc>
                <a:extLst>
                  <a:ext uri="{0D108BD9-81ED-4DB2-BD59-A6C34878D82A}">
                    <a16:rowId xmlns:a16="http://schemas.microsoft.com/office/drawing/2014/main" val="10002"/>
                  </a:ext>
                </a:extLst>
              </a:tr>
              <a:tr h="969156">
                <a:tc>
                  <a:txBody>
                    <a:bodyPr/>
                    <a:lstStyle/>
                    <a:p>
                      <a:pPr defTabSz="914400">
                        <a:tabLst>
                          <a:tab pos="1663700" algn="l"/>
                        </a:tabLst>
                        <a:defRPr b="0"/>
                      </a:pPr>
                      <a:r>
                        <a:rPr sz="1400" b="1"/>
                        <a:t>FASER2</a:t>
                      </a:r>
                    </a:p>
                  </a:txBody>
                  <a:tcPr marL="25400" marR="25400" marT="25400" marB="25400" anchor="ctr" horzOverflow="overflow"/>
                </a:tc>
                <a:tc>
                  <a:txBody>
                    <a:bodyPr/>
                    <a:lstStyle/>
                    <a:p>
                      <a:pPr defTabSz="914400"/>
                      <a:r>
                        <a:rPr sz="1400"/>
                        <a:t>Magnetic Spectrometer/SciFi/~4 T-meter/aperture ~ 3mx1m;
dp/p ~ 5% @ TeV</a:t>
                      </a:r>
                    </a:p>
                  </a:txBody>
                  <a:tcPr marL="25400" marR="25400" marT="25400" marB="25400" anchor="ctr" horzOverflow="overflow"/>
                </a:tc>
                <a:tc>
                  <a:txBody>
                    <a:bodyPr/>
                    <a:lstStyle/>
                    <a:p>
                      <a:pPr defTabSz="914400"/>
                      <a:r>
                        <a:rPr sz="1400"/>
                        <a:t>High acceptance Muon spectrometer for FLArE and FASERnu2</a:t>
                      </a:r>
                    </a:p>
                  </a:txBody>
                  <a:tcPr marL="25400" marR="25400" marT="25400" marB="25400" anchor="ctr" horzOverflow="overflow"/>
                </a:tc>
                <a:tc>
                  <a:txBody>
                    <a:bodyPr/>
                    <a:lstStyle/>
                    <a:p>
                      <a:pPr defTabSz="914400"/>
                      <a:r>
                        <a:rPr sz="1400"/>
                        <a:t>Dark sector decays of neutral LLPs, Inelastic DM, Quirks</a:t>
                      </a:r>
                    </a:p>
                  </a:txBody>
                  <a:tcPr marL="25400" marR="25400" marT="25400" marB="25400" anchor="ctr" horzOverflow="overflow"/>
                </a:tc>
                <a:extLst>
                  <a:ext uri="{0D108BD9-81ED-4DB2-BD59-A6C34878D82A}">
                    <a16:rowId xmlns:a16="http://schemas.microsoft.com/office/drawing/2014/main" val="10003"/>
                  </a:ext>
                </a:extLst>
              </a:tr>
              <a:tr h="969156">
                <a:tc>
                  <a:txBody>
                    <a:bodyPr/>
                    <a:lstStyle/>
                    <a:p>
                      <a:pPr defTabSz="914400">
                        <a:tabLst>
                          <a:tab pos="1663700" algn="l"/>
                        </a:tabLst>
                        <a:defRPr b="0"/>
                      </a:pPr>
                      <a:r>
                        <a:rPr sz="1400" b="1"/>
                        <a:t>FORMOSA</a:t>
                      </a:r>
                    </a:p>
                  </a:txBody>
                  <a:tcPr marL="25400" marR="25400" marT="25400" marB="25400" anchor="ctr" horzOverflow="overflow"/>
                </a:tc>
                <a:tc>
                  <a:txBody>
                    <a:bodyPr/>
                    <a:lstStyle/>
                    <a:p>
                      <a:pPr defTabSz="914400"/>
                      <a:r>
                        <a:rPr sz="1400"/>
                        <a:t>Plastic Scintillator Array/high resolution dE/dx (4 layers, 4 tons)  </a:t>
                      </a:r>
                    </a:p>
                  </a:txBody>
                  <a:tcPr marL="25400" marR="25400" marT="25400" marB="25400" anchor="ctr" horzOverflow="overflow"/>
                </a:tc>
                <a:tc>
                  <a:txBody>
                    <a:bodyPr/>
                    <a:lstStyle/>
                    <a:p>
                      <a:pPr defTabSz="914400"/>
                      <a:r>
                        <a:rPr sz="1400"/>
                        <a:t>— </a:t>
                      </a:r>
                    </a:p>
                  </a:txBody>
                  <a:tcPr marL="25400" marR="25400" marT="25400" marB="25400" anchor="ctr" horzOverflow="overflow"/>
                </a:tc>
                <a:tc>
                  <a:txBody>
                    <a:bodyPr/>
                    <a:lstStyle/>
                    <a:p>
                      <a:pPr defTabSz="914400">
                        <a:defRPr sz="2700"/>
                      </a:pPr>
                      <a:r>
                        <a:rPr sz="1400" dirty="0"/>
                        <a:t>Millicharged particles with sensitivity q~10</a:t>
                      </a:r>
                      <a:r>
                        <a:rPr sz="1400" baseline="31999" dirty="0"/>
                        <a:t>-3   </a:t>
                      </a:r>
                      <a:r>
                        <a:rPr sz="1400" dirty="0"/>
                        <a:t>Quirks</a:t>
                      </a:r>
                    </a:p>
                  </a:txBody>
                  <a:tcPr marL="25400" marR="25400" marT="25400" marB="25400" anchor="ctr" horzOverflow="overflow"/>
                </a:tc>
                <a:extLst>
                  <a:ext uri="{0D108BD9-81ED-4DB2-BD59-A6C34878D82A}">
                    <a16:rowId xmlns:a16="http://schemas.microsoft.com/office/drawing/2014/main" val="10004"/>
                  </a:ext>
                </a:extLst>
              </a:tr>
            </a:tbl>
          </a:graphicData>
        </a:graphic>
      </p:graphicFrame>
      <p:sp>
        <p:nvSpPr>
          <p:cNvPr id="313" name="Each detector is designed to have unique scientific reach. System of detectors enhance the scientific case for the facility.  Simulations are in progress to evaluate acceptances and resolutions."/>
          <p:cNvSpPr txBox="1"/>
          <p:nvPr/>
        </p:nvSpPr>
        <p:spPr>
          <a:xfrm>
            <a:off x="840475" y="5879682"/>
            <a:ext cx="10511051" cy="5745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lvl1pPr>
              <a:defRPr sz="3400" b="1"/>
            </a:lvl1pPr>
          </a:lstStyle>
          <a:p>
            <a:r>
              <a:rPr sz="1700"/>
              <a:t>Each detector is designed to have unique scientific reach. System of detectors enhance the scientific case for the facility.  Simulations are in progress to evaluate acceptances and resolutions.  </a:t>
            </a:r>
          </a:p>
        </p:txBody>
      </p:sp>
      <p:sp>
        <p:nvSpPr>
          <p:cNvPr id="2" name="Slide Number Placeholder 1">
            <a:extLst>
              <a:ext uri="{FF2B5EF4-FFF2-40B4-BE49-F238E27FC236}">
                <a16:creationId xmlns:a16="http://schemas.microsoft.com/office/drawing/2014/main" id="{A0E3BE5E-5989-4ADD-A74B-EC87001F65B5}"/>
              </a:ext>
            </a:extLst>
          </p:cNvPr>
          <p:cNvSpPr>
            <a:spLocks noGrp="1"/>
          </p:cNvSpPr>
          <p:nvPr>
            <p:ph type="sldNum" sz="quarter" idx="2"/>
          </p:nvPr>
        </p:nvSpPr>
        <p:spPr/>
        <p:txBody>
          <a:bodyPr/>
          <a:lstStyle/>
          <a:p>
            <a:fld id="{86CB4B4D-7CA3-9044-876B-883B54F8677D}" type="slidenum">
              <a:rPr lang="en-GB" smtClean="0"/>
              <a:t>36</a:t>
            </a:fld>
            <a:endParaRPr lang="en-GB"/>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0" name="flare_ev0_zx.png" descr="flare_ev0_zx.png"/>
          <p:cNvPicPr>
            <a:picLocks noChangeAspect="1"/>
          </p:cNvPicPr>
          <p:nvPr/>
        </p:nvPicPr>
        <p:blipFill>
          <a:blip r:embed="rId3"/>
          <a:stretch>
            <a:fillRect/>
          </a:stretch>
        </p:blipFill>
        <p:spPr>
          <a:xfrm>
            <a:off x="2848440" y="4282508"/>
            <a:ext cx="5029981" cy="2405644"/>
          </a:xfrm>
          <a:prstGeom prst="rect">
            <a:avLst/>
          </a:prstGeom>
          <a:ln w="12700">
            <a:miter lim="400000"/>
          </a:ln>
        </p:spPr>
      </p:pic>
      <p:sp>
        <p:nvSpPr>
          <p:cNvPr id="331" name="Full simulation of muon backgrounds shows that detector background rates on LOS are manageable"/>
          <p:cNvSpPr txBox="1">
            <a:spLocks noGrp="1"/>
          </p:cNvSpPr>
          <p:nvPr>
            <p:ph type="title"/>
          </p:nvPr>
        </p:nvSpPr>
        <p:spPr>
          <a:xfrm>
            <a:off x="603250" y="287967"/>
            <a:ext cx="10985500" cy="716582"/>
          </a:xfrm>
          <a:prstGeom prst="rect">
            <a:avLst/>
          </a:prstGeom>
        </p:spPr>
        <p:txBody>
          <a:bodyPr>
            <a:noAutofit/>
          </a:bodyPr>
          <a:lstStyle>
            <a:lvl1pPr defTabSz="1365469">
              <a:defRPr sz="4760" spc="-95"/>
            </a:lvl1pPr>
          </a:lstStyle>
          <a:p>
            <a:r>
              <a:rPr sz="2400" dirty="0"/>
              <a:t>Full simulation of muon backgrounds shows that detector background rates on LOS are manageable</a:t>
            </a:r>
          </a:p>
        </p:txBody>
      </p:sp>
      <p:grpSp>
        <p:nvGrpSpPr>
          <p:cNvPr id="344" name="Group"/>
          <p:cNvGrpSpPr/>
          <p:nvPr/>
        </p:nvGrpSpPr>
        <p:grpSpPr>
          <a:xfrm>
            <a:off x="-40032" y="964414"/>
            <a:ext cx="12192001" cy="3682612"/>
            <a:chOff x="-275526" y="130885"/>
            <a:chExt cx="24384001" cy="7365222"/>
          </a:xfrm>
        </p:grpSpPr>
        <p:pic>
          <p:nvPicPr>
            <p:cNvPr id="333" name="display_ev0_zx.png" descr="display_ev0_zx.png"/>
            <p:cNvPicPr>
              <a:picLocks noChangeAspect="1"/>
            </p:cNvPicPr>
            <p:nvPr/>
          </p:nvPicPr>
          <p:blipFill>
            <a:blip r:embed="rId4"/>
            <a:srcRect/>
            <a:stretch>
              <a:fillRect/>
            </a:stretch>
          </p:blipFill>
          <p:spPr>
            <a:xfrm>
              <a:off x="-275526" y="508306"/>
              <a:ext cx="24384001" cy="6987801"/>
            </a:xfrm>
            <a:prstGeom prst="rect">
              <a:avLst/>
            </a:prstGeom>
            <a:ln w="12700" cap="flat">
              <a:noFill/>
              <a:miter lim="400000"/>
            </a:ln>
            <a:effectLst/>
          </p:spPr>
        </p:pic>
        <mc:AlternateContent xmlns:mc="http://schemas.openxmlformats.org/markup-compatibility/2006">
          <mc:Choice xmlns:a14="http://schemas.microsoft.com/office/drawing/2010/main" Requires="a14">
            <p:sp>
              <p:nvSpPr>
                <p:cNvPr id="334" name="Equation"/>
                <p:cNvSpPr txBox="1"/>
                <p:nvPr/>
              </p:nvSpPr>
              <p:spPr>
                <a:xfrm>
                  <a:off x="20635269" y="994309"/>
                  <a:ext cx="489364" cy="430888"/>
                </a:xfrm>
                <a:prstGeom prst="rect">
                  <a:avLst/>
                </a:prstGeom>
                <a:noFill/>
                <a:ln w="12700" cap="flat">
                  <a:noFill/>
                  <a:miter lim="400000"/>
                </a:ln>
                <a:effectLst/>
              </p:spPr>
              <p:txBody>
                <a:bodyPr wrap="none" lIns="0" tIns="0" rIns="0" bIns="0">
                  <a:spAutoFit/>
                </a:bodyPr>
                <a:lstStyle/>
                <a:p>
                  <a:pPr defTabSz="457200" latinLnBrk="1">
                    <a:defRPr sz="1800"/>
                  </a:pPr>
                  <a14:m>
                    <m:oMathPara xmlns:m="http://schemas.openxmlformats.org/officeDocument/2006/math">
                      <m:oMathParaPr>
                        <m:jc m:val="centerGroup"/>
                      </m:oMathParaPr>
                      <m:oMath xmlns:m="http://schemas.openxmlformats.org/officeDocument/2006/math">
                        <m:sSup>
                          <m:sSupPr>
                            <m:ctrlPr>
                              <a:rPr sz="1400" i="1">
                                <a:solidFill>
                                  <a:srgbClr val="FEFFFE"/>
                                </a:solidFill>
                                <a:latin typeface="Cambria Math" panose="02040503050406030204" pitchFamily="18" charset="0"/>
                              </a:rPr>
                            </m:ctrlPr>
                          </m:sSupPr>
                          <m:e>
                            <m:r>
                              <a:rPr sz="1400" i="1">
                                <a:solidFill>
                                  <a:srgbClr val="FEFFFE"/>
                                </a:solidFill>
                                <a:latin typeface="Cambria Math" panose="02040503050406030204" pitchFamily="18" charset="0"/>
                              </a:rPr>
                              <m:t>𝜇</m:t>
                            </m:r>
                          </m:e>
                          <m:sup>
                            <m:r>
                              <a:rPr sz="1400" i="1">
                                <a:solidFill>
                                  <a:srgbClr val="FEFFFE"/>
                                </a:solidFill>
                                <a:latin typeface="Cambria Math" panose="02040503050406030204" pitchFamily="18" charset="0"/>
                              </a:rPr>
                              <m:t>+</m:t>
                            </m:r>
                          </m:sup>
                        </m:sSup>
                      </m:oMath>
                    </m:oMathPara>
                  </a14:m>
                  <a:endParaRPr sz="1400">
                    <a:solidFill>
                      <a:srgbClr val="FFFFFF"/>
                    </a:solidFill>
                  </a:endParaRPr>
                </a:p>
              </p:txBody>
            </p:sp>
          </mc:Choice>
          <mc:Fallback>
            <p:sp>
              <p:nvSpPr>
                <p:cNvPr id="334" name="Equation"/>
                <p:cNvSpPr txBox="1">
                  <a:spLocks noRot="1" noChangeAspect="1" noMove="1" noResize="1" noEditPoints="1" noAdjustHandles="1" noChangeArrowheads="1" noChangeShapeType="1" noTextEdit="1"/>
                </p:cNvSpPr>
                <p:nvPr/>
              </p:nvSpPr>
              <p:spPr>
                <a:xfrm>
                  <a:off x="20635269" y="994309"/>
                  <a:ext cx="489364" cy="430888"/>
                </a:xfrm>
                <a:prstGeom prst="rect">
                  <a:avLst/>
                </a:prstGeom>
                <a:blipFill>
                  <a:blip r:embed="rId5"/>
                  <a:stretch>
                    <a:fillRect l="-20000" r="-2500" b="-25714"/>
                  </a:stretch>
                </a:blipFill>
                <a:ln w="12700" cap="flat">
                  <a:noFill/>
                  <a:miter lim="400000"/>
                </a:ln>
                <a:effectLst/>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35" name="Equation"/>
                <p:cNvSpPr txBox="1"/>
                <p:nvPr/>
              </p:nvSpPr>
              <p:spPr>
                <a:xfrm>
                  <a:off x="10109542" y="1051969"/>
                  <a:ext cx="489364" cy="430888"/>
                </a:xfrm>
                <a:prstGeom prst="rect">
                  <a:avLst/>
                </a:prstGeom>
                <a:noFill/>
                <a:ln w="12700" cap="flat">
                  <a:noFill/>
                  <a:miter lim="400000"/>
                </a:ln>
                <a:effectLst/>
              </p:spPr>
              <p:txBody>
                <a:bodyPr wrap="none" lIns="0" tIns="0" rIns="0" bIns="0">
                  <a:spAutoFit/>
                </a:bodyPr>
                <a:lstStyle/>
                <a:p>
                  <a:pPr defTabSz="457200" latinLnBrk="1">
                    <a:defRPr sz="1800"/>
                  </a:pPr>
                  <a14:m>
                    <m:oMathPara xmlns:m="http://schemas.openxmlformats.org/officeDocument/2006/math">
                      <m:oMathParaPr>
                        <m:jc m:val="centerGroup"/>
                      </m:oMathParaPr>
                      <m:oMath xmlns:m="http://schemas.openxmlformats.org/officeDocument/2006/math">
                        <m:sSup>
                          <m:sSupPr>
                            <m:ctrlPr>
                              <a:rPr sz="1400" i="1">
                                <a:solidFill>
                                  <a:srgbClr val="FEFFFE"/>
                                </a:solidFill>
                                <a:latin typeface="Cambria Math" panose="02040503050406030204" pitchFamily="18" charset="0"/>
                              </a:rPr>
                            </m:ctrlPr>
                          </m:sSupPr>
                          <m:e>
                            <m:r>
                              <a:rPr sz="1400" i="1">
                                <a:solidFill>
                                  <a:srgbClr val="FEFFFE"/>
                                </a:solidFill>
                                <a:latin typeface="Cambria Math" panose="02040503050406030204" pitchFamily="18" charset="0"/>
                              </a:rPr>
                              <m:t>𝜇</m:t>
                            </m:r>
                          </m:e>
                          <m:sup>
                            <m:r>
                              <a:rPr sz="1400" i="1">
                                <a:solidFill>
                                  <a:srgbClr val="FEFFFE"/>
                                </a:solidFill>
                                <a:latin typeface="Cambria Math" panose="02040503050406030204" pitchFamily="18" charset="0"/>
                              </a:rPr>
                              <m:t>−</m:t>
                            </m:r>
                          </m:sup>
                        </m:sSup>
                      </m:oMath>
                    </m:oMathPara>
                  </a14:m>
                  <a:endParaRPr sz="1400">
                    <a:solidFill>
                      <a:srgbClr val="FFFFFF"/>
                    </a:solidFill>
                  </a:endParaRPr>
                </a:p>
              </p:txBody>
            </p:sp>
          </mc:Choice>
          <mc:Fallback>
            <p:sp>
              <p:nvSpPr>
                <p:cNvPr id="335" name="Equation"/>
                <p:cNvSpPr txBox="1">
                  <a:spLocks noRot="1" noChangeAspect="1" noMove="1" noResize="1" noEditPoints="1" noAdjustHandles="1" noChangeArrowheads="1" noChangeShapeType="1" noTextEdit="1"/>
                </p:cNvSpPr>
                <p:nvPr/>
              </p:nvSpPr>
              <p:spPr>
                <a:xfrm>
                  <a:off x="10109542" y="1051969"/>
                  <a:ext cx="489364" cy="430888"/>
                </a:xfrm>
                <a:prstGeom prst="rect">
                  <a:avLst/>
                </a:prstGeom>
                <a:blipFill>
                  <a:blip r:embed="rId6"/>
                  <a:stretch>
                    <a:fillRect l="-17500" b="-22857"/>
                  </a:stretch>
                </a:blipFill>
                <a:ln w="12700" cap="flat">
                  <a:noFill/>
                  <a:miter lim="400000"/>
                </a:ln>
                <a:effectLst/>
              </p:spPr>
              <p:txBody>
                <a:bodyPr/>
                <a:lstStyle/>
                <a:p>
                  <a:r>
                    <a:rPr lang="en-GB">
                      <a:noFill/>
                    </a:rPr>
                    <a:t> </a:t>
                  </a:r>
                </a:p>
              </p:txBody>
            </p:sp>
          </mc:Fallback>
        </mc:AlternateContent>
        <p:sp>
          <p:nvSpPr>
            <p:cNvPr id="336" name="Overlayed background events in 187.5 us (FLArE acquisition window)"/>
            <p:cNvSpPr txBox="1"/>
            <p:nvPr/>
          </p:nvSpPr>
          <p:spPr>
            <a:xfrm>
              <a:off x="14490879" y="130885"/>
              <a:ext cx="6576938" cy="71814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400" tIns="25400" rIns="25400" bIns="25400" numCol="1" anchor="ctr">
              <a:spAutoFit/>
            </a:bodyPr>
            <a:lstStyle/>
            <a:p>
              <a:pPr algn="ctr">
                <a:defRPr sz="2900" b="1">
                  <a:solidFill>
                    <a:srgbClr val="5E5E5E"/>
                  </a:solidFill>
                </a:defRPr>
              </a:pPr>
              <a:r>
                <a:rPr sz="1000"/>
                <a:t>Overlayed background events in </a:t>
              </a:r>
              <a:r>
                <a:rPr sz="1000">
                  <a:solidFill>
                    <a:srgbClr val="000000"/>
                  </a:solidFill>
                </a:rPr>
                <a:t>187.5 us</a:t>
              </a:r>
              <a:r>
                <a:rPr sz="1000"/>
                <a:t> (FLArE acquisition window)</a:t>
              </a:r>
            </a:p>
          </p:txBody>
        </p:sp>
        <p:sp>
          <p:nvSpPr>
            <p:cNvPr id="337" name="Line"/>
            <p:cNvSpPr/>
            <p:nvPr/>
          </p:nvSpPr>
          <p:spPr>
            <a:xfrm>
              <a:off x="516516" y="4558533"/>
              <a:ext cx="1404761" cy="1"/>
            </a:xfrm>
            <a:prstGeom prst="line">
              <a:avLst/>
            </a:prstGeom>
            <a:noFill/>
            <a:ln w="63500" cap="flat">
              <a:solidFill>
                <a:schemeClr val="accent5">
                  <a:hueOff val="-82419"/>
                  <a:satOff val="-9513"/>
                  <a:lumOff val="-16343"/>
                </a:schemeClr>
              </a:solidFill>
              <a:prstDash val="sysDot"/>
              <a:miter lim="400000"/>
              <a:tailEnd type="triangle" w="med" len="med"/>
            </a:ln>
            <a:effectLst/>
          </p:spPr>
          <p:txBody>
            <a:bodyPr wrap="square" lIns="25400" tIns="25400" rIns="25400" bIns="25400" numCol="1" anchor="ctr">
              <a:noAutofit/>
            </a:bodyPr>
            <a:lstStyle/>
            <a:p>
              <a:pPr algn="ctr">
                <a:defRPr sz="2400" b="1">
                  <a:solidFill>
                    <a:srgbClr val="5E5E5E"/>
                  </a:solidFill>
                </a:defRPr>
              </a:pPr>
              <a:endParaRPr sz="800"/>
            </a:p>
          </p:txBody>
        </p:sp>
        <p:sp>
          <p:nvSpPr>
            <p:cNvPr id="338" name="from IP"/>
            <p:cNvSpPr txBox="1"/>
            <p:nvPr/>
          </p:nvSpPr>
          <p:spPr>
            <a:xfrm>
              <a:off x="856618" y="4015992"/>
              <a:ext cx="724558" cy="34881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lgn="ctr">
                <a:lnSpc>
                  <a:spcPct val="100000"/>
                </a:lnSpc>
                <a:spcBef>
                  <a:spcPts val="0"/>
                </a:spcBef>
                <a:defRPr sz="2400" b="1">
                  <a:solidFill>
                    <a:srgbClr val="5E5E5E"/>
                  </a:solidFill>
                </a:defRPr>
              </a:lvl1pPr>
            </a:lstStyle>
            <a:p>
              <a:r>
                <a:rPr sz="800"/>
                <a:t>from IP</a:t>
              </a:r>
            </a:p>
          </p:txBody>
        </p:sp>
        <p:sp>
          <p:nvSpPr>
            <p:cNvPr id="339" name="FLArE"/>
            <p:cNvSpPr txBox="1"/>
            <p:nvPr/>
          </p:nvSpPr>
          <p:spPr>
            <a:xfrm>
              <a:off x="4347586" y="6556869"/>
              <a:ext cx="698910" cy="41036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lgn="ctr">
                <a:lnSpc>
                  <a:spcPct val="100000"/>
                </a:lnSpc>
                <a:spcBef>
                  <a:spcPts val="0"/>
                </a:spcBef>
                <a:defRPr sz="3000" b="1">
                  <a:solidFill>
                    <a:schemeClr val="accent5">
                      <a:lumOff val="-29866"/>
                    </a:schemeClr>
                  </a:solidFill>
                </a:defRPr>
              </a:lvl1pPr>
            </a:lstStyle>
            <a:p>
              <a:r>
                <a:rPr sz="1000"/>
                <a:t>FLArE</a:t>
              </a:r>
            </a:p>
          </p:txBody>
        </p:sp>
        <p:sp>
          <p:nvSpPr>
            <p:cNvPr id="340" name="FASERnu2"/>
            <p:cNvSpPr txBox="1"/>
            <p:nvPr/>
          </p:nvSpPr>
          <p:spPr>
            <a:xfrm>
              <a:off x="8091800" y="6556869"/>
              <a:ext cx="1173398" cy="41036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lgn="ctr">
                <a:lnSpc>
                  <a:spcPct val="100000"/>
                </a:lnSpc>
                <a:spcBef>
                  <a:spcPts val="0"/>
                </a:spcBef>
                <a:defRPr sz="3000" b="1">
                  <a:solidFill>
                    <a:schemeClr val="accent5">
                      <a:lumOff val="-29866"/>
                    </a:schemeClr>
                  </a:solidFill>
                </a:defRPr>
              </a:lvl1pPr>
            </a:lstStyle>
            <a:p>
              <a:r>
                <a:rPr sz="1000"/>
                <a:t>FASERnu2</a:t>
              </a:r>
            </a:p>
          </p:txBody>
        </p:sp>
        <p:sp>
          <p:nvSpPr>
            <p:cNvPr id="341" name="FASER2"/>
            <p:cNvSpPr txBox="1"/>
            <p:nvPr/>
          </p:nvSpPr>
          <p:spPr>
            <a:xfrm>
              <a:off x="14391575" y="6556869"/>
              <a:ext cx="897682" cy="41036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lgn="ctr">
                <a:lnSpc>
                  <a:spcPct val="100000"/>
                </a:lnSpc>
                <a:spcBef>
                  <a:spcPts val="0"/>
                </a:spcBef>
                <a:defRPr sz="3000" b="1">
                  <a:solidFill>
                    <a:schemeClr val="accent5">
                      <a:lumOff val="-29866"/>
                    </a:schemeClr>
                  </a:solidFill>
                </a:defRPr>
              </a:lvl1pPr>
            </a:lstStyle>
            <a:p>
              <a:r>
                <a:rPr sz="1000"/>
                <a:t>FASER2</a:t>
              </a:r>
            </a:p>
          </p:txBody>
        </p:sp>
        <p:sp>
          <p:nvSpPr>
            <p:cNvPr id="342" name="FORMOSA"/>
            <p:cNvSpPr txBox="1"/>
            <p:nvPr/>
          </p:nvSpPr>
          <p:spPr>
            <a:xfrm>
              <a:off x="17173411" y="6556869"/>
              <a:ext cx="1211870" cy="41036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lgn="ctr">
                <a:lnSpc>
                  <a:spcPct val="100000"/>
                </a:lnSpc>
                <a:spcBef>
                  <a:spcPts val="0"/>
                </a:spcBef>
                <a:defRPr sz="3000" b="1">
                  <a:solidFill>
                    <a:schemeClr val="accent5">
                      <a:lumOff val="-29866"/>
                    </a:schemeClr>
                  </a:solidFill>
                </a:defRPr>
              </a:lvl1pPr>
            </a:lstStyle>
            <a:p>
              <a:r>
                <a:rPr sz="1000"/>
                <a:t>FORMOSA</a:t>
              </a:r>
            </a:p>
          </p:txBody>
        </p:sp>
        <p:sp>
          <p:nvSpPr>
            <p:cNvPr id="343" name="Event display from G4 simulations"/>
            <p:cNvSpPr txBox="1"/>
            <p:nvPr/>
          </p:nvSpPr>
          <p:spPr>
            <a:xfrm>
              <a:off x="2474746" y="519799"/>
              <a:ext cx="6576938" cy="41036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400" tIns="25400" rIns="25400" bIns="25400" numCol="1" anchor="ctr">
              <a:spAutoFit/>
            </a:bodyPr>
            <a:lstStyle>
              <a:lvl1pPr algn="ctr">
                <a:lnSpc>
                  <a:spcPct val="100000"/>
                </a:lnSpc>
                <a:spcBef>
                  <a:spcPts val="0"/>
                </a:spcBef>
                <a:defRPr sz="2900" b="1">
                  <a:solidFill>
                    <a:srgbClr val="5E5E5E"/>
                  </a:solidFill>
                </a:defRPr>
              </a:lvl1pPr>
            </a:lstStyle>
            <a:p>
              <a:r>
                <a:rPr sz="1000"/>
                <a:t>Event display from G4 simulations</a:t>
              </a:r>
            </a:p>
          </p:txBody>
        </p:sp>
      </p:grpSp>
      <p:sp>
        <p:nvSpPr>
          <p:cNvPr id="345" name="Line"/>
          <p:cNvSpPr/>
          <p:nvPr/>
        </p:nvSpPr>
        <p:spPr>
          <a:xfrm>
            <a:off x="2773258" y="3758716"/>
            <a:ext cx="720897" cy="863168"/>
          </a:xfrm>
          <a:prstGeom prst="line">
            <a:avLst/>
          </a:prstGeom>
          <a:ln w="25400">
            <a:solidFill>
              <a:srgbClr val="000000"/>
            </a:solidFill>
            <a:miter lim="400000"/>
            <a:tailEnd type="triangle"/>
          </a:ln>
        </p:spPr>
        <p:txBody>
          <a:bodyPr lIns="25400" tIns="25400" rIns="25400" bIns="25400" anchor="ctr"/>
          <a:lstStyle/>
          <a:p>
            <a:pPr algn="ctr">
              <a:defRPr sz="2400" b="1">
                <a:solidFill>
                  <a:srgbClr val="5E5E5E"/>
                </a:solidFill>
              </a:defRPr>
            </a:pPr>
            <a:endParaRPr sz="800"/>
          </a:p>
        </p:txBody>
      </p:sp>
      <p:sp>
        <p:nvSpPr>
          <p:cNvPr id="346" name="Zoom on FLArE volume…"/>
          <p:cNvSpPr txBox="1"/>
          <p:nvPr/>
        </p:nvSpPr>
        <p:spPr>
          <a:xfrm>
            <a:off x="479530" y="5274155"/>
            <a:ext cx="1821944" cy="7437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pPr>
              <a:defRPr sz="2700" b="1">
                <a:solidFill>
                  <a:srgbClr val="5E5E5E"/>
                </a:solidFill>
              </a:defRPr>
            </a:pPr>
            <a:r>
              <a:rPr sz="900"/>
              <a:t>Zoom on FLArE volume</a:t>
            </a:r>
          </a:p>
          <a:p>
            <a:pPr>
              <a:defRPr sz="2700" b="1">
                <a:solidFill>
                  <a:srgbClr val="5E5E5E"/>
                </a:solidFill>
              </a:defRPr>
            </a:pPr>
            <a:endParaRPr sz="900"/>
          </a:p>
          <a:p>
            <a:pPr>
              <a:defRPr sz="2700" b="1">
                <a:solidFill>
                  <a:srgbClr val="5E5E5E"/>
                </a:solidFill>
              </a:defRPr>
            </a:pPr>
            <a:r>
              <a:rPr sz="900"/>
              <a:t>The muon rates (0.5 Hz/cm^2) and space charge effects are manageable around the line of sight. </a:t>
            </a:r>
          </a:p>
        </p:txBody>
      </p:sp>
      <mc:AlternateContent xmlns:mc="http://schemas.openxmlformats.org/markup-compatibility/2006">
        <mc:Choice xmlns:a14="http://schemas.microsoft.com/office/drawing/2010/main" Requires="a14">
          <p:sp>
            <p:nvSpPr>
              <p:cNvPr id="347" name=": blue…"/>
              <p:cNvSpPr txBox="1"/>
              <p:nvPr/>
            </p:nvSpPr>
            <p:spPr>
              <a:xfrm>
                <a:off x="8624801" y="4926862"/>
                <a:ext cx="2594797" cy="1116950"/>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25400" tIns="25400" rIns="25400" bIns="25400" numCol="2" spcCol="259479" anchor="ctr"/>
              <a:lstStyle/>
              <a:p>
                <a:pPr>
                  <a:defRPr sz="3000"/>
                </a:pPr>
                <a14:m>
                  <m:oMath xmlns:m="http://schemas.openxmlformats.org/officeDocument/2006/math">
                    <m:sSup>
                      <m:sSupPr>
                        <m:ctrlPr>
                          <a:rPr sz="2800" i="1">
                            <a:solidFill>
                              <a:srgbClr val="000000"/>
                            </a:solidFill>
                            <a:latin typeface="Cambria Math" panose="02040503050406030204" pitchFamily="18" charset="0"/>
                          </a:rPr>
                        </m:ctrlPr>
                      </m:sSupPr>
                      <m:e>
                        <m:r>
                          <a:rPr sz="2800" i="1">
                            <a:solidFill>
                              <a:srgbClr val="000000"/>
                            </a:solidFill>
                            <a:latin typeface="Cambria Math" panose="02040503050406030204" pitchFamily="18" charset="0"/>
                          </a:rPr>
                          <m:t>𝜇</m:t>
                        </m:r>
                      </m:e>
                      <m:sup>
                        <m:r>
                          <a:rPr sz="2800" i="1">
                            <a:solidFill>
                              <a:srgbClr val="000000"/>
                            </a:solidFill>
                            <a:latin typeface="Cambria Math" panose="02040503050406030204" pitchFamily="18" charset="0"/>
                          </a:rPr>
                          <m:t>±</m:t>
                        </m:r>
                      </m:sup>
                    </m:sSup>
                  </m:oMath>
                </a14:m>
                <a:r>
                  <a:rPr sz="1000"/>
                  <a:t>: blue</a:t>
                </a:r>
              </a:p>
              <a:p>
                <a:pPr>
                  <a:defRPr sz="3000"/>
                </a:pPr>
                <a14:m>
                  <m:oMath xmlns:m="http://schemas.openxmlformats.org/officeDocument/2006/math">
                    <m:sSup>
                      <m:sSupPr>
                        <m:ctrlPr>
                          <a:rPr sz="2800" i="1">
                            <a:solidFill>
                              <a:srgbClr val="000000"/>
                            </a:solidFill>
                            <a:latin typeface="Cambria Math" panose="02040503050406030204" pitchFamily="18" charset="0"/>
                          </a:rPr>
                        </m:ctrlPr>
                      </m:sSupPr>
                      <m:e>
                        <m:r>
                          <a:rPr sz="2800" i="1">
                            <a:solidFill>
                              <a:srgbClr val="000000"/>
                            </a:solidFill>
                            <a:latin typeface="Cambria Math" panose="02040503050406030204" pitchFamily="18" charset="0"/>
                          </a:rPr>
                          <m:t>𝑒</m:t>
                        </m:r>
                      </m:e>
                      <m:sup>
                        <m:r>
                          <a:rPr sz="2800" i="1">
                            <a:solidFill>
                              <a:srgbClr val="000000"/>
                            </a:solidFill>
                            <a:latin typeface="Cambria Math" panose="02040503050406030204" pitchFamily="18" charset="0"/>
                          </a:rPr>
                          <m:t>±</m:t>
                        </m:r>
                      </m:sup>
                    </m:sSup>
                  </m:oMath>
                </a14:m>
                <a:r>
                  <a:rPr sz="1000"/>
                  <a:t>: red</a:t>
                </a:r>
              </a:p>
              <a:p>
                <a:pPr>
                  <a:defRPr sz="3000"/>
                </a:pPr>
                <a14:m>
                  <m:oMath xmlns:m="http://schemas.openxmlformats.org/officeDocument/2006/math">
                    <m:r>
                      <a:rPr sz="2800" i="1">
                        <a:solidFill>
                          <a:srgbClr val="000000"/>
                        </a:solidFill>
                        <a:latin typeface="Cambria Math" panose="02040503050406030204" pitchFamily="18" charset="0"/>
                      </a:rPr>
                      <m:t>𝑛</m:t>
                    </m:r>
                  </m:oMath>
                </a14:m>
                <a:r>
                  <a:rPr sz="1000"/>
                  <a:t>: orange</a:t>
                </a:r>
              </a:p>
              <a:p>
                <a:pPr>
                  <a:defRPr sz="3000"/>
                </a:pPr>
                <a14:m>
                  <m:oMath xmlns:m="http://schemas.openxmlformats.org/officeDocument/2006/math">
                    <m:r>
                      <a:rPr sz="2800" i="1">
                        <a:solidFill>
                          <a:srgbClr val="000000"/>
                        </a:solidFill>
                        <a:latin typeface="Cambria Math" panose="02040503050406030204" pitchFamily="18" charset="0"/>
                      </a:rPr>
                      <m:t>𝛾</m:t>
                    </m:r>
                  </m:oMath>
                </a14:m>
                <a:r>
                  <a:rPr sz="1000"/>
                  <a:t>: gray</a:t>
                </a:r>
              </a:p>
              <a:p>
                <a:pPr>
                  <a:defRPr sz="3000"/>
                </a:pPr>
                <a14:m>
                  <m:oMath xmlns:m="http://schemas.openxmlformats.org/officeDocument/2006/math">
                    <m:r>
                      <a:rPr sz="2800" i="1">
                        <a:solidFill>
                          <a:srgbClr val="000000"/>
                        </a:solidFill>
                        <a:latin typeface="Cambria Math" panose="02040503050406030204" pitchFamily="18" charset="0"/>
                      </a:rPr>
                      <m:t>𝑝</m:t>
                    </m:r>
                  </m:oMath>
                </a14:m>
                <a:r>
                  <a:rPr sz="1000"/>
                  <a:t>: black</a:t>
                </a:r>
              </a:p>
              <a:p>
                <a:pPr>
                  <a:defRPr sz="3000"/>
                </a:pPr>
                <a14:m>
                  <m:oMath xmlns:m="http://schemas.openxmlformats.org/officeDocument/2006/math">
                    <m:sSup>
                      <m:sSupPr>
                        <m:ctrlPr>
                          <a:rPr sz="2800" i="1">
                            <a:solidFill>
                              <a:srgbClr val="000000"/>
                            </a:solidFill>
                            <a:latin typeface="Cambria Math" panose="02040503050406030204" pitchFamily="18" charset="0"/>
                          </a:rPr>
                        </m:ctrlPr>
                      </m:sSupPr>
                      <m:e>
                        <m:r>
                          <a:rPr sz="2800" i="1">
                            <a:solidFill>
                              <a:srgbClr val="000000"/>
                            </a:solidFill>
                            <a:latin typeface="Cambria Math" panose="02040503050406030204" pitchFamily="18" charset="0"/>
                          </a:rPr>
                          <m:t>𝜋</m:t>
                        </m:r>
                      </m:e>
                      <m:sup>
                        <m:r>
                          <a:rPr sz="2800" i="1">
                            <a:solidFill>
                              <a:srgbClr val="000000"/>
                            </a:solidFill>
                            <a:latin typeface="Cambria Math" panose="02040503050406030204" pitchFamily="18" charset="0"/>
                          </a:rPr>
                          <m:t>0</m:t>
                        </m:r>
                      </m:sup>
                    </m:sSup>
                  </m:oMath>
                </a14:m>
                <a:r>
                  <a:rPr sz="1000"/>
                  <a:t>: magenta</a:t>
                </a:r>
              </a:p>
              <a:p>
                <a:pPr>
                  <a:defRPr sz="3000"/>
                </a:pPr>
                <a14:m>
                  <m:oMath xmlns:m="http://schemas.openxmlformats.org/officeDocument/2006/math">
                    <m:sSup>
                      <m:sSupPr>
                        <m:ctrlPr>
                          <a:rPr sz="2800" i="1">
                            <a:solidFill>
                              <a:srgbClr val="000000"/>
                            </a:solidFill>
                            <a:latin typeface="Cambria Math" panose="02040503050406030204" pitchFamily="18" charset="0"/>
                          </a:rPr>
                        </m:ctrlPr>
                      </m:sSupPr>
                      <m:e>
                        <m:r>
                          <a:rPr sz="2800" i="1">
                            <a:solidFill>
                              <a:srgbClr val="000000"/>
                            </a:solidFill>
                            <a:latin typeface="Cambria Math" panose="02040503050406030204" pitchFamily="18" charset="0"/>
                          </a:rPr>
                          <m:t>𝜋</m:t>
                        </m:r>
                      </m:e>
                      <m:sup>
                        <m:r>
                          <a:rPr sz="2800" i="1">
                            <a:solidFill>
                              <a:srgbClr val="000000"/>
                            </a:solidFill>
                            <a:latin typeface="Cambria Math" panose="02040503050406030204" pitchFamily="18" charset="0"/>
                          </a:rPr>
                          <m:t>±</m:t>
                        </m:r>
                      </m:sup>
                    </m:sSup>
                  </m:oMath>
                </a14:m>
                <a:r>
                  <a:rPr sz="1000"/>
                  <a:t>: cyan</a:t>
                </a:r>
              </a:p>
              <a:p>
                <a:pPr>
                  <a:defRPr sz="3000"/>
                </a:pPr>
                <a:r>
                  <a:rPr sz="1000"/>
                  <a:t>other: green</a:t>
                </a:r>
              </a:p>
            </p:txBody>
          </p:sp>
        </mc:Choice>
        <mc:Fallback>
          <p:sp>
            <p:nvSpPr>
              <p:cNvPr id="347" name=": blue…"/>
              <p:cNvSpPr txBox="1">
                <a:spLocks noRot="1" noChangeAspect="1" noMove="1" noResize="1" noEditPoints="1" noAdjustHandles="1" noChangeArrowheads="1" noChangeShapeType="1" noTextEdit="1"/>
              </p:cNvSpPr>
              <p:nvPr/>
            </p:nvSpPr>
            <p:spPr>
              <a:xfrm>
                <a:off x="8624801" y="4926862"/>
                <a:ext cx="2594797" cy="1116950"/>
              </a:xfrm>
              <a:prstGeom prst="rect">
                <a:avLst/>
              </a:prstGeom>
              <a:blipFill>
                <a:blip r:embed="rId7"/>
                <a:stretch>
                  <a:fillRect t="-21311" b="-30055"/>
                </a:stretch>
              </a:blipFill>
              <a:ln w="12700">
                <a:miter lim="400000"/>
              </a:ln>
              <a:extLst>
                <a:ext uri="{C572A759-6A51-4108-AA02-DFA0A04FC94B}">
                  <ma14:wrappingTextBoxFlag xmlns:a14="http://schemas.microsoft.com/office/drawing/2010/main" xmlns:ma14="http://schemas.microsoft.com/office/mac/drawingml/2011/main" xmlns:m="http://schemas.openxmlformats.org/officeDocument/2006/math" xmlns="" val="1"/>
                </a:ext>
              </a:extLst>
            </p:spPr>
            <p:txBody>
              <a:bodyPr/>
              <a:lstStyle/>
              <a:p>
                <a:r>
                  <a:rPr lang="en-GB">
                    <a:noFill/>
                  </a:rPr>
                  <a:t> </a:t>
                </a:r>
              </a:p>
            </p:txBody>
          </p:sp>
        </mc:Fallback>
      </mc:AlternateContent>
      <p:sp>
        <p:nvSpPr>
          <p:cNvPr id="348" name="Mu- band"/>
          <p:cNvSpPr txBox="1"/>
          <p:nvPr/>
        </p:nvSpPr>
        <p:spPr>
          <a:xfrm>
            <a:off x="5055505" y="2213069"/>
            <a:ext cx="254878" cy="1128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r>
              <a:rPr sz="400"/>
              <a:t>Mu- band</a:t>
            </a:r>
          </a:p>
        </p:txBody>
      </p:sp>
      <p:sp>
        <p:nvSpPr>
          <p:cNvPr id="349" name="Mu+ band"/>
          <p:cNvSpPr txBox="1"/>
          <p:nvPr/>
        </p:nvSpPr>
        <p:spPr>
          <a:xfrm>
            <a:off x="5055505" y="3872321"/>
            <a:ext cx="264496" cy="1128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r>
              <a:rPr sz="400"/>
              <a:t>Mu+ band</a:t>
            </a:r>
          </a:p>
        </p:txBody>
      </p:sp>
      <p:sp>
        <p:nvSpPr>
          <p:cNvPr id="350" name="Arrow"/>
          <p:cNvSpPr/>
          <p:nvPr/>
        </p:nvSpPr>
        <p:spPr>
          <a:xfrm>
            <a:off x="2437754" y="5443945"/>
            <a:ext cx="635001" cy="404216"/>
          </a:xfrm>
          <a:prstGeom prst="rightArrow">
            <a:avLst>
              <a:gd name="adj1" fmla="val 32000"/>
              <a:gd name="adj2" fmla="val 100540"/>
            </a:avLst>
          </a:prstGeom>
          <a:solidFill>
            <a:srgbClr val="000000"/>
          </a:solidFill>
          <a:ln w="12700">
            <a:miter lim="400000"/>
          </a:ln>
        </p:spPr>
        <p:txBody>
          <a:bodyPr lIns="25400" tIns="25400" rIns="25400" bIns="25400" anchor="ctr"/>
          <a:lstStyle/>
          <a:p>
            <a:pPr algn="ctr" defTabSz="412750">
              <a:defRPr sz="3200">
                <a:solidFill>
                  <a:srgbClr val="FFFFFF"/>
                </a:solidFill>
                <a:latin typeface="Helvetica Neue Medium"/>
                <a:ea typeface="Helvetica Neue Medium"/>
                <a:cs typeface="Helvetica Neue Medium"/>
                <a:sym typeface="Helvetica Neue Medium"/>
              </a:defRPr>
            </a:pPr>
            <a:endParaRPr sz="1000"/>
          </a:p>
        </p:txBody>
      </p:sp>
      <p:sp>
        <p:nvSpPr>
          <p:cNvPr id="2" name="Slide Number Placeholder 1">
            <a:extLst>
              <a:ext uri="{FF2B5EF4-FFF2-40B4-BE49-F238E27FC236}">
                <a16:creationId xmlns:a16="http://schemas.microsoft.com/office/drawing/2014/main" id="{3A394DA2-F3F3-4860-9474-27E7ADBE8F94}"/>
              </a:ext>
            </a:extLst>
          </p:cNvPr>
          <p:cNvSpPr>
            <a:spLocks noGrp="1"/>
          </p:cNvSpPr>
          <p:nvPr>
            <p:ph type="sldNum" sz="quarter" idx="2"/>
          </p:nvPr>
        </p:nvSpPr>
        <p:spPr/>
        <p:txBody>
          <a:bodyPr/>
          <a:lstStyle/>
          <a:p>
            <a:fld id="{86CB4B4D-7CA3-9044-876B-883B54F8677D}" type="slidenum">
              <a:rPr lang="en-GB" smtClean="0"/>
              <a:t>37</a:t>
            </a:fld>
            <a:endParaRPr lang="en-GB"/>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3C167-CE2B-454C-86CA-BD630D73ABDD}"/>
              </a:ext>
            </a:extLst>
          </p:cNvPr>
          <p:cNvSpPr>
            <a:spLocks noGrp="1"/>
          </p:cNvSpPr>
          <p:nvPr>
            <p:ph type="title"/>
          </p:nvPr>
        </p:nvSpPr>
        <p:spPr/>
        <p:txBody>
          <a:bodyPr/>
          <a:lstStyle/>
          <a:p>
            <a:endParaRPr lang="en-CH"/>
          </a:p>
        </p:txBody>
      </p:sp>
      <p:sp>
        <p:nvSpPr>
          <p:cNvPr id="3" name="Content Placeholder 2">
            <a:extLst>
              <a:ext uri="{FF2B5EF4-FFF2-40B4-BE49-F238E27FC236}">
                <a16:creationId xmlns:a16="http://schemas.microsoft.com/office/drawing/2014/main" id="{49D03C8D-0AE0-4142-A6E0-59601D322811}"/>
              </a:ext>
            </a:extLst>
          </p:cNvPr>
          <p:cNvSpPr>
            <a:spLocks noGrp="1"/>
          </p:cNvSpPr>
          <p:nvPr>
            <p:ph idx="1"/>
          </p:nvPr>
        </p:nvSpPr>
        <p:spPr/>
        <p:txBody>
          <a:bodyPr/>
          <a:lstStyle/>
          <a:p>
            <a:endParaRPr lang="en-CH"/>
          </a:p>
        </p:txBody>
      </p:sp>
      <p:pic>
        <p:nvPicPr>
          <p:cNvPr id="4" name="Picture 3">
            <a:extLst>
              <a:ext uri="{FF2B5EF4-FFF2-40B4-BE49-F238E27FC236}">
                <a16:creationId xmlns:a16="http://schemas.microsoft.com/office/drawing/2014/main" id="{431A36FB-7562-C64B-871B-D705575016E5}"/>
              </a:ext>
            </a:extLst>
          </p:cNvPr>
          <p:cNvPicPr>
            <a:picLocks noChangeAspect="1"/>
          </p:cNvPicPr>
          <p:nvPr/>
        </p:nvPicPr>
        <p:blipFill>
          <a:blip r:embed="rId2"/>
          <a:stretch>
            <a:fillRect/>
          </a:stretch>
        </p:blipFill>
        <p:spPr>
          <a:xfrm>
            <a:off x="-10510" y="3583"/>
            <a:ext cx="12192000" cy="6850834"/>
          </a:xfrm>
          <a:prstGeom prst="rect">
            <a:avLst/>
          </a:prstGeom>
        </p:spPr>
      </p:pic>
      <p:sp>
        <p:nvSpPr>
          <p:cNvPr id="6" name="TextBox 5">
            <a:extLst>
              <a:ext uri="{FF2B5EF4-FFF2-40B4-BE49-F238E27FC236}">
                <a16:creationId xmlns:a16="http://schemas.microsoft.com/office/drawing/2014/main" id="{5C72011A-DBCA-1C4F-84B7-677000CAF021}"/>
              </a:ext>
            </a:extLst>
          </p:cNvPr>
          <p:cNvSpPr txBox="1"/>
          <p:nvPr/>
        </p:nvSpPr>
        <p:spPr>
          <a:xfrm>
            <a:off x="409904" y="248644"/>
            <a:ext cx="6096000" cy="461665"/>
          </a:xfrm>
          <a:prstGeom prst="rect">
            <a:avLst/>
          </a:prstGeom>
          <a:noFill/>
        </p:spPr>
        <p:txBody>
          <a:bodyPr wrap="square">
            <a:spAutoFit/>
          </a:bodyPr>
          <a:lstStyle/>
          <a:p>
            <a:r>
              <a:rPr lang="en-US" sz="2400" dirty="0" err="1">
                <a:solidFill>
                  <a:schemeClr val="accent1">
                    <a:lumMod val="75000"/>
                  </a:schemeClr>
                </a:solidFill>
              </a:rPr>
              <a:t>FASERν</a:t>
            </a:r>
            <a:endParaRPr lang="en-CH" sz="2400" dirty="0"/>
          </a:p>
        </p:txBody>
      </p:sp>
      <p:sp>
        <p:nvSpPr>
          <p:cNvPr id="9" name="Date Placeholder 8">
            <a:extLst>
              <a:ext uri="{FF2B5EF4-FFF2-40B4-BE49-F238E27FC236}">
                <a16:creationId xmlns:a16="http://schemas.microsoft.com/office/drawing/2014/main" id="{94757013-FB85-479F-AE6F-563A94238EF8}"/>
              </a:ext>
            </a:extLst>
          </p:cNvPr>
          <p:cNvSpPr>
            <a:spLocks noGrp="1"/>
          </p:cNvSpPr>
          <p:nvPr>
            <p:ph type="dt" sz="half" idx="10"/>
          </p:nvPr>
        </p:nvSpPr>
        <p:spPr/>
        <p:txBody>
          <a:bodyPr/>
          <a:lstStyle/>
          <a:p>
            <a:r>
              <a:rPr lang="en-US"/>
              <a:t>13/06/2025</a:t>
            </a:r>
            <a:endParaRPr lang="en-GB"/>
          </a:p>
        </p:txBody>
      </p:sp>
      <p:sp>
        <p:nvSpPr>
          <p:cNvPr id="10" name="Footer Placeholder 9">
            <a:extLst>
              <a:ext uri="{FF2B5EF4-FFF2-40B4-BE49-F238E27FC236}">
                <a16:creationId xmlns:a16="http://schemas.microsoft.com/office/drawing/2014/main" id="{FB5B93E7-80AD-4E76-BB4E-DC0B0408ED81}"/>
              </a:ext>
            </a:extLst>
          </p:cNvPr>
          <p:cNvSpPr>
            <a:spLocks noGrp="1"/>
          </p:cNvSpPr>
          <p:nvPr>
            <p:ph type="ftr" sz="quarter" idx="11"/>
          </p:nvPr>
        </p:nvSpPr>
        <p:spPr/>
        <p:txBody>
          <a:bodyPr/>
          <a:lstStyle/>
          <a:p>
            <a:r>
              <a:rPr lang="en-GB"/>
              <a:t>Alan Barr, University of Oxford, WIN25</a:t>
            </a:r>
          </a:p>
        </p:txBody>
      </p:sp>
      <p:sp>
        <p:nvSpPr>
          <p:cNvPr id="11" name="Slide Number Placeholder 10">
            <a:extLst>
              <a:ext uri="{FF2B5EF4-FFF2-40B4-BE49-F238E27FC236}">
                <a16:creationId xmlns:a16="http://schemas.microsoft.com/office/drawing/2014/main" id="{9331DB92-C18B-4383-B08C-E304F3AC69EE}"/>
              </a:ext>
            </a:extLst>
          </p:cNvPr>
          <p:cNvSpPr>
            <a:spLocks noGrp="1"/>
          </p:cNvSpPr>
          <p:nvPr>
            <p:ph type="sldNum" sz="quarter" idx="12"/>
          </p:nvPr>
        </p:nvSpPr>
        <p:spPr/>
        <p:txBody>
          <a:bodyPr/>
          <a:lstStyle/>
          <a:p>
            <a:fld id="{A1BEBC7D-A577-4EC9-BAA7-6667F04C927E}" type="slidenum">
              <a:rPr lang="en-GB" smtClean="0"/>
              <a:t>38</a:t>
            </a:fld>
            <a:endParaRPr lang="en-GB"/>
          </a:p>
        </p:txBody>
      </p:sp>
    </p:spTree>
    <p:extLst>
      <p:ext uri="{BB962C8B-B14F-4D97-AF65-F5344CB8AC3E}">
        <p14:creationId xmlns:p14="http://schemas.microsoft.com/office/powerpoint/2010/main" val="41820201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8" name="Google Shape;625;p55" descr="Google Shape;625;p55"/>
          <p:cNvPicPr>
            <a:picLocks noChangeAspect="1"/>
          </p:cNvPicPr>
          <p:nvPr/>
        </p:nvPicPr>
        <p:blipFill>
          <a:blip r:embed="rId2"/>
          <a:stretch>
            <a:fillRect/>
          </a:stretch>
        </p:blipFill>
        <p:spPr>
          <a:xfrm>
            <a:off x="1477896" y="3860319"/>
            <a:ext cx="2169096" cy="2756567"/>
          </a:xfrm>
          <a:prstGeom prst="rect">
            <a:avLst/>
          </a:prstGeom>
          <a:ln w="12700">
            <a:miter lim="400000"/>
          </a:ln>
        </p:spPr>
      </p:pic>
      <p:pic>
        <p:nvPicPr>
          <p:cNvPr id="499" name="Google Shape;627;p55" descr="Google Shape;627;p55"/>
          <p:cNvPicPr>
            <a:picLocks noChangeAspect="1"/>
          </p:cNvPicPr>
          <p:nvPr/>
        </p:nvPicPr>
        <p:blipFill>
          <a:blip r:embed="rId3"/>
          <a:stretch>
            <a:fillRect/>
          </a:stretch>
        </p:blipFill>
        <p:spPr>
          <a:xfrm>
            <a:off x="4967687" y="3884519"/>
            <a:ext cx="2704100" cy="2708168"/>
          </a:xfrm>
          <a:prstGeom prst="rect">
            <a:avLst/>
          </a:prstGeom>
          <a:ln w="12700">
            <a:miter lim="400000"/>
          </a:ln>
        </p:spPr>
      </p:pic>
      <p:sp>
        <p:nvSpPr>
          <p:cNvPr id="500" name="Detector upgrades (Run3)"/>
          <p:cNvSpPr txBox="1"/>
          <p:nvPr/>
        </p:nvSpPr>
        <p:spPr>
          <a:xfrm>
            <a:off x="680054" y="205383"/>
            <a:ext cx="10882325" cy="7322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defTabSz="308074">
              <a:defRPr sz="3000">
                <a:solidFill>
                  <a:srgbClr val="941100"/>
                </a:solidFill>
                <a:latin typeface="Handwriting - Dakota"/>
                <a:ea typeface="Handwriting - Dakota"/>
                <a:cs typeface="Handwriting - Dakota"/>
                <a:sym typeface="Handwriting - Dakota"/>
              </a:defRPr>
            </a:lvl1pPr>
          </a:lstStyle>
          <a:p>
            <a:r>
              <a:rPr lang="en-GB" sz="4000" dirty="0"/>
              <a:t>SND </a:t>
            </a:r>
            <a:r>
              <a:rPr sz="4000" dirty="0"/>
              <a:t>Detector upgrades (Run3)</a:t>
            </a:r>
          </a:p>
        </p:txBody>
      </p:sp>
      <p:sp>
        <p:nvSpPr>
          <p:cNvPr id="501" name="Veto detector upgrade (2024)…"/>
          <p:cNvSpPr txBox="1"/>
          <p:nvPr/>
        </p:nvSpPr>
        <p:spPr>
          <a:xfrm>
            <a:off x="464808" y="1164528"/>
            <a:ext cx="4413600" cy="24929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b="1">
                <a:solidFill>
                  <a:schemeClr val="accent1"/>
                </a:solidFill>
              </a:defRPr>
            </a:pPr>
            <a:r>
              <a:rPr dirty="0"/>
              <a:t>Veto detector upgrade (2024)</a:t>
            </a:r>
          </a:p>
          <a:p>
            <a:pPr indent="609585">
              <a:buClr>
                <a:srgbClr val="44546A"/>
              </a:buClr>
              <a:buFont typeface="Helvetica"/>
              <a:defRPr>
                <a:solidFill>
                  <a:srgbClr val="44546A"/>
                </a:solidFill>
              </a:defRPr>
            </a:pPr>
            <a:endParaRPr dirty="0"/>
          </a:p>
          <a:p>
            <a:pPr marL="169329" indent="-169329">
              <a:buClr>
                <a:srgbClr val="44546A"/>
              </a:buClr>
              <a:buSzPct val="100000"/>
              <a:buChar char="‣"/>
              <a:defRPr>
                <a:solidFill>
                  <a:srgbClr val="44546A"/>
                </a:solidFill>
              </a:defRPr>
            </a:pPr>
            <a:r>
              <a:rPr dirty="0"/>
              <a:t>Third veto plane installed</a:t>
            </a:r>
          </a:p>
          <a:p>
            <a:pPr marL="169329" indent="-169329">
              <a:buClr>
                <a:srgbClr val="44546A"/>
              </a:buClr>
              <a:buSzPct val="100000"/>
              <a:buChar char="‣"/>
              <a:defRPr>
                <a:solidFill>
                  <a:srgbClr val="44546A"/>
                </a:solidFill>
              </a:defRPr>
            </a:pPr>
            <a:r>
              <a:rPr dirty="0"/>
              <a:t>Additional redundancy to improve detector </a:t>
            </a:r>
            <a:r>
              <a:rPr dirty="0">
                <a:solidFill>
                  <a:schemeClr val="accent6"/>
                </a:solidFill>
              </a:rPr>
              <a:t>acceptance and efficiency</a:t>
            </a:r>
          </a:p>
          <a:p>
            <a:pPr marL="169329" indent="-169329">
              <a:buClr>
                <a:srgbClr val="44546A"/>
              </a:buClr>
              <a:buSzPct val="100000"/>
              <a:buChar char="‣"/>
              <a:defRPr>
                <a:solidFill>
                  <a:srgbClr val="44546A"/>
                </a:solidFill>
              </a:defRPr>
            </a:pPr>
            <a:r>
              <a:rPr dirty="0"/>
              <a:t>~10cm floor excavation to lower the whole Veto system</a:t>
            </a:r>
          </a:p>
          <a:p>
            <a:pPr marL="169329" indent="-169329">
              <a:buClr>
                <a:srgbClr val="44546A"/>
              </a:buClr>
              <a:buSzPct val="100000"/>
              <a:buChar char="‣"/>
              <a:defRPr>
                <a:solidFill>
                  <a:srgbClr val="44546A"/>
                </a:solidFill>
              </a:defRPr>
            </a:pPr>
            <a:r>
              <a:rPr dirty="0"/>
              <a:t>Significant increase of the fiducial volume used in neutrino analyses</a:t>
            </a:r>
          </a:p>
        </p:txBody>
      </p:sp>
      <p:sp>
        <p:nvSpPr>
          <p:cNvPr id="502" name="New muon telescope (2024)…"/>
          <p:cNvSpPr txBox="1"/>
          <p:nvPr/>
        </p:nvSpPr>
        <p:spPr>
          <a:xfrm>
            <a:off x="4481679" y="1164528"/>
            <a:ext cx="3676116" cy="24929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b="1">
                <a:solidFill>
                  <a:schemeClr val="accent1"/>
                </a:solidFill>
              </a:defRPr>
            </a:pPr>
            <a:r>
              <a:rPr dirty="0"/>
              <a:t>New muon telescope (2024)</a:t>
            </a:r>
          </a:p>
          <a:p>
            <a:pPr>
              <a:defRPr b="1">
                <a:solidFill>
                  <a:schemeClr val="accent1"/>
                </a:solidFill>
              </a:defRPr>
            </a:pPr>
            <a:endParaRPr dirty="0"/>
          </a:p>
          <a:p>
            <a:pPr marL="304792" indent="-304792">
              <a:buSzPct val="100000"/>
              <a:buChar char="‣"/>
              <a:defRPr>
                <a:solidFill>
                  <a:srgbClr val="44546A"/>
                </a:solidFill>
              </a:defRPr>
            </a:pPr>
            <a:r>
              <a:rPr dirty="0"/>
              <a:t>Technology demonstrator: </a:t>
            </a:r>
            <a:r>
              <a:rPr i="1" dirty="0"/>
              <a:t>sealed</a:t>
            </a:r>
            <a:r>
              <a:rPr dirty="0"/>
              <a:t> resistive-plate chambers</a:t>
            </a:r>
          </a:p>
          <a:p>
            <a:pPr marL="304792" indent="-304792">
              <a:buSzPct val="100000"/>
              <a:buChar char="‣"/>
              <a:defRPr>
                <a:solidFill>
                  <a:srgbClr val="44546A"/>
                </a:solidFill>
              </a:defRPr>
            </a:pPr>
            <a:r>
              <a:rPr dirty="0"/>
              <a:t>Measurement of the </a:t>
            </a:r>
            <a:r>
              <a:rPr dirty="0">
                <a:solidFill>
                  <a:schemeClr val="accent6"/>
                </a:solidFill>
              </a:rPr>
              <a:t>muon flux</a:t>
            </a:r>
            <a:r>
              <a:rPr dirty="0"/>
              <a:t> beyond nominal SND@LHC acceptance</a:t>
            </a:r>
          </a:p>
          <a:p>
            <a:pPr marL="304792" indent="-304792">
              <a:buSzPct val="100000"/>
              <a:buChar char="‣"/>
              <a:defRPr>
                <a:solidFill>
                  <a:srgbClr val="44546A"/>
                </a:solidFill>
              </a:defRPr>
            </a:pPr>
            <a:r>
              <a:rPr dirty="0"/>
              <a:t>Further validation of the background model</a:t>
            </a:r>
          </a:p>
        </p:txBody>
      </p:sp>
      <p:pic>
        <p:nvPicPr>
          <p:cNvPr id="503" name="Screenshot 2025-04-21 at 22.02.38.png" descr="Screenshot 2025-04-21 at 22.02.38.png"/>
          <p:cNvPicPr>
            <a:picLocks noChangeAspect="1"/>
          </p:cNvPicPr>
          <p:nvPr/>
        </p:nvPicPr>
        <p:blipFill>
          <a:blip r:embed="rId4"/>
          <a:stretch>
            <a:fillRect/>
          </a:stretch>
        </p:blipFill>
        <p:spPr>
          <a:xfrm>
            <a:off x="9231855" y="3860319"/>
            <a:ext cx="1782312" cy="2756567"/>
          </a:xfrm>
          <a:prstGeom prst="rect">
            <a:avLst/>
          </a:prstGeom>
          <a:ln w="12700">
            <a:miter lim="400000"/>
          </a:ln>
        </p:spPr>
      </p:pic>
      <p:sp>
        <p:nvSpPr>
          <p:cNvPr id="504" name="Muon system upgrade (2025)…"/>
          <p:cNvSpPr txBox="1"/>
          <p:nvPr/>
        </p:nvSpPr>
        <p:spPr>
          <a:xfrm>
            <a:off x="8292866" y="1150981"/>
            <a:ext cx="3329669" cy="22159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b="1">
                <a:solidFill>
                  <a:schemeClr val="accent1"/>
                </a:solidFill>
              </a:defRPr>
            </a:pPr>
            <a:r>
              <a:rPr dirty="0"/>
              <a:t>Muon system upgrade (2025)</a:t>
            </a:r>
          </a:p>
          <a:p>
            <a:pPr>
              <a:defRPr b="1">
                <a:solidFill>
                  <a:schemeClr val="accent1"/>
                </a:solidFill>
              </a:defRPr>
            </a:pPr>
            <a:endParaRPr dirty="0"/>
          </a:p>
          <a:p>
            <a:pPr marL="304792" indent="-304792">
              <a:buSzPct val="100000"/>
              <a:buChar char="‣"/>
              <a:defRPr>
                <a:solidFill>
                  <a:srgbClr val="44546A"/>
                </a:solidFill>
              </a:defRPr>
            </a:pPr>
            <a:r>
              <a:rPr dirty="0"/>
              <a:t>Two Drift Tube chambers installed</a:t>
            </a:r>
          </a:p>
          <a:p>
            <a:pPr marL="304792" indent="-304792">
              <a:buSzPct val="100000"/>
              <a:buChar char="‣"/>
              <a:defRPr>
                <a:solidFill>
                  <a:srgbClr val="44546A"/>
                </a:solidFill>
              </a:defRPr>
            </a:pPr>
            <a:r>
              <a:rPr dirty="0"/>
              <a:t>Improve </a:t>
            </a:r>
            <a:r>
              <a:rPr dirty="0">
                <a:solidFill>
                  <a:schemeClr val="accent6"/>
                </a:solidFill>
              </a:rPr>
              <a:t>muon tracking</a:t>
            </a:r>
          </a:p>
          <a:p>
            <a:pPr marL="304792" indent="-304792">
              <a:buSzPct val="100000"/>
              <a:buChar char="‣"/>
              <a:defRPr>
                <a:solidFill>
                  <a:srgbClr val="44546A"/>
                </a:solidFill>
              </a:defRPr>
            </a:pPr>
            <a:r>
              <a:rPr dirty="0"/>
              <a:t>Improve track extrapolation to the vertex</a:t>
            </a:r>
          </a:p>
          <a:p>
            <a:pPr marL="304792" indent="-304792">
              <a:buSzPct val="100000"/>
              <a:buChar char="‣"/>
              <a:defRPr>
                <a:solidFill>
                  <a:srgbClr val="44546A"/>
                </a:solidFill>
              </a:defRPr>
            </a:pPr>
            <a:r>
              <a:rPr dirty="0"/>
              <a:t>Resolution: cm ⤻ 0.1mm</a:t>
            </a:r>
          </a:p>
        </p:txBody>
      </p:sp>
      <p:sp>
        <p:nvSpPr>
          <p:cNvPr id="2" name="Slide Number Placeholder 1">
            <a:extLst>
              <a:ext uri="{FF2B5EF4-FFF2-40B4-BE49-F238E27FC236}">
                <a16:creationId xmlns:a16="http://schemas.microsoft.com/office/drawing/2014/main" id="{31108061-DB04-4342-A5FC-026B11DED8B8}"/>
              </a:ext>
            </a:extLst>
          </p:cNvPr>
          <p:cNvSpPr>
            <a:spLocks noGrp="1"/>
          </p:cNvSpPr>
          <p:nvPr>
            <p:ph type="sldNum" sz="quarter" idx="2"/>
          </p:nvPr>
        </p:nvSpPr>
        <p:spPr/>
        <p:txBody>
          <a:bodyPr/>
          <a:lstStyle/>
          <a:p>
            <a:fld id="{86CB4B4D-7CA3-9044-876B-883B54F8677D}" type="slidenum">
              <a:rPr lang="en-GB" smtClean="0"/>
              <a:t>39</a:t>
            </a:fld>
            <a:endParaRPr lang="en-GB"/>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3" name="Group"/>
          <p:cNvGrpSpPr/>
          <p:nvPr/>
        </p:nvGrpSpPr>
        <p:grpSpPr>
          <a:xfrm>
            <a:off x="881299" y="36513"/>
            <a:ext cx="10988809" cy="5297542"/>
            <a:chOff x="0" y="-690164"/>
            <a:chExt cx="8517788" cy="4155748"/>
          </a:xfrm>
        </p:grpSpPr>
        <p:grpSp>
          <p:nvGrpSpPr>
            <p:cNvPr id="391" name="Group"/>
            <p:cNvGrpSpPr/>
            <p:nvPr/>
          </p:nvGrpSpPr>
          <p:grpSpPr>
            <a:xfrm>
              <a:off x="0" y="0"/>
              <a:ext cx="7585342" cy="3465584"/>
              <a:chOff x="0" y="0"/>
              <a:chExt cx="7585341" cy="3465583"/>
            </a:xfrm>
          </p:grpSpPr>
          <p:grpSp>
            <p:nvGrpSpPr>
              <p:cNvPr id="388" name="Group"/>
              <p:cNvGrpSpPr/>
              <p:nvPr/>
            </p:nvGrpSpPr>
            <p:grpSpPr>
              <a:xfrm>
                <a:off x="0" y="0"/>
                <a:ext cx="7585341" cy="3465583"/>
                <a:chOff x="0" y="0"/>
                <a:chExt cx="7585340" cy="3465582"/>
              </a:xfrm>
            </p:grpSpPr>
            <p:pic>
              <p:nvPicPr>
                <p:cNvPr id="386" name="Screenshot 2025-04-30 at 22.16.02.png" descr="Screenshot 2025-04-30 at 22.16.02.png"/>
                <p:cNvPicPr>
                  <a:picLocks noChangeAspect="1"/>
                </p:cNvPicPr>
                <p:nvPr/>
              </p:nvPicPr>
              <p:blipFill>
                <a:blip r:embed="rId3"/>
                <a:stretch>
                  <a:fillRect/>
                </a:stretch>
              </p:blipFill>
              <p:spPr>
                <a:xfrm>
                  <a:off x="0" y="0"/>
                  <a:ext cx="7585340" cy="3465582"/>
                </a:xfrm>
                <a:prstGeom prst="rect">
                  <a:avLst/>
                </a:prstGeom>
                <a:ln w="12700" cap="flat">
                  <a:noFill/>
                  <a:miter lim="400000"/>
                </a:ln>
                <a:effectLst/>
              </p:spPr>
            </p:pic>
            <p:sp>
              <p:nvSpPr>
                <p:cNvPr id="387" name="Line"/>
                <p:cNvSpPr/>
                <p:nvPr/>
              </p:nvSpPr>
              <p:spPr>
                <a:xfrm>
                  <a:off x="1734962" y="9158"/>
                  <a:ext cx="5459578" cy="1"/>
                </a:xfrm>
                <a:prstGeom prst="line">
                  <a:avLst/>
                </a:prstGeom>
                <a:noFill/>
                <a:ln w="88900" cap="flat">
                  <a:solidFill>
                    <a:srgbClr val="FFFFFF"/>
                  </a:solidFill>
                  <a:prstDash val="solid"/>
                  <a:miter lim="400000"/>
                </a:ln>
                <a:effectLst/>
              </p:spPr>
              <p:txBody>
                <a:bodyPr wrap="square" lIns="0" tIns="0" rIns="0" bIns="0" numCol="1" anchor="t">
                  <a:noAutofit/>
                </a:bodyPr>
                <a:lstStyle/>
                <a:p>
                  <a:endParaRPr sz="2400"/>
                </a:p>
              </p:txBody>
            </p:sp>
          </p:grpSp>
          <p:pic>
            <p:nvPicPr>
              <p:cNvPr id="389" name="Screenshot 2025-04-30 at 22.25.27.png" descr="Screenshot 2025-04-30 at 22.25.27.png"/>
              <p:cNvPicPr>
                <a:picLocks noChangeAspect="1"/>
              </p:cNvPicPr>
              <p:nvPr/>
            </p:nvPicPr>
            <p:blipFill>
              <a:blip r:embed="rId4">
                <a:alphaModFix amt="58222"/>
              </a:blip>
              <a:stretch>
                <a:fillRect/>
              </a:stretch>
            </p:blipFill>
            <p:spPr>
              <a:xfrm>
                <a:off x="933536" y="914189"/>
                <a:ext cx="1205293" cy="609873"/>
              </a:xfrm>
              <a:prstGeom prst="rect">
                <a:avLst/>
              </a:prstGeom>
              <a:ln w="12700" cap="flat">
                <a:noFill/>
                <a:miter lim="400000"/>
              </a:ln>
              <a:effectLst/>
            </p:spPr>
          </p:pic>
          <p:pic>
            <p:nvPicPr>
              <p:cNvPr id="390" name="Screenshot 2025-04-30 at 22.26.16.png" descr="Screenshot 2025-04-30 at 22.26.16.png"/>
              <p:cNvPicPr>
                <a:picLocks noChangeAspect="1"/>
              </p:cNvPicPr>
              <p:nvPr/>
            </p:nvPicPr>
            <p:blipFill>
              <a:blip r:embed="rId5">
                <a:alphaModFix amt="58222"/>
              </a:blip>
              <a:stretch>
                <a:fillRect/>
              </a:stretch>
            </p:blipFill>
            <p:spPr>
              <a:xfrm>
                <a:off x="620886" y="185346"/>
                <a:ext cx="1106122" cy="753307"/>
              </a:xfrm>
              <a:prstGeom prst="rect">
                <a:avLst/>
              </a:prstGeom>
              <a:ln w="12700" cap="flat">
                <a:noFill/>
                <a:miter lim="400000"/>
              </a:ln>
              <a:effectLst/>
            </p:spPr>
          </p:pic>
        </p:grpSp>
        <p:sp>
          <p:nvSpPr>
            <p:cNvPr id="392" name="Google Shape;439;p42"/>
            <p:cNvSpPr txBox="1"/>
            <p:nvPr/>
          </p:nvSpPr>
          <p:spPr>
            <a:xfrm>
              <a:off x="6534681" y="-690164"/>
              <a:ext cx="1983107" cy="5232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21899" tIns="121899" rIns="121899" bIns="121899" numCol="1" anchor="ctr">
              <a:spAutoFit/>
            </a:bodyPr>
            <a:lstStyle/>
            <a:p>
              <a:pPr algn="ctr">
                <a:defRPr sz="1100">
                  <a:solidFill>
                    <a:schemeClr val="accent4"/>
                  </a:solidFill>
                  <a:latin typeface="DIN Condensed Bold"/>
                  <a:ea typeface="DIN Condensed Bold"/>
                  <a:cs typeface="DIN Condensed Bold"/>
                  <a:sym typeface="DIN Condensed Bold"/>
                </a:defRPr>
              </a:pPr>
              <a:r>
                <a:rPr lang="en-GB" sz="1467" dirty="0"/>
                <a:t>adapted from </a:t>
              </a:r>
              <a:br>
                <a:rPr lang="en-GB" sz="1467" dirty="0"/>
              </a:br>
              <a:r>
                <a:rPr sz="1467" u="sng" dirty="0">
                  <a:uFill>
                    <a:solidFill>
                      <a:srgbClr val="0563C1"/>
                    </a:solidFill>
                  </a:uFill>
                  <a:hlinkClick r:id="rId6"/>
                </a:rPr>
                <a:t>PRD 104 (2021) 113005</a:t>
              </a:r>
            </a:p>
          </p:txBody>
        </p:sp>
      </p:grpSp>
      <p:sp>
        <p:nvSpPr>
          <p:cNvPr id="394" name="Neutrino sources            (heavy flavours!)"/>
          <p:cNvSpPr txBox="1"/>
          <p:nvPr/>
        </p:nvSpPr>
        <p:spPr>
          <a:xfrm>
            <a:off x="1275720" y="230071"/>
            <a:ext cx="9640560" cy="7322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p>
            <a:pPr defTabSz="410755">
              <a:defRPr sz="3000">
                <a:solidFill>
                  <a:srgbClr val="941100"/>
                </a:solidFill>
                <a:latin typeface="Handwriting - Dakota"/>
                <a:ea typeface="Handwriting - Dakota"/>
                <a:cs typeface="Handwriting - Dakota"/>
                <a:sym typeface="Handwriting - Dakota"/>
              </a:defRPr>
            </a:pPr>
            <a:r>
              <a:rPr sz="4000" dirty="0"/>
              <a:t>Neutrino sources</a:t>
            </a:r>
            <a:endParaRPr sz="4000" i="1" dirty="0">
              <a:solidFill>
                <a:schemeClr val="accent5"/>
              </a:solidFill>
              <a:latin typeface="+mj-lt"/>
              <a:ea typeface="+mj-ea"/>
              <a:cs typeface="+mj-cs"/>
              <a:sym typeface="Helvetica"/>
            </a:endParaRPr>
          </a:p>
        </p:txBody>
      </p:sp>
      <p:sp>
        <p:nvSpPr>
          <p:cNvPr id="3" name="TextBox 2">
            <a:extLst>
              <a:ext uri="{FF2B5EF4-FFF2-40B4-BE49-F238E27FC236}">
                <a16:creationId xmlns:a16="http://schemas.microsoft.com/office/drawing/2014/main" id="{1DBCC99D-C18D-92CA-AFC1-ABDC31ED2B2B}"/>
              </a:ext>
            </a:extLst>
          </p:cNvPr>
          <p:cNvSpPr txBox="1"/>
          <p:nvPr/>
        </p:nvSpPr>
        <p:spPr>
          <a:xfrm>
            <a:off x="729033" y="5144164"/>
            <a:ext cx="8773222" cy="1200329"/>
          </a:xfrm>
          <a:prstGeom prst="rect">
            <a:avLst/>
          </a:prstGeom>
          <a:noFill/>
        </p:spPr>
        <p:txBody>
          <a:bodyPr wrap="square">
            <a:spAutoFit/>
          </a:bodyPr>
          <a:lstStyle/>
          <a:p>
            <a:r>
              <a:rPr lang="en-US" dirty="0">
                <a:solidFill>
                  <a:srgbClr val="C00000"/>
                </a:solidFill>
              </a:rPr>
              <a:t>Neutrinos produced by hadron decay:</a:t>
            </a:r>
          </a:p>
          <a:p>
            <a:pPr lvl="1"/>
            <a:r>
              <a:rPr lang="en-CH" dirty="0">
                <a:solidFill>
                  <a:srgbClr val="C00000"/>
                </a:solidFill>
              </a:rPr>
              <a:t>ν</a:t>
            </a:r>
            <a:r>
              <a:rPr lang="en-US" baseline="-25000" dirty="0">
                <a:solidFill>
                  <a:srgbClr val="C00000"/>
                </a:solidFill>
              </a:rPr>
              <a:t>e</a:t>
            </a:r>
            <a:r>
              <a:rPr lang="en-US" dirty="0">
                <a:solidFill>
                  <a:srgbClr val="C00000"/>
                </a:solidFill>
              </a:rPr>
              <a:t>: mostly from kaon decay and at high energy from charm</a:t>
            </a:r>
          </a:p>
          <a:p>
            <a:pPr lvl="1"/>
            <a:r>
              <a:rPr lang="en-CH" dirty="0">
                <a:solidFill>
                  <a:srgbClr val="C00000"/>
                </a:solidFill>
              </a:rPr>
              <a:t>ν</a:t>
            </a:r>
            <a:r>
              <a:rPr lang="en-CH" baseline="-25000" dirty="0">
                <a:solidFill>
                  <a:srgbClr val="C00000"/>
                </a:solidFill>
              </a:rPr>
              <a:t>𝜇</a:t>
            </a:r>
            <a:r>
              <a:rPr lang="en-US" dirty="0">
                <a:solidFill>
                  <a:srgbClr val="C00000"/>
                </a:solidFill>
              </a:rPr>
              <a:t>: mostly from pion decay, at high energy kaons</a:t>
            </a:r>
          </a:p>
          <a:p>
            <a:pPr lvl="1"/>
            <a:r>
              <a:rPr lang="en-CH" dirty="0">
                <a:solidFill>
                  <a:srgbClr val="C00000"/>
                </a:solidFill>
              </a:rPr>
              <a:t>ν</a:t>
            </a:r>
            <a:r>
              <a:rPr lang="en-CH" baseline="-25000" dirty="0">
                <a:solidFill>
                  <a:srgbClr val="C00000"/>
                </a:solidFill>
              </a:rPr>
              <a:t>𝜏</a:t>
            </a:r>
            <a:r>
              <a:rPr lang="en-US" dirty="0">
                <a:solidFill>
                  <a:srgbClr val="C00000"/>
                </a:solidFill>
              </a:rPr>
              <a:t>: from charm (some B)</a:t>
            </a:r>
          </a:p>
        </p:txBody>
      </p:sp>
      <p:sp>
        <p:nvSpPr>
          <p:cNvPr id="4" name="TextBox 3">
            <a:extLst>
              <a:ext uri="{FF2B5EF4-FFF2-40B4-BE49-F238E27FC236}">
                <a16:creationId xmlns:a16="http://schemas.microsoft.com/office/drawing/2014/main" id="{E9298B03-6DF2-8D77-6A87-5D3DE5B3AA0F}"/>
              </a:ext>
            </a:extLst>
          </p:cNvPr>
          <p:cNvSpPr txBox="1"/>
          <p:nvPr/>
        </p:nvSpPr>
        <p:spPr>
          <a:xfrm>
            <a:off x="9730855" y="5166555"/>
            <a:ext cx="1622945" cy="369332"/>
          </a:xfrm>
          <a:prstGeom prst="rect">
            <a:avLst/>
          </a:prstGeom>
          <a:noFill/>
        </p:spPr>
        <p:txBody>
          <a:bodyPr wrap="none" rtlCol="0">
            <a:spAutoFit/>
          </a:bodyPr>
          <a:lstStyle/>
          <a:p>
            <a:r>
              <a:rPr lang="el-GR" dirty="0"/>
              <a:t>η </a:t>
            </a:r>
            <a:r>
              <a:rPr lang="en-GB" dirty="0"/>
              <a:t> = - ln tan </a:t>
            </a:r>
            <a:r>
              <a:rPr lang="el-GR" dirty="0"/>
              <a:t>θ</a:t>
            </a:r>
            <a:r>
              <a:rPr lang="en-GB" dirty="0"/>
              <a:t>/2</a:t>
            </a:r>
          </a:p>
        </p:txBody>
      </p:sp>
      <p:sp>
        <p:nvSpPr>
          <p:cNvPr id="6" name="Date Placeholder 5">
            <a:extLst>
              <a:ext uri="{FF2B5EF4-FFF2-40B4-BE49-F238E27FC236}">
                <a16:creationId xmlns:a16="http://schemas.microsoft.com/office/drawing/2014/main" id="{65A16379-2DE0-4D38-9E63-16682FA0D6A1}"/>
              </a:ext>
            </a:extLst>
          </p:cNvPr>
          <p:cNvSpPr>
            <a:spLocks noGrp="1"/>
          </p:cNvSpPr>
          <p:nvPr>
            <p:ph type="dt" sz="half" idx="10"/>
          </p:nvPr>
        </p:nvSpPr>
        <p:spPr/>
        <p:txBody>
          <a:bodyPr/>
          <a:lstStyle/>
          <a:p>
            <a:r>
              <a:rPr lang="en-US"/>
              <a:t>13/06/2025</a:t>
            </a:r>
            <a:endParaRPr lang="en-GB"/>
          </a:p>
        </p:txBody>
      </p:sp>
      <p:sp>
        <p:nvSpPr>
          <p:cNvPr id="7" name="Footer Placeholder 6">
            <a:extLst>
              <a:ext uri="{FF2B5EF4-FFF2-40B4-BE49-F238E27FC236}">
                <a16:creationId xmlns:a16="http://schemas.microsoft.com/office/drawing/2014/main" id="{34AFFB6D-664D-49CB-A768-82D429A275AE}"/>
              </a:ext>
            </a:extLst>
          </p:cNvPr>
          <p:cNvSpPr>
            <a:spLocks noGrp="1"/>
          </p:cNvSpPr>
          <p:nvPr>
            <p:ph type="ftr" sz="quarter" idx="11"/>
          </p:nvPr>
        </p:nvSpPr>
        <p:spPr/>
        <p:txBody>
          <a:bodyPr/>
          <a:lstStyle/>
          <a:p>
            <a:r>
              <a:rPr lang="en-GB"/>
              <a:t>Alan Barr, University of Oxford, WIN25</a:t>
            </a:r>
          </a:p>
        </p:txBody>
      </p:sp>
      <p:sp>
        <p:nvSpPr>
          <p:cNvPr id="8" name="Slide Number Placeholder 7">
            <a:extLst>
              <a:ext uri="{FF2B5EF4-FFF2-40B4-BE49-F238E27FC236}">
                <a16:creationId xmlns:a16="http://schemas.microsoft.com/office/drawing/2014/main" id="{6DBC0270-D74E-40AB-923E-DDC0A3EFA01E}"/>
              </a:ext>
            </a:extLst>
          </p:cNvPr>
          <p:cNvSpPr>
            <a:spLocks noGrp="1"/>
          </p:cNvSpPr>
          <p:nvPr>
            <p:ph type="sldNum" sz="quarter" idx="12"/>
          </p:nvPr>
        </p:nvSpPr>
        <p:spPr/>
        <p:txBody>
          <a:bodyPr/>
          <a:lstStyle/>
          <a:p>
            <a:fld id="{A1BEBC7D-A577-4EC9-BAA7-6667F04C927E}" type="slidenum">
              <a:rPr lang="en-GB" smtClean="0"/>
              <a:t>4</a:t>
            </a:fld>
            <a:endParaRPr lang="en-GB"/>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1" name="Group"/>
          <p:cNvGrpSpPr/>
          <p:nvPr/>
        </p:nvGrpSpPr>
        <p:grpSpPr>
          <a:xfrm>
            <a:off x="1345523" y="484709"/>
            <a:ext cx="9500955" cy="3556340"/>
            <a:chOff x="0" y="0"/>
            <a:chExt cx="7125714" cy="2667254"/>
          </a:xfrm>
        </p:grpSpPr>
        <p:pic>
          <p:nvPicPr>
            <p:cNvPr id="439" name="Screenshot 2025-04-25 at 16.44.24.png" descr="Screenshot 2025-04-25 at 16.44.24.png"/>
            <p:cNvPicPr>
              <a:picLocks noChangeAspect="1"/>
            </p:cNvPicPr>
            <p:nvPr/>
          </p:nvPicPr>
          <p:blipFill>
            <a:blip r:embed="rId2"/>
            <a:stretch>
              <a:fillRect/>
            </a:stretch>
          </p:blipFill>
          <p:spPr>
            <a:xfrm>
              <a:off x="0" y="0"/>
              <a:ext cx="7125715" cy="2667255"/>
            </a:xfrm>
            <a:prstGeom prst="rect">
              <a:avLst/>
            </a:prstGeom>
            <a:ln w="12700" cap="flat">
              <a:noFill/>
              <a:miter lim="400000"/>
            </a:ln>
            <a:effectLst/>
          </p:spPr>
        </p:pic>
        <p:sp>
          <p:nvSpPr>
            <p:cNvPr id="440" name="Rectangle"/>
            <p:cNvSpPr/>
            <p:nvPr/>
          </p:nvSpPr>
          <p:spPr>
            <a:xfrm>
              <a:off x="140506" y="11901"/>
              <a:ext cx="6844702" cy="377585"/>
            </a:xfrm>
            <a:prstGeom prst="rect">
              <a:avLst/>
            </a:prstGeom>
            <a:solidFill>
              <a:srgbClr val="FFFFFF"/>
            </a:solidFill>
            <a:ln w="12700" cap="flat">
              <a:noFill/>
              <a:miter lim="400000"/>
            </a:ln>
            <a:effectLst/>
          </p:spPr>
          <p:txBody>
            <a:bodyPr wrap="square" lIns="0" tIns="0" rIns="0" bIns="0" numCol="1" anchor="t">
              <a:noAutofit/>
            </a:bodyPr>
            <a:lstStyle/>
            <a:p>
              <a:endParaRPr sz="2400"/>
            </a:p>
          </p:txBody>
        </p:sp>
      </p:grpSp>
      <p:sp>
        <p:nvSpPr>
          <p:cNvPr id="443" name="Neutrino identification"/>
          <p:cNvSpPr txBox="1"/>
          <p:nvPr/>
        </p:nvSpPr>
        <p:spPr>
          <a:xfrm>
            <a:off x="941966" y="116829"/>
            <a:ext cx="10882325" cy="7322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defTabSz="308074">
              <a:defRPr sz="3000">
                <a:solidFill>
                  <a:srgbClr val="941100"/>
                </a:solidFill>
                <a:latin typeface="Handwriting - Dakota"/>
                <a:ea typeface="Handwriting - Dakota"/>
                <a:cs typeface="Handwriting - Dakota"/>
                <a:sym typeface="Handwriting - Dakota"/>
              </a:defRPr>
            </a:lvl1pPr>
          </a:lstStyle>
          <a:p>
            <a:r>
              <a:rPr sz="4000" dirty="0"/>
              <a:t>Neutrino identification</a:t>
            </a:r>
            <a:r>
              <a:rPr lang="en-GB" sz="4000" dirty="0"/>
              <a:t> at SND</a:t>
            </a:r>
            <a:r>
              <a:rPr sz="4000" dirty="0"/>
              <a:t> </a:t>
            </a:r>
          </a:p>
        </p:txBody>
      </p:sp>
      <p:pic>
        <p:nvPicPr>
          <p:cNvPr id="444" name="Screenshot 2025-04-25 at 16.52.27.png" descr="Screenshot 2025-04-25 at 16.52.27.png"/>
          <p:cNvPicPr>
            <a:picLocks noChangeAspect="1"/>
          </p:cNvPicPr>
          <p:nvPr/>
        </p:nvPicPr>
        <p:blipFill>
          <a:blip r:embed="rId3"/>
          <a:stretch>
            <a:fillRect/>
          </a:stretch>
        </p:blipFill>
        <p:spPr>
          <a:xfrm>
            <a:off x="1267120" y="4132809"/>
            <a:ext cx="2172093" cy="2035388"/>
          </a:xfrm>
          <a:prstGeom prst="rect">
            <a:avLst/>
          </a:prstGeom>
          <a:ln w="12700">
            <a:miter lim="400000"/>
          </a:ln>
        </p:spPr>
      </p:pic>
      <p:pic>
        <p:nvPicPr>
          <p:cNvPr id="445" name="Screenshot 2025-04-25 at 16.53.21.png" descr="Screenshot 2025-04-25 at 16.53.21.png"/>
          <p:cNvPicPr>
            <a:picLocks noChangeAspect="1"/>
          </p:cNvPicPr>
          <p:nvPr/>
        </p:nvPicPr>
        <p:blipFill>
          <a:blip r:embed="rId4"/>
          <a:stretch>
            <a:fillRect/>
          </a:stretch>
        </p:blipFill>
        <p:spPr>
          <a:xfrm>
            <a:off x="4504133" y="4298556"/>
            <a:ext cx="6508656" cy="1703893"/>
          </a:xfrm>
          <a:prstGeom prst="rect">
            <a:avLst/>
          </a:prstGeom>
          <a:ln w="12700">
            <a:miter lim="400000"/>
          </a:ln>
        </p:spPr>
      </p:pic>
      <p:sp>
        <p:nvSpPr>
          <p:cNvPr id="446" name="phase 1:…"/>
          <p:cNvSpPr txBox="1"/>
          <p:nvPr/>
        </p:nvSpPr>
        <p:spPr>
          <a:xfrm rot="16200000">
            <a:off x="-459488" y="4781170"/>
            <a:ext cx="2487284" cy="7386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gn="ctr">
              <a:defRPr>
                <a:solidFill>
                  <a:schemeClr val="accent5"/>
                </a:solidFill>
                <a:latin typeface="DIN Condensed Bold"/>
                <a:ea typeface="DIN Condensed Bold"/>
                <a:cs typeface="DIN Condensed Bold"/>
                <a:sym typeface="DIN Condensed Bold"/>
              </a:defRPr>
            </a:pPr>
            <a:r>
              <a:rPr sz="2400"/>
              <a:t>phase 1:</a:t>
            </a:r>
          </a:p>
          <a:p>
            <a:pPr algn="ctr">
              <a:defRPr>
                <a:solidFill>
                  <a:schemeClr val="accent5"/>
                </a:solidFill>
                <a:latin typeface="DIN Condensed Bold"/>
                <a:ea typeface="DIN Condensed Bold"/>
                <a:cs typeface="DIN Condensed Bold"/>
                <a:sym typeface="DIN Condensed Bold"/>
              </a:defRPr>
            </a:pPr>
            <a:r>
              <a:rPr sz="2400"/>
              <a:t>electronic detectors</a:t>
            </a:r>
          </a:p>
        </p:txBody>
      </p:sp>
      <p:sp>
        <p:nvSpPr>
          <p:cNvPr id="447" name="phase 2:…"/>
          <p:cNvSpPr txBox="1"/>
          <p:nvPr/>
        </p:nvSpPr>
        <p:spPr>
          <a:xfrm rot="16200000">
            <a:off x="3481906" y="4896917"/>
            <a:ext cx="1266372" cy="7386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lgn="ctr">
              <a:defRPr>
                <a:solidFill>
                  <a:schemeClr val="accent5"/>
                </a:solidFill>
                <a:latin typeface="DIN Condensed Bold"/>
                <a:ea typeface="DIN Condensed Bold"/>
                <a:cs typeface="DIN Condensed Bold"/>
                <a:sym typeface="DIN Condensed Bold"/>
              </a:defRPr>
            </a:pPr>
            <a:r>
              <a:rPr sz="2400"/>
              <a:t>phase 2:</a:t>
            </a:r>
          </a:p>
          <a:p>
            <a:pPr algn="ctr">
              <a:defRPr>
                <a:solidFill>
                  <a:schemeClr val="accent5"/>
                </a:solidFill>
                <a:latin typeface="DIN Condensed Bold"/>
                <a:ea typeface="DIN Condensed Bold"/>
                <a:cs typeface="DIN Condensed Bold"/>
                <a:sym typeface="DIN Condensed Bold"/>
              </a:defRPr>
            </a:pPr>
            <a:r>
              <a:rPr sz="2400"/>
              <a:t>emulsions</a:t>
            </a:r>
          </a:p>
        </p:txBody>
      </p:sp>
      <p:sp>
        <p:nvSpPr>
          <p:cNvPr id="448" name="Arrow"/>
          <p:cNvSpPr/>
          <p:nvPr/>
        </p:nvSpPr>
        <p:spPr>
          <a:xfrm>
            <a:off x="266392" y="2517549"/>
            <a:ext cx="734675" cy="291201"/>
          </a:xfrm>
          <a:prstGeom prst="rightArrow">
            <a:avLst>
              <a:gd name="adj1" fmla="val 29986"/>
              <a:gd name="adj2" fmla="val 120219"/>
            </a:avLst>
          </a:prstGeom>
          <a:solidFill>
            <a:srgbClr val="FFFFFF"/>
          </a:solidFill>
          <a:ln w="12700">
            <a:solidFill>
              <a:schemeClr val="accent1"/>
            </a:solidFill>
          </a:ln>
        </p:spPr>
        <p:txBody>
          <a:bodyPr lIns="0" tIns="0" rIns="0" bIns="0"/>
          <a:lstStyle/>
          <a:p>
            <a:endParaRPr sz="2400"/>
          </a:p>
        </p:txBody>
      </p:sp>
      <p:sp>
        <p:nvSpPr>
          <p:cNvPr id="449" name="ν"/>
          <p:cNvSpPr txBox="1"/>
          <p:nvPr/>
        </p:nvSpPr>
        <p:spPr>
          <a:xfrm>
            <a:off x="407875" y="2131290"/>
            <a:ext cx="177934" cy="4719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2300">
                <a:solidFill>
                  <a:schemeClr val="accent1"/>
                </a:solidFill>
                <a:latin typeface="Times New Roman"/>
                <a:ea typeface="Times New Roman"/>
                <a:cs typeface="Times New Roman"/>
                <a:sym typeface="Times New Roman"/>
              </a:defRPr>
            </a:lvl1pPr>
          </a:lstStyle>
          <a:p>
            <a:r>
              <a:rPr sz="3067"/>
              <a:t>ν</a:t>
            </a:r>
          </a:p>
        </p:txBody>
      </p:sp>
      <p:sp>
        <p:nvSpPr>
          <p:cNvPr id="4" name="Date Placeholder 3">
            <a:extLst>
              <a:ext uri="{FF2B5EF4-FFF2-40B4-BE49-F238E27FC236}">
                <a16:creationId xmlns:a16="http://schemas.microsoft.com/office/drawing/2014/main" id="{B16BAE30-0A0E-46EE-979B-182ECC723B1C}"/>
              </a:ext>
            </a:extLst>
          </p:cNvPr>
          <p:cNvSpPr>
            <a:spLocks noGrp="1"/>
          </p:cNvSpPr>
          <p:nvPr>
            <p:ph type="dt" sz="half" idx="10"/>
          </p:nvPr>
        </p:nvSpPr>
        <p:spPr/>
        <p:txBody>
          <a:bodyPr/>
          <a:lstStyle/>
          <a:p>
            <a:r>
              <a:rPr lang="en-US"/>
              <a:t>13/06/2025</a:t>
            </a:r>
            <a:endParaRPr lang="en-GB"/>
          </a:p>
        </p:txBody>
      </p:sp>
      <p:sp>
        <p:nvSpPr>
          <p:cNvPr id="5" name="Footer Placeholder 4">
            <a:extLst>
              <a:ext uri="{FF2B5EF4-FFF2-40B4-BE49-F238E27FC236}">
                <a16:creationId xmlns:a16="http://schemas.microsoft.com/office/drawing/2014/main" id="{B00957FC-EEBD-4FB8-B555-2E4E1A420B95}"/>
              </a:ext>
            </a:extLst>
          </p:cNvPr>
          <p:cNvSpPr>
            <a:spLocks noGrp="1"/>
          </p:cNvSpPr>
          <p:nvPr>
            <p:ph type="ftr" sz="quarter" idx="11"/>
          </p:nvPr>
        </p:nvSpPr>
        <p:spPr/>
        <p:txBody>
          <a:bodyPr/>
          <a:lstStyle/>
          <a:p>
            <a:r>
              <a:rPr lang="en-GB"/>
              <a:t>Alan Barr, University of Oxford, WIN25</a:t>
            </a:r>
          </a:p>
        </p:txBody>
      </p:sp>
      <p:sp>
        <p:nvSpPr>
          <p:cNvPr id="6" name="Slide Number Placeholder 5">
            <a:extLst>
              <a:ext uri="{FF2B5EF4-FFF2-40B4-BE49-F238E27FC236}">
                <a16:creationId xmlns:a16="http://schemas.microsoft.com/office/drawing/2014/main" id="{BFE42C96-64EE-4F77-8AEC-CDC16FEF73B5}"/>
              </a:ext>
            </a:extLst>
          </p:cNvPr>
          <p:cNvSpPr>
            <a:spLocks noGrp="1"/>
          </p:cNvSpPr>
          <p:nvPr>
            <p:ph type="sldNum" sz="quarter" idx="12"/>
          </p:nvPr>
        </p:nvSpPr>
        <p:spPr/>
        <p:txBody>
          <a:bodyPr/>
          <a:lstStyle/>
          <a:p>
            <a:fld id="{A1BEBC7D-A577-4EC9-BAA7-6667F04C927E}" type="slidenum">
              <a:rPr lang="en-GB" smtClean="0"/>
              <a:t>40</a:t>
            </a:fld>
            <a:endParaRPr lang="en-GB"/>
          </a:p>
        </p:txBody>
      </p:sp>
    </p:spTree>
    <p:extLst>
      <p:ext uri="{BB962C8B-B14F-4D97-AF65-F5344CB8AC3E}">
        <p14:creationId xmlns:p14="http://schemas.microsoft.com/office/powerpoint/2010/main" val="1132906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C1864-E326-8748-A2D5-180AF66B0ED5}"/>
              </a:ext>
            </a:extLst>
          </p:cNvPr>
          <p:cNvSpPr>
            <a:spLocks noGrp="1"/>
          </p:cNvSpPr>
          <p:nvPr>
            <p:ph type="title"/>
          </p:nvPr>
        </p:nvSpPr>
        <p:spPr/>
        <p:txBody>
          <a:bodyPr/>
          <a:lstStyle/>
          <a:p>
            <a:endParaRPr lang="en-CH"/>
          </a:p>
        </p:txBody>
      </p:sp>
      <p:pic>
        <p:nvPicPr>
          <p:cNvPr id="1026" name="Picture 2">
            <a:extLst>
              <a:ext uri="{FF2B5EF4-FFF2-40B4-BE49-F238E27FC236}">
                <a16:creationId xmlns:a16="http://schemas.microsoft.com/office/drawing/2014/main" id="{A82AFF75-CA9D-2C4F-8CAE-BE7D9558D9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5582"/>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E:\logo5.jpg">
            <a:extLst>
              <a:ext uri="{FF2B5EF4-FFF2-40B4-BE49-F238E27FC236}">
                <a16:creationId xmlns:a16="http://schemas.microsoft.com/office/drawing/2014/main" id="{830958BF-2503-D948-8809-6B4EFB646A2E}"/>
              </a:ext>
            </a:extLst>
          </p:cNvPr>
          <p:cNvPicPr>
            <a:picLocks noChangeAspect="1" noChangeArrowheads="1"/>
          </p:cNvPicPr>
          <p:nvPr/>
        </p:nvPicPr>
        <p:blipFill>
          <a:blip r:embed="rId3" cstate="print"/>
          <a:srcRect/>
          <a:stretch>
            <a:fillRect/>
          </a:stretch>
        </p:blipFill>
        <p:spPr bwMode="auto">
          <a:xfrm>
            <a:off x="11282363" y="0"/>
            <a:ext cx="909637" cy="914400"/>
          </a:xfrm>
          <a:prstGeom prst="rect">
            <a:avLst/>
          </a:prstGeom>
          <a:noFill/>
          <a:ln w="9525">
            <a:noFill/>
            <a:miter lim="800000"/>
            <a:headEnd/>
            <a:tailEnd/>
          </a:ln>
        </p:spPr>
      </p:pic>
      <p:pic>
        <p:nvPicPr>
          <p:cNvPr id="8" name="Picture 7">
            <a:extLst>
              <a:ext uri="{FF2B5EF4-FFF2-40B4-BE49-F238E27FC236}">
                <a16:creationId xmlns:a16="http://schemas.microsoft.com/office/drawing/2014/main" id="{79997FA2-0C8E-1249-9F50-496035A9F305}"/>
              </a:ext>
            </a:extLst>
          </p:cNvPr>
          <p:cNvPicPr>
            <a:picLocks noChangeAspect="1"/>
          </p:cNvPicPr>
          <p:nvPr/>
        </p:nvPicPr>
        <p:blipFill>
          <a:blip r:embed="rId4"/>
          <a:stretch>
            <a:fillRect/>
          </a:stretch>
        </p:blipFill>
        <p:spPr>
          <a:xfrm>
            <a:off x="0" y="13576"/>
            <a:ext cx="1918636" cy="639546"/>
          </a:xfrm>
          <a:prstGeom prst="rect">
            <a:avLst/>
          </a:prstGeom>
        </p:spPr>
      </p:pic>
      <p:sp>
        <p:nvSpPr>
          <p:cNvPr id="9" name="Title 1">
            <a:extLst>
              <a:ext uri="{FF2B5EF4-FFF2-40B4-BE49-F238E27FC236}">
                <a16:creationId xmlns:a16="http://schemas.microsoft.com/office/drawing/2014/main" id="{7C41709F-1A1E-3543-AF32-B0B58AB0FE76}"/>
              </a:ext>
            </a:extLst>
          </p:cNvPr>
          <p:cNvSpPr txBox="1">
            <a:spLocks/>
          </p:cNvSpPr>
          <p:nvPr/>
        </p:nvSpPr>
        <p:spPr>
          <a:xfrm>
            <a:off x="3032776" y="-20558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H" b="1" dirty="0">
                <a:solidFill>
                  <a:srgbClr val="002060"/>
                </a:solidFill>
              </a:rPr>
              <a:t>FASER Detector</a:t>
            </a:r>
          </a:p>
        </p:txBody>
      </p:sp>
      <p:sp>
        <p:nvSpPr>
          <p:cNvPr id="10" name="Slide Number Placeholder 3">
            <a:extLst>
              <a:ext uri="{FF2B5EF4-FFF2-40B4-BE49-F238E27FC236}">
                <a16:creationId xmlns:a16="http://schemas.microsoft.com/office/drawing/2014/main" id="{D02EA220-A784-F843-ACC3-D374A80F7E97}"/>
              </a:ext>
            </a:extLst>
          </p:cNvPr>
          <p:cNvSpPr txBox="1">
            <a:spLocks/>
          </p:cNvSpPr>
          <p:nvPr/>
        </p:nvSpPr>
        <p:spPr>
          <a:xfrm>
            <a:off x="8763000" y="6508750"/>
            <a:ext cx="2743200" cy="365125"/>
          </a:xfrm>
          <a:prstGeom prst="rect">
            <a:avLst/>
          </a:prstGeom>
        </p:spPr>
        <p:txBody>
          <a:bodyPr vert="horz" lIns="91440" tIns="45720" rIns="91440" bIns="45720" rtlCol="0" anchor="ctr"/>
          <a:lstStyle>
            <a:defPPr>
              <a:defRPr lang="en-CH"/>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39FEC5F-E574-7A45-83C5-B024448B2CFA}" type="slidenum">
              <a:rPr lang="en-CH" smtClean="0"/>
              <a:pPr/>
              <a:t>41</a:t>
            </a:fld>
            <a:endParaRPr lang="en-CH" dirty="0"/>
          </a:p>
        </p:txBody>
      </p:sp>
      <p:sp>
        <p:nvSpPr>
          <p:cNvPr id="11" name="TextBox 10">
            <a:extLst>
              <a:ext uri="{FF2B5EF4-FFF2-40B4-BE49-F238E27FC236}">
                <a16:creationId xmlns:a16="http://schemas.microsoft.com/office/drawing/2014/main" id="{F3588A28-46F0-F945-9056-77818EBC8DD2}"/>
              </a:ext>
            </a:extLst>
          </p:cNvPr>
          <p:cNvSpPr txBox="1"/>
          <p:nvPr/>
        </p:nvSpPr>
        <p:spPr>
          <a:xfrm>
            <a:off x="7753611" y="150312"/>
            <a:ext cx="1858201" cy="369332"/>
          </a:xfrm>
          <a:prstGeom prst="rect">
            <a:avLst/>
          </a:prstGeom>
          <a:noFill/>
        </p:spPr>
        <p:txBody>
          <a:bodyPr wrap="none" rtlCol="0">
            <a:spAutoFit/>
          </a:bodyPr>
          <a:lstStyle/>
          <a:p>
            <a:r>
              <a:rPr lang="en-GB" b="0" i="0" u="sng" dirty="0">
                <a:solidFill>
                  <a:srgbClr val="2574B9"/>
                </a:solidFill>
                <a:effectLst/>
                <a:latin typeface="sourcesans-regular"/>
                <a:hlinkClick r:id="rId5"/>
              </a:rPr>
              <a:t>arxiv: 2207.11427</a:t>
            </a:r>
            <a:endParaRPr lang="en-CH" dirty="0"/>
          </a:p>
        </p:txBody>
      </p:sp>
      <p:sp>
        <p:nvSpPr>
          <p:cNvPr id="3" name="TextBox 2">
            <a:extLst>
              <a:ext uri="{FF2B5EF4-FFF2-40B4-BE49-F238E27FC236}">
                <a16:creationId xmlns:a16="http://schemas.microsoft.com/office/drawing/2014/main" id="{2FE310FD-EBCD-884C-9034-DEE9F8F5E532}"/>
              </a:ext>
            </a:extLst>
          </p:cNvPr>
          <p:cNvSpPr txBox="1"/>
          <p:nvPr/>
        </p:nvSpPr>
        <p:spPr>
          <a:xfrm>
            <a:off x="3810999" y="5900486"/>
            <a:ext cx="5822556" cy="923330"/>
          </a:xfrm>
          <a:prstGeom prst="rect">
            <a:avLst/>
          </a:prstGeom>
          <a:solidFill>
            <a:schemeClr val="bg1">
              <a:lumMod val="85000"/>
            </a:schemeClr>
          </a:solidFill>
          <a:ln>
            <a:solidFill>
              <a:srgbClr val="C00000"/>
            </a:solidFill>
          </a:ln>
        </p:spPr>
        <p:txBody>
          <a:bodyPr wrap="none" rtlCol="0">
            <a:spAutoFit/>
          </a:bodyPr>
          <a:lstStyle/>
          <a:p>
            <a:r>
              <a:rPr lang="en-CH" dirty="0"/>
              <a:t>10cm radius of active region of detector (&lt;0.2 mrad, </a:t>
            </a:r>
            <a:r>
              <a:rPr lang="en-GB" dirty="0" err="1"/>
              <a:t>ƞ</a:t>
            </a:r>
            <a:r>
              <a:rPr lang="en-GB" dirty="0"/>
              <a:t> &gt; 9.2</a:t>
            </a:r>
            <a:r>
              <a:rPr lang="en-CH" dirty="0"/>
              <a:t>)</a:t>
            </a:r>
          </a:p>
          <a:p>
            <a:r>
              <a:rPr lang="en-CH" dirty="0"/>
              <a:t>1.5m long decay volume</a:t>
            </a:r>
          </a:p>
          <a:p>
            <a:r>
              <a:rPr lang="en-CH" dirty="0"/>
              <a:t>2.5m long tracking spectrometer (0.6T dipole field)</a:t>
            </a:r>
          </a:p>
        </p:txBody>
      </p:sp>
      <p:pic>
        <p:nvPicPr>
          <p:cNvPr id="5" name="Picture 4">
            <a:extLst>
              <a:ext uri="{FF2B5EF4-FFF2-40B4-BE49-F238E27FC236}">
                <a16:creationId xmlns:a16="http://schemas.microsoft.com/office/drawing/2014/main" id="{C1DC6E1E-BEC8-DD4E-A79E-3AB94345DD07}"/>
              </a:ext>
            </a:extLst>
          </p:cNvPr>
          <p:cNvPicPr>
            <a:picLocks noChangeAspect="1"/>
          </p:cNvPicPr>
          <p:nvPr/>
        </p:nvPicPr>
        <p:blipFill>
          <a:blip r:embed="rId6"/>
          <a:stretch>
            <a:fillRect/>
          </a:stretch>
        </p:blipFill>
        <p:spPr>
          <a:xfrm>
            <a:off x="1614196" y="982852"/>
            <a:ext cx="6578081" cy="3542502"/>
          </a:xfrm>
          <a:prstGeom prst="rect">
            <a:avLst/>
          </a:prstGeom>
        </p:spPr>
      </p:pic>
      <p:sp>
        <p:nvSpPr>
          <p:cNvPr id="6" name="TextBox 5">
            <a:extLst>
              <a:ext uri="{FF2B5EF4-FFF2-40B4-BE49-F238E27FC236}">
                <a16:creationId xmlns:a16="http://schemas.microsoft.com/office/drawing/2014/main" id="{03FE7094-F599-C549-83FC-0351B34F75CF}"/>
              </a:ext>
            </a:extLst>
          </p:cNvPr>
          <p:cNvSpPr txBox="1"/>
          <p:nvPr/>
        </p:nvSpPr>
        <p:spPr>
          <a:xfrm>
            <a:off x="2341984" y="729129"/>
            <a:ext cx="3545009" cy="369332"/>
          </a:xfrm>
          <a:prstGeom prst="rect">
            <a:avLst/>
          </a:prstGeom>
          <a:noFill/>
        </p:spPr>
        <p:txBody>
          <a:bodyPr wrap="none" rtlCol="0">
            <a:spAutoFit/>
          </a:bodyPr>
          <a:lstStyle/>
          <a:p>
            <a:r>
              <a:rPr lang="en-CH" dirty="0"/>
              <a:t>Nuclear emulsion neutrino detector</a:t>
            </a:r>
          </a:p>
        </p:txBody>
      </p:sp>
      <p:sp>
        <p:nvSpPr>
          <p:cNvPr id="14" name="Date Placeholder 13">
            <a:extLst>
              <a:ext uri="{FF2B5EF4-FFF2-40B4-BE49-F238E27FC236}">
                <a16:creationId xmlns:a16="http://schemas.microsoft.com/office/drawing/2014/main" id="{DB2CD557-D81A-433B-8414-8C98250C42D4}"/>
              </a:ext>
            </a:extLst>
          </p:cNvPr>
          <p:cNvSpPr>
            <a:spLocks noGrp="1"/>
          </p:cNvSpPr>
          <p:nvPr>
            <p:ph type="dt" sz="half" idx="10"/>
          </p:nvPr>
        </p:nvSpPr>
        <p:spPr/>
        <p:txBody>
          <a:bodyPr/>
          <a:lstStyle/>
          <a:p>
            <a:r>
              <a:rPr lang="en-US"/>
              <a:t>13/06/2025</a:t>
            </a:r>
            <a:endParaRPr lang="en-GB"/>
          </a:p>
        </p:txBody>
      </p:sp>
      <p:sp>
        <p:nvSpPr>
          <p:cNvPr id="15" name="Footer Placeholder 14">
            <a:extLst>
              <a:ext uri="{FF2B5EF4-FFF2-40B4-BE49-F238E27FC236}">
                <a16:creationId xmlns:a16="http://schemas.microsoft.com/office/drawing/2014/main" id="{1059BB7F-32EF-43E5-9226-25A4D2708C7F}"/>
              </a:ext>
            </a:extLst>
          </p:cNvPr>
          <p:cNvSpPr>
            <a:spLocks noGrp="1"/>
          </p:cNvSpPr>
          <p:nvPr>
            <p:ph type="ftr" sz="quarter" idx="11"/>
          </p:nvPr>
        </p:nvSpPr>
        <p:spPr/>
        <p:txBody>
          <a:bodyPr/>
          <a:lstStyle/>
          <a:p>
            <a:r>
              <a:rPr lang="en-GB"/>
              <a:t>Alan Barr, University of Oxford, WIN25</a:t>
            </a:r>
          </a:p>
        </p:txBody>
      </p:sp>
      <p:sp>
        <p:nvSpPr>
          <p:cNvPr id="16" name="Slide Number Placeholder 15">
            <a:extLst>
              <a:ext uri="{FF2B5EF4-FFF2-40B4-BE49-F238E27FC236}">
                <a16:creationId xmlns:a16="http://schemas.microsoft.com/office/drawing/2014/main" id="{BA22BF5A-BED7-4D90-B92F-B47235B8702C}"/>
              </a:ext>
            </a:extLst>
          </p:cNvPr>
          <p:cNvSpPr>
            <a:spLocks noGrp="1"/>
          </p:cNvSpPr>
          <p:nvPr>
            <p:ph type="sldNum" sz="quarter" idx="12"/>
          </p:nvPr>
        </p:nvSpPr>
        <p:spPr/>
        <p:txBody>
          <a:bodyPr/>
          <a:lstStyle/>
          <a:p>
            <a:fld id="{A1BEBC7D-A577-4EC9-BAA7-6667F04C927E}" type="slidenum">
              <a:rPr lang="en-GB" smtClean="0"/>
              <a:t>41</a:t>
            </a:fld>
            <a:endParaRPr lang="en-GB"/>
          </a:p>
        </p:txBody>
      </p:sp>
    </p:spTree>
    <p:extLst>
      <p:ext uri="{BB962C8B-B14F-4D97-AF65-F5344CB8AC3E}">
        <p14:creationId xmlns:p14="http://schemas.microsoft.com/office/powerpoint/2010/main" val="27364471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7C2B7-0347-DF40-A832-C7623F9FF0D2}"/>
              </a:ext>
            </a:extLst>
          </p:cNvPr>
          <p:cNvSpPr>
            <a:spLocks noGrp="1"/>
          </p:cNvSpPr>
          <p:nvPr>
            <p:ph type="title"/>
          </p:nvPr>
        </p:nvSpPr>
        <p:spPr>
          <a:xfrm>
            <a:off x="1883229" y="-52395"/>
            <a:ext cx="10515600" cy="1325563"/>
          </a:xfrm>
        </p:spPr>
        <p:txBody>
          <a:bodyPr/>
          <a:lstStyle/>
          <a:p>
            <a:r>
              <a:rPr lang="en-CH" b="1" dirty="0">
                <a:solidFill>
                  <a:srgbClr val="002060"/>
                </a:solidFill>
              </a:rPr>
              <a:t>First</a:t>
            </a:r>
            <a:r>
              <a:rPr lang="en-CH" dirty="0">
                <a:solidFill>
                  <a:srgbClr val="002060"/>
                </a:solidFill>
              </a:rPr>
              <a:t> </a:t>
            </a:r>
            <a:r>
              <a:rPr lang="en-CH" b="1" dirty="0">
                <a:solidFill>
                  <a:srgbClr val="002060"/>
                </a:solidFill>
              </a:rPr>
              <a:t>FASERν measurement</a:t>
            </a:r>
          </a:p>
        </p:txBody>
      </p:sp>
      <p:sp>
        <p:nvSpPr>
          <p:cNvPr id="3" name="Content Placeholder 2">
            <a:extLst>
              <a:ext uri="{FF2B5EF4-FFF2-40B4-BE49-F238E27FC236}">
                <a16:creationId xmlns:a16="http://schemas.microsoft.com/office/drawing/2014/main" id="{A462648E-FB1C-6A44-BC21-8853261D4659}"/>
              </a:ext>
            </a:extLst>
          </p:cNvPr>
          <p:cNvSpPr>
            <a:spLocks noGrp="1"/>
          </p:cNvSpPr>
          <p:nvPr>
            <p:ph idx="1"/>
          </p:nvPr>
        </p:nvSpPr>
        <p:spPr>
          <a:xfrm>
            <a:off x="0" y="1197554"/>
            <a:ext cx="12076043" cy="2939253"/>
          </a:xfrm>
        </p:spPr>
        <p:txBody>
          <a:bodyPr>
            <a:normAutofit fontScale="92500" lnSpcReduction="20000"/>
          </a:bodyPr>
          <a:lstStyle/>
          <a:p>
            <a:pPr lvl="1"/>
            <a:r>
              <a:rPr lang="en-CH" dirty="0"/>
              <a:t>Search for electron and muon neutrino CC interactions in 129 kg subsection of FASERν, exposed to 9.5/fb of pp collisions in 2022  </a:t>
            </a:r>
          </a:p>
          <a:p>
            <a:pPr lvl="1"/>
            <a:r>
              <a:rPr lang="en-CH" dirty="0"/>
              <a:t>Require reconstructed high-energy neutral vertex with associated high-energy (E&gt;200GeV) lepton(e,𝜇) candidate </a:t>
            </a:r>
          </a:p>
          <a:p>
            <a:pPr lvl="2"/>
            <a:r>
              <a:rPr lang="en-GB" dirty="0"/>
              <a:t>e</a:t>
            </a:r>
            <a:r>
              <a:rPr lang="en-CH" dirty="0"/>
              <a:t>-candidate: EM shower, with E measured from number of segments at shower max </a:t>
            </a:r>
          </a:p>
          <a:p>
            <a:pPr lvl="3"/>
            <a:r>
              <a:rPr lang="en-CH" dirty="0"/>
              <a:t>~25% energy resolution – validated in testbeam</a:t>
            </a:r>
          </a:p>
          <a:p>
            <a:pPr lvl="2"/>
            <a:r>
              <a:rPr lang="en-CH" dirty="0"/>
              <a:t>𝜇 –candidate: </a:t>
            </a:r>
            <a:r>
              <a:rPr lang="en-GB" dirty="0"/>
              <a:t>L</a:t>
            </a:r>
            <a:r>
              <a:rPr lang="en-CH" dirty="0"/>
              <a:t>ong track with p measured from multiple columb scattering </a:t>
            </a:r>
          </a:p>
          <a:p>
            <a:pPr lvl="3"/>
            <a:r>
              <a:rPr lang="en-CH" dirty="0"/>
              <a:t>~30% resolution – validated in testbeam</a:t>
            </a:r>
          </a:p>
          <a:p>
            <a:pPr lvl="1"/>
            <a:r>
              <a:rPr lang="en-CH" dirty="0"/>
              <a:t>Background from neutral-hadron (e,𝜇) or neutral-current neutrino interactions (𝜇-only)</a:t>
            </a:r>
          </a:p>
          <a:p>
            <a:pPr lvl="2"/>
            <a:r>
              <a:rPr lang="en-CH" dirty="0"/>
              <a:t>From simulation, validated comparing low-energy vertices (which are dominated by neutral-hadrons) betwe</a:t>
            </a:r>
            <a:r>
              <a:rPr lang="en-GB" dirty="0"/>
              <a:t>e</a:t>
            </a:r>
            <a:r>
              <a:rPr lang="en-CH" dirty="0"/>
              <a:t>n data and simulation</a:t>
            </a:r>
          </a:p>
          <a:p>
            <a:pPr lvl="1"/>
            <a:endParaRPr lang="en-CH" dirty="0"/>
          </a:p>
        </p:txBody>
      </p:sp>
      <p:pic>
        <p:nvPicPr>
          <p:cNvPr id="5" name="Picture 4">
            <a:extLst>
              <a:ext uri="{FF2B5EF4-FFF2-40B4-BE49-F238E27FC236}">
                <a16:creationId xmlns:a16="http://schemas.microsoft.com/office/drawing/2014/main" id="{8374F365-7271-6B4C-87B0-222527EBBDB7}"/>
              </a:ext>
            </a:extLst>
          </p:cNvPr>
          <p:cNvPicPr>
            <a:picLocks noChangeAspect="1"/>
          </p:cNvPicPr>
          <p:nvPr/>
        </p:nvPicPr>
        <p:blipFill rotWithShape="1">
          <a:blip r:embed="rId2"/>
          <a:srcRect t="5509" r="41477"/>
          <a:stretch/>
        </p:blipFill>
        <p:spPr>
          <a:xfrm>
            <a:off x="7977673" y="4795406"/>
            <a:ext cx="4098370" cy="1210677"/>
          </a:xfrm>
          <a:prstGeom prst="rect">
            <a:avLst/>
          </a:prstGeom>
        </p:spPr>
      </p:pic>
      <p:pic>
        <p:nvPicPr>
          <p:cNvPr id="9" name="Picture 8">
            <a:extLst>
              <a:ext uri="{FF2B5EF4-FFF2-40B4-BE49-F238E27FC236}">
                <a16:creationId xmlns:a16="http://schemas.microsoft.com/office/drawing/2014/main" id="{0BE2B0B6-455D-B64E-ACAB-32C4DF1E2FF5}"/>
              </a:ext>
            </a:extLst>
          </p:cNvPr>
          <p:cNvPicPr>
            <a:picLocks noChangeAspect="1"/>
          </p:cNvPicPr>
          <p:nvPr/>
        </p:nvPicPr>
        <p:blipFill>
          <a:blip r:embed="rId3"/>
          <a:stretch>
            <a:fillRect/>
          </a:stretch>
        </p:blipFill>
        <p:spPr>
          <a:xfrm>
            <a:off x="11321143" y="0"/>
            <a:ext cx="870857" cy="860961"/>
          </a:xfrm>
          <a:prstGeom prst="rect">
            <a:avLst/>
          </a:prstGeom>
        </p:spPr>
      </p:pic>
      <p:pic>
        <p:nvPicPr>
          <p:cNvPr id="10" name="Picture 9">
            <a:extLst>
              <a:ext uri="{FF2B5EF4-FFF2-40B4-BE49-F238E27FC236}">
                <a16:creationId xmlns:a16="http://schemas.microsoft.com/office/drawing/2014/main" id="{C4A6A677-9CF3-1848-8E43-355B7DBCC870}"/>
              </a:ext>
            </a:extLst>
          </p:cNvPr>
          <p:cNvPicPr>
            <a:picLocks noChangeAspect="1"/>
          </p:cNvPicPr>
          <p:nvPr/>
        </p:nvPicPr>
        <p:blipFill>
          <a:blip r:embed="rId4"/>
          <a:stretch>
            <a:fillRect/>
          </a:stretch>
        </p:blipFill>
        <p:spPr>
          <a:xfrm>
            <a:off x="0" y="11452"/>
            <a:ext cx="1435707" cy="478569"/>
          </a:xfrm>
          <a:prstGeom prst="rect">
            <a:avLst/>
          </a:prstGeom>
        </p:spPr>
      </p:pic>
      <p:sp>
        <p:nvSpPr>
          <p:cNvPr id="11" name="TextBox 10">
            <a:extLst>
              <a:ext uri="{FF2B5EF4-FFF2-40B4-BE49-F238E27FC236}">
                <a16:creationId xmlns:a16="http://schemas.microsoft.com/office/drawing/2014/main" id="{2B551F3F-6B1E-3D4A-A619-C71D107A60F4}"/>
              </a:ext>
            </a:extLst>
          </p:cNvPr>
          <p:cNvSpPr txBox="1"/>
          <p:nvPr/>
        </p:nvSpPr>
        <p:spPr>
          <a:xfrm>
            <a:off x="8222878" y="25612"/>
            <a:ext cx="2805704" cy="584775"/>
          </a:xfrm>
          <a:prstGeom prst="rect">
            <a:avLst/>
          </a:prstGeom>
          <a:noFill/>
        </p:spPr>
        <p:txBody>
          <a:bodyPr wrap="none" rtlCol="0">
            <a:spAutoFit/>
          </a:bodyPr>
          <a:lstStyle/>
          <a:p>
            <a:r>
              <a:rPr lang="en-GB" sz="1600" b="0" i="0" dirty="0">
                <a:solidFill>
                  <a:srgbClr val="000000"/>
                </a:solidFill>
                <a:effectLst/>
                <a:latin typeface="Noto Sans" panose="020B0502040504020204" pitchFamily="34" charset="0"/>
              </a:rPr>
              <a:t>Phys. Rev. Lett. </a:t>
            </a:r>
            <a:r>
              <a:rPr lang="en-GB" sz="1600" b="1" i="0" dirty="0">
                <a:solidFill>
                  <a:srgbClr val="000000"/>
                </a:solidFill>
                <a:effectLst/>
                <a:latin typeface="Noto Sans" panose="020B0502040504020204" pitchFamily="34" charset="0"/>
              </a:rPr>
              <a:t>133</a:t>
            </a:r>
            <a:r>
              <a:rPr lang="en-GB" sz="1600" b="0" i="0" dirty="0">
                <a:solidFill>
                  <a:srgbClr val="000000"/>
                </a:solidFill>
                <a:effectLst/>
                <a:latin typeface="Noto Sans" panose="020B0502040504020204" pitchFamily="34" charset="0"/>
              </a:rPr>
              <a:t>, 021802</a:t>
            </a:r>
            <a:endParaRPr lang="en-GB" sz="1600" b="0" i="0" u="sng" dirty="0">
              <a:solidFill>
                <a:srgbClr val="044873"/>
              </a:solidFill>
              <a:effectLst/>
              <a:latin typeface="sourcesans-regular"/>
              <a:hlinkClick r:id="" action="ppaction://noaction"/>
            </a:endParaRPr>
          </a:p>
          <a:p>
            <a:r>
              <a:rPr lang="en-GB" sz="1600" b="0" i="0" u="sng" dirty="0">
                <a:solidFill>
                  <a:srgbClr val="044873"/>
                </a:solidFill>
                <a:effectLst/>
                <a:latin typeface="sourcesans-regular"/>
                <a:hlinkClick r:id="" action="ppaction://noaction"/>
              </a:rPr>
              <a:t>arxiv: 2403.12520</a:t>
            </a:r>
            <a:endParaRPr lang="en-CH" sz="1600" dirty="0"/>
          </a:p>
        </p:txBody>
      </p:sp>
      <p:pic>
        <p:nvPicPr>
          <p:cNvPr id="8194" name="Picture 2">
            <a:extLst>
              <a:ext uri="{FF2B5EF4-FFF2-40B4-BE49-F238E27FC236}">
                <a16:creationId xmlns:a16="http://schemas.microsoft.com/office/drawing/2014/main" id="{283222D9-AC2C-9B4D-BF85-3EC2520478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8787" y="4046553"/>
            <a:ext cx="3182614" cy="2695333"/>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a:extLst>
              <a:ext uri="{FF2B5EF4-FFF2-40B4-BE49-F238E27FC236}">
                <a16:creationId xmlns:a16="http://schemas.microsoft.com/office/drawing/2014/main" id="{F52621CD-3E6D-D849-A7B0-A6440D2CA4B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01487" y="3909562"/>
            <a:ext cx="3392888" cy="2832324"/>
          </a:xfrm>
          <a:prstGeom prst="rect">
            <a:avLst/>
          </a:prstGeom>
          <a:noFill/>
          <a:extLst>
            <a:ext uri="{909E8E84-426E-40DD-AFC4-6F175D3DCCD1}">
              <a14:hiddenFill xmlns:a14="http://schemas.microsoft.com/office/drawing/2010/main">
                <a:solidFill>
                  <a:srgbClr val="FFFFFF"/>
                </a:solidFill>
              </a14:hiddenFill>
            </a:ext>
          </a:extLst>
        </p:spPr>
      </p:pic>
      <p:sp>
        <p:nvSpPr>
          <p:cNvPr id="8" name="Date Placeholder 7">
            <a:extLst>
              <a:ext uri="{FF2B5EF4-FFF2-40B4-BE49-F238E27FC236}">
                <a16:creationId xmlns:a16="http://schemas.microsoft.com/office/drawing/2014/main" id="{FF5F1D68-81B9-4B54-BF88-B2FC5D960131}"/>
              </a:ext>
            </a:extLst>
          </p:cNvPr>
          <p:cNvSpPr>
            <a:spLocks noGrp="1"/>
          </p:cNvSpPr>
          <p:nvPr>
            <p:ph type="dt" sz="half" idx="10"/>
          </p:nvPr>
        </p:nvSpPr>
        <p:spPr/>
        <p:txBody>
          <a:bodyPr/>
          <a:lstStyle/>
          <a:p>
            <a:r>
              <a:rPr lang="en-US"/>
              <a:t>13/06/2025</a:t>
            </a:r>
            <a:endParaRPr lang="en-GB"/>
          </a:p>
        </p:txBody>
      </p:sp>
      <p:sp>
        <p:nvSpPr>
          <p:cNvPr id="12" name="Footer Placeholder 11">
            <a:extLst>
              <a:ext uri="{FF2B5EF4-FFF2-40B4-BE49-F238E27FC236}">
                <a16:creationId xmlns:a16="http://schemas.microsoft.com/office/drawing/2014/main" id="{9949CBB4-D505-40D3-B466-807440AAAA5B}"/>
              </a:ext>
            </a:extLst>
          </p:cNvPr>
          <p:cNvSpPr>
            <a:spLocks noGrp="1"/>
          </p:cNvSpPr>
          <p:nvPr>
            <p:ph type="ftr" sz="quarter" idx="11"/>
          </p:nvPr>
        </p:nvSpPr>
        <p:spPr/>
        <p:txBody>
          <a:bodyPr/>
          <a:lstStyle/>
          <a:p>
            <a:r>
              <a:rPr lang="en-GB"/>
              <a:t>Alan Barr, University of Oxford, WIN25</a:t>
            </a:r>
          </a:p>
        </p:txBody>
      </p:sp>
      <p:sp>
        <p:nvSpPr>
          <p:cNvPr id="13" name="Slide Number Placeholder 12">
            <a:extLst>
              <a:ext uri="{FF2B5EF4-FFF2-40B4-BE49-F238E27FC236}">
                <a16:creationId xmlns:a16="http://schemas.microsoft.com/office/drawing/2014/main" id="{6A5E90B8-C5AD-48EB-B542-6BB6161A13AA}"/>
              </a:ext>
            </a:extLst>
          </p:cNvPr>
          <p:cNvSpPr>
            <a:spLocks noGrp="1"/>
          </p:cNvSpPr>
          <p:nvPr>
            <p:ph type="sldNum" sz="quarter" idx="12"/>
          </p:nvPr>
        </p:nvSpPr>
        <p:spPr/>
        <p:txBody>
          <a:bodyPr/>
          <a:lstStyle/>
          <a:p>
            <a:fld id="{A1BEBC7D-A577-4EC9-BAA7-6667F04C927E}" type="slidenum">
              <a:rPr lang="en-GB" smtClean="0"/>
              <a:t>42</a:t>
            </a:fld>
            <a:endParaRPr lang="en-GB"/>
          </a:p>
        </p:txBody>
      </p:sp>
    </p:spTree>
    <p:extLst>
      <p:ext uri="{BB962C8B-B14F-4D97-AF65-F5344CB8AC3E}">
        <p14:creationId xmlns:p14="http://schemas.microsoft.com/office/powerpoint/2010/main" val="42627799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 name="Google Shape;484;p45" descr="Google Shape;484;p45"/>
          <p:cNvPicPr>
            <a:picLocks noChangeAspect="1"/>
          </p:cNvPicPr>
          <p:nvPr/>
        </p:nvPicPr>
        <p:blipFill>
          <a:blip r:embed="rId2"/>
          <a:stretch>
            <a:fillRect/>
          </a:stretch>
        </p:blipFill>
        <p:spPr>
          <a:xfrm>
            <a:off x="1293948" y="2501347"/>
            <a:ext cx="1397013" cy="534112"/>
          </a:xfrm>
          <a:prstGeom prst="rect">
            <a:avLst/>
          </a:prstGeom>
          <a:ln w="12700">
            <a:miter lim="400000"/>
          </a:ln>
        </p:spPr>
      </p:pic>
      <p:pic>
        <p:nvPicPr>
          <p:cNvPr id="594" name="Google Shape;485;p45" descr="Google Shape;485;p45"/>
          <p:cNvPicPr>
            <a:picLocks noChangeAspect="1"/>
          </p:cNvPicPr>
          <p:nvPr/>
        </p:nvPicPr>
        <p:blipFill>
          <a:blip r:embed="rId3"/>
          <a:stretch>
            <a:fillRect/>
          </a:stretch>
        </p:blipFill>
        <p:spPr>
          <a:xfrm>
            <a:off x="7593957" y="1436866"/>
            <a:ext cx="3357644" cy="2275689"/>
          </a:xfrm>
          <a:prstGeom prst="rect">
            <a:avLst/>
          </a:prstGeom>
          <a:ln w="12700">
            <a:miter lim="400000"/>
          </a:ln>
        </p:spPr>
      </p:pic>
      <p:pic>
        <p:nvPicPr>
          <p:cNvPr id="595" name="Google Shape;486;p45" descr="Google Shape;486;p45"/>
          <p:cNvPicPr>
            <a:picLocks noChangeAspect="1"/>
          </p:cNvPicPr>
          <p:nvPr/>
        </p:nvPicPr>
        <p:blipFill>
          <a:blip r:embed="rId4"/>
          <a:stretch>
            <a:fillRect/>
          </a:stretch>
        </p:blipFill>
        <p:spPr>
          <a:xfrm>
            <a:off x="7561731" y="4667811"/>
            <a:ext cx="4198803" cy="1609400"/>
          </a:xfrm>
          <a:prstGeom prst="rect">
            <a:avLst/>
          </a:prstGeom>
          <a:ln w="12700">
            <a:miter lim="400000"/>
          </a:ln>
        </p:spPr>
      </p:pic>
      <p:pic>
        <p:nvPicPr>
          <p:cNvPr id="596" name="Google Shape;491;p45" descr="Google Shape;491;p45"/>
          <p:cNvPicPr>
            <a:picLocks noChangeAspect="1"/>
          </p:cNvPicPr>
          <p:nvPr/>
        </p:nvPicPr>
        <p:blipFill>
          <a:blip r:embed="rId5"/>
          <a:stretch>
            <a:fillRect/>
          </a:stretch>
        </p:blipFill>
        <p:spPr>
          <a:xfrm>
            <a:off x="842697" y="4296165"/>
            <a:ext cx="3431864" cy="2069868"/>
          </a:xfrm>
          <a:prstGeom prst="rect">
            <a:avLst/>
          </a:prstGeom>
          <a:ln w="12700">
            <a:miter lim="400000"/>
          </a:ln>
        </p:spPr>
      </p:pic>
      <p:sp>
        <p:nvSpPr>
          <p:cNvPr id="597" name="Emulsion data analysis"/>
          <p:cNvSpPr txBox="1"/>
          <p:nvPr/>
        </p:nvSpPr>
        <p:spPr>
          <a:xfrm>
            <a:off x="680053" y="205383"/>
            <a:ext cx="9640560" cy="7322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defTabSz="308074">
              <a:defRPr sz="3000">
                <a:solidFill>
                  <a:srgbClr val="941100"/>
                </a:solidFill>
                <a:latin typeface="Handwriting - Dakota"/>
                <a:ea typeface="Handwriting - Dakota"/>
                <a:cs typeface="Handwriting - Dakota"/>
                <a:sym typeface="Handwriting - Dakota"/>
              </a:defRPr>
            </a:lvl1pPr>
          </a:lstStyle>
          <a:p>
            <a:r>
              <a:rPr lang="en-GB" sz="4000" dirty="0"/>
              <a:t>SND@LHC </a:t>
            </a:r>
            <a:r>
              <a:rPr sz="4000" dirty="0"/>
              <a:t>Emulsion data analysis</a:t>
            </a:r>
          </a:p>
        </p:txBody>
      </p:sp>
      <p:sp>
        <p:nvSpPr>
          <p:cNvPr id="598" name="excellent tracking resolution achieved"/>
          <p:cNvSpPr txBox="1"/>
          <p:nvPr/>
        </p:nvSpPr>
        <p:spPr>
          <a:xfrm>
            <a:off x="517092" y="1130536"/>
            <a:ext cx="3883755" cy="276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marL="305683" indent="-187153">
              <a:buSzPct val="100000"/>
              <a:buChar char="•"/>
              <a:defRPr>
                <a:solidFill>
                  <a:srgbClr val="44546A"/>
                </a:solidFill>
              </a:defRPr>
            </a:pPr>
            <a:r>
              <a:rPr dirty="0"/>
              <a:t>excellent tracking </a:t>
            </a:r>
            <a:r>
              <a:rPr b="1" dirty="0"/>
              <a:t>resolution</a:t>
            </a:r>
            <a:r>
              <a:rPr dirty="0"/>
              <a:t> achieved</a:t>
            </a:r>
          </a:p>
        </p:txBody>
      </p:sp>
      <p:sp>
        <p:nvSpPr>
          <p:cNvPr id="599" name="μ flux in agreement with electronic detectors"/>
          <p:cNvSpPr txBox="1"/>
          <p:nvPr/>
        </p:nvSpPr>
        <p:spPr>
          <a:xfrm>
            <a:off x="6604307" y="1130536"/>
            <a:ext cx="5670072" cy="276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marL="305683" indent="-187153">
              <a:buSzPct val="100000"/>
              <a:buChar char="•"/>
              <a:defRPr>
                <a:solidFill>
                  <a:srgbClr val="44546A"/>
                </a:solidFill>
              </a:defRPr>
            </a:pPr>
            <a:r>
              <a:t>μ </a:t>
            </a:r>
            <a:r>
              <a:rPr b="1"/>
              <a:t>flux</a:t>
            </a:r>
            <a:r>
              <a:t> in agreement with electronic detectors </a:t>
            </a:r>
          </a:p>
        </p:txBody>
      </p:sp>
      <p:pic>
        <p:nvPicPr>
          <p:cNvPr id="600" name="Screenshot 2025-04-27 at 23.50.04.png" descr="Screenshot 2025-04-27 at 23.50.04.png"/>
          <p:cNvPicPr>
            <a:picLocks noChangeAspect="1"/>
          </p:cNvPicPr>
          <p:nvPr/>
        </p:nvPicPr>
        <p:blipFill>
          <a:blip r:embed="rId6"/>
          <a:stretch>
            <a:fillRect/>
          </a:stretch>
        </p:blipFill>
        <p:spPr>
          <a:xfrm>
            <a:off x="4776246" y="4286985"/>
            <a:ext cx="2582788" cy="2018427"/>
          </a:xfrm>
          <a:prstGeom prst="rect">
            <a:avLst/>
          </a:prstGeom>
          <a:ln w="12700">
            <a:miter lim="400000"/>
          </a:ln>
        </p:spPr>
      </p:pic>
      <p:sp>
        <p:nvSpPr>
          <p:cNvPr id="601" name="charged/neutral vertex reconstruction"/>
          <p:cNvSpPr txBox="1"/>
          <p:nvPr/>
        </p:nvSpPr>
        <p:spPr>
          <a:xfrm>
            <a:off x="508307" y="3881950"/>
            <a:ext cx="4503053" cy="276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marL="305683" indent="-187153">
              <a:buSzPct val="100000"/>
              <a:buChar char="•"/>
              <a:defRPr>
                <a:solidFill>
                  <a:srgbClr val="44546A"/>
                </a:solidFill>
              </a:defRPr>
            </a:pPr>
            <a:r>
              <a:rPr dirty="0"/>
              <a:t>charged/neutral </a:t>
            </a:r>
            <a:r>
              <a:rPr b="1" dirty="0"/>
              <a:t>vertex</a:t>
            </a:r>
            <a:r>
              <a:rPr dirty="0"/>
              <a:t> reconstruction </a:t>
            </a:r>
          </a:p>
        </p:txBody>
      </p:sp>
      <p:sp>
        <p:nvSpPr>
          <p:cNvPr id="602" name="muon DIS event"/>
          <p:cNvSpPr txBox="1"/>
          <p:nvPr/>
        </p:nvSpPr>
        <p:spPr>
          <a:xfrm>
            <a:off x="5025652" y="3881950"/>
            <a:ext cx="2140697" cy="276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marL="305683" indent="-187153">
              <a:buSzPct val="100000"/>
              <a:buChar char="•"/>
              <a:defRPr>
                <a:solidFill>
                  <a:srgbClr val="44546A"/>
                </a:solidFill>
              </a:defRPr>
            </a:pPr>
            <a:r>
              <a:rPr b="1" dirty="0"/>
              <a:t>muon DIS</a:t>
            </a:r>
            <a:r>
              <a:rPr dirty="0"/>
              <a:t> event</a:t>
            </a:r>
          </a:p>
        </p:txBody>
      </p:sp>
      <p:sp>
        <p:nvSpPr>
          <p:cNvPr id="603" name="EM shower search, based on detection of high-density spots"/>
          <p:cNvSpPr txBox="1"/>
          <p:nvPr/>
        </p:nvSpPr>
        <p:spPr>
          <a:xfrm>
            <a:off x="7542318" y="3872771"/>
            <a:ext cx="3547593" cy="5539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marL="305683" indent="-187153">
              <a:buSzPct val="100000"/>
              <a:buChar char="•"/>
              <a:defRPr>
                <a:solidFill>
                  <a:srgbClr val="44546A"/>
                </a:solidFill>
              </a:defRPr>
            </a:pPr>
            <a:r>
              <a:rPr b="1" dirty="0"/>
              <a:t>EM showe</a:t>
            </a:r>
            <a:r>
              <a:rPr dirty="0"/>
              <a:t>r search, based on detection of high-density spots </a:t>
            </a:r>
          </a:p>
        </p:txBody>
      </p:sp>
      <p:pic>
        <p:nvPicPr>
          <p:cNvPr id="604" name="Screenshot 2025-05-01 at 19.19.42.png" descr="Screenshot 2025-05-01 at 19.19.42.png"/>
          <p:cNvPicPr>
            <a:picLocks noChangeAspect="1"/>
          </p:cNvPicPr>
          <p:nvPr/>
        </p:nvPicPr>
        <p:blipFill>
          <a:blip r:embed="rId7"/>
          <a:stretch>
            <a:fillRect/>
          </a:stretch>
        </p:blipFill>
        <p:spPr>
          <a:xfrm>
            <a:off x="3914621" y="1466164"/>
            <a:ext cx="2878668" cy="2363539"/>
          </a:xfrm>
          <a:prstGeom prst="rect">
            <a:avLst/>
          </a:prstGeom>
          <a:ln w="12700">
            <a:miter lim="400000"/>
          </a:ln>
        </p:spPr>
      </p:pic>
      <p:pic>
        <p:nvPicPr>
          <p:cNvPr id="605" name="Screenshot 2025-05-01 at 19.19.36.png" descr="Screenshot 2025-05-01 at 19.19.36.png"/>
          <p:cNvPicPr>
            <a:picLocks noChangeAspect="1"/>
          </p:cNvPicPr>
          <p:nvPr/>
        </p:nvPicPr>
        <p:blipFill>
          <a:blip r:embed="rId8"/>
          <a:stretch>
            <a:fillRect/>
          </a:stretch>
        </p:blipFill>
        <p:spPr>
          <a:xfrm>
            <a:off x="806209" y="1445963"/>
            <a:ext cx="2878668" cy="2383740"/>
          </a:xfrm>
          <a:prstGeom prst="rect">
            <a:avLst/>
          </a:prstGeom>
          <a:ln w="12700">
            <a:miter lim="400000"/>
          </a:ln>
        </p:spPr>
      </p:pic>
      <p:sp>
        <p:nvSpPr>
          <p:cNvPr id="606" name="position"/>
          <p:cNvSpPr txBox="1"/>
          <p:nvPr/>
        </p:nvSpPr>
        <p:spPr>
          <a:xfrm>
            <a:off x="2662241" y="1989809"/>
            <a:ext cx="1011495"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a:solidFill>
                  <a:schemeClr val="accent5"/>
                </a:solidFill>
                <a:latin typeface="Avenir Next Condensed Regular"/>
                <a:ea typeface="Avenir Next Condensed Regular"/>
                <a:cs typeface="Avenir Next Condensed Regular"/>
                <a:sym typeface="Avenir Next Condensed Regular"/>
              </a:defRPr>
            </a:lvl1pPr>
          </a:lstStyle>
          <a:p>
            <a:r>
              <a:rPr sz="2400"/>
              <a:t>position</a:t>
            </a:r>
          </a:p>
        </p:txBody>
      </p:sp>
      <p:sp>
        <p:nvSpPr>
          <p:cNvPr id="607" name="angular"/>
          <p:cNvSpPr txBox="1"/>
          <p:nvPr/>
        </p:nvSpPr>
        <p:spPr>
          <a:xfrm>
            <a:off x="5766545" y="1989809"/>
            <a:ext cx="940963"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a:solidFill>
                  <a:schemeClr val="accent5"/>
                </a:solidFill>
                <a:latin typeface="Avenir Next Condensed Regular"/>
                <a:ea typeface="Avenir Next Condensed Regular"/>
                <a:cs typeface="Avenir Next Condensed Regular"/>
                <a:sym typeface="Avenir Next Condensed Regular"/>
              </a:defRPr>
            </a:lvl1pPr>
          </a:lstStyle>
          <a:p>
            <a:r>
              <a:rPr sz="2400"/>
              <a:t>angular</a:t>
            </a:r>
          </a:p>
        </p:txBody>
      </p:sp>
      <p:sp>
        <p:nvSpPr>
          <p:cNvPr id="2" name="Slide Number Placeholder 1">
            <a:extLst>
              <a:ext uri="{FF2B5EF4-FFF2-40B4-BE49-F238E27FC236}">
                <a16:creationId xmlns:a16="http://schemas.microsoft.com/office/drawing/2014/main" id="{C1641E89-3BDE-49ED-920D-D1F11AB37951}"/>
              </a:ext>
            </a:extLst>
          </p:cNvPr>
          <p:cNvSpPr>
            <a:spLocks noGrp="1"/>
          </p:cNvSpPr>
          <p:nvPr>
            <p:ph type="sldNum" sz="quarter" idx="2"/>
          </p:nvPr>
        </p:nvSpPr>
        <p:spPr/>
        <p:txBody>
          <a:bodyPr/>
          <a:lstStyle/>
          <a:p>
            <a:fld id="{86CB4B4D-7CA3-9044-876B-883B54F8677D}" type="slidenum">
              <a:rPr lang="en-GB" smtClean="0"/>
              <a:t>43</a:t>
            </a:fld>
            <a:endParaRPr lang="en-GB"/>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 name="FLArE"/>
          <p:cNvSpPr txBox="1">
            <a:spLocks noGrp="1"/>
          </p:cNvSpPr>
          <p:nvPr>
            <p:ph type="title"/>
          </p:nvPr>
        </p:nvSpPr>
        <p:spPr>
          <a:xfrm>
            <a:off x="831170" y="123059"/>
            <a:ext cx="9981587" cy="729313"/>
          </a:xfrm>
          <a:prstGeom prst="rect">
            <a:avLst/>
          </a:prstGeom>
        </p:spPr>
        <p:txBody>
          <a:bodyPr/>
          <a:lstStyle/>
          <a:p>
            <a:r>
              <a:t>FLArE</a:t>
            </a:r>
          </a:p>
        </p:txBody>
      </p:sp>
      <p:pic>
        <p:nvPicPr>
          <p:cNvPr id="614" name="pasted-movie.png" descr="pasted-movie.png"/>
          <p:cNvPicPr>
            <a:picLocks noChangeAspect="1"/>
          </p:cNvPicPr>
          <p:nvPr/>
        </p:nvPicPr>
        <p:blipFill>
          <a:blip r:embed="rId2"/>
          <a:stretch>
            <a:fillRect/>
          </a:stretch>
        </p:blipFill>
        <p:spPr>
          <a:xfrm>
            <a:off x="3508454" y="793960"/>
            <a:ext cx="7970702" cy="2422735"/>
          </a:xfrm>
          <a:prstGeom prst="rect">
            <a:avLst/>
          </a:prstGeom>
          <a:ln w="12700">
            <a:miter lim="400000"/>
          </a:ln>
        </p:spPr>
      </p:pic>
      <p:sp>
        <p:nvSpPr>
          <p:cNvPr id="615" name="Design changed from TPCs being top-loaded to side-installed “filling cabinet” design"/>
          <p:cNvSpPr txBox="1">
            <a:spLocks noGrp="1"/>
          </p:cNvSpPr>
          <p:nvPr>
            <p:ph type="body" sz="quarter" idx="1"/>
          </p:nvPr>
        </p:nvSpPr>
        <p:spPr>
          <a:xfrm>
            <a:off x="3408600" y="3111037"/>
            <a:ext cx="8170410" cy="519336"/>
          </a:xfrm>
          <a:prstGeom prst="rect">
            <a:avLst/>
          </a:prstGeom>
        </p:spPr>
        <p:txBody>
          <a:bodyPr/>
          <a:lstStyle>
            <a:lvl1pPr algn="ctr">
              <a:defRPr sz="1600"/>
            </a:lvl1pPr>
          </a:lstStyle>
          <a:p>
            <a:r>
              <a:t>Design changed from TPCs being top-loaded to side-installed “filling cabinet” design </a:t>
            </a:r>
          </a:p>
        </p:txBody>
      </p:sp>
      <p:sp>
        <p:nvSpPr>
          <p:cNvPr id="616" name="Design evolving considering physics, installation and operation constraints!"/>
          <p:cNvSpPr txBox="1"/>
          <p:nvPr/>
        </p:nvSpPr>
        <p:spPr>
          <a:xfrm>
            <a:off x="3461360" y="228047"/>
            <a:ext cx="7970702" cy="5193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normAutofit/>
          </a:bodyPr>
          <a:lstStyle>
            <a:lvl1pPr algn="ctr" defTabSz="841247">
              <a:lnSpc>
                <a:spcPct val="120000"/>
              </a:lnSpc>
              <a:spcBef>
                <a:spcPts val="900"/>
              </a:spcBef>
              <a:defRPr sz="1800">
                <a:latin typeface="Helvetica Neue"/>
                <a:ea typeface="Helvetica Neue"/>
                <a:cs typeface="Helvetica Neue"/>
                <a:sym typeface="Helvetica Neue"/>
              </a:defRPr>
            </a:lvl1pPr>
          </a:lstStyle>
          <a:p>
            <a:r>
              <a:t>Design evolving considering physics, installation and operation constraints!</a:t>
            </a:r>
          </a:p>
        </p:txBody>
      </p:sp>
      <p:grpSp>
        <p:nvGrpSpPr>
          <p:cNvPr id="623" name="Group"/>
          <p:cNvGrpSpPr/>
          <p:nvPr/>
        </p:nvGrpSpPr>
        <p:grpSpPr>
          <a:xfrm>
            <a:off x="-91060" y="3108896"/>
            <a:ext cx="10540931" cy="3376336"/>
            <a:chOff x="-1" y="-1"/>
            <a:chExt cx="10540929" cy="3376336"/>
          </a:xfrm>
        </p:grpSpPr>
        <p:sp>
          <p:nvSpPr>
            <p:cNvPr id="617" name="Considering an alternative design using an ARIADNE-style (ARgon ImAging DetectioN chambEr) optical readout"/>
            <p:cNvSpPr txBox="1"/>
            <p:nvPr/>
          </p:nvSpPr>
          <p:spPr>
            <a:xfrm>
              <a:off x="-1" y="3005748"/>
              <a:ext cx="10540929" cy="37058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normAutofit/>
            </a:bodyPr>
            <a:lstStyle>
              <a:lvl1pPr algn="ctr">
                <a:lnSpc>
                  <a:spcPct val="120000"/>
                </a:lnSpc>
                <a:spcBef>
                  <a:spcPts val="1000"/>
                </a:spcBef>
                <a:defRPr sz="1600">
                  <a:latin typeface="Helvetica Neue"/>
                  <a:ea typeface="Helvetica Neue"/>
                  <a:cs typeface="Helvetica Neue"/>
                  <a:sym typeface="Helvetica Neue"/>
                </a:defRPr>
              </a:lvl1pPr>
            </a:lstStyle>
            <a:p>
              <a:r>
                <a:t>Considering an alternative design using an ARIADNE-style (ARgon ImAging DetectioN chambEr) optical readout</a:t>
              </a:r>
            </a:p>
          </p:txBody>
        </p:sp>
        <p:sp>
          <p:nvSpPr>
            <p:cNvPr id="618" name="Line"/>
            <p:cNvSpPr/>
            <p:nvPr/>
          </p:nvSpPr>
          <p:spPr>
            <a:xfrm>
              <a:off x="2629635" y="1902700"/>
              <a:ext cx="546155" cy="4633"/>
            </a:xfrm>
            <a:prstGeom prst="line">
              <a:avLst/>
            </a:prstGeom>
            <a:noFill/>
            <a:ln w="12700" cap="flat">
              <a:solidFill>
                <a:srgbClr val="000000"/>
              </a:solidFill>
              <a:prstDash val="solid"/>
              <a:round/>
              <a:tailEnd type="triangle" w="med" len="med"/>
            </a:ln>
            <a:effectLst/>
          </p:spPr>
          <p:txBody>
            <a:bodyPr wrap="square" lIns="45718" tIns="45718" rIns="45718" bIns="45718" numCol="1" anchor="t">
              <a:noAutofit/>
            </a:bodyPr>
            <a:lstStyle/>
            <a:p>
              <a:endParaRPr/>
            </a:p>
          </p:txBody>
        </p:sp>
        <p:pic>
          <p:nvPicPr>
            <p:cNvPr id="619" name="Picture 8" descr="Picture 8"/>
            <p:cNvPicPr>
              <a:picLocks noChangeAspect="1"/>
            </p:cNvPicPr>
            <p:nvPr/>
          </p:nvPicPr>
          <p:blipFill>
            <a:blip r:embed="rId3"/>
            <a:stretch>
              <a:fillRect/>
            </a:stretch>
          </p:blipFill>
          <p:spPr>
            <a:xfrm>
              <a:off x="329779" y="-1"/>
              <a:ext cx="2165021" cy="3048903"/>
            </a:xfrm>
            <a:prstGeom prst="rect">
              <a:avLst/>
            </a:prstGeom>
            <a:ln w="12700" cap="flat">
              <a:noFill/>
              <a:miter lim="400000"/>
            </a:ln>
            <a:effectLst/>
          </p:spPr>
        </p:pic>
        <p:pic>
          <p:nvPicPr>
            <p:cNvPr id="620" name="Picture 7" descr="Picture 7"/>
            <p:cNvPicPr>
              <a:picLocks noChangeAspect="1"/>
            </p:cNvPicPr>
            <p:nvPr/>
          </p:nvPicPr>
          <p:blipFill>
            <a:blip r:embed="rId4"/>
            <a:srcRect l="31026" t="20438"/>
            <a:stretch>
              <a:fillRect/>
            </a:stretch>
          </p:blipFill>
          <p:spPr>
            <a:xfrm>
              <a:off x="6835952" y="716096"/>
              <a:ext cx="3457522" cy="2243407"/>
            </a:xfrm>
            <a:prstGeom prst="rect">
              <a:avLst/>
            </a:prstGeom>
            <a:ln w="12700" cap="flat">
              <a:noFill/>
              <a:miter lim="400000"/>
            </a:ln>
            <a:effectLst/>
          </p:spPr>
        </p:pic>
        <p:pic>
          <p:nvPicPr>
            <p:cNvPr id="621" name="Group" descr="Group"/>
            <p:cNvPicPr>
              <a:picLocks noChangeAspect="1"/>
            </p:cNvPicPr>
            <p:nvPr/>
          </p:nvPicPr>
          <p:blipFill>
            <a:blip r:embed="rId5"/>
            <a:srcRect l="12401" t="5509" r="14941" b="4305"/>
            <a:stretch>
              <a:fillRect/>
            </a:stretch>
          </p:blipFill>
          <p:spPr>
            <a:xfrm>
              <a:off x="3310571" y="968648"/>
              <a:ext cx="2709608" cy="1891906"/>
            </a:xfrm>
            <a:prstGeom prst="rect">
              <a:avLst/>
            </a:prstGeom>
            <a:ln w="12700" cap="flat">
              <a:noFill/>
              <a:miter lim="400000"/>
            </a:ln>
            <a:effectLst/>
          </p:spPr>
        </p:pic>
        <p:sp>
          <p:nvSpPr>
            <p:cNvPr id="622" name="Line"/>
            <p:cNvSpPr/>
            <p:nvPr/>
          </p:nvSpPr>
          <p:spPr>
            <a:xfrm>
              <a:off x="6155015" y="1932661"/>
              <a:ext cx="546155" cy="4634"/>
            </a:xfrm>
            <a:prstGeom prst="line">
              <a:avLst/>
            </a:prstGeom>
            <a:noFill/>
            <a:ln w="12700" cap="flat">
              <a:solidFill>
                <a:srgbClr val="000000"/>
              </a:solidFill>
              <a:prstDash val="solid"/>
              <a:round/>
              <a:tailEnd type="triangle" w="med" len="med"/>
            </a:ln>
            <a:effectLst/>
          </p:spPr>
          <p:txBody>
            <a:bodyPr wrap="square" lIns="45718" tIns="45718" rIns="45718" bIns="45718" numCol="1" anchor="t">
              <a:noAutofit/>
            </a:bodyPr>
            <a:lstStyle/>
            <a:p>
              <a:endParaRPr/>
            </a:p>
          </p:txBody>
        </p:sp>
      </p:grpSp>
      <p:sp>
        <p:nvSpPr>
          <p:cNvPr id="2" name="Slide Number Placeholder 1">
            <a:extLst>
              <a:ext uri="{FF2B5EF4-FFF2-40B4-BE49-F238E27FC236}">
                <a16:creationId xmlns:a16="http://schemas.microsoft.com/office/drawing/2014/main" id="{CBFA058A-BD33-4504-95CD-CE56CCDC21DD}"/>
              </a:ext>
            </a:extLst>
          </p:cNvPr>
          <p:cNvSpPr>
            <a:spLocks noGrp="1"/>
          </p:cNvSpPr>
          <p:nvPr>
            <p:ph type="sldNum" sz="quarter" idx="2"/>
          </p:nvPr>
        </p:nvSpPr>
        <p:spPr/>
        <p:txBody>
          <a:bodyPr/>
          <a:lstStyle/>
          <a:p>
            <a:fld id="{86CB4B4D-7CA3-9044-876B-883B54F8677D}" type="slidenum">
              <a:rPr lang="en-GB" smtClean="0"/>
              <a:t>44</a:t>
            </a:fld>
            <a:endParaRPr lang="en-GB"/>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3782F70-A4D7-4B2A-80F5-72E5CA486094}"/>
              </a:ext>
            </a:extLst>
          </p:cNvPr>
          <p:cNvPicPr>
            <a:picLocks noChangeAspect="1"/>
          </p:cNvPicPr>
          <p:nvPr/>
        </p:nvPicPr>
        <p:blipFill>
          <a:blip r:embed="rId2"/>
          <a:stretch>
            <a:fillRect/>
          </a:stretch>
        </p:blipFill>
        <p:spPr>
          <a:xfrm>
            <a:off x="1061856" y="355413"/>
            <a:ext cx="9845630" cy="5677908"/>
          </a:xfrm>
          <a:prstGeom prst="rect">
            <a:avLst/>
          </a:prstGeom>
        </p:spPr>
      </p:pic>
      <p:sp>
        <p:nvSpPr>
          <p:cNvPr id="8" name="TextBox 7">
            <a:extLst>
              <a:ext uri="{FF2B5EF4-FFF2-40B4-BE49-F238E27FC236}">
                <a16:creationId xmlns:a16="http://schemas.microsoft.com/office/drawing/2014/main" id="{2774BAD6-1574-4938-BCA3-8595B61FCCF6}"/>
              </a:ext>
            </a:extLst>
          </p:cNvPr>
          <p:cNvSpPr txBox="1"/>
          <p:nvPr/>
        </p:nvSpPr>
        <p:spPr>
          <a:xfrm>
            <a:off x="3581401" y="6356350"/>
            <a:ext cx="6097554" cy="369332"/>
          </a:xfrm>
          <a:prstGeom prst="rect">
            <a:avLst/>
          </a:prstGeom>
          <a:noFill/>
        </p:spPr>
        <p:txBody>
          <a:bodyPr wrap="square">
            <a:spAutoFit/>
          </a:bodyPr>
          <a:lstStyle/>
          <a:p>
            <a:r>
              <a:rPr lang="en-GB" dirty="0"/>
              <a:t> </a:t>
            </a:r>
            <a:r>
              <a:rPr lang="en-GB" dirty="0">
                <a:hlinkClick r:id="rId3"/>
              </a:rPr>
              <a:t>https://arxiv.org/abs/2411.04175</a:t>
            </a:r>
            <a:r>
              <a:rPr lang="en-GB" dirty="0"/>
              <a:t> </a:t>
            </a:r>
          </a:p>
        </p:txBody>
      </p:sp>
      <p:sp>
        <p:nvSpPr>
          <p:cNvPr id="9" name="Slide Number Placeholder 8">
            <a:extLst>
              <a:ext uri="{FF2B5EF4-FFF2-40B4-BE49-F238E27FC236}">
                <a16:creationId xmlns:a16="http://schemas.microsoft.com/office/drawing/2014/main" id="{8A4B96CE-58D7-402A-BDA5-2F8B25CBDC8F}"/>
              </a:ext>
            </a:extLst>
          </p:cNvPr>
          <p:cNvSpPr>
            <a:spLocks noGrp="1"/>
          </p:cNvSpPr>
          <p:nvPr>
            <p:ph type="sldNum" sz="quarter" idx="2"/>
          </p:nvPr>
        </p:nvSpPr>
        <p:spPr/>
        <p:txBody>
          <a:bodyPr/>
          <a:lstStyle/>
          <a:p>
            <a:fld id="{86CB4B4D-7CA3-9044-876B-883B54F8677D}" type="slidenum">
              <a:rPr lang="en-GB" smtClean="0"/>
              <a:t>45</a:t>
            </a:fld>
            <a:endParaRPr lang="en-GB"/>
          </a:p>
        </p:txBody>
      </p:sp>
    </p:spTree>
    <p:extLst>
      <p:ext uri="{BB962C8B-B14F-4D97-AF65-F5344CB8AC3E}">
        <p14:creationId xmlns:p14="http://schemas.microsoft.com/office/powerpoint/2010/main" val="939266282"/>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D7E66-3829-7A4C-B913-78A9E0D2FFD0}"/>
              </a:ext>
            </a:extLst>
          </p:cNvPr>
          <p:cNvSpPr>
            <a:spLocks noGrp="1"/>
          </p:cNvSpPr>
          <p:nvPr>
            <p:ph type="title"/>
          </p:nvPr>
        </p:nvSpPr>
        <p:spPr>
          <a:xfrm>
            <a:off x="1843360" y="-116720"/>
            <a:ext cx="10515600" cy="1325563"/>
          </a:xfrm>
        </p:spPr>
        <p:txBody>
          <a:bodyPr>
            <a:normAutofit/>
          </a:bodyPr>
          <a:lstStyle/>
          <a:p>
            <a:r>
              <a:rPr lang="en-CH" sz="4000" b="1" dirty="0">
                <a:solidFill>
                  <a:srgbClr val="002060"/>
                </a:solidFill>
              </a:rPr>
              <a:t>Physics motivation for studying LHC neutrinos</a:t>
            </a:r>
          </a:p>
        </p:txBody>
      </p:sp>
      <p:sp>
        <p:nvSpPr>
          <p:cNvPr id="6" name="Rectangle 5">
            <a:extLst>
              <a:ext uri="{FF2B5EF4-FFF2-40B4-BE49-F238E27FC236}">
                <a16:creationId xmlns:a16="http://schemas.microsoft.com/office/drawing/2014/main" id="{7C612824-0B82-A04C-9B14-DA55BE8E52D8}"/>
              </a:ext>
            </a:extLst>
          </p:cNvPr>
          <p:cNvSpPr/>
          <p:nvPr/>
        </p:nvSpPr>
        <p:spPr>
          <a:xfrm>
            <a:off x="35366" y="1838585"/>
            <a:ext cx="3037490" cy="21488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7" name="TextBox 6">
            <a:extLst>
              <a:ext uri="{FF2B5EF4-FFF2-40B4-BE49-F238E27FC236}">
                <a16:creationId xmlns:a16="http://schemas.microsoft.com/office/drawing/2014/main" id="{29B990CD-82F3-A84C-965B-2D058EEB50EE}"/>
              </a:ext>
            </a:extLst>
          </p:cNvPr>
          <p:cNvSpPr txBox="1"/>
          <p:nvPr/>
        </p:nvSpPr>
        <p:spPr>
          <a:xfrm>
            <a:off x="379308" y="1031422"/>
            <a:ext cx="11160738" cy="5847755"/>
          </a:xfrm>
          <a:prstGeom prst="rect">
            <a:avLst/>
          </a:prstGeom>
          <a:noFill/>
        </p:spPr>
        <p:txBody>
          <a:bodyPr wrap="square" rtlCol="0">
            <a:spAutoFit/>
          </a:bodyPr>
          <a:lstStyle/>
          <a:p>
            <a:r>
              <a:rPr lang="en-CH" sz="2200" b="1" dirty="0">
                <a:solidFill>
                  <a:schemeClr val="accent6">
                    <a:lumMod val="75000"/>
                  </a:schemeClr>
                </a:solidFill>
              </a:rPr>
              <a:t>Neutrino physics:</a:t>
            </a:r>
          </a:p>
          <a:p>
            <a:pPr marL="285750" indent="-285750">
              <a:buFontTx/>
              <a:buChar char="-"/>
            </a:pPr>
            <a:r>
              <a:rPr lang="en-CH" sz="2200" dirty="0">
                <a:solidFill>
                  <a:schemeClr val="accent6">
                    <a:lumMod val="75000"/>
                  </a:schemeClr>
                </a:solidFill>
              </a:rPr>
              <a:t>Measure </a:t>
            </a:r>
            <a:r>
              <a:rPr lang="en-CH" sz="2200" b="1" dirty="0">
                <a:solidFill>
                  <a:schemeClr val="accent6">
                    <a:lumMod val="75000"/>
                  </a:schemeClr>
                </a:solidFill>
              </a:rPr>
              <a:t>neutrino </a:t>
            </a:r>
            <a:r>
              <a:rPr lang="en-CH" sz="2200" dirty="0">
                <a:solidFill>
                  <a:schemeClr val="accent6">
                    <a:lumMod val="75000"/>
                  </a:schemeClr>
                </a:solidFill>
              </a:rPr>
              <a:t>interaction </a:t>
            </a:r>
            <a:r>
              <a:rPr lang="en-CH" sz="2200" b="1" dirty="0">
                <a:solidFill>
                  <a:schemeClr val="accent6">
                    <a:lumMod val="75000"/>
                  </a:schemeClr>
                </a:solidFill>
              </a:rPr>
              <a:t>cross section </a:t>
            </a:r>
            <a:r>
              <a:rPr lang="en-CH" sz="2200" dirty="0">
                <a:solidFill>
                  <a:schemeClr val="accent6">
                    <a:lumMod val="75000"/>
                  </a:schemeClr>
                </a:solidFill>
              </a:rPr>
              <a:t>in unexplored energy region </a:t>
            </a:r>
          </a:p>
          <a:p>
            <a:pPr marL="285750" indent="-285750">
              <a:buFontTx/>
              <a:buChar char="-"/>
            </a:pPr>
            <a:r>
              <a:rPr lang="en-CH" sz="2200" dirty="0">
                <a:solidFill>
                  <a:schemeClr val="accent6">
                    <a:lumMod val="75000"/>
                  </a:schemeClr>
                </a:solidFill>
              </a:rPr>
              <a:t>Test Lepton </a:t>
            </a:r>
            <a:r>
              <a:rPr lang="en-CH" sz="2200" b="1" dirty="0">
                <a:solidFill>
                  <a:schemeClr val="accent6">
                    <a:lumMod val="75000"/>
                  </a:schemeClr>
                </a:solidFill>
              </a:rPr>
              <a:t>Flavour conservation </a:t>
            </a:r>
            <a:r>
              <a:rPr lang="en-CH" sz="2200" dirty="0">
                <a:solidFill>
                  <a:schemeClr val="accent6">
                    <a:lumMod val="75000"/>
                  </a:schemeClr>
                </a:solidFill>
              </a:rPr>
              <a:t>in the neutrino sector</a:t>
            </a:r>
          </a:p>
          <a:p>
            <a:pPr marL="285750" indent="-285750">
              <a:buFontTx/>
              <a:buChar char="-"/>
            </a:pPr>
            <a:r>
              <a:rPr lang="en-CH" sz="2200" dirty="0">
                <a:solidFill>
                  <a:schemeClr val="accent6">
                    <a:lumMod val="75000"/>
                  </a:schemeClr>
                </a:solidFill>
              </a:rPr>
              <a:t>Study </a:t>
            </a:r>
            <a:r>
              <a:rPr lang="en-CH" sz="2200" b="1" dirty="0">
                <a:solidFill>
                  <a:schemeClr val="accent6">
                    <a:lumMod val="75000"/>
                  </a:schemeClr>
                </a:solidFill>
              </a:rPr>
              <a:t>charm production </a:t>
            </a:r>
            <a:r>
              <a:rPr lang="en-CH" sz="2200" dirty="0">
                <a:solidFill>
                  <a:schemeClr val="accent6">
                    <a:lumMod val="75000"/>
                  </a:schemeClr>
                </a:solidFill>
              </a:rPr>
              <a:t>in neutrino interactions</a:t>
            </a:r>
          </a:p>
          <a:p>
            <a:pPr marL="285750" indent="-285750">
              <a:buFontTx/>
              <a:buChar char="-"/>
            </a:pPr>
            <a:r>
              <a:rPr lang="en-CH" sz="2200" dirty="0">
                <a:solidFill>
                  <a:schemeClr val="accent6">
                    <a:lumMod val="75000"/>
                  </a:schemeClr>
                </a:solidFill>
              </a:rPr>
              <a:t>Search for </a:t>
            </a:r>
            <a:r>
              <a:rPr lang="en-CH" sz="2200" b="1" dirty="0">
                <a:solidFill>
                  <a:schemeClr val="accent6">
                    <a:lumMod val="75000"/>
                  </a:schemeClr>
                </a:solidFill>
              </a:rPr>
              <a:t>non-standard </a:t>
            </a:r>
            <a:r>
              <a:rPr lang="en-CH" sz="2200" dirty="0">
                <a:solidFill>
                  <a:schemeClr val="accent6">
                    <a:lumMod val="75000"/>
                  </a:schemeClr>
                </a:solidFill>
              </a:rPr>
              <a:t>interactions</a:t>
            </a:r>
          </a:p>
          <a:p>
            <a:pPr marL="285750" indent="-285750">
              <a:buFontTx/>
              <a:buChar char="-"/>
            </a:pPr>
            <a:endParaRPr lang="en-CH" sz="2200" dirty="0">
              <a:solidFill>
                <a:srgbClr val="C00000"/>
              </a:solidFill>
            </a:endParaRPr>
          </a:p>
          <a:p>
            <a:r>
              <a:rPr lang="en-CH" sz="2200" b="1" dirty="0">
                <a:solidFill>
                  <a:srgbClr val="C00000"/>
                </a:solidFill>
              </a:rPr>
              <a:t>QCD:</a:t>
            </a:r>
          </a:p>
          <a:p>
            <a:pPr marL="285750" indent="-285750">
              <a:buFontTx/>
              <a:buChar char="-"/>
            </a:pPr>
            <a:r>
              <a:rPr lang="en-CH" sz="2200" b="1" dirty="0">
                <a:solidFill>
                  <a:srgbClr val="C00000"/>
                </a:solidFill>
              </a:rPr>
              <a:t>Deep inelastic scattering </a:t>
            </a:r>
            <a:r>
              <a:rPr lang="en-CH" sz="2200" dirty="0">
                <a:solidFill>
                  <a:srgbClr val="C00000"/>
                </a:solidFill>
              </a:rPr>
              <a:t>of high energy neutrinos in target (constrain PDFs)</a:t>
            </a:r>
          </a:p>
          <a:p>
            <a:pPr marL="285750" indent="-285750">
              <a:buFontTx/>
              <a:buChar char="-"/>
            </a:pPr>
            <a:r>
              <a:rPr lang="en-CH" sz="2200" dirty="0">
                <a:solidFill>
                  <a:srgbClr val="C00000"/>
                </a:solidFill>
              </a:rPr>
              <a:t>Measure forward </a:t>
            </a:r>
            <a:r>
              <a:rPr lang="en-CH" sz="2200" b="1" dirty="0">
                <a:solidFill>
                  <a:srgbClr val="C00000"/>
                </a:solidFill>
              </a:rPr>
              <a:t>hadron production </a:t>
            </a:r>
            <a:r>
              <a:rPr lang="en-CH" sz="2200" dirty="0">
                <a:solidFill>
                  <a:srgbClr val="C00000"/>
                </a:solidFill>
              </a:rPr>
              <a:t>(light hadrons and charm)</a:t>
            </a:r>
          </a:p>
          <a:p>
            <a:pPr marL="285750" indent="-285750">
              <a:buFontTx/>
              <a:buChar char="-"/>
            </a:pPr>
            <a:r>
              <a:rPr lang="en-CH" sz="2200" dirty="0">
                <a:solidFill>
                  <a:srgbClr val="C00000"/>
                </a:solidFill>
              </a:rPr>
              <a:t>Constrain gluon PDF at </a:t>
            </a:r>
            <a:r>
              <a:rPr lang="en-CH" sz="2200" b="1" dirty="0">
                <a:solidFill>
                  <a:srgbClr val="C00000"/>
                </a:solidFill>
              </a:rPr>
              <a:t>very low-x </a:t>
            </a:r>
            <a:r>
              <a:rPr lang="en-CH" sz="2200" dirty="0">
                <a:solidFill>
                  <a:srgbClr val="C00000"/>
                </a:solidFill>
              </a:rPr>
              <a:t>from forward charm (high energy ν</a:t>
            </a:r>
            <a:r>
              <a:rPr lang="en-US" sz="2200" baseline="-25000" dirty="0">
                <a:solidFill>
                  <a:srgbClr val="C00000"/>
                </a:solidFill>
              </a:rPr>
              <a:t>e</a:t>
            </a:r>
            <a:r>
              <a:rPr lang="en-CH" sz="2200" dirty="0">
                <a:solidFill>
                  <a:srgbClr val="C00000"/>
                </a:solidFill>
              </a:rPr>
              <a:t>)</a:t>
            </a:r>
          </a:p>
          <a:p>
            <a:pPr marL="285750" indent="-285750">
              <a:buFontTx/>
              <a:buChar char="-"/>
            </a:pPr>
            <a:endParaRPr lang="en-CH" sz="2200" dirty="0">
              <a:solidFill>
                <a:srgbClr val="C00000"/>
              </a:solidFill>
            </a:endParaRPr>
          </a:p>
          <a:p>
            <a:r>
              <a:rPr lang="en-CH" sz="2200" b="1" dirty="0">
                <a:solidFill>
                  <a:srgbClr val="7030A0"/>
                </a:solidFill>
              </a:rPr>
              <a:t>Astroparticle:</a:t>
            </a:r>
          </a:p>
          <a:p>
            <a:pPr marL="285750" indent="-285750">
              <a:buFontTx/>
              <a:buChar char="-"/>
            </a:pPr>
            <a:r>
              <a:rPr lang="en-CH" sz="2200" dirty="0">
                <a:solidFill>
                  <a:srgbClr val="7030A0"/>
                </a:solidFill>
              </a:rPr>
              <a:t>Provide insight into the </a:t>
            </a:r>
            <a:r>
              <a:rPr lang="en-CH" sz="2200" b="1" dirty="0">
                <a:solidFill>
                  <a:srgbClr val="7030A0"/>
                </a:solidFill>
              </a:rPr>
              <a:t>cosmic-ray muon puzzle </a:t>
            </a:r>
            <a:r>
              <a:rPr lang="en-CH" sz="2200" dirty="0">
                <a:solidFill>
                  <a:srgbClr val="7030A0"/>
                </a:solidFill>
              </a:rPr>
              <a:t>by studying forward strange production (ν</a:t>
            </a:r>
            <a:r>
              <a:rPr lang="en-US" sz="2200" baseline="-25000" dirty="0">
                <a:solidFill>
                  <a:srgbClr val="7030A0"/>
                </a:solidFill>
              </a:rPr>
              <a:t>e </a:t>
            </a:r>
            <a:r>
              <a:rPr lang="en-US" sz="2200" dirty="0">
                <a:solidFill>
                  <a:srgbClr val="7030A0"/>
                </a:solidFill>
              </a:rPr>
              <a:t>/ </a:t>
            </a:r>
            <a:r>
              <a:rPr lang="en-CH" sz="2200" dirty="0">
                <a:solidFill>
                  <a:srgbClr val="7030A0"/>
                </a:solidFill>
              </a:rPr>
              <a:t>ν</a:t>
            </a:r>
            <a:r>
              <a:rPr lang="en-CH" sz="2200" baseline="-25000" dirty="0">
                <a:solidFill>
                  <a:srgbClr val="7030A0"/>
                </a:solidFill>
              </a:rPr>
              <a:t>𝜇 </a:t>
            </a:r>
            <a:r>
              <a:rPr lang="en-CH" sz="2200" dirty="0">
                <a:solidFill>
                  <a:srgbClr val="7030A0"/>
                </a:solidFill>
              </a:rPr>
              <a:t>ratio)</a:t>
            </a:r>
          </a:p>
          <a:p>
            <a:pPr marL="285750" indent="-285750">
              <a:buFontTx/>
              <a:buChar char="-"/>
            </a:pPr>
            <a:r>
              <a:rPr lang="en-CH" sz="2200" dirty="0">
                <a:solidFill>
                  <a:srgbClr val="7030A0"/>
                </a:solidFill>
              </a:rPr>
              <a:t>Constrain dominant prompt </a:t>
            </a:r>
            <a:r>
              <a:rPr lang="en-CH" sz="2200" b="1" dirty="0">
                <a:solidFill>
                  <a:srgbClr val="7030A0"/>
                </a:solidFill>
              </a:rPr>
              <a:t>neutrino-background</a:t>
            </a:r>
            <a:r>
              <a:rPr lang="en-CH" sz="2200" dirty="0">
                <a:solidFill>
                  <a:srgbClr val="7030A0"/>
                </a:solidFill>
              </a:rPr>
              <a:t> for astrophysical neutrino studies by ICECUBE (high energy ν</a:t>
            </a:r>
            <a:r>
              <a:rPr lang="en-US" sz="2200" baseline="-25000" dirty="0">
                <a:solidFill>
                  <a:srgbClr val="7030A0"/>
                </a:solidFill>
              </a:rPr>
              <a:t>e</a:t>
            </a:r>
            <a:r>
              <a:rPr lang="en-CH" sz="2200" dirty="0">
                <a:solidFill>
                  <a:srgbClr val="7030A0"/>
                </a:solidFill>
              </a:rPr>
              <a:t>)</a:t>
            </a:r>
          </a:p>
          <a:p>
            <a:pPr marL="285750" indent="-285750">
              <a:buFontTx/>
              <a:buChar char="-"/>
            </a:pPr>
            <a:endParaRPr lang="en-CH" sz="2200" dirty="0">
              <a:solidFill>
                <a:srgbClr val="7030A0"/>
              </a:solidFill>
            </a:endParaRPr>
          </a:p>
        </p:txBody>
      </p:sp>
      <p:sp>
        <p:nvSpPr>
          <p:cNvPr id="13" name="TextBox 12">
            <a:extLst>
              <a:ext uri="{FF2B5EF4-FFF2-40B4-BE49-F238E27FC236}">
                <a16:creationId xmlns:a16="http://schemas.microsoft.com/office/drawing/2014/main" id="{8006FA00-B763-470A-96C7-7892F450473B}"/>
              </a:ext>
            </a:extLst>
          </p:cNvPr>
          <p:cNvSpPr txBox="1"/>
          <p:nvPr/>
        </p:nvSpPr>
        <p:spPr>
          <a:xfrm>
            <a:off x="4560656" y="6242219"/>
            <a:ext cx="5291513" cy="400110"/>
          </a:xfrm>
          <a:prstGeom prst="rect">
            <a:avLst/>
          </a:prstGeom>
        </p:spPr>
        <p:style>
          <a:lnRef idx="3">
            <a:schemeClr val="lt1"/>
          </a:lnRef>
          <a:fillRef idx="1">
            <a:schemeClr val="dk1"/>
          </a:fillRef>
          <a:effectRef idx="1">
            <a:schemeClr val="dk1"/>
          </a:effectRef>
          <a:fontRef idx="minor">
            <a:schemeClr val="lt1"/>
          </a:fontRef>
        </p:style>
        <p:txBody>
          <a:bodyPr wrap="none" rtlCol="0">
            <a:spAutoFit/>
          </a:bodyPr>
          <a:lstStyle/>
          <a:p>
            <a:r>
              <a:rPr lang="en-GB" sz="2000" dirty="0"/>
              <a:t>There is also an extensive LLP &amp; BSM programme</a:t>
            </a:r>
          </a:p>
        </p:txBody>
      </p:sp>
      <p:sp>
        <p:nvSpPr>
          <p:cNvPr id="8" name="Date Placeholder 7">
            <a:extLst>
              <a:ext uri="{FF2B5EF4-FFF2-40B4-BE49-F238E27FC236}">
                <a16:creationId xmlns:a16="http://schemas.microsoft.com/office/drawing/2014/main" id="{2B45D385-CC01-449F-BD17-EC49DC168E14}"/>
              </a:ext>
            </a:extLst>
          </p:cNvPr>
          <p:cNvSpPr>
            <a:spLocks noGrp="1"/>
          </p:cNvSpPr>
          <p:nvPr>
            <p:ph type="dt" sz="half" idx="10"/>
          </p:nvPr>
        </p:nvSpPr>
        <p:spPr/>
        <p:txBody>
          <a:bodyPr/>
          <a:lstStyle/>
          <a:p>
            <a:r>
              <a:rPr lang="en-US"/>
              <a:t>13/06/2025</a:t>
            </a:r>
            <a:endParaRPr lang="en-GB"/>
          </a:p>
        </p:txBody>
      </p:sp>
      <p:sp>
        <p:nvSpPr>
          <p:cNvPr id="9" name="Footer Placeholder 8">
            <a:extLst>
              <a:ext uri="{FF2B5EF4-FFF2-40B4-BE49-F238E27FC236}">
                <a16:creationId xmlns:a16="http://schemas.microsoft.com/office/drawing/2014/main" id="{CB679B8E-C654-478A-A52D-54A527023AA0}"/>
              </a:ext>
            </a:extLst>
          </p:cNvPr>
          <p:cNvSpPr>
            <a:spLocks noGrp="1"/>
          </p:cNvSpPr>
          <p:nvPr>
            <p:ph type="ftr" sz="quarter" idx="11"/>
          </p:nvPr>
        </p:nvSpPr>
        <p:spPr/>
        <p:txBody>
          <a:bodyPr/>
          <a:lstStyle/>
          <a:p>
            <a:r>
              <a:rPr lang="en-GB"/>
              <a:t>Alan Barr, University of Oxford, WIN25</a:t>
            </a:r>
          </a:p>
        </p:txBody>
      </p:sp>
      <p:sp>
        <p:nvSpPr>
          <p:cNvPr id="10" name="Slide Number Placeholder 9">
            <a:extLst>
              <a:ext uri="{FF2B5EF4-FFF2-40B4-BE49-F238E27FC236}">
                <a16:creationId xmlns:a16="http://schemas.microsoft.com/office/drawing/2014/main" id="{B8792DF9-43F3-43CB-BF5D-904A3550B83D}"/>
              </a:ext>
            </a:extLst>
          </p:cNvPr>
          <p:cNvSpPr>
            <a:spLocks noGrp="1"/>
          </p:cNvSpPr>
          <p:nvPr>
            <p:ph type="sldNum" sz="quarter" idx="12"/>
          </p:nvPr>
        </p:nvSpPr>
        <p:spPr/>
        <p:txBody>
          <a:bodyPr/>
          <a:lstStyle/>
          <a:p>
            <a:fld id="{A1BEBC7D-A577-4EC9-BAA7-6667F04C927E}" type="slidenum">
              <a:rPr lang="en-GB" smtClean="0"/>
              <a:t>46</a:t>
            </a:fld>
            <a:endParaRPr lang="en-GB"/>
          </a:p>
        </p:txBody>
      </p:sp>
    </p:spTree>
    <p:extLst>
      <p:ext uri="{BB962C8B-B14F-4D97-AF65-F5344CB8AC3E}">
        <p14:creationId xmlns:p14="http://schemas.microsoft.com/office/powerpoint/2010/main" val="309582251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35136-922C-4908-82CD-5D1B6AD0515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0E992B3-9ABB-41D6-A994-3698049A5788}"/>
              </a:ext>
            </a:extLst>
          </p:cNvPr>
          <p:cNvSpPr>
            <a:spLocks noGrp="1"/>
          </p:cNvSpPr>
          <p:nvPr>
            <p:ph idx="1"/>
          </p:nvPr>
        </p:nvSpPr>
        <p:spPr/>
        <p:txBody>
          <a:bodyPr/>
          <a:lstStyle/>
          <a:p>
            <a:endParaRPr lang="en-GB"/>
          </a:p>
        </p:txBody>
      </p:sp>
      <p:sp>
        <p:nvSpPr>
          <p:cNvPr id="4" name="Date Placeholder 3">
            <a:extLst>
              <a:ext uri="{FF2B5EF4-FFF2-40B4-BE49-F238E27FC236}">
                <a16:creationId xmlns:a16="http://schemas.microsoft.com/office/drawing/2014/main" id="{7FB94261-05E8-49CF-8EEB-3E7B59187F36}"/>
              </a:ext>
            </a:extLst>
          </p:cNvPr>
          <p:cNvSpPr>
            <a:spLocks noGrp="1"/>
          </p:cNvSpPr>
          <p:nvPr>
            <p:ph type="dt" sz="half" idx="10"/>
          </p:nvPr>
        </p:nvSpPr>
        <p:spPr/>
        <p:txBody>
          <a:bodyPr/>
          <a:lstStyle/>
          <a:p>
            <a:r>
              <a:rPr lang="en-US"/>
              <a:t>13/06/2025</a:t>
            </a:r>
            <a:endParaRPr lang="en-GB"/>
          </a:p>
        </p:txBody>
      </p:sp>
      <p:sp>
        <p:nvSpPr>
          <p:cNvPr id="5" name="Footer Placeholder 4">
            <a:extLst>
              <a:ext uri="{FF2B5EF4-FFF2-40B4-BE49-F238E27FC236}">
                <a16:creationId xmlns:a16="http://schemas.microsoft.com/office/drawing/2014/main" id="{EC10DC6D-F4F4-4C30-9AC3-E4613039712E}"/>
              </a:ext>
            </a:extLst>
          </p:cNvPr>
          <p:cNvSpPr>
            <a:spLocks noGrp="1"/>
          </p:cNvSpPr>
          <p:nvPr>
            <p:ph type="ftr" sz="quarter" idx="11"/>
          </p:nvPr>
        </p:nvSpPr>
        <p:spPr/>
        <p:txBody>
          <a:bodyPr/>
          <a:lstStyle/>
          <a:p>
            <a:r>
              <a:rPr lang="en-GB"/>
              <a:t>Alan Barr, University of Oxford, WIN25</a:t>
            </a:r>
          </a:p>
        </p:txBody>
      </p:sp>
      <p:sp>
        <p:nvSpPr>
          <p:cNvPr id="6" name="Slide Number Placeholder 5">
            <a:extLst>
              <a:ext uri="{FF2B5EF4-FFF2-40B4-BE49-F238E27FC236}">
                <a16:creationId xmlns:a16="http://schemas.microsoft.com/office/drawing/2014/main" id="{9A927F86-59B7-4396-95D2-AA91E1AE9412}"/>
              </a:ext>
            </a:extLst>
          </p:cNvPr>
          <p:cNvSpPr>
            <a:spLocks noGrp="1"/>
          </p:cNvSpPr>
          <p:nvPr>
            <p:ph type="sldNum" sz="quarter" idx="12"/>
          </p:nvPr>
        </p:nvSpPr>
        <p:spPr/>
        <p:txBody>
          <a:bodyPr/>
          <a:lstStyle/>
          <a:p>
            <a:fld id="{A1BEBC7D-A577-4EC9-BAA7-6667F04C927E}" type="slidenum">
              <a:rPr lang="en-GB" smtClean="0"/>
              <a:t>47</a:t>
            </a:fld>
            <a:endParaRPr lang="en-GB"/>
          </a:p>
        </p:txBody>
      </p:sp>
      <p:pic>
        <p:nvPicPr>
          <p:cNvPr id="8" name="Picture 7">
            <a:extLst>
              <a:ext uri="{FF2B5EF4-FFF2-40B4-BE49-F238E27FC236}">
                <a16:creationId xmlns:a16="http://schemas.microsoft.com/office/drawing/2014/main" id="{2F921EC2-0B8D-4166-B4F7-3A204C4EEB91}"/>
              </a:ext>
            </a:extLst>
          </p:cNvPr>
          <p:cNvPicPr>
            <a:picLocks noChangeAspect="1"/>
          </p:cNvPicPr>
          <p:nvPr/>
        </p:nvPicPr>
        <p:blipFill>
          <a:blip r:embed="rId2"/>
          <a:stretch>
            <a:fillRect/>
          </a:stretch>
        </p:blipFill>
        <p:spPr>
          <a:xfrm>
            <a:off x="503853" y="278966"/>
            <a:ext cx="11679534" cy="6579033"/>
          </a:xfrm>
          <a:prstGeom prst="rect">
            <a:avLst/>
          </a:prstGeom>
        </p:spPr>
      </p:pic>
    </p:spTree>
    <p:extLst>
      <p:ext uri="{BB962C8B-B14F-4D97-AF65-F5344CB8AC3E}">
        <p14:creationId xmlns:p14="http://schemas.microsoft.com/office/powerpoint/2010/main" val="3644504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descr="Image">
            <a:extLst>
              <a:ext uri="{FF2B5EF4-FFF2-40B4-BE49-F238E27FC236}">
                <a16:creationId xmlns:a16="http://schemas.microsoft.com/office/drawing/2014/main" id="{52217138-9FE4-E8BF-4B86-EE321AE563DF}"/>
              </a:ext>
            </a:extLst>
          </p:cNvPr>
          <p:cNvPicPr>
            <a:picLocks noChangeAspect="1"/>
          </p:cNvPicPr>
          <p:nvPr/>
        </p:nvPicPr>
        <p:blipFill>
          <a:blip r:embed="rId3"/>
          <a:stretch>
            <a:fillRect/>
          </a:stretch>
        </p:blipFill>
        <p:spPr>
          <a:xfrm>
            <a:off x="1198728" y="1069883"/>
            <a:ext cx="5341387" cy="4382678"/>
          </a:xfrm>
          <a:prstGeom prst="rect">
            <a:avLst/>
          </a:prstGeom>
          <a:ln w="63500">
            <a:solidFill>
              <a:srgbClr val="FFFFFF"/>
            </a:solidFill>
          </a:ln>
        </p:spPr>
      </p:pic>
      <p:sp>
        <p:nvSpPr>
          <p:cNvPr id="9" name="TextBox 8">
            <a:extLst>
              <a:ext uri="{FF2B5EF4-FFF2-40B4-BE49-F238E27FC236}">
                <a16:creationId xmlns:a16="http://schemas.microsoft.com/office/drawing/2014/main" id="{B3AFA8EC-277B-2E82-24F1-260245D7D815}"/>
              </a:ext>
            </a:extLst>
          </p:cNvPr>
          <p:cNvSpPr txBox="1"/>
          <p:nvPr/>
        </p:nvSpPr>
        <p:spPr>
          <a:xfrm>
            <a:off x="7035254" y="1492929"/>
            <a:ext cx="4737944" cy="1815882"/>
          </a:xfrm>
          <a:prstGeom prst="rect">
            <a:avLst/>
          </a:prstGeom>
          <a:noFill/>
          <a:ln>
            <a:solidFill>
              <a:schemeClr val="bg1"/>
            </a:solidFill>
          </a:ln>
        </p:spPr>
        <p:txBody>
          <a:bodyPr wrap="square" rtlCol="0">
            <a:spAutoFit/>
          </a:bodyPr>
          <a:lstStyle/>
          <a:p>
            <a:r>
              <a:rPr lang="en-CH" sz="2800" dirty="0"/>
              <a:t>In </a:t>
            </a:r>
            <a:r>
              <a:rPr lang="en-GB" sz="2800" b="1" dirty="0"/>
              <a:t>LHC </a:t>
            </a:r>
            <a:r>
              <a:rPr lang="en-CH" sz="2800" b="1" dirty="0"/>
              <a:t>Run 3 </a:t>
            </a:r>
            <a:r>
              <a:rPr lang="en-GB" sz="2800" dirty="0"/>
              <a:t>FASER2 </a:t>
            </a:r>
            <a:r>
              <a:rPr lang="en-CH" sz="2800" dirty="0"/>
              <a:t>expect</a:t>
            </a:r>
            <a:r>
              <a:rPr lang="en-GB" sz="2800" dirty="0"/>
              <a:t>s</a:t>
            </a:r>
            <a:r>
              <a:rPr lang="en-CH" sz="2800" dirty="0"/>
              <a:t>:</a:t>
            </a:r>
          </a:p>
          <a:p>
            <a:pPr marL="285750" indent="-285750">
              <a:buFontTx/>
              <a:buChar char="-"/>
            </a:pPr>
            <a:r>
              <a:rPr lang="en-CH" sz="2800" b="1" dirty="0">
                <a:solidFill>
                  <a:srgbClr val="C00000"/>
                </a:solidFill>
              </a:rPr>
              <a:t>~1700 ν</a:t>
            </a:r>
            <a:r>
              <a:rPr lang="en-CH" sz="2800" b="1" baseline="-25000" dirty="0">
                <a:solidFill>
                  <a:srgbClr val="C00000"/>
                </a:solidFill>
              </a:rPr>
              <a:t>e</a:t>
            </a:r>
            <a:r>
              <a:rPr lang="en-CH" sz="2800" b="1" dirty="0">
                <a:solidFill>
                  <a:srgbClr val="C00000"/>
                </a:solidFill>
              </a:rPr>
              <a:t> </a:t>
            </a:r>
            <a:r>
              <a:rPr lang="en-CH" sz="2800" dirty="0"/>
              <a:t>interactions</a:t>
            </a:r>
          </a:p>
          <a:p>
            <a:pPr marL="285750" indent="-285750">
              <a:buFontTx/>
              <a:buChar char="-"/>
            </a:pPr>
            <a:r>
              <a:rPr lang="en-CH" sz="2800" b="1" dirty="0">
                <a:solidFill>
                  <a:srgbClr val="C00000"/>
                </a:solidFill>
              </a:rPr>
              <a:t>~8500 ν</a:t>
            </a:r>
            <a:r>
              <a:rPr lang="en-CH" sz="2800" b="1" baseline="-25000" dirty="0">
                <a:solidFill>
                  <a:srgbClr val="C00000"/>
                </a:solidFill>
              </a:rPr>
              <a:t>𝜇</a:t>
            </a:r>
            <a:r>
              <a:rPr lang="en-CH" sz="2800" b="1" dirty="0">
                <a:solidFill>
                  <a:srgbClr val="C00000"/>
                </a:solidFill>
              </a:rPr>
              <a:t> </a:t>
            </a:r>
            <a:r>
              <a:rPr lang="en-CH" sz="2800" dirty="0"/>
              <a:t>interactions</a:t>
            </a:r>
          </a:p>
          <a:p>
            <a:pPr marL="285750" indent="-285750">
              <a:buFontTx/>
              <a:buChar char="-"/>
            </a:pPr>
            <a:r>
              <a:rPr lang="en-CH" sz="2800" b="1" dirty="0">
                <a:solidFill>
                  <a:srgbClr val="C00000"/>
                </a:solidFill>
              </a:rPr>
              <a:t>~30 ν</a:t>
            </a:r>
            <a:r>
              <a:rPr lang="en-CH" sz="2800" b="1" baseline="-25000" dirty="0">
                <a:solidFill>
                  <a:srgbClr val="C00000"/>
                </a:solidFill>
              </a:rPr>
              <a:t>𝜏</a:t>
            </a:r>
            <a:r>
              <a:rPr lang="en-CH" sz="2800" b="1" dirty="0">
                <a:solidFill>
                  <a:srgbClr val="C00000"/>
                </a:solidFill>
              </a:rPr>
              <a:t> </a:t>
            </a:r>
            <a:r>
              <a:rPr lang="en-CH" sz="2800" dirty="0"/>
              <a:t>interactions</a:t>
            </a:r>
          </a:p>
        </p:txBody>
      </p:sp>
      <p:sp>
        <p:nvSpPr>
          <p:cNvPr id="18" name="Neutrino sources            (heavy flavours!)">
            <a:extLst>
              <a:ext uri="{FF2B5EF4-FFF2-40B4-BE49-F238E27FC236}">
                <a16:creationId xmlns:a16="http://schemas.microsoft.com/office/drawing/2014/main" id="{9C38162A-5112-9C12-7342-714F14710404}"/>
              </a:ext>
            </a:extLst>
          </p:cNvPr>
          <p:cNvSpPr txBox="1"/>
          <p:nvPr/>
        </p:nvSpPr>
        <p:spPr>
          <a:xfrm>
            <a:off x="1275720" y="230071"/>
            <a:ext cx="9640560" cy="7322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p>
            <a:pPr defTabSz="410755">
              <a:defRPr sz="3000">
                <a:solidFill>
                  <a:srgbClr val="941100"/>
                </a:solidFill>
                <a:latin typeface="Handwriting - Dakota"/>
                <a:ea typeface="Handwriting - Dakota"/>
                <a:cs typeface="Handwriting - Dakota"/>
                <a:sym typeface="Handwriting - Dakota"/>
              </a:defRPr>
            </a:pPr>
            <a:r>
              <a:rPr sz="4000" dirty="0"/>
              <a:t>Neutrino </a:t>
            </a:r>
            <a:r>
              <a:rPr lang="en-GB" sz="4000" dirty="0"/>
              <a:t>energies</a:t>
            </a:r>
            <a:endParaRPr sz="4000" i="1" dirty="0">
              <a:solidFill>
                <a:schemeClr val="accent5"/>
              </a:solidFill>
              <a:latin typeface="+mj-lt"/>
              <a:ea typeface="+mj-ea"/>
              <a:cs typeface="+mj-cs"/>
              <a:sym typeface="Helvetica"/>
            </a:endParaRPr>
          </a:p>
        </p:txBody>
      </p:sp>
      <p:sp>
        <p:nvSpPr>
          <p:cNvPr id="19" name="TextBox 18">
            <a:extLst>
              <a:ext uri="{FF2B5EF4-FFF2-40B4-BE49-F238E27FC236}">
                <a16:creationId xmlns:a16="http://schemas.microsoft.com/office/drawing/2014/main" id="{2F394B11-5AED-488D-BE61-28662A10E61E}"/>
              </a:ext>
            </a:extLst>
          </p:cNvPr>
          <p:cNvSpPr txBox="1"/>
          <p:nvPr/>
        </p:nvSpPr>
        <p:spPr>
          <a:xfrm>
            <a:off x="702463" y="5643333"/>
            <a:ext cx="6242222" cy="461665"/>
          </a:xfrm>
          <a:prstGeom prst="rect">
            <a:avLst/>
          </a:prstGeom>
          <a:noFill/>
        </p:spPr>
        <p:txBody>
          <a:bodyPr wrap="none" rtlCol="0">
            <a:spAutoFit/>
          </a:bodyPr>
          <a:lstStyle/>
          <a:p>
            <a:r>
              <a:rPr lang="en-GB" sz="2400" dirty="0"/>
              <a:t>Interactions for different neutrino flavours (SND)</a:t>
            </a:r>
          </a:p>
        </p:txBody>
      </p:sp>
      <p:sp>
        <p:nvSpPr>
          <p:cNvPr id="13" name="TextBox 12">
            <a:extLst>
              <a:ext uri="{FF2B5EF4-FFF2-40B4-BE49-F238E27FC236}">
                <a16:creationId xmlns:a16="http://schemas.microsoft.com/office/drawing/2014/main" id="{ECF980AD-E43C-469A-8AEE-7004BACE7C19}"/>
              </a:ext>
            </a:extLst>
          </p:cNvPr>
          <p:cNvSpPr txBox="1"/>
          <p:nvPr/>
        </p:nvSpPr>
        <p:spPr>
          <a:xfrm>
            <a:off x="4219492" y="4988753"/>
            <a:ext cx="758797" cy="400110"/>
          </a:xfrm>
          <a:prstGeom prst="rect">
            <a:avLst/>
          </a:prstGeom>
          <a:solidFill>
            <a:schemeClr val="bg1"/>
          </a:solidFill>
        </p:spPr>
        <p:txBody>
          <a:bodyPr wrap="none" rtlCol="0">
            <a:spAutoFit/>
          </a:bodyPr>
          <a:lstStyle/>
          <a:p>
            <a:r>
              <a:rPr lang="en-GB" sz="2000" b="1" dirty="0">
                <a:solidFill>
                  <a:srgbClr val="C00000"/>
                </a:solidFill>
              </a:rPr>
              <a:t>1 </a:t>
            </a:r>
            <a:r>
              <a:rPr lang="en-GB" sz="2000" b="1" dirty="0" err="1">
                <a:solidFill>
                  <a:srgbClr val="C00000"/>
                </a:solidFill>
              </a:rPr>
              <a:t>TeV</a:t>
            </a:r>
            <a:endParaRPr lang="en-GB" sz="2000" b="1" dirty="0">
              <a:solidFill>
                <a:srgbClr val="C00000"/>
              </a:solidFill>
            </a:endParaRPr>
          </a:p>
        </p:txBody>
      </p:sp>
      <p:sp>
        <p:nvSpPr>
          <p:cNvPr id="20" name="TextBox 19">
            <a:extLst>
              <a:ext uri="{FF2B5EF4-FFF2-40B4-BE49-F238E27FC236}">
                <a16:creationId xmlns:a16="http://schemas.microsoft.com/office/drawing/2014/main" id="{5A86D1B6-F243-4B6B-9F67-8449DA18417A}"/>
              </a:ext>
            </a:extLst>
          </p:cNvPr>
          <p:cNvSpPr txBox="1"/>
          <p:nvPr/>
        </p:nvSpPr>
        <p:spPr>
          <a:xfrm>
            <a:off x="2755250" y="4988753"/>
            <a:ext cx="1077539" cy="400110"/>
          </a:xfrm>
          <a:prstGeom prst="rect">
            <a:avLst/>
          </a:prstGeom>
          <a:solidFill>
            <a:schemeClr val="bg1"/>
          </a:solidFill>
        </p:spPr>
        <p:txBody>
          <a:bodyPr wrap="none" rtlCol="0">
            <a:spAutoFit/>
          </a:bodyPr>
          <a:lstStyle/>
          <a:p>
            <a:r>
              <a:rPr lang="en-GB" sz="2000" b="1" dirty="0">
                <a:solidFill>
                  <a:srgbClr val="C00000"/>
                </a:solidFill>
              </a:rPr>
              <a:t>100 GeV</a:t>
            </a:r>
          </a:p>
        </p:txBody>
      </p:sp>
      <p:cxnSp>
        <p:nvCxnSpPr>
          <p:cNvPr id="17" name="Straight Connector 16">
            <a:extLst>
              <a:ext uri="{FF2B5EF4-FFF2-40B4-BE49-F238E27FC236}">
                <a16:creationId xmlns:a16="http://schemas.microsoft.com/office/drawing/2014/main" id="{C338F51A-2083-46BE-9DCE-76357BF2107F}"/>
              </a:ext>
            </a:extLst>
          </p:cNvPr>
          <p:cNvCxnSpPr/>
          <p:nvPr/>
        </p:nvCxnSpPr>
        <p:spPr>
          <a:xfrm flipV="1">
            <a:off x="4598891" y="1492929"/>
            <a:ext cx="0" cy="3427214"/>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21" name="TextBox 20">
            <a:extLst>
              <a:ext uri="{FF2B5EF4-FFF2-40B4-BE49-F238E27FC236}">
                <a16:creationId xmlns:a16="http://schemas.microsoft.com/office/drawing/2014/main" id="{494350DF-E983-4877-B648-895443076AD1}"/>
              </a:ext>
            </a:extLst>
          </p:cNvPr>
          <p:cNvSpPr txBox="1"/>
          <p:nvPr/>
        </p:nvSpPr>
        <p:spPr>
          <a:xfrm>
            <a:off x="5555065" y="5003233"/>
            <a:ext cx="888641" cy="400110"/>
          </a:xfrm>
          <a:prstGeom prst="rect">
            <a:avLst/>
          </a:prstGeom>
          <a:solidFill>
            <a:schemeClr val="bg1"/>
          </a:solidFill>
        </p:spPr>
        <p:txBody>
          <a:bodyPr wrap="none" rtlCol="0">
            <a:spAutoFit/>
          </a:bodyPr>
          <a:lstStyle/>
          <a:p>
            <a:r>
              <a:rPr lang="en-GB" sz="2000" b="1" dirty="0">
                <a:solidFill>
                  <a:srgbClr val="C00000"/>
                </a:solidFill>
              </a:rPr>
              <a:t>10 </a:t>
            </a:r>
            <a:r>
              <a:rPr lang="en-GB" sz="2000" b="1" dirty="0" err="1">
                <a:solidFill>
                  <a:srgbClr val="C00000"/>
                </a:solidFill>
              </a:rPr>
              <a:t>TeV</a:t>
            </a:r>
            <a:endParaRPr lang="en-GB" sz="2000" b="1" dirty="0">
              <a:solidFill>
                <a:srgbClr val="C00000"/>
              </a:solidFill>
            </a:endParaRPr>
          </a:p>
        </p:txBody>
      </p:sp>
      <p:cxnSp>
        <p:nvCxnSpPr>
          <p:cNvPr id="22" name="Straight Connector 21">
            <a:extLst>
              <a:ext uri="{FF2B5EF4-FFF2-40B4-BE49-F238E27FC236}">
                <a16:creationId xmlns:a16="http://schemas.microsoft.com/office/drawing/2014/main" id="{E45CB072-D1B9-41F9-9E43-8DEC0F616019}"/>
              </a:ext>
            </a:extLst>
          </p:cNvPr>
          <p:cNvCxnSpPr/>
          <p:nvPr/>
        </p:nvCxnSpPr>
        <p:spPr>
          <a:xfrm flipV="1">
            <a:off x="3164538" y="1492929"/>
            <a:ext cx="0" cy="3427214"/>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23" name="Straight Connector 22">
            <a:extLst>
              <a:ext uri="{FF2B5EF4-FFF2-40B4-BE49-F238E27FC236}">
                <a16:creationId xmlns:a16="http://schemas.microsoft.com/office/drawing/2014/main" id="{9C29B210-FF9E-4056-B637-FA70D5168427}"/>
              </a:ext>
            </a:extLst>
          </p:cNvPr>
          <p:cNvCxnSpPr/>
          <p:nvPr/>
        </p:nvCxnSpPr>
        <p:spPr>
          <a:xfrm flipV="1">
            <a:off x="6048691" y="1547615"/>
            <a:ext cx="0" cy="3427214"/>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16" name="TextBox 15">
            <a:extLst>
              <a:ext uri="{FF2B5EF4-FFF2-40B4-BE49-F238E27FC236}">
                <a16:creationId xmlns:a16="http://schemas.microsoft.com/office/drawing/2014/main" id="{D2253AC9-158F-4DFC-86FC-DADA840F2B0C}"/>
              </a:ext>
            </a:extLst>
          </p:cNvPr>
          <p:cNvSpPr txBox="1"/>
          <p:nvPr/>
        </p:nvSpPr>
        <p:spPr>
          <a:xfrm rot="16200000">
            <a:off x="5432657" y="3675702"/>
            <a:ext cx="862737" cy="369332"/>
          </a:xfrm>
          <a:prstGeom prst="rect">
            <a:avLst/>
          </a:prstGeom>
          <a:noFill/>
        </p:spPr>
        <p:txBody>
          <a:bodyPr wrap="none" rtlCol="0">
            <a:spAutoFit/>
          </a:bodyPr>
          <a:lstStyle/>
          <a:p>
            <a:r>
              <a:rPr lang="en-GB" b="1" dirty="0">
                <a:solidFill>
                  <a:schemeClr val="accent2">
                    <a:lumMod val="60000"/>
                    <a:lumOff val="40000"/>
                  </a:schemeClr>
                </a:solidFill>
              </a:rPr>
              <a:t>Astro </a:t>
            </a:r>
            <a:r>
              <a:rPr lang="el-GR" b="1" dirty="0">
                <a:solidFill>
                  <a:schemeClr val="accent2">
                    <a:lumMod val="60000"/>
                    <a:lumOff val="40000"/>
                  </a:schemeClr>
                </a:solidFill>
              </a:rPr>
              <a:t>ν</a:t>
            </a:r>
            <a:endParaRPr lang="en-GB" b="1" dirty="0">
              <a:solidFill>
                <a:schemeClr val="accent2">
                  <a:lumMod val="60000"/>
                  <a:lumOff val="40000"/>
                </a:schemeClr>
              </a:solidFill>
            </a:endParaRPr>
          </a:p>
        </p:txBody>
      </p:sp>
      <p:sp>
        <p:nvSpPr>
          <p:cNvPr id="3" name="TextBox 2">
            <a:extLst>
              <a:ext uri="{FF2B5EF4-FFF2-40B4-BE49-F238E27FC236}">
                <a16:creationId xmlns:a16="http://schemas.microsoft.com/office/drawing/2014/main" id="{F103B55F-35DD-45A8-9533-FB0E690F777B}"/>
              </a:ext>
            </a:extLst>
          </p:cNvPr>
          <p:cNvSpPr txBox="1"/>
          <p:nvPr/>
        </p:nvSpPr>
        <p:spPr>
          <a:xfrm>
            <a:off x="1710585" y="1575563"/>
            <a:ext cx="1446230" cy="369332"/>
          </a:xfrm>
          <a:prstGeom prst="rect">
            <a:avLst/>
          </a:prstGeom>
          <a:noFill/>
        </p:spPr>
        <p:txBody>
          <a:bodyPr wrap="none" rtlCol="0">
            <a:spAutoFit/>
          </a:bodyPr>
          <a:lstStyle/>
          <a:p>
            <a:r>
              <a:rPr lang="en-GB" b="1" dirty="0">
                <a:solidFill>
                  <a:schemeClr val="accent2">
                    <a:lumMod val="60000"/>
                    <a:lumOff val="40000"/>
                  </a:schemeClr>
                </a:solidFill>
              </a:rPr>
              <a:t>Accelerator </a:t>
            </a:r>
            <a:r>
              <a:rPr lang="el-GR" b="1" dirty="0">
                <a:solidFill>
                  <a:schemeClr val="accent2">
                    <a:lumMod val="60000"/>
                    <a:lumOff val="40000"/>
                  </a:schemeClr>
                </a:solidFill>
              </a:rPr>
              <a:t>ν</a:t>
            </a:r>
            <a:endParaRPr lang="en-GB" b="1" dirty="0">
              <a:solidFill>
                <a:schemeClr val="accent2">
                  <a:lumMod val="60000"/>
                  <a:lumOff val="40000"/>
                </a:schemeClr>
              </a:solidFill>
            </a:endParaRPr>
          </a:p>
        </p:txBody>
      </p:sp>
      <p:sp>
        <p:nvSpPr>
          <p:cNvPr id="28" name="Date Placeholder 27">
            <a:extLst>
              <a:ext uri="{FF2B5EF4-FFF2-40B4-BE49-F238E27FC236}">
                <a16:creationId xmlns:a16="http://schemas.microsoft.com/office/drawing/2014/main" id="{F7B771D2-813C-418E-903F-9E2A2B8EDC37}"/>
              </a:ext>
            </a:extLst>
          </p:cNvPr>
          <p:cNvSpPr>
            <a:spLocks noGrp="1"/>
          </p:cNvSpPr>
          <p:nvPr>
            <p:ph type="dt" sz="half" idx="10"/>
          </p:nvPr>
        </p:nvSpPr>
        <p:spPr/>
        <p:txBody>
          <a:bodyPr/>
          <a:lstStyle/>
          <a:p>
            <a:r>
              <a:rPr lang="en-US"/>
              <a:t>13/06/2025</a:t>
            </a:r>
            <a:endParaRPr lang="en-GB"/>
          </a:p>
        </p:txBody>
      </p:sp>
      <p:sp>
        <p:nvSpPr>
          <p:cNvPr id="29" name="Footer Placeholder 28">
            <a:extLst>
              <a:ext uri="{FF2B5EF4-FFF2-40B4-BE49-F238E27FC236}">
                <a16:creationId xmlns:a16="http://schemas.microsoft.com/office/drawing/2014/main" id="{E681AB43-8CC5-4C27-A9E5-9F7BEBE1578C}"/>
              </a:ext>
            </a:extLst>
          </p:cNvPr>
          <p:cNvSpPr>
            <a:spLocks noGrp="1"/>
          </p:cNvSpPr>
          <p:nvPr>
            <p:ph type="ftr" sz="quarter" idx="11"/>
          </p:nvPr>
        </p:nvSpPr>
        <p:spPr/>
        <p:txBody>
          <a:bodyPr/>
          <a:lstStyle/>
          <a:p>
            <a:r>
              <a:rPr lang="en-GB"/>
              <a:t>Alan Barr, University of Oxford, WIN25</a:t>
            </a:r>
          </a:p>
        </p:txBody>
      </p:sp>
      <p:sp>
        <p:nvSpPr>
          <p:cNvPr id="30" name="Slide Number Placeholder 29">
            <a:extLst>
              <a:ext uri="{FF2B5EF4-FFF2-40B4-BE49-F238E27FC236}">
                <a16:creationId xmlns:a16="http://schemas.microsoft.com/office/drawing/2014/main" id="{762243A0-2368-4C02-BA22-284379A99047}"/>
              </a:ext>
            </a:extLst>
          </p:cNvPr>
          <p:cNvSpPr>
            <a:spLocks noGrp="1"/>
          </p:cNvSpPr>
          <p:nvPr>
            <p:ph type="sldNum" sz="quarter" idx="12"/>
          </p:nvPr>
        </p:nvSpPr>
        <p:spPr/>
        <p:txBody>
          <a:bodyPr/>
          <a:lstStyle/>
          <a:p>
            <a:fld id="{A1BEBC7D-A577-4EC9-BAA7-6667F04C927E}" type="slidenum">
              <a:rPr lang="en-GB" smtClean="0"/>
              <a:t>5</a:t>
            </a:fld>
            <a:endParaRPr lang="en-GB"/>
          </a:p>
        </p:txBody>
      </p:sp>
    </p:spTree>
    <p:extLst>
      <p:ext uri="{BB962C8B-B14F-4D97-AF65-F5344CB8AC3E}">
        <p14:creationId xmlns:p14="http://schemas.microsoft.com/office/powerpoint/2010/main" val="4258215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A82AFF75-CA9D-2C4F-8CAE-BE7D9558D9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068" y="457199"/>
            <a:ext cx="8876201" cy="499286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79997FA2-0C8E-1249-9F50-496035A9F305}"/>
              </a:ext>
            </a:extLst>
          </p:cNvPr>
          <p:cNvPicPr>
            <a:picLocks noChangeAspect="1"/>
          </p:cNvPicPr>
          <p:nvPr/>
        </p:nvPicPr>
        <p:blipFill>
          <a:blip r:embed="rId3"/>
          <a:stretch>
            <a:fillRect/>
          </a:stretch>
        </p:blipFill>
        <p:spPr>
          <a:xfrm>
            <a:off x="0" y="13576"/>
            <a:ext cx="1918636" cy="639546"/>
          </a:xfrm>
          <a:prstGeom prst="rect">
            <a:avLst/>
          </a:prstGeom>
        </p:spPr>
      </p:pic>
      <p:sp>
        <p:nvSpPr>
          <p:cNvPr id="9" name="Title 1">
            <a:extLst>
              <a:ext uri="{FF2B5EF4-FFF2-40B4-BE49-F238E27FC236}">
                <a16:creationId xmlns:a16="http://schemas.microsoft.com/office/drawing/2014/main" id="{7C41709F-1A1E-3543-AF32-B0B58AB0FE76}"/>
              </a:ext>
            </a:extLst>
          </p:cNvPr>
          <p:cNvSpPr txBox="1">
            <a:spLocks/>
          </p:cNvSpPr>
          <p:nvPr/>
        </p:nvSpPr>
        <p:spPr>
          <a:xfrm>
            <a:off x="3032776" y="-20558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H" b="1" dirty="0">
                <a:solidFill>
                  <a:srgbClr val="002060"/>
                </a:solidFill>
              </a:rPr>
              <a:t>FASER Detector</a:t>
            </a:r>
          </a:p>
        </p:txBody>
      </p:sp>
      <p:sp>
        <p:nvSpPr>
          <p:cNvPr id="11" name="TextBox 10">
            <a:extLst>
              <a:ext uri="{FF2B5EF4-FFF2-40B4-BE49-F238E27FC236}">
                <a16:creationId xmlns:a16="http://schemas.microsoft.com/office/drawing/2014/main" id="{F3588A28-46F0-F945-9056-77818EBC8DD2}"/>
              </a:ext>
            </a:extLst>
          </p:cNvPr>
          <p:cNvSpPr txBox="1"/>
          <p:nvPr/>
        </p:nvSpPr>
        <p:spPr>
          <a:xfrm>
            <a:off x="10207269" y="11169"/>
            <a:ext cx="1858201" cy="369332"/>
          </a:xfrm>
          <a:prstGeom prst="rect">
            <a:avLst/>
          </a:prstGeom>
          <a:noFill/>
        </p:spPr>
        <p:txBody>
          <a:bodyPr wrap="none" rtlCol="0">
            <a:spAutoFit/>
          </a:bodyPr>
          <a:lstStyle/>
          <a:p>
            <a:r>
              <a:rPr lang="en-GB" b="0" i="0" u="sng" dirty="0">
                <a:solidFill>
                  <a:srgbClr val="2574B9"/>
                </a:solidFill>
                <a:effectLst/>
                <a:latin typeface="sourcesans-regular"/>
                <a:hlinkClick r:id="rId4"/>
              </a:rPr>
              <a:t>arxiv: 2207.11427</a:t>
            </a:r>
            <a:endParaRPr lang="en-CH" dirty="0"/>
          </a:p>
        </p:txBody>
      </p:sp>
      <p:sp>
        <p:nvSpPr>
          <p:cNvPr id="3" name="TextBox 2">
            <a:extLst>
              <a:ext uri="{FF2B5EF4-FFF2-40B4-BE49-F238E27FC236}">
                <a16:creationId xmlns:a16="http://schemas.microsoft.com/office/drawing/2014/main" id="{2FE310FD-EBCD-884C-9034-DEE9F8F5E532}"/>
              </a:ext>
            </a:extLst>
          </p:cNvPr>
          <p:cNvSpPr txBox="1"/>
          <p:nvPr/>
        </p:nvSpPr>
        <p:spPr>
          <a:xfrm>
            <a:off x="3799388" y="5346350"/>
            <a:ext cx="5190075" cy="830997"/>
          </a:xfrm>
          <a:prstGeom prst="rect">
            <a:avLst/>
          </a:prstGeom>
          <a:ln>
            <a:noFill/>
          </a:ln>
        </p:spPr>
        <p:style>
          <a:lnRef idx="2">
            <a:schemeClr val="dk1"/>
          </a:lnRef>
          <a:fillRef idx="1">
            <a:schemeClr val="lt1"/>
          </a:fillRef>
          <a:effectRef idx="0">
            <a:schemeClr val="dk1"/>
          </a:effectRef>
          <a:fontRef idx="minor">
            <a:schemeClr val="dk1"/>
          </a:fontRef>
        </p:style>
        <p:txBody>
          <a:bodyPr wrap="none" rtlCol="0">
            <a:spAutoFit/>
          </a:bodyPr>
          <a:lstStyle/>
          <a:p>
            <a:r>
              <a:rPr lang="en-CH" sz="1600" b="1" dirty="0">
                <a:solidFill>
                  <a:schemeClr val="bg2">
                    <a:lumMod val="25000"/>
                  </a:schemeClr>
                </a:solidFill>
              </a:rPr>
              <a:t>10cm</a:t>
            </a:r>
            <a:r>
              <a:rPr lang="en-CH" sz="1600" dirty="0">
                <a:solidFill>
                  <a:schemeClr val="bg2">
                    <a:lumMod val="25000"/>
                  </a:schemeClr>
                </a:solidFill>
              </a:rPr>
              <a:t> radius of active region of detector (&lt;0.2 mrad, </a:t>
            </a:r>
            <a:r>
              <a:rPr lang="en-GB" sz="1600" dirty="0" err="1">
                <a:solidFill>
                  <a:schemeClr val="bg2">
                    <a:lumMod val="25000"/>
                  </a:schemeClr>
                </a:solidFill>
              </a:rPr>
              <a:t>ƞ</a:t>
            </a:r>
            <a:r>
              <a:rPr lang="en-GB" sz="1600" dirty="0">
                <a:solidFill>
                  <a:schemeClr val="bg2">
                    <a:lumMod val="25000"/>
                  </a:schemeClr>
                </a:solidFill>
              </a:rPr>
              <a:t> &gt; 9.2</a:t>
            </a:r>
            <a:r>
              <a:rPr lang="en-CH" sz="1600" dirty="0">
                <a:solidFill>
                  <a:schemeClr val="bg2">
                    <a:lumMod val="25000"/>
                  </a:schemeClr>
                </a:solidFill>
              </a:rPr>
              <a:t>)</a:t>
            </a:r>
          </a:p>
          <a:p>
            <a:r>
              <a:rPr lang="en-CH" sz="1600" b="1" dirty="0">
                <a:solidFill>
                  <a:schemeClr val="bg2">
                    <a:lumMod val="25000"/>
                  </a:schemeClr>
                </a:solidFill>
              </a:rPr>
              <a:t>1.5m</a:t>
            </a:r>
            <a:r>
              <a:rPr lang="en-CH" sz="1600" dirty="0">
                <a:solidFill>
                  <a:schemeClr val="bg2">
                    <a:lumMod val="25000"/>
                  </a:schemeClr>
                </a:solidFill>
              </a:rPr>
              <a:t> long decay volume</a:t>
            </a:r>
          </a:p>
          <a:p>
            <a:r>
              <a:rPr lang="en-CH" sz="1600" b="1" dirty="0">
                <a:solidFill>
                  <a:schemeClr val="bg2">
                    <a:lumMod val="25000"/>
                  </a:schemeClr>
                </a:solidFill>
              </a:rPr>
              <a:t>2.5m</a:t>
            </a:r>
            <a:r>
              <a:rPr lang="en-CH" sz="1600" dirty="0">
                <a:solidFill>
                  <a:schemeClr val="bg2">
                    <a:lumMod val="25000"/>
                  </a:schemeClr>
                </a:solidFill>
              </a:rPr>
              <a:t> long tracking spectrometer (0.6T dipole field)</a:t>
            </a:r>
          </a:p>
        </p:txBody>
      </p:sp>
      <p:sp>
        <p:nvSpPr>
          <p:cNvPr id="2" name="Arrow: Right 1">
            <a:extLst>
              <a:ext uri="{FF2B5EF4-FFF2-40B4-BE49-F238E27FC236}">
                <a16:creationId xmlns:a16="http://schemas.microsoft.com/office/drawing/2014/main" id="{241FD1B8-E15F-4A0D-921B-16A92E3C63EC}"/>
              </a:ext>
            </a:extLst>
          </p:cNvPr>
          <p:cNvSpPr/>
          <p:nvPr/>
        </p:nvSpPr>
        <p:spPr>
          <a:xfrm rot="9862120">
            <a:off x="9978300" y="1599005"/>
            <a:ext cx="1024569" cy="4003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w="0"/>
              <a:solidFill>
                <a:schemeClr val="accent1"/>
              </a:solidFill>
              <a:effectLst>
                <a:outerShdw blurRad="38100" dist="25400" dir="5400000" algn="ctr" rotWithShape="0">
                  <a:srgbClr val="6E747A">
                    <a:alpha val="43000"/>
                  </a:srgbClr>
                </a:outerShdw>
              </a:effectLst>
            </a:endParaRPr>
          </a:p>
        </p:txBody>
      </p:sp>
      <p:sp>
        <p:nvSpPr>
          <p:cNvPr id="5" name="TextBox 4">
            <a:extLst>
              <a:ext uri="{FF2B5EF4-FFF2-40B4-BE49-F238E27FC236}">
                <a16:creationId xmlns:a16="http://schemas.microsoft.com/office/drawing/2014/main" id="{EAD9950B-0136-4266-A9C1-313BFE61A23C}"/>
              </a:ext>
            </a:extLst>
          </p:cNvPr>
          <p:cNvSpPr txBox="1"/>
          <p:nvPr/>
        </p:nvSpPr>
        <p:spPr>
          <a:xfrm rot="20718557">
            <a:off x="10103468" y="1313953"/>
            <a:ext cx="720069" cy="369332"/>
          </a:xfrm>
          <a:prstGeom prst="rect">
            <a:avLst/>
          </a:prstGeom>
          <a:noFill/>
        </p:spPr>
        <p:txBody>
          <a:bodyPr wrap="none" rtlCol="0">
            <a:spAutoFit/>
          </a:bodyPr>
          <a:lstStyle/>
          <a:p>
            <a:r>
              <a:rPr lang="en-GB" dirty="0"/>
              <a:t>Beam</a:t>
            </a:r>
          </a:p>
        </p:txBody>
      </p:sp>
      <p:sp>
        <p:nvSpPr>
          <p:cNvPr id="10" name="Date Placeholder 9">
            <a:extLst>
              <a:ext uri="{FF2B5EF4-FFF2-40B4-BE49-F238E27FC236}">
                <a16:creationId xmlns:a16="http://schemas.microsoft.com/office/drawing/2014/main" id="{800C0B3B-918A-44AC-9247-3DF19B938B51}"/>
              </a:ext>
            </a:extLst>
          </p:cNvPr>
          <p:cNvSpPr>
            <a:spLocks noGrp="1"/>
          </p:cNvSpPr>
          <p:nvPr>
            <p:ph type="dt" sz="half" idx="10"/>
          </p:nvPr>
        </p:nvSpPr>
        <p:spPr/>
        <p:txBody>
          <a:bodyPr/>
          <a:lstStyle/>
          <a:p>
            <a:r>
              <a:rPr lang="en-US"/>
              <a:t>13/06/2025</a:t>
            </a:r>
            <a:endParaRPr lang="en-GB"/>
          </a:p>
        </p:txBody>
      </p:sp>
      <p:sp>
        <p:nvSpPr>
          <p:cNvPr id="12" name="Footer Placeholder 11">
            <a:extLst>
              <a:ext uri="{FF2B5EF4-FFF2-40B4-BE49-F238E27FC236}">
                <a16:creationId xmlns:a16="http://schemas.microsoft.com/office/drawing/2014/main" id="{1DE50CFA-51A2-4B9D-A4F8-7B7F6C7036C9}"/>
              </a:ext>
            </a:extLst>
          </p:cNvPr>
          <p:cNvSpPr>
            <a:spLocks noGrp="1"/>
          </p:cNvSpPr>
          <p:nvPr>
            <p:ph type="ftr" sz="quarter" idx="11"/>
          </p:nvPr>
        </p:nvSpPr>
        <p:spPr/>
        <p:txBody>
          <a:bodyPr/>
          <a:lstStyle/>
          <a:p>
            <a:r>
              <a:rPr lang="en-GB"/>
              <a:t>Alan Barr, University of Oxford, WIN25</a:t>
            </a:r>
          </a:p>
        </p:txBody>
      </p:sp>
      <p:sp>
        <p:nvSpPr>
          <p:cNvPr id="13" name="Slide Number Placeholder 12">
            <a:extLst>
              <a:ext uri="{FF2B5EF4-FFF2-40B4-BE49-F238E27FC236}">
                <a16:creationId xmlns:a16="http://schemas.microsoft.com/office/drawing/2014/main" id="{7BB91AE1-94FF-41F4-ADEC-D4F811363EE3}"/>
              </a:ext>
            </a:extLst>
          </p:cNvPr>
          <p:cNvSpPr>
            <a:spLocks noGrp="1"/>
          </p:cNvSpPr>
          <p:nvPr>
            <p:ph type="sldNum" sz="quarter" idx="12"/>
          </p:nvPr>
        </p:nvSpPr>
        <p:spPr/>
        <p:txBody>
          <a:bodyPr/>
          <a:lstStyle/>
          <a:p>
            <a:fld id="{A1BEBC7D-A577-4EC9-BAA7-6667F04C927E}" type="slidenum">
              <a:rPr lang="en-GB" smtClean="0"/>
              <a:t>6</a:t>
            </a:fld>
            <a:endParaRPr lang="en-GB"/>
          </a:p>
        </p:txBody>
      </p:sp>
    </p:spTree>
    <p:extLst>
      <p:ext uri="{BB962C8B-B14F-4D97-AF65-F5344CB8AC3E}">
        <p14:creationId xmlns:p14="http://schemas.microsoft.com/office/powerpoint/2010/main" val="2583806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4" name="Google Shape;321;p35" descr="Google Shape;321;p35"/>
          <p:cNvPicPr>
            <a:picLocks noChangeAspect="1"/>
          </p:cNvPicPr>
          <p:nvPr/>
        </p:nvPicPr>
        <p:blipFill>
          <a:blip r:embed="rId2"/>
          <a:stretch>
            <a:fillRect/>
          </a:stretch>
        </p:blipFill>
        <p:spPr>
          <a:xfrm>
            <a:off x="4836229" y="2139384"/>
            <a:ext cx="6745676" cy="3677432"/>
          </a:xfrm>
          <a:prstGeom prst="rect">
            <a:avLst/>
          </a:prstGeom>
          <a:ln w="12700">
            <a:miter lim="400000"/>
          </a:ln>
        </p:spPr>
      </p:pic>
      <p:sp>
        <p:nvSpPr>
          <p:cNvPr id="432" name="Google Shape;340;p35"/>
          <p:cNvSpPr txBox="1"/>
          <p:nvPr/>
        </p:nvSpPr>
        <p:spPr>
          <a:xfrm>
            <a:off x="9667875" y="5816816"/>
            <a:ext cx="1724952" cy="4924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21899" tIns="121899" rIns="121899" bIns="121899">
            <a:spAutoFit/>
          </a:bodyPr>
          <a:lstStyle>
            <a:lvl1pPr>
              <a:defRPr sz="1200" u="sng">
                <a:solidFill>
                  <a:schemeClr val="accent4">
                    <a:satOff val="-25835"/>
                    <a:lumOff val="15294"/>
                  </a:schemeClr>
                </a:solidFill>
                <a:uFill>
                  <a:solidFill>
                    <a:srgbClr val="0563C1"/>
                  </a:solidFill>
                </a:uFill>
                <a:latin typeface="DIN Condensed Bold"/>
                <a:ea typeface="DIN Condensed Bold"/>
                <a:cs typeface="DIN Condensed Bold"/>
                <a:sym typeface="DIN Condensed Bold"/>
                <a:hlinkClick r:id="rId3"/>
              </a:defRPr>
            </a:lvl1pPr>
          </a:lstStyle>
          <a:p>
            <a:pPr>
              <a:defRPr u="none">
                <a:uFillTx/>
              </a:defRPr>
            </a:pPr>
            <a:r>
              <a:rPr sz="1600" dirty="0"/>
              <a:t>arXiv:2210.02784</a:t>
            </a:r>
          </a:p>
        </p:txBody>
      </p:sp>
      <p:sp>
        <p:nvSpPr>
          <p:cNvPr id="433" name="SND@LHC detector concept"/>
          <p:cNvSpPr txBox="1"/>
          <p:nvPr/>
        </p:nvSpPr>
        <p:spPr>
          <a:xfrm>
            <a:off x="941966" y="116829"/>
            <a:ext cx="10882325" cy="7322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defTabSz="308074">
              <a:defRPr sz="3000">
                <a:solidFill>
                  <a:srgbClr val="941100"/>
                </a:solidFill>
                <a:latin typeface="Handwriting - Dakota"/>
                <a:ea typeface="Handwriting - Dakota"/>
                <a:cs typeface="Handwriting - Dakota"/>
                <a:sym typeface="Handwriting - Dakota"/>
              </a:defRPr>
            </a:lvl1pPr>
          </a:lstStyle>
          <a:p>
            <a:r>
              <a:rPr sz="4000" dirty="0"/>
              <a:t>SND@LHC detector</a:t>
            </a:r>
          </a:p>
        </p:txBody>
      </p:sp>
      <p:sp>
        <p:nvSpPr>
          <p:cNvPr id="434" name="Veto system…"/>
          <p:cNvSpPr txBox="1"/>
          <p:nvPr/>
        </p:nvSpPr>
        <p:spPr>
          <a:xfrm>
            <a:off x="448827" y="1065682"/>
            <a:ext cx="4618252"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defRPr b="1">
                <a:solidFill>
                  <a:schemeClr val="accent5"/>
                </a:solidFill>
              </a:defRPr>
            </a:pPr>
            <a:r>
              <a:rPr sz="2000"/>
              <a:t>Veto system</a:t>
            </a:r>
          </a:p>
          <a:p>
            <a:pPr>
              <a:defRPr>
                <a:solidFill>
                  <a:srgbClr val="44546A"/>
                </a:solidFill>
              </a:defRPr>
            </a:pPr>
            <a:r>
              <a:rPr sz="2000"/>
              <a:t>2 (2022–2023) / 3 (2024–) scintillator planes</a:t>
            </a:r>
          </a:p>
        </p:txBody>
      </p:sp>
      <p:sp>
        <p:nvSpPr>
          <p:cNvPr id="435" name="Off-axis location: 7.2 &lt; η &lt; 8.4…"/>
          <p:cNvSpPr txBox="1"/>
          <p:nvPr/>
        </p:nvSpPr>
        <p:spPr>
          <a:xfrm>
            <a:off x="7438641" y="942571"/>
            <a:ext cx="3172343"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defRPr b="1">
                <a:solidFill>
                  <a:schemeClr val="accent1"/>
                </a:solidFill>
              </a:defRPr>
            </a:pPr>
            <a:r>
              <a:rPr sz="2000" dirty="0"/>
              <a:t>Off-axis location: 7.2 &lt; η &lt; 8.4</a:t>
            </a:r>
          </a:p>
          <a:p>
            <a:pPr>
              <a:defRPr>
                <a:solidFill>
                  <a:schemeClr val="accent1"/>
                </a:solidFill>
              </a:defRPr>
            </a:pPr>
            <a:r>
              <a:rPr sz="2000" dirty="0"/>
              <a:t>↪︎ enhances ν flux from </a:t>
            </a:r>
            <a:r>
              <a:rPr sz="2000" b="1" dirty="0">
                <a:solidFill>
                  <a:schemeClr val="accent5"/>
                </a:solidFill>
              </a:rPr>
              <a:t>charm</a:t>
            </a:r>
          </a:p>
        </p:txBody>
      </p:sp>
      <p:sp>
        <p:nvSpPr>
          <p:cNvPr id="436" name="Target, vertex detector and ECAL…"/>
          <p:cNvSpPr txBox="1"/>
          <p:nvPr/>
        </p:nvSpPr>
        <p:spPr>
          <a:xfrm>
            <a:off x="445671" y="2045127"/>
            <a:ext cx="4197559" cy="15388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p>
            <a:pPr>
              <a:defRPr b="1">
                <a:solidFill>
                  <a:schemeClr val="accent5"/>
                </a:solidFill>
              </a:defRPr>
            </a:pPr>
            <a:r>
              <a:rPr sz="2000" dirty="0"/>
              <a:t>Target, vertex detector and ECAL</a:t>
            </a:r>
          </a:p>
          <a:p>
            <a:pPr>
              <a:defRPr>
                <a:solidFill>
                  <a:srgbClr val="44546A"/>
                </a:solidFill>
              </a:defRPr>
            </a:pPr>
            <a:r>
              <a:rPr sz="2000" dirty="0"/>
              <a:t>830 kg tungsten instrumented target</a:t>
            </a:r>
          </a:p>
          <a:p>
            <a:pPr>
              <a:defRPr>
                <a:solidFill>
                  <a:srgbClr val="44546A"/>
                </a:solidFill>
              </a:defRPr>
            </a:pPr>
            <a:r>
              <a:rPr sz="2000" dirty="0"/>
              <a:t>5 walls x 59 layers = 1200 emulsion films</a:t>
            </a:r>
          </a:p>
          <a:p>
            <a:pPr>
              <a:defRPr>
                <a:solidFill>
                  <a:srgbClr val="44546A"/>
                </a:solidFill>
              </a:defRPr>
            </a:pPr>
            <a:r>
              <a:rPr sz="2000" dirty="0"/>
              <a:t>+ 5 scintillating-</a:t>
            </a:r>
            <a:r>
              <a:rPr sz="2000" dirty="0" err="1"/>
              <a:t>fibre</a:t>
            </a:r>
            <a:r>
              <a:rPr sz="2000" dirty="0"/>
              <a:t> (</a:t>
            </a:r>
            <a:r>
              <a:rPr sz="2000" dirty="0" err="1"/>
              <a:t>SciFi</a:t>
            </a:r>
            <a:r>
              <a:rPr sz="2000" dirty="0"/>
              <a:t>) stations</a:t>
            </a:r>
          </a:p>
          <a:p>
            <a:pPr>
              <a:defRPr>
                <a:solidFill>
                  <a:srgbClr val="44546A"/>
                </a:solidFill>
              </a:defRPr>
            </a:pPr>
            <a:r>
              <a:rPr sz="2000" dirty="0"/>
              <a:t>84 X</a:t>
            </a:r>
            <a:r>
              <a:rPr sz="2000" baseline="-25000" dirty="0"/>
              <a:t>0</a:t>
            </a:r>
            <a:r>
              <a:rPr sz="2000" dirty="0"/>
              <a:t>, 3 </a:t>
            </a:r>
            <a:r>
              <a:rPr sz="2000" dirty="0" err="1"/>
              <a:t>λ</a:t>
            </a:r>
            <a:r>
              <a:rPr sz="2000" baseline="-25000" dirty="0" err="1"/>
              <a:t>int</a:t>
            </a:r>
            <a:endParaRPr sz="2000" baseline="-25000" dirty="0"/>
          </a:p>
        </p:txBody>
      </p:sp>
      <p:sp>
        <p:nvSpPr>
          <p:cNvPr id="437" name="HCAL and muon system…"/>
          <p:cNvSpPr txBox="1"/>
          <p:nvPr/>
        </p:nvSpPr>
        <p:spPr>
          <a:xfrm>
            <a:off x="424667" y="3933217"/>
            <a:ext cx="3316064" cy="18466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b="1">
                <a:solidFill>
                  <a:schemeClr val="accent5"/>
                </a:solidFill>
              </a:defRPr>
            </a:pPr>
            <a:r>
              <a:rPr sz="2000" dirty="0"/>
              <a:t>HCAL and muon system</a:t>
            </a:r>
          </a:p>
          <a:p>
            <a:pPr>
              <a:defRPr>
                <a:solidFill>
                  <a:srgbClr val="44546A"/>
                </a:solidFill>
              </a:defRPr>
            </a:pPr>
            <a:r>
              <a:rPr sz="2000" dirty="0"/>
              <a:t>Eight 20 cm Fe blocks</a:t>
            </a:r>
          </a:p>
          <a:p>
            <a:pPr>
              <a:defRPr>
                <a:solidFill>
                  <a:srgbClr val="44546A"/>
                </a:solidFill>
              </a:defRPr>
            </a:pPr>
            <a:r>
              <a:rPr sz="2000" dirty="0"/>
              <a:t>+ scintillator planes</a:t>
            </a:r>
          </a:p>
          <a:p>
            <a:pPr>
              <a:defRPr>
                <a:solidFill>
                  <a:srgbClr val="44546A"/>
                </a:solidFill>
              </a:defRPr>
            </a:pPr>
            <a:r>
              <a:rPr sz="2000" dirty="0"/>
              <a:t>Last 3 planes have finer granularity to track muons</a:t>
            </a:r>
          </a:p>
          <a:p>
            <a:pPr>
              <a:defRPr>
                <a:solidFill>
                  <a:srgbClr val="44546A"/>
                </a:solidFill>
              </a:defRPr>
            </a:pPr>
            <a:r>
              <a:rPr sz="2000" dirty="0"/>
              <a:t>9.5</a:t>
            </a:r>
            <a:r>
              <a:rPr sz="2000" b="1" dirty="0">
                <a:solidFill>
                  <a:schemeClr val="accent5"/>
                </a:solidFill>
              </a:rPr>
              <a:t> </a:t>
            </a:r>
            <a:r>
              <a:rPr sz="2000" dirty="0" err="1"/>
              <a:t>λ</a:t>
            </a:r>
            <a:r>
              <a:rPr sz="2000" baseline="-25000" dirty="0" err="1"/>
              <a:t>int</a:t>
            </a:r>
            <a:endParaRPr sz="2000" baseline="-25000" dirty="0"/>
          </a:p>
        </p:txBody>
      </p:sp>
      <p:sp>
        <p:nvSpPr>
          <p:cNvPr id="10" name="Arrow: Right 9">
            <a:extLst>
              <a:ext uri="{FF2B5EF4-FFF2-40B4-BE49-F238E27FC236}">
                <a16:creationId xmlns:a16="http://schemas.microsoft.com/office/drawing/2014/main" id="{5D4934C7-ABB3-4C6B-A899-47E91F095D39}"/>
              </a:ext>
            </a:extLst>
          </p:cNvPr>
          <p:cNvSpPr/>
          <p:nvPr/>
        </p:nvSpPr>
        <p:spPr>
          <a:xfrm rot="21084144">
            <a:off x="4130946" y="4521167"/>
            <a:ext cx="1024569" cy="4003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w="0"/>
              <a:solidFill>
                <a:schemeClr val="accent1"/>
              </a:solidFill>
              <a:effectLst>
                <a:outerShdw blurRad="38100" dist="25400" dir="5400000" algn="ctr" rotWithShape="0">
                  <a:srgbClr val="6E747A">
                    <a:alpha val="43000"/>
                  </a:srgbClr>
                </a:outerShdw>
              </a:effectLst>
            </a:endParaRPr>
          </a:p>
        </p:txBody>
      </p:sp>
      <p:sp>
        <p:nvSpPr>
          <p:cNvPr id="11" name="TextBox 10">
            <a:extLst>
              <a:ext uri="{FF2B5EF4-FFF2-40B4-BE49-F238E27FC236}">
                <a16:creationId xmlns:a16="http://schemas.microsoft.com/office/drawing/2014/main" id="{B6ED4500-DEE5-404F-B7E0-11A8C5640F75}"/>
              </a:ext>
            </a:extLst>
          </p:cNvPr>
          <p:cNvSpPr txBox="1"/>
          <p:nvPr/>
        </p:nvSpPr>
        <p:spPr>
          <a:xfrm rot="21076160">
            <a:off x="4141839" y="4864111"/>
            <a:ext cx="720069" cy="369332"/>
          </a:xfrm>
          <a:prstGeom prst="rect">
            <a:avLst/>
          </a:prstGeom>
          <a:noFill/>
        </p:spPr>
        <p:txBody>
          <a:bodyPr wrap="none" rtlCol="0">
            <a:spAutoFit/>
          </a:bodyPr>
          <a:lstStyle/>
          <a:p>
            <a:r>
              <a:rPr lang="en-GB" dirty="0"/>
              <a:t>Beam</a:t>
            </a:r>
          </a:p>
        </p:txBody>
      </p:sp>
      <p:sp>
        <p:nvSpPr>
          <p:cNvPr id="2" name="Slide Number Placeholder 1">
            <a:extLst>
              <a:ext uri="{FF2B5EF4-FFF2-40B4-BE49-F238E27FC236}">
                <a16:creationId xmlns:a16="http://schemas.microsoft.com/office/drawing/2014/main" id="{6699A4E5-BFC1-4D4C-9D51-79AA8ACAA69C}"/>
              </a:ext>
            </a:extLst>
          </p:cNvPr>
          <p:cNvSpPr>
            <a:spLocks noGrp="1"/>
          </p:cNvSpPr>
          <p:nvPr>
            <p:ph type="sldNum" sz="quarter" idx="2"/>
          </p:nvPr>
        </p:nvSpPr>
        <p:spPr/>
        <p:txBody>
          <a:bodyPr/>
          <a:lstStyle/>
          <a:p>
            <a:fld id="{86CB4B4D-7CA3-9044-876B-883B54F8677D}" type="slidenum">
              <a:rPr lang="en-GB" smtClean="0"/>
              <a:t>7</a:t>
            </a:fld>
            <a:endParaRPr lang="en-GB"/>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AB9AE81-DCB0-71C4-0198-1FE5292564F9}"/>
              </a:ext>
            </a:extLst>
          </p:cNvPr>
          <p:cNvSpPr txBox="1"/>
          <p:nvPr/>
        </p:nvSpPr>
        <p:spPr>
          <a:xfrm>
            <a:off x="8233798" y="5384268"/>
            <a:ext cx="944810" cy="461665"/>
          </a:xfrm>
          <a:prstGeom prst="rect">
            <a:avLst/>
          </a:prstGeom>
          <a:noFill/>
        </p:spPr>
        <p:txBody>
          <a:bodyPr wrap="none" rtlCol="0">
            <a:spAutoFit/>
          </a:bodyPr>
          <a:lstStyle/>
          <a:p>
            <a:r>
              <a:rPr lang="en-GB" sz="2400" dirty="0">
                <a:solidFill>
                  <a:srgbClr val="C00000"/>
                </a:solidFill>
              </a:rPr>
              <a:t>FASER</a:t>
            </a:r>
          </a:p>
        </p:txBody>
      </p:sp>
      <p:pic>
        <p:nvPicPr>
          <p:cNvPr id="8" name="Google Shape;347;p36" descr="Google Shape;347;p36">
            <a:extLst>
              <a:ext uri="{FF2B5EF4-FFF2-40B4-BE49-F238E27FC236}">
                <a16:creationId xmlns:a16="http://schemas.microsoft.com/office/drawing/2014/main" id="{7E2F6067-626A-9BF5-3732-4F91B5BDFA4F}"/>
              </a:ext>
            </a:extLst>
          </p:cNvPr>
          <p:cNvPicPr>
            <a:picLocks noChangeAspect="1"/>
          </p:cNvPicPr>
          <p:nvPr/>
        </p:nvPicPr>
        <p:blipFill>
          <a:blip r:embed="rId2"/>
          <a:srcRect r="2128"/>
          <a:stretch>
            <a:fillRect/>
          </a:stretch>
        </p:blipFill>
        <p:spPr>
          <a:xfrm>
            <a:off x="203694" y="653141"/>
            <a:ext cx="5627381" cy="3833133"/>
          </a:xfrm>
          <a:prstGeom prst="rect">
            <a:avLst/>
          </a:prstGeom>
          <a:ln w="12700">
            <a:miter lim="400000"/>
          </a:ln>
        </p:spPr>
      </p:pic>
      <p:sp>
        <p:nvSpPr>
          <p:cNvPr id="9" name="TextBox 8">
            <a:extLst>
              <a:ext uri="{FF2B5EF4-FFF2-40B4-BE49-F238E27FC236}">
                <a16:creationId xmlns:a16="http://schemas.microsoft.com/office/drawing/2014/main" id="{7342BE66-B1EB-10F0-404C-1F85BBDDB5E0}"/>
              </a:ext>
            </a:extLst>
          </p:cNvPr>
          <p:cNvSpPr txBox="1"/>
          <p:nvPr/>
        </p:nvSpPr>
        <p:spPr>
          <a:xfrm>
            <a:off x="2373102" y="5199602"/>
            <a:ext cx="1475084" cy="461665"/>
          </a:xfrm>
          <a:prstGeom prst="rect">
            <a:avLst/>
          </a:prstGeom>
          <a:noFill/>
        </p:spPr>
        <p:txBody>
          <a:bodyPr wrap="none" rtlCol="0">
            <a:spAutoFit/>
          </a:bodyPr>
          <a:lstStyle/>
          <a:p>
            <a:r>
              <a:rPr lang="en-GB" sz="2400" dirty="0">
                <a:solidFill>
                  <a:srgbClr val="C00000"/>
                </a:solidFill>
              </a:rPr>
              <a:t>SND@LHC</a:t>
            </a:r>
          </a:p>
        </p:txBody>
      </p:sp>
      <p:pic>
        <p:nvPicPr>
          <p:cNvPr id="1028" name="Picture 4">
            <a:extLst>
              <a:ext uri="{FF2B5EF4-FFF2-40B4-BE49-F238E27FC236}">
                <a16:creationId xmlns:a16="http://schemas.microsoft.com/office/drawing/2014/main" id="{7C516438-B6EC-690B-6C16-4BD9853DE7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3719" y="864731"/>
            <a:ext cx="6167365" cy="3469143"/>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a:extLst>
              <a:ext uri="{FF2B5EF4-FFF2-40B4-BE49-F238E27FC236}">
                <a16:creationId xmlns:a16="http://schemas.microsoft.com/office/drawing/2014/main" id="{6744E76C-F980-4B4A-9DEB-F454A4F8CFFB}"/>
              </a:ext>
            </a:extLst>
          </p:cNvPr>
          <p:cNvSpPr>
            <a:spLocks noGrp="1"/>
          </p:cNvSpPr>
          <p:nvPr>
            <p:ph type="dt" sz="half" idx="10"/>
          </p:nvPr>
        </p:nvSpPr>
        <p:spPr/>
        <p:txBody>
          <a:bodyPr/>
          <a:lstStyle/>
          <a:p>
            <a:r>
              <a:rPr lang="en-US"/>
              <a:t>13/06/2025</a:t>
            </a:r>
            <a:endParaRPr lang="en-GB"/>
          </a:p>
        </p:txBody>
      </p:sp>
      <p:sp>
        <p:nvSpPr>
          <p:cNvPr id="6" name="Footer Placeholder 5">
            <a:extLst>
              <a:ext uri="{FF2B5EF4-FFF2-40B4-BE49-F238E27FC236}">
                <a16:creationId xmlns:a16="http://schemas.microsoft.com/office/drawing/2014/main" id="{9CBB2FE6-4A5B-470C-AA83-73AABB77E98F}"/>
              </a:ext>
            </a:extLst>
          </p:cNvPr>
          <p:cNvSpPr>
            <a:spLocks noGrp="1"/>
          </p:cNvSpPr>
          <p:nvPr>
            <p:ph type="ftr" sz="quarter" idx="11"/>
          </p:nvPr>
        </p:nvSpPr>
        <p:spPr/>
        <p:txBody>
          <a:bodyPr/>
          <a:lstStyle/>
          <a:p>
            <a:r>
              <a:rPr lang="en-GB"/>
              <a:t>Alan Barr, University of Oxford, WIN25</a:t>
            </a:r>
          </a:p>
        </p:txBody>
      </p:sp>
      <p:sp>
        <p:nvSpPr>
          <p:cNvPr id="10" name="Slide Number Placeholder 9">
            <a:extLst>
              <a:ext uri="{FF2B5EF4-FFF2-40B4-BE49-F238E27FC236}">
                <a16:creationId xmlns:a16="http://schemas.microsoft.com/office/drawing/2014/main" id="{5416BF1F-253F-47DE-8300-6BE0124A4806}"/>
              </a:ext>
            </a:extLst>
          </p:cNvPr>
          <p:cNvSpPr>
            <a:spLocks noGrp="1"/>
          </p:cNvSpPr>
          <p:nvPr>
            <p:ph type="sldNum" sz="quarter" idx="12"/>
          </p:nvPr>
        </p:nvSpPr>
        <p:spPr/>
        <p:txBody>
          <a:bodyPr/>
          <a:lstStyle/>
          <a:p>
            <a:fld id="{A1BEBC7D-A577-4EC9-BAA7-6667F04C927E}" type="slidenum">
              <a:rPr lang="en-GB" smtClean="0"/>
              <a:t>8</a:t>
            </a:fld>
            <a:endParaRPr lang="en-GB"/>
          </a:p>
        </p:txBody>
      </p:sp>
    </p:spTree>
    <p:extLst>
      <p:ext uri="{BB962C8B-B14F-4D97-AF65-F5344CB8AC3E}">
        <p14:creationId xmlns:p14="http://schemas.microsoft.com/office/powerpoint/2010/main" val="2390070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8D534D2-B27B-2033-811C-002AFB0C42B2}"/>
              </a:ext>
            </a:extLst>
          </p:cNvPr>
          <p:cNvSpPr>
            <a:spLocks noGrp="1"/>
          </p:cNvSpPr>
          <p:nvPr>
            <p:ph type="title"/>
          </p:nvPr>
        </p:nvSpPr>
        <p:spPr/>
        <p:txBody>
          <a:bodyPr/>
          <a:lstStyle/>
          <a:p>
            <a:r>
              <a:rPr lang="en-GB" dirty="0"/>
              <a:t>Observations of </a:t>
            </a:r>
            <a:br>
              <a:rPr lang="en-GB" dirty="0"/>
            </a:br>
            <a:r>
              <a:rPr lang="en-GB" dirty="0"/>
              <a:t>Collider Neutrinos</a:t>
            </a:r>
          </a:p>
        </p:txBody>
      </p:sp>
      <p:sp>
        <p:nvSpPr>
          <p:cNvPr id="2" name="Date Placeholder 1">
            <a:extLst>
              <a:ext uri="{FF2B5EF4-FFF2-40B4-BE49-F238E27FC236}">
                <a16:creationId xmlns:a16="http://schemas.microsoft.com/office/drawing/2014/main" id="{44359B50-F6CB-4B3E-B6C0-6DB898060890}"/>
              </a:ext>
            </a:extLst>
          </p:cNvPr>
          <p:cNvSpPr>
            <a:spLocks noGrp="1"/>
          </p:cNvSpPr>
          <p:nvPr>
            <p:ph type="dt" sz="half" idx="10"/>
          </p:nvPr>
        </p:nvSpPr>
        <p:spPr/>
        <p:txBody>
          <a:bodyPr/>
          <a:lstStyle/>
          <a:p>
            <a:r>
              <a:rPr lang="en-US"/>
              <a:t>13/06/2025</a:t>
            </a:r>
            <a:endParaRPr lang="en-GB"/>
          </a:p>
        </p:txBody>
      </p:sp>
      <p:sp>
        <p:nvSpPr>
          <p:cNvPr id="7" name="Footer Placeholder 6">
            <a:extLst>
              <a:ext uri="{FF2B5EF4-FFF2-40B4-BE49-F238E27FC236}">
                <a16:creationId xmlns:a16="http://schemas.microsoft.com/office/drawing/2014/main" id="{077D87B5-9D02-4D9A-80E4-16E483A5906A}"/>
              </a:ext>
            </a:extLst>
          </p:cNvPr>
          <p:cNvSpPr>
            <a:spLocks noGrp="1"/>
          </p:cNvSpPr>
          <p:nvPr>
            <p:ph type="ftr" sz="quarter" idx="11"/>
          </p:nvPr>
        </p:nvSpPr>
        <p:spPr/>
        <p:txBody>
          <a:bodyPr/>
          <a:lstStyle/>
          <a:p>
            <a:r>
              <a:rPr lang="en-GB"/>
              <a:t>Alan Barr, University of Oxford, WIN25</a:t>
            </a:r>
          </a:p>
        </p:txBody>
      </p:sp>
      <p:sp>
        <p:nvSpPr>
          <p:cNvPr id="8" name="Slide Number Placeholder 7">
            <a:extLst>
              <a:ext uri="{FF2B5EF4-FFF2-40B4-BE49-F238E27FC236}">
                <a16:creationId xmlns:a16="http://schemas.microsoft.com/office/drawing/2014/main" id="{D0E251FF-A4CF-455D-B06F-1070D73E653C}"/>
              </a:ext>
            </a:extLst>
          </p:cNvPr>
          <p:cNvSpPr>
            <a:spLocks noGrp="1"/>
          </p:cNvSpPr>
          <p:nvPr>
            <p:ph type="sldNum" sz="quarter" idx="12"/>
          </p:nvPr>
        </p:nvSpPr>
        <p:spPr/>
        <p:txBody>
          <a:bodyPr/>
          <a:lstStyle/>
          <a:p>
            <a:fld id="{A1BEBC7D-A577-4EC9-BAA7-6667F04C927E}" type="slidenum">
              <a:rPr lang="en-GB" smtClean="0"/>
              <a:t>9</a:t>
            </a:fld>
            <a:endParaRPr lang="en-GB"/>
          </a:p>
        </p:txBody>
      </p:sp>
    </p:spTree>
    <p:extLst>
      <p:ext uri="{BB962C8B-B14F-4D97-AF65-F5344CB8AC3E}">
        <p14:creationId xmlns:p14="http://schemas.microsoft.com/office/powerpoint/2010/main" val="9342433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3994</Words>
  <Application>Microsoft Office PowerPoint</Application>
  <PresentationFormat>Widescreen</PresentationFormat>
  <Paragraphs>516</Paragraphs>
  <Slides>47</Slides>
  <Notes>14</Notes>
  <HiddenSlides>0</HiddenSlides>
  <MMClips>1</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47</vt:i4>
      </vt:variant>
    </vt:vector>
  </HeadingPairs>
  <TitlesOfParts>
    <vt:vector size="67" baseType="lpstr">
      <vt:lpstr>Aptos</vt:lpstr>
      <vt:lpstr>Arial</vt:lpstr>
      <vt:lpstr>Arial</vt:lpstr>
      <vt:lpstr>Avenir Next Condensed Regular</vt:lpstr>
      <vt:lpstr>Calibri</vt:lpstr>
      <vt:lpstr>Calibri Light</vt:lpstr>
      <vt:lpstr>Cambria Math</vt:lpstr>
      <vt:lpstr>DIN Condensed Bold</vt:lpstr>
      <vt:lpstr>Handwriting - Dakota</vt:lpstr>
      <vt:lpstr>Helvetica</vt:lpstr>
      <vt:lpstr>Helvetica Neue</vt:lpstr>
      <vt:lpstr>Helvetica Neue Medium</vt:lpstr>
      <vt:lpstr>Noto Sans</vt:lpstr>
      <vt:lpstr>Open Sans</vt:lpstr>
      <vt:lpstr>sourcesans-regular</vt:lpstr>
      <vt:lpstr>Symbol</vt:lpstr>
      <vt:lpstr>Times New Roman</vt:lpstr>
      <vt:lpstr>Verdana</vt:lpstr>
      <vt:lpstr>Wingdings</vt:lpstr>
      <vt:lpstr>Office Theme</vt:lpstr>
      <vt:lpstr>Forward Neutrinos</vt:lpstr>
      <vt:lpstr>PowerPoint Presentation</vt:lpstr>
      <vt:lpstr>First detectors at the LHC</vt:lpstr>
      <vt:lpstr>PowerPoint Presentation</vt:lpstr>
      <vt:lpstr>PowerPoint Presentation</vt:lpstr>
      <vt:lpstr>PowerPoint Presentation</vt:lpstr>
      <vt:lpstr>PowerPoint Presentation</vt:lpstr>
      <vt:lpstr>PowerPoint Presentation</vt:lpstr>
      <vt:lpstr>Observations of  Collider Neutrinos</vt:lpstr>
      <vt:lpstr>First observation of collider Neutrinos</vt:lpstr>
      <vt:lpstr>PowerPoint Presentation</vt:lpstr>
      <vt:lpstr>First FASERν measurements</vt:lpstr>
      <vt:lpstr>First FASERν measurements</vt:lpstr>
      <vt:lpstr>First FASERν measurements</vt:lpstr>
      <vt:lpstr>First differential measurements</vt:lpstr>
      <vt:lpstr>PowerPoint Presentation</vt:lpstr>
      <vt:lpstr>PowerPoint Presentation</vt:lpstr>
      <vt:lpstr>The Forward Physics Facility</vt:lpstr>
      <vt:lpstr>PowerPoint Presentation</vt:lpstr>
      <vt:lpstr>FPF: Complementary technologies</vt:lpstr>
      <vt:lpstr>PowerPoint Presentation</vt:lpstr>
      <vt:lpstr>PowerPoint Presentation</vt:lpstr>
      <vt:lpstr>PowerPoint Presentation</vt:lpstr>
      <vt:lpstr>Dark sector searches</vt:lpstr>
      <vt:lpstr>Milli-charged particles and quirks</vt:lpstr>
      <vt:lpstr>PowerPoint Presentation</vt:lpstr>
      <vt:lpstr>Enhancing HL-LHC discovery potential</vt:lpstr>
      <vt:lpstr>PowerPoint Presentation</vt:lpstr>
      <vt:lpstr>PowerPoint Presentation</vt:lpstr>
      <vt:lpstr>Status of Technical Studies and Integration</vt:lpstr>
      <vt:lpstr>PowerPoint Presentation</vt:lpstr>
      <vt:lpstr>EXTRAS</vt:lpstr>
      <vt:lpstr>FPF Information Sheet </vt:lpstr>
      <vt:lpstr>PowerPoint Presentation</vt:lpstr>
      <vt:lpstr>FPF CE Site Investigation Works</vt:lpstr>
      <vt:lpstr>FPF Detector parameters and physics (summary)</vt:lpstr>
      <vt:lpstr>Full simulation of muon backgrounds shows that detector background rates on LOS are manageable</vt:lpstr>
      <vt:lpstr>PowerPoint Presentation</vt:lpstr>
      <vt:lpstr>PowerPoint Presentation</vt:lpstr>
      <vt:lpstr>PowerPoint Presentation</vt:lpstr>
      <vt:lpstr>PowerPoint Presentation</vt:lpstr>
      <vt:lpstr>First FASERν measurement</vt:lpstr>
      <vt:lpstr>PowerPoint Presentation</vt:lpstr>
      <vt:lpstr>FLArE</vt:lpstr>
      <vt:lpstr>PowerPoint Presentation</vt:lpstr>
      <vt:lpstr>Physics motivation for studying LHC neutrinos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Forward Neutrinos</dc:title>
  <dc:creator>Alan Barr</dc:creator>
  <cp:lastModifiedBy>Alan Barr</cp:lastModifiedBy>
  <cp:revision>3</cp:revision>
  <dcterms:created xsi:type="dcterms:W3CDTF">2025-06-10T12:46:13Z</dcterms:created>
  <dcterms:modified xsi:type="dcterms:W3CDTF">2025-06-12T16:56:09Z</dcterms:modified>
</cp:coreProperties>
</file>