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068" autoAdjust="0"/>
    <p:restoredTop sz="70559" autoAdjust="0"/>
  </p:normalViewPr>
  <p:slideViewPr>
    <p:cSldViewPr>
      <p:cViewPr varScale="1">
        <p:scale>
          <a:sx n="66" d="100"/>
          <a:sy n="66" d="100"/>
        </p:scale>
        <p:origin x="84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F89D-FD06-4F17-BA71-27DD7F65AE8A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A0E40-D07F-4F51-88B5-E17FFB9A76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6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8963-7B3C-4787-A6F5-37B7D2362EB6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68EA-8F15-433C-AEE8-13654D0169B9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60D1-5C45-4439-B19A-29604E20C3B0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5B07-BACD-4A42-BC83-423B1FB8133E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8A8-A015-4BBD-A16B-EADF60004C0E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DA23-E959-4E3A-BD9F-990F16472EE7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FC93-7C35-4DB6-8CBD-8BEA2663EAC3}" type="datetime1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6CEC-F8B1-4285-92EA-3622A3594E61}" type="datetime1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290-186D-46D0-B8F7-D561C4FF57A8}" type="datetime1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FCE6-250E-4692-815F-20EA8E55E75C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C94-64BB-43F2-A887-D8BFC915F1B5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7578-6639-4E46-BF94-7E5D1DAC051D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gif"/><Relationship Id="rId7" Type="http://schemas.openxmlformats.org/officeDocument/2006/relationships/image" Target="../media/image2.png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1889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Duragan ve ilerleyen dalga ile hızlanma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traveling_wave_linac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8800" y="4191000"/>
            <a:ext cx="5731736" cy="186727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57200" y="1383771"/>
            <a:ext cx="8153400" cy="2237845"/>
            <a:chOff x="457200" y="1219200"/>
            <a:chExt cx="8153400" cy="2237845"/>
          </a:xfrm>
        </p:grpSpPr>
        <p:pic>
          <p:nvPicPr>
            <p:cNvPr id="6" name="standing_wave_linac.gif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1521685" y="1295400"/>
              <a:ext cx="6479315" cy="2161645"/>
            </a:xfrm>
            <a:prstGeom prst="rect">
              <a:avLst/>
            </a:prstGeom>
            <a:ln>
              <a:noFill/>
            </a:ln>
          </p:spPr>
        </p:pic>
        <p:sp>
          <p:nvSpPr>
            <p:cNvPr id="4" name="TextBox 3"/>
            <p:cNvSpPr txBox="1">
              <a:spLocks noChangeAspect="1"/>
            </p:cNvSpPr>
            <p:nvPr/>
          </p:nvSpPr>
          <p:spPr>
            <a:xfrm>
              <a:off x="457200" y="1219200"/>
              <a:ext cx="8153400" cy="2160000"/>
            </a:xfrm>
            <a:prstGeom prst="rect">
              <a:avLst/>
            </a:prstGeom>
            <a:blipFill dpi="0" rotWithShape="1">
              <a:blip r:embed="rId7">
                <a:alphaModFix amt="34000"/>
              </a:blip>
              <a:srcRect/>
              <a:stretch>
                <a:fillRect/>
              </a:stretch>
            </a:blipFill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751749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7</Words>
  <Application>Microsoft Office PowerPoint</Application>
  <PresentationFormat>On-screen Show (4:3)</PresentationFormat>
  <Paragraphs>2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Bebas Neue</vt:lpstr>
      <vt:lpstr>Calibri</vt:lpstr>
      <vt:lpstr>Office Theme</vt:lpstr>
      <vt:lpstr>Duragan ve ilerleyen dalga ile hızlanma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Hızlandırıcı Fiziği</dc:title>
  <dc:creator>Veliko Atanasov Dimov</dc:creator>
  <cp:lastModifiedBy>Veliko Dimov</cp:lastModifiedBy>
  <cp:revision>162</cp:revision>
  <dcterms:created xsi:type="dcterms:W3CDTF">2006-08-16T00:00:00Z</dcterms:created>
  <dcterms:modified xsi:type="dcterms:W3CDTF">2018-07-11T11:11:06Z</dcterms:modified>
</cp:coreProperties>
</file>