
<file path=[Content_Types].xml><?xml version="1.0" encoding="utf-8"?>
<Types xmlns="http://schemas.openxmlformats.org/package/2006/content-types">
  <Default Extension="jpeg" ContentType="image/jpeg"/>
  <Default Extension="mov" ContentType="video/quicktime"/>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0" r:id="rId2"/>
  </p:sldMasterIdLst>
  <p:notesMasterIdLst>
    <p:notesMasterId r:id="rId28"/>
  </p:notesMasterIdLst>
  <p:sldIdLst>
    <p:sldId id="1316" r:id="rId3"/>
    <p:sldId id="1422" r:id="rId4"/>
    <p:sldId id="1423" r:id="rId5"/>
    <p:sldId id="1428" r:id="rId6"/>
    <p:sldId id="1368" r:id="rId7"/>
    <p:sldId id="1370" r:id="rId8"/>
    <p:sldId id="1371" r:id="rId9"/>
    <p:sldId id="1429" r:id="rId10"/>
    <p:sldId id="1424" r:id="rId11"/>
    <p:sldId id="1374" r:id="rId12"/>
    <p:sldId id="1378" r:id="rId13"/>
    <p:sldId id="1398" r:id="rId14"/>
    <p:sldId id="1425" r:id="rId15"/>
    <p:sldId id="492" r:id="rId16"/>
    <p:sldId id="441" r:id="rId17"/>
    <p:sldId id="1406" r:id="rId18"/>
    <p:sldId id="1419" r:id="rId19"/>
    <p:sldId id="448" r:id="rId20"/>
    <p:sldId id="469" r:id="rId21"/>
    <p:sldId id="1426" r:id="rId22"/>
    <p:sldId id="1427" r:id="rId23"/>
    <p:sldId id="1366" r:id="rId24"/>
    <p:sldId id="1360" r:id="rId25"/>
    <p:sldId id="1320" r:id="rId26"/>
    <p:sldId id="1394"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0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00" autoAdjust="0"/>
    <p:restoredTop sz="94660"/>
  </p:normalViewPr>
  <p:slideViewPr>
    <p:cSldViewPr snapToGrid="0">
      <p:cViewPr>
        <p:scale>
          <a:sx n="100" d="100"/>
          <a:sy n="100" d="100"/>
        </p:scale>
        <p:origin x="65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8T17:21:39.066"/>
    </inkml:context>
    <inkml:brush xml:id="br0">
      <inkml:brushProperty name="width" value="0.025" units="cm"/>
      <inkml:brushProperty name="height" value="0.025" units="cm"/>
    </inkml:brush>
  </inkml:definitions>
  <inkml:trace contextRef="#ctx0" brushRef="#br0">1 0 24575</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8T17:21:39.075"/>
    </inkml:context>
    <inkml:brush xml:id="br0">
      <inkml:brushProperty name="width" value="0.025" units="cm"/>
      <inkml:brushProperty name="height" value="0.025" units="cm"/>
    </inkml:brush>
  </inkml:definitions>
  <inkml:trace contextRef="#ctx0" brushRef="#br0">93 0 24575,'0'2'0,"0"-1"0,0 1 0,0-2 0,-1 1 0,1 1 0,-1 0 0,1-2 0,0 1 0,-1 1 0,1-2 0,0 1 0,-1-1 0,1 2 0,0-2 0,-1 2 0,0-2 0,0 1 0,-8 12 0,-4-2 0,10-9 0,0-1 0,-1 2 0,1 1 0,0-1 0,0 0 0,0 2 0,-4 6 0,5-8 0,1 0 0,-1 1 0,0-3 0,0 2 0,-3 2 0,-7 9 0,11-12 0,1 0 0,-1-1 0,1 1 0,-1-1 0,1-1 0,-1 4 0,1-3 0,0 1 0,-1-1 0,0 1 0,1 0 0,0-1 0,0 2 0,-1-1 0,1 0 0,0 2 0,-1 1 0,1-2 0,0 2 0,0 0 0,-1 0 0,1 0 0,0-2 0,0 1 0,0 1 0,1 0 0,-1 0 0,0-2 0,0 2 0,1 0 0,-1-2 0,1 2 0,-1-1 0,2 0 0,-2-1 0,1 2 0,0-2 0,0 0 0,-1 2 0,2-2 0,0 5 0,0-3 0,0-1 0,-1 1 0,1 0 0,-1 1 0,3 10 0,2 11 0,-4-22 0,-1-2 0,0 1 0,1-1 0,-1 0 0,3 3 0,5 14 0,-5-8 0,0-1 0,0 2 0,-1 2 0,1-3 0,3 22 0,-7-29 0,1-1 0,0 3 0,-1-2 0,1-1 0,0 1 0,-1 2 0,0-3 0,1 1 0,-1 2 0,0-3 0,0 3 0,0-3 0,-1 1 0,1 2 0,0-3 0,-1 1 0,0 2 0,1-3 0,-1 1 0,0 6 0,-1-4-59,1 1 0,-1-2-1,0 2 1,0-2-1,0 1 1,0-2 0,0 1-1,0 0 1,-1-1 0,1 0-1,0 0 1,-1 0 0,0-2-1,1 0 1,-1 0-1,0 0 1,1 0 0,-1-1-1,0 1 1,0-1 0,0-2-1,-5 1 1,2 1-6767</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8T17:21:39.076"/>
    </inkml:context>
    <inkml:brush xml:id="br0">
      <inkml:brushProperty name="width" value="0.025" units="cm"/>
      <inkml:brushProperty name="height" value="0.025" units="cm"/>
    </inkml:brush>
  </inkml:definitions>
  <inkml:trace contextRef="#ctx0" brushRef="#br0">93 0 24575,'0'2'0,"0"-1"0,0 1 0,0-2 0,-1 1 0,1 1 0,-1 0 0,1-2 0,0 1 0,-1 1 0,1-2 0,0 1 0,-1-1 0,1 2 0,0-2 0,-1 2 0,0-2 0,0 1 0,-8 12 0,-4-2 0,10-9 0,0-1 0,-1 2 0,1 1 0,0-1 0,0 0 0,0 2 0,-4 6 0,5-8 0,1 0 0,-1 1 0,0-3 0,0 2 0,-3 2 0,-7 9 0,11-12 0,1 0 0,-1-1 0,1 1 0,-1-1 0,1-1 0,-1 4 0,1-3 0,0 1 0,-1-1 0,0 1 0,1 0 0,0-1 0,0 2 0,-1-1 0,1 0 0,0 2 0,-1 1 0,1-2 0,0 2 0,0 0 0,-1 0 0,1 0 0,0-2 0,0 1 0,0 1 0,1 0 0,-1 0 0,0-2 0,0 2 0,1 0 0,-1-2 0,1 2 0,-1-1 0,2 0 0,-2-1 0,1 2 0,0-2 0,0 0 0,-1 2 0,2-2 0,0 5 0,0-3 0,0-1 0,-1 1 0,1 0 0,-1 1 0,3 10 0,2 11 0,-4-22 0,-1-2 0,0 1 0,1-1 0,-1 0 0,3 3 0,5 14 0,-5-8 0,0-1 0,0 2 0,-1 2 0,1-3 0,3 22 0,-7-29 0,1-1 0,0 3 0,-1-2 0,1-1 0,0 1 0,-1 2 0,0-3 0,1 1 0,-1 2 0,0-3 0,0 3 0,0-3 0,-1 1 0,1 2 0,0-3 0,-1 1 0,0 2 0,1-3 0,-1 1 0,0 6 0,-1-4-59,1 1 0,-1-2-1,0 2 1,0-2-1,0 1 1,0-2 0,0 1-1,0 0 1,-1-1 0,1 0-1,0 0 1,-1 0 0,0-2-1,1 0 1,-1 0-1,0 0 1,1 0 0,-1-1-1,0 1 1,0-1 0,0-2-1,-5 1 1,2 1-6767</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8T17:21:39.073"/>
    </inkml:context>
    <inkml:brush xml:id="br0">
      <inkml:brushProperty name="width" value="0.025" units="cm"/>
      <inkml:brushProperty name="height" value="0.025" units="cm"/>
    </inkml:brush>
  </inkml:definitions>
  <inkml:trace contextRef="#ctx0" brushRef="#br0">93 0 24575,'0'2'0,"0"-1"0,0 1 0,0-2 0,-1 1 0,1 1 0,-1 0 0,1-2 0,0 1 0,-1 1 0,1-2 0,0 1 0,-1-1 0,1 2 0,0-2 0,-1 2 0,0-2 0,0 1 0,-8 12 0,-4-2 0,10-9 0,0-1 0,-1 2 0,1 1 0,0-1 0,0 0 0,0 2 0,-4 6 0,5-8 0,1 0 0,-1 1 0,0-3 0,0 2 0,-3 2 0,-7 9 0,11-12 0,1 0 0,-1-1 0,1 1 0,-1-1 0,1-1 0,-1 4 0,1-3 0,0 1 0,-1-1 0,0 1 0,1 0 0,0-1 0,0 2 0,-1-1 0,1 0 0,0 2 0,-1 1 0,1-2 0,0 2 0,0 0 0,-1 0 0,1 0 0,0-2 0,0 1 0,0 1 0,1 0 0,-1 0 0,0-2 0,0 2 0,1 0 0,-1-2 0,1 2 0,-1-1 0,2 0 0,-2-1 0,1 2 0,0-2 0,0 0 0,-1 2 0,2-2 0,0 5 0,0-3 0,0-1 0,-1 1 0,1 0 0,-1 1 0,3 10 0,2 11 0,-4-22 0,-1-2 0,0 1 0,1-1 0,-1 0 0,3 3 0,5 14 0,-5-8 0,0-1 0,0 2 0,-1 2 0,1-3 0,3 22 0,-7-29 0,1-1 0,0 3 0,-1-2 0,1-1 0,0 1 0,-1 2 0,0-3 0,1 1 0,-1 2 0,0-3 0,0 3 0,0-3 0,-1 1 0,1 2 0,0-3 0,-1 1 0,0 2 0,1-3 0,-1 1 0,0 6 0,-1-4-59,1 1 0,-1-2-1,0 2 1,0-2-1,0 1 1,0-2 0,0 1-1,0 0 1,-1-1 0,1 0-1,0 0 1,-1 0 0,0-2-1,1 0 1,-1 0-1,0 0 1,1 0 0,-1-1-1,0 1 1,0-1 0,0-2-1,-5 1 1,2 1-6767</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8T17:21:39.074"/>
    </inkml:context>
    <inkml:brush xml:id="br0">
      <inkml:brushProperty name="width" value="0.025" units="cm"/>
      <inkml:brushProperty name="height" value="0.025" units="cm"/>
    </inkml:brush>
  </inkml:definitions>
  <inkml:trace contextRef="#ctx0" brushRef="#br0">93 0 24575,'0'2'0,"0"-1"0,0 1 0,0-2 0,-1 1 0,1 1 0,-1 0 0,1-2 0,0 1 0,-1 1 0,1-2 0,0 1 0,-1-1 0,1 2 0,0-2 0,-1 2 0,0-2 0,0 1 0,-8 12 0,-4-2 0,10-9 0,0-1 0,-1 2 0,1 1 0,0-1 0,0 0 0,0 2 0,-4 6 0,5-8 0,1 0 0,-1 1 0,0-3 0,0 2 0,-3 2 0,-7 9 0,11-12 0,1 0 0,-1-1 0,1 1 0,-1-1 0,1-1 0,-1 4 0,1-3 0,0 1 0,-1-1 0,0 1 0,1 0 0,0-1 0,0 2 0,-1-1 0,1 0 0,0 2 0,-1 1 0,1-2 0,0 2 0,0 0 0,-1 0 0,1 0 0,0-2 0,0 1 0,0 1 0,1 0 0,-1 0 0,0-2 0,0 2 0,1 0 0,-1-2 0,1 2 0,-1-1 0,2 0 0,-2-1 0,1 2 0,0-2 0,0 0 0,-1 2 0,2-2 0,0 5 0,0-3 0,0-1 0,-1 1 0,1 0 0,-1 1 0,3 10 0,2 11 0,-4-22 0,-1-2 0,0 1 0,1-1 0,-1 0 0,3 3 0,5 14 0,-5-8 0,0-1 0,0 2 0,-1 2 0,1-3 0,3 22 0,-7-29 0,1-1 0,0 3 0,-1-2 0,1-1 0,0 1 0,-1 2 0,0-3 0,1 1 0,-1 2 0,0-3 0,0 3 0,0-3 0,-1 1 0,1 2 0,0-3 0,-1 1 0,0 2 0,1-3 0,-1 1 0,0 6 0,-1-4-59,1 1 0,-1-2-1,0 2 1,0-2-1,0 1 1,0-2 0,0 1-1,0 0 1,-1-1 0,1 0-1,0 0 1,-1 0 0,0-2-1,1 0 1,-1 0-1,0 0 1,1 0 0,-1-1-1,0 1 1,0-1 0,0-2-1,-5 1 1,2 1-6767</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8T17:21:39.071"/>
    </inkml:context>
    <inkml:brush xml:id="br0">
      <inkml:brushProperty name="width" value="0.025" units="cm"/>
      <inkml:brushProperty name="height" value="0.025" units="cm"/>
    </inkml:brush>
  </inkml:definitions>
  <inkml:trace contextRef="#ctx0" brushRef="#br0">93 0 24575,'0'2'0,"0"-1"0,0 1 0,0-2 0,-1 1 0,1 1 0,-1 0 0,1-2 0,0 1 0,-1 1 0,1-2 0,0 1 0,-1-1 0,1 2 0,0-2 0,-1 2 0,0-2 0,0 1 0,-8 12 0,-4-2 0,10-9 0,0-1 0,-1 2 0,1 1 0,0-1 0,0 0 0,0 2 0,-4 6 0,5-8 0,1 0 0,-1 1 0,0-3 0,0 2 0,-3 2 0,-7 9 0,11-12 0,1 0 0,-1-1 0,1 1 0,-1-1 0,1-1 0,-1 4 0,1-3 0,0 1 0,-1-1 0,0 1 0,1 0 0,0-1 0,0 2 0,-1-1 0,1 0 0,0 2 0,-1 1 0,1-2 0,0 2 0,0 0 0,-1 0 0,1 0 0,0-2 0,0 1 0,0 1 0,1 0 0,-1 0 0,0-2 0,0 2 0,1 0 0,-1-2 0,1 2 0,-1-1 0,2 0 0,-2-1 0,1 2 0,0-2 0,0 0 0,-1 2 0,2-2 0,0 5 0,0-3 0,0-1 0,-1 1 0,1 0 0,-1 1 0,3 10 0,2 11 0,-4-22 0,-1-2 0,0 1 0,1-1 0,-1 0 0,3 3 0,5 14 0,-5-8 0,0-1 0,0 2 0,-1 2 0,1-3 0,3 22 0,-7-29 0,1-1 0,0 3 0,-1-2 0,1-1 0,0 1 0,-1 2 0,0-3 0,1 1 0,-1 2 0,0-3 0,0 3 0,0-3 0,-1 1 0,1 2 0,0-3 0,-1 1 0,0 2 0,1-3 0,-1 1 0,0 6 0,-1-4-59,1 1 0,-1-2-1,0 2 1,0-2-1,0 1 1,0-2 0,0 1-1,0 0 1,-1-1 0,1 0-1,0 0 1,-1 0 0,0-2-1,1 0 1,-1 0-1,0 0 1,1 0 0,-1-1-1,0 1 1,0-1 0,0-2-1,-5 1 1,2 1-6767</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8T17:21:39.072"/>
    </inkml:context>
    <inkml:brush xml:id="br0">
      <inkml:brushProperty name="width" value="0.025" units="cm"/>
      <inkml:brushProperty name="height" value="0.025" units="cm"/>
    </inkml:brush>
  </inkml:definitions>
  <inkml:trace contextRef="#ctx0" brushRef="#br0">93 0 24575,'0'2'0,"0"-1"0,0 1 0,0-2 0,-1 1 0,1 1 0,-1 0 0,1-2 0,0 1 0,-1 1 0,1-2 0,0 1 0,-1-1 0,1 2 0,0-2 0,-1 2 0,0-2 0,0 1 0,-8 12 0,-4-2 0,10-9 0,0-1 0,-1 2 0,1 1 0,0-1 0,0 0 0,0 2 0,-4 6 0,5-8 0,1 0 0,-1 1 0,0-3 0,0 2 0,-3 2 0,-7 9 0,11-12 0,1 0 0,-1-1 0,1 1 0,-1-1 0,1-1 0,-1 4 0,1-3 0,0 1 0,-1-1 0,0 1 0,1 0 0,0-1 0,0 2 0,-1-1 0,1 0 0,0 2 0,-1 1 0,1-2 0,0 2 0,0 0 0,-1 0 0,1 0 0,0-2 0,0 1 0,0 1 0,1 0 0,-1 0 0,0-2 0,0 2 0,1 0 0,-1-2 0,1 2 0,-1-1 0,2 0 0,-2-1 0,1 2 0,0-2 0,0 0 0,-1 2 0,2-2 0,0 5 0,0-3 0,0-1 0,-1 1 0,1 0 0,-1 1 0,3 10 0,2 11 0,-4-22 0,-1-2 0,0 1 0,1-1 0,-1 0 0,3 3 0,5 14 0,-5-8 0,0-1 0,0 2 0,-1 2 0,1-3 0,3 22 0,-7-29 0,1-1 0,0 3 0,-1-2 0,1-1 0,0 1 0,-1 2 0,0-3 0,1 1 0,-1 2 0,0-3 0,0 3 0,0-3 0,-1 1 0,1 2 0,0-3 0,-1 1 0,0 2 0,1-3 0,-1 1 0,0 6 0,-1-4-59,1 1 0,-1-2-1,0 2 1,0-2-1,0 1 1,0-2 0,0 1-1,0 0 1,-1-1 0,1 0-1,0 0 1,-1 0 0,0-2-1,1 0 1,-1 0-1,0 0 1,1 0 0,-1-1-1,0 1 1,0-1 0,0-2-1,-5 1 1,2 1-6767</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8T17:21:39.069"/>
    </inkml:context>
    <inkml:brush xml:id="br0">
      <inkml:brushProperty name="width" value="0.025" units="cm"/>
      <inkml:brushProperty name="height" value="0.025" units="cm"/>
    </inkml:brush>
  </inkml:definitions>
  <inkml:trace contextRef="#ctx0" brushRef="#br0">165 0 24575,'0'1'0,"0"0"0,-1 0 0,1-1 0,-1 1 0,1 0 0,-1 0 0,1-1 0,-1 1 0,0 0 0,1-1 0,-1 1 0,0-1 0,1 1 0,-1-1 0,0 1 0,0-1 0,-1 1 0,-14 7 0,-8-1 0,19-6 0,-1 0 0,0 1 0,1 0 0,-1 0 0,1 0 0,0 1 0,-8 4 0,10-5 0,0 0 0,0 0 0,-1-1 0,1 1 0,-6 1 0,-12 6 0,20-8 0,0 0 0,0 0 0,0 0 0,0 0 0,0-1 0,0 2 0,0-1 0,1 0 0,-1 0 0,0 0 0,1 0 0,-1 0 0,1 1 0,-1-1 0,1 0 0,-1 2 0,0 0 0,1-1 0,-1 1 0,1 0 0,-1 0 0,1 0 0,0-1 0,0 1 0,0 0 0,1 0 0,-1 0 0,1-1 0,-1 1 0,1 0 0,0-1 0,0 1 0,0 0 0,1-1 0,-1 0 0,0 1 0,1-1 0,0 0 0,-1 1 0,1-1 0,3 3 0,-2-2 0,0 0 0,0 0 0,0 0 0,-1 1 0,4 6 0,6 7 0,-10-14 0,0-1 0,1 0 0,-1 0 0,0 0 0,5 2 0,10 8 0,-10-4 0,0-1 0,0 1 0,-1 1 0,0-1 0,6 13 0,-11-18 0,1 0 0,-1 1 0,0-1 0,0 0 0,0 0 0,0 1 0,-1-1 0,1 0 0,-1 1 0,0-1 0,0 1 0,0-1 0,-1 0 0,1 1 0,-1-1 0,0 0 0,0 1 0,0-1 0,0 0 0,-2 4 0,0-3-59,1 1 0,-1-1-1,0 1 1,-1-1-1,1 0 1,-1-1 0,0 1-1,0 0 1,0-1 0,0 0-1,0 0 1,-1 0 0,0-1-1,1 0 1,-1 0-1,0 0 1,0 0 0,0-1-1,0 1 1,0-1 0,-1-1-1,-8 1 1,4 0-6767</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8T17:21:39.070"/>
    </inkml:context>
    <inkml:brush xml:id="br0">
      <inkml:brushProperty name="width" value="0.025" units="cm"/>
      <inkml:brushProperty name="height" value="0.025" units="cm"/>
    </inkml:brush>
  </inkml:definitions>
  <inkml:trace contextRef="#ctx0" brushRef="#br0">165 0 24575,'0'1'0,"0"0"0,-1 0 0,1-1 0,-1 1 0,1 0 0,-1 0 0,1-1 0,-1 1 0,0 0 0,1-1 0,-1 1 0,0-1 0,1 1 0,-1-1 0,0 1 0,0-1 0,-1 1 0,-14 7 0,-8-1 0,19-6 0,-1 0 0,0 1 0,1 0 0,-1 0 0,1 0 0,0 1 0,-8 4 0,10-5 0,0 0 0,0 0 0,-1-1 0,1 1 0,-6 1 0,-12 6 0,20-8 0,0 0 0,0 0 0,0 0 0,0 0 0,0-1 0,0 2 0,0-1 0,1 0 0,-1 0 0,0 0 0,1 0 0,-1 0 0,1 1 0,-1-1 0,1 0 0,-1 2 0,0 0 0,1-1 0,-1 1 0,1 0 0,-1 0 0,1 0 0,0-1 0,0 1 0,0 0 0,1 0 0,-1 0 0,1-1 0,-1 1 0,1 0 0,0-1 0,0 1 0,0 0 0,1-1 0,-1 0 0,0 1 0,1-1 0,0 0 0,-1 1 0,1-1 0,3 3 0,-2-2 0,0 0 0,0 0 0,0 0 0,-1 1 0,4 6 0,6 7 0,-10-14 0,0-1 0,1 0 0,-1 0 0,0 0 0,5 2 0,10 8 0,-10-4 0,0-1 0,0 1 0,-1 1 0,0-1 0,6 13 0,-11-18 0,1 0 0,-1 1 0,0-1 0,0 0 0,0 0 0,0 1 0,-1-1 0,1 0 0,-1 1 0,0-1 0,0 1 0,0-1 0,-1 0 0,1 1 0,-1-1 0,0 0 0,0 1 0,0-1 0,0 0 0,-2 4 0,0-3-59,1 1 0,-1-1-1,0 1 1,-1-1-1,1 0 1,-1-1 0,0 1-1,0 0 1,0-1 0,0 0-1,0 0 1,-1 0 0,0-1-1,1 0 1,-1 0-1,0 0 1,0 0 0,0-1-1,0 1 1,0-1 0,-1-1-1,-8 1 1,4 0-6767</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8T17:21:39.067"/>
    </inkml:context>
    <inkml:brush xml:id="br0">
      <inkml:brushProperty name="width" value="0.025" units="cm"/>
      <inkml:brushProperty name="height" value="0.025" units="cm"/>
    </inkml:brush>
  </inkml:definitions>
  <inkml:trace contextRef="#ctx0" brushRef="#br0">165 0 24575,'0'1'0,"0"0"0,-1 0 0,1-1 0,-1 1 0,1 0 0,-1 0 0,1-1 0,-1 1 0,0 0 0,1-1 0,-1 1 0,0-1 0,1 1 0,-1-1 0,0 1 0,0-1 0,-1 1 0,-14 7 0,-8-1 0,19-6 0,-1 0 0,0 1 0,1 0 0,-1 0 0,1 0 0,0 1 0,-8 4 0,10-5 0,0 0 0,0 0 0,-1-1 0,1 1 0,-6 1 0,-12 6 0,20-8 0,0 0 0,0 0 0,0 0 0,0 0 0,0-1 0,0 2 0,0-1 0,1 0 0,-1 0 0,0 0 0,1 0 0,-1 0 0,1 1 0,-1-1 0,1 0 0,-1 2 0,0 0 0,1-1 0,-1 1 0,1 0 0,-1 0 0,1 0 0,0-1 0,0 1 0,0 0 0,1 0 0,-1 0 0,1-1 0,-1 1 0,1 0 0,0-1 0,0 1 0,0 0 0,1-1 0,-1 0 0,0 1 0,1-1 0,0 0 0,-1 1 0,1-1 0,3 3 0,-2-2 0,0 0 0,0 0 0,0 0 0,-1 1 0,4 6 0,6 7 0,-10-14 0,0-1 0,1 0 0,-1 0 0,0 0 0,5 2 0,10 8 0,-10-4 0,0-1 0,0 1 0,-1 1 0,0-1 0,6 13 0,-11-18 0,1 0 0,-1 1 0,0-1 0,0 0 0,0 0 0,0 1 0,-1-1 0,1 0 0,-1 1 0,0-1 0,0 1 0,0-1 0,-1 0 0,1 1 0,-1-1 0,0 0 0,0 1 0,0-1 0,0 0 0,-2 4 0,0-3-59,1 1 0,-1-1-1,0 1 1,-1-1-1,1 0 1,-1-1 0,0 1-1,0 0 1,0-1 0,0 0-1,0 0 1,-1 0 0,0-1-1,1 0 1,-1 0-1,0 0 1,0 0 0,0-1-1,0 1 1,0-1 0,-1-1-1,-8 1 1,4 0-6767</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8T17:21:39.068"/>
    </inkml:context>
    <inkml:brush xml:id="br0">
      <inkml:brushProperty name="width" value="0.025" units="cm"/>
      <inkml:brushProperty name="height" value="0.025" units="cm"/>
    </inkml:brush>
  </inkml:definitions>
  <inkml:trace contextRef="#ctx0" brushRef="#br0">165 0 24575,'0'1'0,"0"0"0,-1 0 0,1-1 0,-1 1 0,1 0 0,-1 0 0,1-1 0,-1 1 0,0 0 0,1-1 0,-1 1 0,0-1 0,1 1 0,-1-1 0,0 1 0,0-1 0,-1 1 0,-14 7 0,-8-1 0,19-6 0,-1 0 0,0 1 0,1 0 0,-1 0 0,1 0 0,0 1 0,-8 4 0,10-5 0,0 0 0,0 0 0,-1-1 0,1 1 0,-6 1 0,-12 6 0,20-8 0,0 0 0,0 0 0,0 0 0,0 0 0,0-1 0,0 2 0,0-1 0,1 0 0,-1 0 0,0 0 0,1 0 0,-1 0 0,1 1 0,-1-1 0,1 0 0,-1 2 0,0 0 0,1-1 0,-1 1 0,1 0 0,-1 0 0,1 0 0,0-1 0,0 1 0,0 0 0,1 0 0,-1 0 0,1-1 0,-1 1 0,1 0 0,0-1 0,0 1 0,0 0 0,1-1 0,-1 0 0,0 1 0,1-1 0,0 0 0,-1 1 0,1-1 0,3 3 0,-2-2 0,0 0 0,0 0 0,0 0 0,-1 1 0,4 6 0,6 7 0,-10-14 0,0-1 0,1 0 0,-1 0 0,0 0 0,5 2 0,10 8 0,-10-4 0,0-1 0,0 1 0,-1 1 0,0-1 0,6 13 0,-11-18 0,1 0 0,-1 1 0,0-1 0,0 0 0,0 0 0,0 1 0,-1-1 0,1 0 0,-1 1 0,0-1 0,0 1 0,0-1 0,-1 0 0,1 1 0,-1-1 0,0 0 0,0 1 0,0-1 0,0 0 0,-2 4 0,0-3-59,1 1 0,-1-1-1,0 1 1,-1-1-1,1 0 1,-1-1 0,0 1-1,0 0 1,0-1 0,0 0-1,0 0 1,-1 0 0,0-1-1,1 0 1,-1 0-1,0 0 1,0 0 0,0-1-1,0 1 1,0-1 0,-1-1-1,-8 1 1,4 0-6767</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39D454-6316-4B65-B32D-D6C5973FA86B}" type="datetimeFigureOut">
              <a:rPr lang="en-US" smtClean="0"/>
              <a:t>7/29/2026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113BE8-FE5C-43C3-8335-1A9BDAB45CCD}" type="slidenum">
              <a:rPr lang="en-US" smtClean="0"/>
              <a:t>‹#›</a:t>
            </a:fld>
            <a:endParaRPr lang="en-US"/>
          </a:p>
        </p:txBody>
      </p:sp>
    </p:spTree>
    <p:extLst>
      <p:ext uri="{BB962C8B-B14F-4D97-AF65-F5344CB8AC3E}">
        <p14:creationId xmlns:p14="http://schemas.microsoft.com/office/powerpoint/2010/main" val="28857394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7550" y="1162050"/>
            <a:ext cx="5575300" cy="3136900"/>
          </a:xfrm>
        </p:spPr>
      </p:sp>
      <p:sp>
        <p:nvSpPr>
          <p:cNvPr id="3" name="Notes Placeholder 2"/>
          <p:cNvSpPr>
            <a:spLocks noGrp="1"/>
          </p:cNvSpPr>
          <p:nvPr>
            <p:ph type="body" idx="1"/>
          </p:nvPr>
        </p:nvSpPr>
        <p:spPr/>
        <p:txBody>
          <a:bodyPr/>
          <a:lstStyle/>
          <a:p>
            <a:pPr defTabSz="465887">
              <a:defRPr/>
            </a:pPr>
            <a:endParaRPr lang="en-US" dirty="0"/>
          </a:p>
        </p:txBody>
      </p:sp>
      <p:sp>
        <p:nvSpPr>
          <p:cNvPr id="4" name="Slide Number Placeholder 3"/>
          <p:cNvSpPr>
            <a:spLocks noGrp="1"/>
          </p:cNvSpPr>
          <p:nvPr>
            <p:ph type="sldNum" sz="quarter" idx="10"/>
          </p:nvPr>
        </p:nvSpPr>
        <p:spPr/>
        <p:txBody>
          <a:bodyPr/>
          <a:lstStyle/>
          <a:p>
            <a:pPr marL="0" marR="0" lvl="0" indent="0" algn="r" defTabSz="931774" rtl="0" eaLnBrk="1" fontAlgn="auto" latinLnBrk="0" hangingPunct="1">
              <a:lnSpc>
                <a:spcPct val="100000"/>
              </a:lnSpc>
              <a:spcBef>
                <a:spcPts val="0"/>
              </a:spcBef>
              <a:spcAft>
                <a:spcPts val="0"/>
              </a:spcAft>
              <a:buClrTx/>
              <a:buSzTx/>
              <a:buFontTx/>
              <a:buNone/>
              <a:tabLst/>
              <a:defRPr/>
            </a:pPr>
            <a:fld id="{3EAA7A1A-8011-3A42-91B8-EE1BD44E4455}" type="slidenum">
              <a:rPr kumimoji="0" lang="en-US" sz="1200" b="0" i="0" u="none" strike="noStrike" kern="1200" cap="none" spc="0" normalizeH="0" baseline="0" noProof="0">
                <a:ln>
                  <a:noFill/>
                </a:ln>
                <a:solidFill>
                  <a:prstClr val="black"/>
                </a:solidFill>
                <a:effectLst/>
                <a:uLnTx/>
                <a:uFillTx/>
                <a:latin typeface="Calibri"/>
                <a:ea typeface="+mn-ea"/>
                <a:cs typeface="+mn-cs"/>
              </a:rPr>
              <a:pPr marL="0" marR="0" lvl="0" indent="0" algn="r" defTabSz="931774"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533350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72EA99B-B0EA-4FEC-9EB7-640692169ED6}" type="slidenum">
              <a:rPr lang="en-US" smtClean="0"/>
              <a:t>11</a:t>
            </a:fld>
            <a:endParaRPr lang="en-US"/>
          </a:p>
        </p:txBody>
      </p:sp>
    </p:spTree>
    <p:extLst>
      <p:ext uri="{BB962C8B-B14F-4D97-AF65-F5344CB8AC3E}">
        <p14:creationId xmlns:p14="http://schemas.microsoft.com/office/powerpoint/2010/main" val="41310028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81778C-F1B8-4673-8C12-475227BD9B6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1608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Calibri" panose="020F0502020204030204" pitchFamily="34" charset="0"/>
                <a:ea typeface="Calibri" panose="020F0502020204030204" pitchFamily="34" charset="0"/>
                <a:cs typeface="Times New Roman" panose="02020603050405020304" pitchFamily="18" charset="0"/>
              </a:rPr>
              <a:t>A Keyence VR3200 3D surface profiler was used to perform high-precision metrology for the dimensional analysis of electroformed corrugated waveguide samples. </a:t>
            </a:r>
            <a:endParaRPr lang="en-US" dirty="0"/>
          </a:p>
        </p:txBody>
      </p:sp>
      <p:sp>
        <p:nvSpPr>
          <p:cNvPr id="4" name="Slide Number Placeholder 3"/>
          <p:cNvSpPr>
            <a:spLocks noGrp="1"/>
          </p:cNvSpPr>
          <p:nvPr>
            <p:ph type="sldNum" sz="quarter" idx="10"/>
          </p:nvPr>
        </p:nvSpPr>
        <p:spPr/>
        <p:txBody>
          <a:bodyPr/>
          <a:lstStyle/>
          <a:p>
            <a:fld id="{F281778C-F1B8-4673-8C12-475227BD9B65}" type="slidenum">
              <a:rPr lang="en-US" smtClean="0"/>
              <a:t>15</a:t>
            </a:fld>
            <a:endParaRPr lang="en-US"/>
          </a:p>
        </p:txBody>
      </p:sp>
    </p:spTree>
    <p:extLst>
      <p:ext uri="{BB962C8B-B14F-4D97-AF65-F5344CB8AC3E}">
        <p14:creationId xmlns:p14="http://schemas.microsoft.com/office/powerpoint/2010/main" val="372602664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Section Break">
    <p:spTree>
      <p:nvGrpSpPr>
        <p:cNvPr id="1" name=""/>
        <p:cNvGrpSpPr/>
        <p:nvPr/>
      </p:nvGrpSpPr>
      <p:grpSpPr>
        <a:xfrm>
          <a:off x="0" y="0"/>
          <a:ext cx="0" cy="0"/>
          <a:chOff x="0" y="0"/>
          <a:chExt cx="0" cy="0"/>
        </a:xfrm>
      </p:grpSpPr>
      <p:pic>
        <p:nvPicPr>
          <p:cNvPr id="6" name="Picture 2" descr="C:\Users\amiesen\Desktop\anlrgbpptlogo.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867972" y="6156882"/>
            <a:ext cx="2062237" cy="557186"/>
          </a:xfrm>
          <a:prstGeom prst="rect">
            <a:avLst/>
          </a:prstGeom>
          <a:noFill/>
          <a:extLst>
            <a:ext uri="{909E8E84-426E-40dd-AFC4-6F175D3DCCD1}">
              <a14:hiddenFill xmlns="" xmlns:a14="http://schemas.microsoft.com/office/drawing/2010/main">
                <a:solidFill>
                  <a:srgbClr val="FFFFFF"/>
                </a:solidFill>
              </a14:hiddenFill>
            </a:ext>
          </a:extLst>
        </p:spPr>
      </p:pic>
      <p:pic>
        <p:nvPicPr>
          <p:cNvPr id="37" name="Picture 36" descr="aerial view of Argonne with APS in front 5730-00068.jpg"/>
          <p:cNvPicPr>
            <a:picLocks noChangeAspect="1"/>
          </p:cNvPicPr>
          <p:nvPr userDrawn="1"/>
        </p:nvPicPr>
        <p:blipFill rotWithShape="1">
          <a:blip r:embed="rId3" cstate="email">
            <a:extLst>
              <a:ext uri="{28A0092B-C50C-407E-A947-70E740481C1C}">
                <a14:useLocalDpi xmlns:a14="http://schemas.microsoft.com/office/drawing/2010/main" val="0"/>
              </a:ext>
            </a:extLst>
          </a:blip>
          <a:srcRect t="10682" b="7135"/>
          <a:stretch/>
        </p:blipFill>
        <p:spPr>
          <a:xfrm>
            <a:off x="0" y="1"/>
            <a:ext cx="12192000" cy="5984917"/>
          </a:xfrm>
          <a:prstGeom prst="rect">
            <a:avLst/>
          </a:prstGeom>
        </p:spPr>
      </p:pic>
      <p:sp>
        <p:nvSpPr>
          <p:cNvPr id="3" name="Text Placeholder 2"/>
          <p:cNvSpPr>
            <a:spLocks noGrp="1"/>
          </p:cNvSpPr>
          <p:nvPr>
            <p:ph type="body" sz="quarter" idx="10" hasCustomPrompt="1"/>
          </p:nvPr>
        </p:nvSpPr>
        <p:spPr>
          <a:xfrm>
            <a:off x="2" y="-14246"/>
            <a:ext cx="12191999" cy="5999163"/>
          </a:xfrm>
          <a:solidFill>
            <a:schemeClr val="accent2">
              <a:alpha val="90000"/>
            </a:schemeClr>
          </a:solidFill>
        </p:spPr>
        <p:txBody>
          <a:bodyPr lIns="457200" tIns="0" bIns="457200" anchor="ctr"/>
          <a:lstStyle>
            <a:lvl1pPr marL="0" indent="0">
              <a:buNone/>
              <a:defRPr sz="2800" b="1" cap="all" baseline="0">
                <a:solidFill>
                  <a:schemeClr val="bg1"/>
                </a:solidFill>
              </a:defRPr>
            </a:lvl1pPr>
          </a:lstStyle>
          <a:p>
            <a:pPr lvl="0"/>
            <a:r>
              <a:rPr lang="en-US" dirty="0"/>
              <a:t>Type in SECTION BREAK TITLE</a:t>
            </a:r>
          </a:p>
        </p:txBody>
      </p:sp>
    </p:spTree>
    <p:extLst>
      <p:ext uri="{BB962C8B-B14F-4D97-AF65-F5344CB8AC3E}">
        <p14:creationId xmlns:p14="http://schemas.microsoft.com/office/powerpoint/2010/main" val="4126398966"/>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1"/>
            </a:lvl1pPr>
          </a:lstStyle>
          <a:p>
            <a:r>
              <a:rPr lang="en-US" dirty="0"/>
              <a:t>BASIC CONTENT SLIDE</a:t>
            </a:r>
            <a:br>
              <a:rPr lang="en-US" dirty="0"/>
            </a:br>
            <a:r>
              <a:rPr lang="en-US" dirty="0"/>
              <a:t>one or two lines for headline</a:t>
            </a:r>
          </a:p>
        </p:txBody>
      </p:sp>
      <p:sp>
        <p:nvSpPr>
          <p:cNvPr id="3" name="Content Placeholder 2"/>
          <p:cNvSpPr>
            <a:spLocks noGrp="1"/>
          </p:cNvSpPr>
          <p:nvPr>
            <p:ph idx="1" hasCustomPrompt="1"/>
          </p:nvPr>
        </p:nvSpPr>
        <p:spPr>
          <a:xfrm>
            <a:off x="609601" y="1699995"/>
            <a:ext cx="11163868" cy="4422776"/>
          </a:xfrm>
        </p:spPr>
        <p:txBody>
          <a:bodyPr/>
          <a:lstStyle>
            <a:lvl1pPr>
              <a:defRPr baseline="0"/>
            </a:lvl1pPr>
          </a:lstStyle>
          <a:p>
            <a:pPr lvl="0"/>
            <a:r>
              <a:rPr lang="en-US" dirty="0"/>
              <a:t>Click to add 1st-level bullet. Click an icon below to add table, graph or other imagery.</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5"/>
          <p:cNvSpPr>
            <a:spLocks noGrp="1"/>
          </p:cNvSpPr>
          <p:nvPr>
            <p:ph type="body" sz="quarter" idx="12" hasCustomPrompt="1"/>
          </p:nvPr>
        </p:nvSpPr>
        <p:spPr>
          <a:xfrm>
            <a:off x="609601" y="1168749"/>
            <a:ext cx="11163868" cy="499715"/>
          </a:xfrm>
        </p:spPr>
        <p:txBody>
          <a:bodyPr bIns="0">
            <a:noAutofit/>
          </a:bodyPr>
          <a:lstStyle>
            <a:lvl1pPr marL="0" indent="0">
              <a:lnSpc>
                <a:spcPct val="90000"/>
              </a:lnSpc>
              <a:spcBef>
                <a:spcPts val="0"/>
              </a:spcBef>
              <a:buNone/>
              <a:defRPr sz="2000" b="1" baseline="0">
                <a:solidFill>
                  <a:schemeClr val="accent2"/>
                </a:solidFill>
              </a:defRPr>
            </a:lvl1pPr>
          </a:lstStyle>
          <a:p>
            <a:r>
              <a:rPr lang="en-US" dirty="0"/>
              <a:t>Slide subtitle optional -  delete as needed</a:t>
            </a:r>
          </a:p>
        </p:txBody>
      </p:sp>
      <p:sp>
        <p:nvSpPr>
          <p:cNvPr id="8" name="Slide Number Placeholder 7"/>
          <p:cNvSpPr>
            <a:spLocks noGrp="1"/>
          </p:cNvSpPr>
          <p:nvPr>
            <p:ph type="sldNum" sz="quarter" idx="13"/>
          </p:nvPr>
        </p:nvSpPr>
        <p:spPr/>
        <p:txBody>
          <a:bodyPr/>
          <a:lstStyle/>
          <a:p>
            <a:fld id="{AEFAAC5A-9C4F-4278-920D-DF2BAB595749}" type="slidenum">
              <a:rPr lang="en-US" smtClean="0"/>
              <a:pPr/>
              <a:t>‹#›</a:t>
            </a:fld>
            <a:endParaRPr lang="en-US" dirty="0"/>
          </a:p>
        </p:txBody>
      </p:sp>
    </p:spTree>
    <p:extLst>
      <p:ext uri="{BB962C8B-B14F-4D97-AF65-F5344CB8AC3E}">
        <p14:creationId xmlns:p14="http://schemas.microsoft.com/office/powerpoint/2010/main" val="1298064774"/>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1"/>
            </a:lvl1pPr>
          </a:lstStyle>
          <a:p>
            <a:r>
              <a:rPr lang="en-US" dirty="0"/>
              <a:t>TITLE AND CONTENT </a:t>
            </a:r>
            <a:br>
              <a:rPr lang="en-US" dirty="0"/>
            </a:br>
            <a:r>
              <a:rPr lang="en-US" dirty="0"/>
              <a:t>Headline in </a:t>
            </a:r>
            <a:r>
              <a:rPr lang="en-US" dirty="0" err="1"/>
              <a:t>arial</a:t>
            </a:r>
            <a:r>
              <a:rPr lang="en-US" dirty="0"/>
              <a:t> and all caps</a:t>
            </a:r>
          </a:p>
        </p:txBody>
      </p:sp>
      <p:sp>
        <p:nvSpPr>
          <p:cNvPr id="6" name="Text Placeholder 5"/>
          <p:cNvSpPr>
            <a:spLocks noGrp="1"/>
          </p:cNvSpPr>
          <p:nvPr>
            <p:ph type="body" sz="quarter" idx="12" hasCustomPrompt="1"/>
          </p:nvPr>
        </p:nvSpPr>
        <p:spPr>
          <a:xfrm>
            <a:off x="609601" y="1168750"/>
            <a:ext cx="11163868" cy="499714"/>
          </a:xfrm>
        </p:spPr>
        <p:txBody>
          <a:bodyPr bIns="0">
            <a:noAutofit/>
          </a:bodyPr>
          <a:lstStyle>
            <a:lvl1pPr marL="0" indent="0">
              <a:lnSpc>
                <a:spcPct val="90000"/>
              </a:lnSpc>
              <a:spcBef>
                <a:spcPts val="0"/>
              </a:spcBef>
              <a:buNone/>
              <a:defRPr sz="2000" b="1">
                <a:solidFill>
                  <a:srgbClr val="0065A2"/>
                </a:solidFill>
              </a:defRPr>
            </a:lvl1pPr>
          </a:lstStyle>
          <a:p>
            <a:r>
              <a:rPr lang="en-US" dirty="0"/>
              <a:t>Slide subtitle optional -  delete as needed</a:t>
            </a:r>
          </a:p>
        </p:txBody>
      </p:sp>
      <p:sp>
        <p:nvSpPr>
          <p:cNvPr id="4" name="TextBox 3"/>
          <p:cNvSpPr txBox="1"/>
          <p:nvPr userDrawn="1"/>
        </p:nvSpPr>
        <p:spPr>
          <a:xfrm>
            <a:off x="2864467" y="1445567"/>
            <a:ext cx="184731" cy="369332"/>
          </a:xfrm>
          <a:prstGeom prst="rect">
            <a:avLst/>
          </a:prstGeom>
          <a:noFill/>
        </p:spPr>
        <p:txBody>
          <a:bodyPr wrap="none" rtlCol="0">
            <a:spAutoFit/>
          </a:bodyPr>
          <a:lstStyle/>
          <a:p>
            <a:endParaRPr lang="en-US" sz="1800" dirty="0"/>
          </a:p>
        </p:txBody>
      </p:sp>
      <p:sp>
        <p:nvSpPr>
          <p:cNvPr id="7" name="Slide Number Placeholder 6"/>
          <p:cNvSpPr>
            <a:spLocks noGrp="1"/>
          </p:cNvSpPr>
          <p:nvPr>
            <p:ph type="sldNum" sz="quarter" idx="13"/>
          </p:nvPr>
        </p:nvSpPr>
        <p:spPr/>
        <p:txBody>
          <a:bodyPr/>
          <a:lstStyle/>
          <a:p>
            <a:fld id="{AEFAAC5A-9C4F-4278-920D-DF2BAB595749}" type="slidenum">
              <a:rPr lang="en-US" smtClean="0"/>
              <a:pPr/>
              <a:t>‹#›</a:t>
            </a:fld>
            <a:endParaRPr lang="en-US" dirty="0"/>
          </a:p>
        </p:txBody>
      </p:sp>
    </p:spTree>
    <p:extLst>
      <p:ext uri="{BB962C8B-B14F-4D97-AF65-F5344CB8AC3E}">
        <p14:creationId xmlns:p14="http://schemas.microsoft.com/office/powerpoint/2010/main" val="1304737986"/>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lumns-TWO">
    <p:spTree>
      <p:nvGrpSpPr>
        <p:cNvPr id="1" name=""/>
        <p:cNvGrpSpPr/>
        <p:nvPr/>
      </p:nvGrpSpPr>
      <p:grpSpPr>
        <a:xfrm>
          <a:off x="0" y="0"/>
          <a:ext cx="0" cy="0"/>
          <a:chOff x="0" y="0"/>
          <a:chExt cx="0" cy="0"/>
        </a:xfrm>
      </p:grpSpPr>
      <p:sp>
        <p:nvSpPr>
          <p:cNvPr id="5" name="Slide Number Placeholder 4"/>
          <p:cNvSpPr>
            <a:spLocks noGrp="1"/>
          </p:cNvSpPr>
          <p:nvPr>
            <p:ph type="sldNum" sz="quarter" idx="10"/>
          </p:nvPr>
        </p:nvSpPr>
        <p:spPr/>
        <p:txBody>
          <a:bodyPr/>
          <a:lstStyle/>
          <a:p>
            <a:fld id="{AEFAAC5A-9C4F-4278-920D-DF2BAB595749}" type="slidenum">
              <a:rPr lang="en-US" smtClean="0"/>
              <a:pPr/>
              <a:t>‹#›</a:t>
            </a:fld>
            <a:endParaRPr lang="en-US" dirty="0"/>
          </a:p>
        </p:txBody>
      </p:sp>
      <p:sp>
        <p:nvSpPr>
          <p:cNvPr id="7" name="Text Placeholder 5"/>
          <p:cNvSpPr>
            <a:spLocks noGrp="1"/>
          </p:cNvSpPr>
          <p:nvPr>
            <p:ph type="body" sz="quarter" idx="12" hasCustomPrompt="1"/>
          </p:nvPr>
        </p:nvSpPr>
        <p:spPr>
          <a:xfrm>
            <a:off x="609601" y="1168749"/>
            <a:ext cx="11163868" cy="499715"/>
          </a:xfrm>
        </p:spPr>
        <p:txBody>
          <a:bodyPr bIns="0">
            <a:noAutofit/>
          </a:bodyPr>
          <a:lstStyle>
            <a:lvl1pPr marL="0" indent="0">
              <a:lnSpc>
                <a:spcPct val="90000"/>
              </a:lnSpc>
              <a:spcBef>
                <a:spcPts val="0"/>
              </a:spcBef>
              <a:buNone/>
              <a:defRPr sz="2000" b="1">
                <a:solidFill>
                  <a:srgbClr val="0065A2"/>
                </a:solidFill>
              </a:defRPr>
            </a:lvl1pPr>
          </a:lstStyle>
          <a:p>
            <a:r>
              <a:rPr lang="en-US" dirty="0"/>
              <a:t>Slide subtitle optional -  delete as needed</a:t>
            </a:r>
          </a:p>
        </p:txBody>
      </p:sp>
      <p:sp>
        <p:nvSpPr>
          <p:cNvPr id="4" name="Text Placeholder 3"/>
          <p:cNvSpPr>
            <a:spLocks noGrp="1"/>
          </p:cNvSpPr>
          <p:nvPr>
            <p:ph type="body" sz="quarter" idx="13"/>
          </p:nvPr>
        </p:nvSpPr>
        <p:spPr>
          <a:xfrm>
            <a:off x="609600" y="1699996"/>
            <a:ext cx="5364480" cy="4422775"/>
          </a:xfrm>
        </p:spPr>
        <p:txBody>
          <a:bodyPr/>
          <a:lstStyle>
            <a:lvl1pPr>
              <a:defRPr sz="1800"/>
            </a:lvl1pPr>
            <a:lvl2pPr marL="457200" indent="-173038">
              <a:spcBef>
                <a:spcPts val="0"/>
              </a:spcBef>
              <a:defRPr sz="1800"/>
            </a:lvl2pPr>
            <a:lvl3pPr marL="627063" indent="-128588">
              <a:defRPr sz="1800"/>
            </a:lvl3pPr>
            <a:lvl4pPr marL="865188" indent="-171450">
              <a:defRPr sz="1400"/>
            </a:lvl4pPr>
            <a:lvl5pPr marL="1084263" indent="-171450">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Text Placeholder 3"/>
          <p:cNvSpPr>
            <a:spLocks noGrp="1"/>
          </p:cNvSpPr>
          <p:nvPr>
            <p:ph type="body" sz="quarter" idx="14"/>
          </p:nvPr>
        </p:nvSpPr>
        <p:spPr>
          <a:xfrm>
            <a:off x="6267451" y="1685707"/>
            <a:ext cx="5364480" cy="4422775"/>
          </a:xfrm>
        </p:spPr>
        <p:txBody>
          <a:bodyPr/>
          <a:lstStyle>
            <a:lvl1pPr>
              <a:defRPr sz="1800"/>
            </a:lvl1pPr>
            <a:lvl2pPr marL="457200" indent="-173038">
              <a:spcBef>
                <a:spcPts val="0"/>
              </a:spcBef>
              <a:defRPr sz="1800"/>
            </a:lvl2pPr>
            <a:lvl3pPr marL="627063" indent="-128588">
              <a:defRPr sz="1800"/>
            </a:lvl3pPr>
            <a:lvl4pPr marL="865188" indent="-171450">
              <a:defRPr sz="1400"/>
            </a:lvl4pPr>
            <a:lvl5pPr marL="1084263" indent="-171450">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itle 1"/>
          <p:cNvSpPr>
            <a:spLocks noGrp="1"/>
          </p:cNvSpPr>
          <p:nvPr>
            <p:ph type="title" hasCustomPrompt="1"/>
          </p:nvPr>
        </p:nvSpPr>
        <p:spPr/>
        <p:txBody>
          <a:bodyPr/>
          <a:lstStyle>
            <a:lvl1pPr>
              <a:defRPr/>
            </a:lvl1pPr>
          </a:lstStyle>
          <a:p>
            <a:r>
              <a:rPr lang="en-US" dirty="0"/>
              <a:t>Two-column CONTENT slide</a:t>
            </a:r>
            <a:br>
              <a:rPr lang="en-US" dirty="0"/>
            </a:br>
            <a:r>
              <a:rPr lang="en-US" dirty="0"/>
              <a:t>one or two lines for headline</a:t>
            </a:r>
          </a:p>
        </p:txBody>
      </p:sp>
    </p:spTree>
    <p:extLst>
      <p:ext uri="{BB962C8B-B14F-4D97-AF65-F5344CB8AC3E}">
        <p14:creationId xmlns:p14="http://schemas.microsoft.com/office/powerpoint/2010/main" val="1749310634"/>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lumns-TWO w/boxed heads">
    <p:spTree>
      <p:nvGrpSpPr>
        <p:cNvPr id="1" name=""/>
        <p:cNvGrpSpPr/>
        <p:nvPr/>
      </p:nvGrpSpPr>
      <p:grpSpPr>
        <a:xfrm>
          <a:off x="0" y="0"/>
          <a:ext cx="0" cy="0"/>
          <a:chOff x="0" y="0"/>
          <a:chExt cx="0" cy="0"/>
        </a:xfrm>
      </p:grpSpPr>
      <p:sp>
        <p:nvSpPr>
          <p:cNvPr id="4" name="Text Placeholder 3"/>
          <p:cNvSpPr>
            <a:spLocks noGrp="1"/>
          </p:cNvSpPr>
          <p:nvPr>
            <p:ph type="body" sz="quarter" idx="13"/>
          </p:nvPr>
        </p:nvSpPr>
        <p:spPr>
          <a:xfrm>
            <a:off x="614527" y="2263770"/>
            <a:ext cx="5486400" cy="3835882"/>
          </a:xfrm>
          <a:ln>
            <a:solidFill>
              <a:schemeClr val="bg1">
                <a:lumMod val="50000"/>
              </a:schemeClr>
            </a:solidFill>
          </a:ln>
        </p:spPr>
        <p:txBody>
          <a:bodyPr lIns="182880" tIns="91440" rIns="91440"/>
          <a:lstStyle>
            <a:lvl1pPr>
              <a:defRPr sz="1800"/>
            </a:lvl1pPr>
            <a:lvl2pPr marL="457200" indent="-173038">
              <a:defRPr sz="1800"/>
            </a:lvl2pPr>
            <a:lvl3pPr marL="627063" indent="-128588">
              <a:defRPr sz="1800"/>
            </a:lvl3pPr>
            <a:lvl4pPr marL="865188" indent="-171450">
              <a:defRPr sz="1400"/>
            </a:lvl4pPr>
            <a:lvl5pPr marL="1084263" indent="-171450">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Text Placeholder 3"/>
          <p:cNvSpPr>
            <a:spLocks noGrp="1"/>
          </p:cNvSpPr>
          <p:nvPr>
            <p:ph type="body" sz="quarter" idx="14"/>
          </p:nvPr>
        </p:nvSpPr>
        <p:spPr>
          <a:xfrm>
            <a:off x="6286500" y="2263770"/>
            <a:ext cx="5486400" cy="3835882"/>
          </a:xfrm>
          <a:ln>
            <a:solidFill>
              <a:schemeClr val="bg1">
                <a:lumMod val="50000"/>
              </a:schemeClr>
            </a:solidFill>
          </a:ln>
        </p:spPr>
        <p:txBody>
          <a:bodyPr lIns="182880" tIns="91440" rIns="91440"/>
          <a:lstStyle>
            <a:lvl1pPr>
              <a:defRPr sz="1800"/>
            </a:lvl1pPr>
            <a:lvl2pPr marL="457200" indent="-173038">
              <a:defRPr sz="1800"/>
            </a:lvl2pPr>
            <a:lvl3pPr marL="627063" indent="-128588">
              <a:defRPr sz="1800"/>
            </a:lvl3pPr>
            <a:lvl4pPr marL="865188" indent="-171450">
              <a:defRPr sz="1400"/>
            </a:lvl4pPr>
            <a:lvl5pPr marL="1084263" indent="-171450">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3"/>
          <p:cNvSpPr>
            <a:spLocks noGrp="1"/>
          </p:cNvSpPr>
          <p:nvPr>
            <p:ph type="body" sz="quarter" idx="16" hasCustomPrompt="1"/>
          </p:nvPr>
        </p:nvSpPr>
        <p:spPr>
          <a:xfrm>
            <a:off x="6286500" y="1684229"/>
            <a:ext cx="5486400" cy="620998"/>
          </a:xfrm>
          <a:prstGeom prst="rect">
            <a:avLst/>
          </a:prstGeom>
          <a:solidFill>
            <a:schemeClr val="accent1"/>
          </a:solidFill>
          <a:ln w="9525">
            <a:solidFill>
              <a:schemeClr val="accent1"/>
            </a:solidFill>
            <a:miter lim="800000"/>
          </a:ln>
        </p:spPr>
        <p:txBody>
          <a:bodyPr lIns="182880" bIns="0" anchor="ctr"/>
          <a:lstStyle>
            <a:lvl1pPr marL="0" indent="0" algn="l">
              <a:lnSpc>
                <a:spcPct val="100000"/>
              </a:lnSpc>
              <a:buNone/>
              <a:defRPr sz="1800" b="1" cap="all" baseline="0">
                <a:solidFill>
                  <a:schemeClr val="bg1"/>
                </a:solidFill>
              </a:defRPr>
            </a:lvl1pPr>
            <a:lvl2pPr marL="457200" indent="-173038">
              <a:defRPr sz="1600"/>
            </a:lvl2pPr>
            <a:lvl3pPr marL="627063" indent="-128588">
              <a:defRPr sz="1400"/>
            </a:lvl3pPr>
            <a:lvl4pPr marL="865188" indent="-171450">
              <a:defRPr sz="1200"/>
            </a:lvl4pPr>
            <a:lvl5pPr marL="1084263" indent="-171450">
              <a:defRPr sz="1200"/>
            </a:lvl5pPr>
          </a:lstStyle>
          <a:p>
            <a:pPr lvl="0"/>
            <a:r>
              <a:rPr lang="en-US" dirty="0"/>
              <a:t>Click to Add Headline</a:t>
            </a:r>
          </a:p>
        </p:txBody>
      </p:sp>
      <p:sp>
        <p:nvSpPr>
          <p:cNvPr id="5" name="Slide Number Placeholder 4"/>
          <p:cNvSpPr>
            <a:spLocks noGrp="1"/>
          </p:cNvSpPr>
          <p:nvPr>
            <p:ph type="sldNum" sz="quarter" idx="10"/>
          </p:nvPr>
        </p:nvSpPr>
        <p:spPr/>
        <p:txBody>
          <a:bodyPr/>
          <a:lstStyle/>
          <a:p>
            <a:fld id="{AEFAAC5A-9C4F-4278-920D-DF2BAB595749}" type="slidenum">
              <a:rPr lang="en-US" smtClean="0"/>
              <a:pPr/>
              <a:t>‹#›</a:t>
            </a:fld>
            <a:endParaRPr lang="en-US" dirty="0"/>
          </a:p>
        </p:txBody>
      </p:sp>
      <p:sp>
        <p:nvSpPr>
          <p:cNvPr id="7" name="Text Placeholder 5"/>
          <p:cNvSpPr>
            <a:spLocks noGrp="1"/>
          </p:cNvSpPr>
          <p:nvPr>
            <p:ph type="body" sz="quarter" idx="12" hasCustomPrompt="1"/>
          </p:nvPr>
        </p:nvSpPr>
        <p:spPr>
          <a:xfrm>
            <a:off x="609601" y="1168749"/>
            <a:ext cx="11163868" cy="499715"/>
          </a:xfrm>
          <a:noFill/>
        </p:spPr>
        <p:txBody>
          <a:bodyPr bIns="0">
            <a:noAutofit/>
          </a:bodyPr>
          <a:lstStyle>
            <a:lvl1pPr marL="0" indent="0">
              <a:lnSpc>
                <a:spcPct val="90000"/>
              </a:lnSpc>
              <a:spcBef>
                <a:spcPts val="0"/>
              </a:spcBef>
              <a:buNone/>
              <a:defRPr sz="2000" b="1">
                <a:solidFill>
                  <a:srgbClr val="0065A2"/>
                </a:solidFill>
              </a:defRPr>
            </a:lvl1pPr>
          </a:lstStyle>
          <a:p>
            <a:r>
              <a:rPr lang="en-US" dirty="0"/>
              <a:t>Slide subtitle optional -  delete as needed</a:t>
            </a:r>
          </a:p>
        </p:txBody>
      </p:sp>
      <p:sp>
        <p:nvSpPr>
          <p:cNvPr id="9" name="Text Placeholder 3"/>
          <p:cNvSpPr>
            <a:spLocks noGrp="1"/>
          </p:cNvSpPr>
          <p:nvPr>
            <p:ph type="body" sz="quarter" idx="15" hasCustomPrompt="1"/>
          </p:nvPr>
        </p:nvSpPr>
        <p:spPr>
          <a:xfrm>
            <a:off x="614527" y="1684229"/>
            <a:ext cx="5486400" cy="620998"/>
          </a:xfrm>
          <a:prstGeom prst="rect">
            <a:avLst/>
          </a:prstGeom>
          <a:solidFill>
            <a:schemeClr val="accent1"/>
          </a:solidFill>
          <a:ln w="9525">
            <a:solidFill>
              <a:schemeClr val="accent1"/>
            </a:solidFill>
            <a:miter lim="800000"/>
          </a:ln>
          <a:effectLst/>
        </p:spPr>
        <p:txBody>
          <a:bodyPr lIns="182880" bIns="0" anchor="ctr"/>
          <a:lstStyle>
            <a:lvl1pPr marL="0" indent="0" algn="l">
              <a:lnSpc>
                <a:spcPct val="100000"/>
              </a:lnSpc>
              <a:buNone/>
              <a:defRPr sz="1800" b="1" cap="all" baseline="0">
                <a:solidFill>
                  <a:schemeClr val="bg1"/>
                </a:solidFill>
              </a:defRPr>
            </a:lvl1pPr>
            <a:lvl2pPr marL="457200" indent="-173038">
              <a:defRPr sz="1600"/>
            </a:lvl2pPr>
            <a:lvl3pPr marL="627063" indent="-128588">
              <a:defRPr sz="1400"/>
            </a:lvl3pPr>
            <a:lvl4pPr marL="865188" indent="-171450">
              <a:defRPr sz="1200"/>
            </a:lvl4pPr>
            <a:lvl5pPr marL="1084263" indent="-171450">
              <a:defRPr sz="1200"/>
            </a:lvl5pPr>
          </a:lstStyle>
          <a:p>
            <a:pPr lvl="0"/>
            <a:r>
              <a:rPr lang="en-US" dirty="0"/>
              <a:t>Click to Add Headline</a:t>
            </a:r>
          </a:p>
        </p:txBody>
      </p:sp>
      <p:sp>
        <p:nvSpPr>
          <p:cNvPr id="2" name="Title 1"/>
          <p:cNvSpPr>
            <a:spLocks noGrp="1"/>
          </p:cNvSpPr>
          <p:nvPr>
            <p:ph type="title" hasCustomPrompt="1"/>
          </p:nvPr>
        </p:nvSpPr>
        <p:spPr/>
        <p:txBody>
          <a:bodyPr/>
          <a:lstStyle>
            <a:lvl1pPr>
              <a:defRPr baseline="0"/>
            </a:lvl1pPr>
          </a:lstStyle>
          <a:p>
            <a:r>
              <a:rPr lang="en-US" dirty="0"/>
              <a:t>Two-column CONTENT slide</a:t>
            </a:r>
            <a:br>
              <a:rPr lang="en-US" dirty="0"/>
            </a:br>
            <a:r>
              <a:rPr lang="en-US" dirty="0"/>
              <a:t>with box treatment</a:t>
            </a:r>
          </a:p>
        </p:txBody>
      </p:sp>
    </p:spTree>
    <p:extLst>
      <p:ext uri="{BB962C8B-B14F-4D97-AF65-F5344CB8AC3E}">
        <p14:creationId xmlns:p14="http://schemas.microsoft.com/office/powerpoint/2010/main" val="2455747202"/>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IMAGES - Vertical">
    <p:spTree>
      <p:nvGrpSpPr>
        <p:cNvPr id="1" name=""/>
        <p:cNvGrpSpPr/>
        <p:nvPr/>
      </p:nvGrpSpPr>
      <p:grpSpPr>
        <a:xfrm>
          <a:off x="0" y="0"/>
          <a:ext cx="0" cy="0"/>
          <a:chOff x="0" y="0"/>
          <a:chExt cx="0" cy="0"/>
        </a:xfrm>
      </p:grpSpPr>
      <p:sp>
        <p:nvSpPr>
          <p:cNvPr id="5" name="Slide Number Placeholder 4"/>
          <p:cNvSpPr>
            <a:spLocks noGrp="1"/>
          </p:cNvSpPr>
          <p:nvPr>
            <p:ph type="sldNum" sz="quarter" idx="10"/>
          </p:nvPr>
        </p:nvSpPr>
        <p:spPr/>
        <p:txBody>
          <a:bodyPr/>
          <a:lstStyle/>
          <a:p>
            <a:fld id="{A5FEC96C-AFD1-4C49-9493-F5643E5E2E8F}" type="slidenum">
              <a:rPr lang="en-US" smtClean="0"/>
              <a:t>‹#›</a:t>
            </a:fld>
            <a:endParaRPr lang="en-US"/>
          </a:p>
        </p:txBody>
      </p:sp>
      <p:sp>
        <p:nvSpPr>
          <p:cNvPr id="4" name="Text Placeholder 3"/>
          <p:cNvSpPr>
            <a:spLocks noGrp="1"/>
          </p:cNvSpPr>
          <p:nvPr>
            <p:ph type="body" sz="quarter" idx="13"/>
          </p:nvPr>
        </p:nvSpPr>
        <p:spPr>
          <a:xfrm>
            <a:off x="6004767" y="1699995"/>
            <a:ext cx="5759667" cy="2249430"/>
          </a:xfrm>
        </p:spPr>
        <p:txBody>
          <a:bodyPr tIns="0"/>
          <a:lstStyle>
            <a:lvl1pPr>
              <a:spcBef>
                <a:spcPts val="600"/>
              </a:spcBef>
              <a:defRPr sz="1800"/>
            </a:lvl1pPr>
            <a:lvl2pPr marL="457200" indent="-173038">
              <a:spcBef>
                <a:spcPts val="0"/>
              </a:spcBef>
              <a:defRPr sz="1800"/>
            </a:lvl2pPr>
            <a:lvl3pPr marL="627063" indent="-128588">
              <a:spcBef>
                <a:spcPts val="0"/>
              </a:spcBef>
              <a:defRPr sz="1800"/>
            </a:lvl3pPr>
            <a:lvl4pPr marL="865188" indent="-171450">
              <a:spcBef>
                <a:spcPts val="0"/>
              </a:spcBef>
              <a:defRPr sz="1600"/>
            </a:lvl4pPr>
            <a:lvl5pPr marL="1084263" indent="-171450">
              <a:spcBef>
                <a:spcPts val="0"/>
              </a:spcBef>
              <a:defRPr sz="16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Picture Placeholder 4"/>
          <p:cNvSpPr>
            <a:spLocks noGrp="1"/>
          </p:cNvSpPr>
          <p:nvPr>
            <p:ph type="pic" sz="quarter" idx="15" hasCustomPrompt="1"/>
          </p:nvPr>
        </p:nvSpPr>
        <p:spPr>
          <a:xfrm>
            <a:off x="660906" y="1699995"/>
            <a:ext cx="4972641" cy="2286000"/>
          </a:xfrm>
          <a:solidFill>
            <a:schemeClr val="bg1">
              <a:lumMod val="75000"/>
            </a:schemeClr>
          </a:solidFill>
        </p:spPr>
        <p:txBody>
          <a:bodyPr tIns="365760"/>
          <a:lstStyle>
            <a:lvl1pPr marL="0" indent="0" algn="ctr">
              <a:buNone/>
              <a:defRPr baseline="0"/>
            </a:lvl1pPr>
          </a:lstStyle>
          <a:p>
            <a:r>
              <a:rPr lang="en-US" dirty="0"/>
              <a:t>Click icon to insert an image</a:t>
            </a:r>
          </a:p>
        </p:txBody>
      </p:sp>
      <p:sp>
        <p:nvSpPr>
          <p:cNvPr id="12" name="Picture Placeholder 4"/>
          <p:cNvSpPr>
            <a:spLocks noGrp="1"/>
          </p:cNvSpPr>
          <p:nvPr>
            <p:ph type="pic" sz="quarter" idx="16" hasCustomPrompt="1"/>
          </p:nvPr>
        </p:nvSpPr>
        <p:spPr>
          <a:xfrm>
            <a:off x="660906" y="4080588"/>
            <a:ext cx="4972641" cy="2286000"/>
          </a:xfrm>
          <a:solidFill>
            <a:schemeClr val="bg1">
              <a:lumMod val="75000"/>
            </a:schemeClr>
          </a:solidFill>
        </p:spPr>
        <p:txBody>
          <a:bodyPr tIns="365760"/>
          <a:lstStyle>
            <a:lvl1pPr marL="0" indent="0" algn="ctr">
              <a:buNone/>
              <a:defRPr baseline="0"/>
            </a:lvl1pPr>
          </a:lstStyle>
          <a:p>
            <a:r>
              <a:rPr lang="en-US" dirty="0"/>
              <a:t>Click icon to insert an image</a:t>
            </a:r>
          </a:p>
        </p:txBody>
      </p:sp>
      <p:sp>
        <p:nvSpPr>
          <p:cNvPr id="2" name="Title 1"/>
          <p:cNvSpPr>
            <a:spLocks noGrp="1"/>
          </p:cNvSpPr>
          <p:nvPr>
            <p:ph type="title" hasCustomPrompt="1"/>
          </p:nvPr>
        </p:nvSpPr>
        <p:spPr/>
        <p:txBody>
          <a:bodyPr/>
          <a:lstStyle>
            <a:lvl1pPr>
              <a:defRPr baseline="0"/>
            </a:lvl1pPr>
          </a:lstStyle>
          <a:p>
            <a:r>
              <a:rPr lang="en-US" dirty="0"/>
              <a:t>TWO IMAGES – VERTICAL</a:t>
            </a:r>
            <a:br>
              <a:rPr lang="en-US" dirty="0"/>
            </a:br>
            <a:r>
              <a:rPr lang="en-US" dirty="0"/>
              <a:t>Headline in </a:t>
            </a:r>
            <a:r>
              <a:rPr lang="en-US" dirty="0" err="1"/>
              <a:t>arial</a:t>
            </a:r>
            <a:r>
              <a:rPr lang="en-US" dirty="0"/>
              <a:t> and all caps</a:t>
            </a:r>
          </a:p>
        </p:txBody>
      </p:sp>
      <p:sp>
        <p:nvSpPr>
          <p:cNvPr id="8" name="Text Placeholder 5"/>
          <p:cNvSpPr>
            <a:spLocks noGrp="1"/>
          </p:cNvSpPr>
          <p:nvPr>
            <p:ph type="body" sz="quarter" idx="12" hasCustomPrompt="1"/>
          </p:nvPr>
        </p:nvSpPr>
        <p:spPr>
          <a:xfrm>
            <a:off x="609601" y="1168749"/>
            <a:ext cx="11163868" cy="499715"/>
          </a:xfrm>
        </p:spPr>
        <p:txBody>
          <a:bodyPr bIns="0">
            <a:noAutofit/>
          </a:bodyPr>
          <a:lstStyle>
            <a:lvl1pPr marL="0" indent="0">
              <a:lnSpc>
                <a:spcPct val="90000"/>
              </a:lnSpc>
              <a:spcBef>
                <a:spcPts val="0"/>
              </a:spcBef>
              <a:buNone/>
              <a:defRPr sz="2000" b="1">
                <a:solidFill>
                  <a:srgbClr val="0065A2"/>
                </a:solidFill>
              </a:defRPr>
            </a:lvl1pPr>
          </a:lstStyle>
          <a:p>
            <a:r>
              <a:rPr lang="en-US" dirty="0"/>
              <a:t>Slide subtitle optional -  delete as needed</a:t>
            </a:r>
          </a:p>
        </p:txBody>
      </p:sp>
      <p:sp>
        <p:nvSpPr>
          <p:cNvPr id="10" name="Text Placeholder 3"/>
          <p:cNvSpPr>
            <a:spLocks noGrp="1"/>
          </p:cNvSpPr>
          <p:nvPr>
            <p:ph type="body" sz="quarter" idx="18"/>
          </p:nvPr>
        </p:nvSpPr>
        <p:spPr>
          <a:xfrm>
            <a:off x="6004767" y="4066957"/>
            <a:ext cx="5759667" cy="2249430"/>
          </a:xfrm>
        </p:spPr>
        <p:txBody>
          <a:bodyPr tIns="0"/>
          <a:lstStyle>
            <a:lvl1pPr>
              <a:spcBef>
                <a:spcPts val="600"/>
              </a:spcBef>
              <a:defRPr sz="1800"/>
            </a:lvl1pPr>
            <a:lvl2pPr marL="457200" indent="-173038">
              <a:spcBef>
                <a:spcPts val="0"/>
              </a:spcBef>
              <a:defRPr sz="1800"/>
            </a:lvl2pPr>
            <a:lvl3pPr marL="627063" indent="-128588">
              <a:spcBef>
                <a:spcPts val="0"/>
              </a:spcBef>
              <a:defRPr sz="1800"/>
            </a:lvl3pPr>
            <a:lvl4pPr marL="865188" indent="-171450">
              <a:spcBef>
                <a:spcPts val="0"/>
              </a:spcBef>
              <a:defRPr sz="1600"/>
            </a:lvl4pPr>
            <a:lvl5pPr marL="1084263" indent="-171450">
              <a:spcBef>
                <a:spcPts val="0"/>
              </a:spcBef>
              <a:defRPr sz="16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Box 10"/>
          <p:cNvSpPr txBox="1"/>
          <p:nvPr userDrawn="1"/>
        </p:nvSpPr>
        <p:spPr>
          <a:xfrm>
            <a:off x="-2501970" y="0"/>
            <a:ext cx="2065241" cy="2523768"/>
          </a:xfrm>
          <a:prstGeom prst="rect">
            <a:avLst/>
          </a:prstGeom>
          <a:solidFill>
            <a:schemeClr val="bg1">
              <a:lumMod val="50000"/>
            </a:schemeClr>
          </a:solidFill>
        </p:spPr>
        <p:txBody>
          <a:bodyPr wrap="square" rtlCol="0">
            <a:spAutoFit/>
          </a:bodyPr>
          <a:lstStyle/>
          <a:p>
            <a:r>
              <a:rPr lang="en-US" sz="1400" b="1" dirty="0">
                <a:solidFill>
                  <a:schemeClr val="bg1"/>
                </a:solidFill>
              </a:rPr>
              <a:t>Instructions on replacing a current image:</a:t>
            </a:r>
          </a:p>
          <a:p>
            <a:pPr marL="228600" indent="-228600">
              <a:buFont typeface="+mj-lt"/>
              <a:buAutoNum type="arabicPeriod"/>
            </a:pPr>
            <a:r>
              <a:rPr lang="en-US" sz="1400" dirty="0">
                <a:solidFill>
                  <a:schemeClr val="bg1"/>
                </a:solidFill>
              </a:rPr>
              <a:t>Select and delete image and click the icon to insert a different image</a:t>
            </a:r>
          </a:p>
          <a:p>
            <a:pPr marL="228600" indent="-228600">
              <a:buFont typeface="+mj-lt"/>
              <a:buAutoNum type="arabicPeriod"/>
            </a:pPr>
            <a:r>
              <a:rPr lang="en-US" sz="1400" dirty="0">
                <a:solidFill>
                  <a:schemeClr val="bg1"/>
                </a:solidFill>
              </a:rPr>
              <a:t>Use the crop tool to position the image within the shape.  </a:t>
            </a:r>
          </a:p>
          <a:p>
            <a:endParaRPr lang="en-US" sz="1800" dirty="0">
              <a:solidFill>
                <a:schemeClr val="bg1"/>
              </a:solidFill>
            </a:endParaRPr>
          </a:p>
        </p:txBody>
      </p:sp>
    </p:spTree>
    <p:extLst>
      <p:ext uri="{BB962C8B-B14F-4D97-AF65-F5344CB8AC3E}">
        <p14:creationId xmlns:p14="http://schemas.microsoft.com/office/powerpoint/2010/main" val="1750425687"/>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HREE IMAGES - vertical">
    <p:spTree>
      <p:nvGrpSpPr>
        <p:cNvPr id="1" name=""/>
        <p:cNvGrpSpPr/>
        <p:nvPr/>
      </p:nvGrpSpPr>
      <p:grpSpPr>
        <a:xfrm>
          <a:off x="0" y="0"/>
          <a:ext cx="0" cy="0"/>
          <a:chOff x="0" y="0"/>
          <a:chExt cx="0" cy="0"/>
        </a:xfrm>
      </p:grpSpPr>
      <p:sp>
        <p:nvSpPr>
          <p:cNvPr id="5" name="Slide Number Placeholder 4"/>
          <p:cNvSpPr>
            <a:spLocks noGrp="1"/>
          </p:cNvSpPr>
          <p:nvPr>
            <p:ph type="sldNum" sz="quarter" idx="10"/>
          </p:nvPr>
        </p:nvSpPr>
        <p:spPr/>
        <p:txBody>
          <a:bodyPr/>
          <a:lstStyle/>
          <a:p>
            <a:fld id="{A5FEC96C-AFD1-4C49-9493-F5643E5E2E8F}" type="slidenum">
              <a:rPr lang="en-US" smtClean="0"/>
              <a:t>‹#›</a:t>
            </a:fld>
            <a:endParaRPr lang="en-US"/>
          </a:p>
        </p:txBody>
      </p:sp>
      <p:sp>
        <p:nvSpPr>
          <p:cNvPr id="4" name="Text Placeholder 3"/>
          <p:cNvSpPr>
            <a:spLocks noGrp="1"/>
          </p:cNvSpPr>
          <p:nvPr>
            <p:ph type="body" sz="quarter" idx="13"/>
          </p:nvPr>
        </p:nvSpPr>
        <p:spPr>
          <a:xfrm>
            <a:off x="4060412" y="1731527"/>
            <a:ext cx="7753216" cy="1479362"/>
          </a:xfrm>
        </p:spPr>
        <p:txBody>
          <a:bodyPr tIns="0"/>
          <a:lstStyle>
            <a:lvl1pPr>
              <a:spcBef>
                <a:spcPts val="600"/>
              </a:spcBef>
              <a:defRPr sz="1800"/>
            </a:lvl1pPr>
            <a:lvl2pPr marL="457200" indent="-173038">
              <a:spcBef>
                <a:spcPts val="0"/>
              </a:spcBef>
              <a:defRPr sz="1800"/>
            </a:lvl2pPr>
            <a:lvl3pPr marL="627063" indent="-128588">
              <a:spcBef>
                <a:spcPts val="0"/>
              </a:spcBef>
              <a:defRPr sz="1800"/>
            </a:lvl3pPr>
            <a:lvl4pPr marL="865188" indent="-171450">
              <a:spcBef>
                <a:spcPts val="0"/>
              </a:spcBef>
              <a:defRPr sz="1600"/>
            </a:lvl4pPr>
            <a:lvl5pPr marL="1084263" indent="-171450">
              <a:spcBef>
                <a:spcPts val="0"/>
              </a:spcBef>
              <a:defRPr sz="16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Picture Placeholder 4"/>
          <p:cNvSpPr>
            <a:spLocks noGrp="1"/>
          </p:cNvSpPr>
          <p:nvPr>
            <p:ph type="pic" sz="quarter" idx="15" hasCustomPrompt="1"/>
          </p:nvPr>
        </p:nvSpPr>
        <p:spPr>
          <a:xfrm>
            <a:off x="652525" y="1720414"/>
            <a:ext cx="2698328" cy="1347056"/>
          </a:xfrm>
          <a:solidFill>
            <a:schemeClr val="bg1">
              <a:lumMod val="75000"/>
            </a:schemeClr>
          </a:solidFill>
        </p:spPr>
        <p:txBody>
          <a:bodyPr tIns="365760"/>
          <a:lstStyle>
            <a:lvl1pPr marL="0" indent="0" algn="ctr">
              <a:buNone/>
              <a:defRPr baseline="0"/>
            </a:lvl1pPr>
          </a:lstStyle>
          <a:p>
            <a:r>
              <a:rPr lang="en-US" dirty="0"/>
              <a:t>Click icon to insert an image</a:t>
            </a:r>
          </a:p>
        </p:txBody>
      </p:sp>
      <p:sp>
        <p:nvSpPr>
          <p:cNvPr id="12" name="Picture Placeholder 4"/>
          <p:cNvSpPr>
            <a:spLocks noGrp="1"/>
          </p:cNvSpPr>
          <p:nvPr>
            <p:ph type="pic" sz="quarter" idx="16" hasCustomPrompt="1"/>
          </p:nvPr>
        </p:nvSpPr>
        <p:spPr>
          <a:xfrm>
            <a:off x="649353" y="3290408"/>
            <a:ext cx="2704676" cy="1347056"/>
          </a:xfrm>
          <a:solidFill>
            <a:schemeClr val="bg1">
              <a:lumMod val="75000"/>
            </a:schemeClr>
          </a:solidFill>
        </p:spPr>
        <p:txBody>
          <a:bodyPr tIns="365760"/>
          <a:lstStyle>
            <a:lvl1pPr marL="0" indent="0" algn="ctr">
              <a:buNone/>
              <a:defRPr baseline="0"/>
            </a:lvl1pPr>
          </a:lstStyle>
          <a:p>
            <a:r>
              <a:rPr lang="en-US" dirty="0"/>
              <a:t>Click icon to insert an image</a:t>
            </a:r>
          </a:p>
        </p:txBody>
      </p:sp>
      <p:sp>
        <p:nvSpPr>
          <p:cNvPr id="2" name="Title 1"/>
          <p:cNvSpPr>
            <a:spLocks noGrp="1"/>
          </p:cNvSpPr>
          <p:nvPr>
            <p:ph type="title" hasCustomPrompt="1"/>
          </p:nvPr>
        </p:nvSpPr>
        <p:spPr/>
        <p:txBody>
          <a:bodyPr/>
          <a:lstStyle>
            <a:lvl1pPr>
              <a:defRPr baseline="0"/>
            </a:lvl1pPr>
          </a:lstStyle>
          <a:p>
            <a:r>
              <a:rPr lang="en-US" dirty="0"/>
              <a:t>THREE IMAGES – VERTICAL</a:t>
            </a:r>
            <a:br>
              <a:rPr lang="en-US" dirty="0"/>
            </a:br>
            <a:r>
              <a:rPr lang="en-US" dirty="0"/>
              <a:t>Headline in </a:t>
            </a:r>
            <a:r>
              <a:rPr lang="en-US" dirty="0" err="1"/>
              <a:t>arial</a:t>
            </a:r>
            <a:r>
              <a:rPr lang="en-US" dirty="0"/>
              <a:t> and all caps</a:t>
            </a:r>
          </a:p>
        </p:txBody>
      </p:sp>
      <p:sp>
        <p:nvSpPr>
          <p:cNvPr id="8" name="Text Placeholder 5"/>
          <p:cNvSpPr>
            <a:spLocks noGrp="1"/>
          </p:cNvSpPr>
          <p:nvPr>
            <p:ph type="body" sz="quarter" idx="12" hasCustomPrompt="1"/>
          </p:nvPr>
        </p:nvSpPr>
        <p:spPr>
          <a:xfrm>
            <a:off x="609601" y="1168749"/>
            <a:ext cx="11163868" cy="499715"/>
          </a:xfrm>
        </p:spPr>
        <p:txBody>
          <a:bodyPr bIns="0">
            <a:noAutofit/>
          </a:bodyPr>
          <a:lstStyle>
            <a:lvl1pPr marL="0" indent="0">
              <a:lnSpc>
                <a:spcPct val="90000"/>
              </a:lnSpc>
              <a:spcBef>
                <a:spcPts val="0"/>
              </a:spcBef>
              <a:buNone/>
              <a:defRPr sz="2000" b="1">
                <a:solidFill>
                  <a:srgbClr val="0065A2"/>
                </a:solidFill>
              </a:defRPr>
            </a:lvl1pPr>
          </a:lstStyle>
          <a:p>
            <a:r>
              <a:rPr lang="en-US" dirty="0"/>
              <a:t>Slide subtitle optional -  delete as needed</a:t>
            </a:r>
          </a:p>
        </p:txBody>
      </p:sp>
      <p:sp>
        <p:nvSpPr>
          <p:cNvPr id="10" name="Text Placeholder 3"/>
          <p:cNvSpPr>
            <a:spLocks noGrp="1"/>
          </p:cNvSpPr>
          <p:nvPr>
            <p:ph type="body" sz="quarter" idx="18"/>
          </p:nvPr>
        </p:nvSpPr>
        <p:spPr>
          <a:xfrm>
            <a:off x="4060412" y="3304768"/>
            <a:ext cx="7753216" cy="1479362"/>
          </a:xfrm>
        </p:spPr>
        <p:txBody>
          <a:bodyPr tIns="0"/>
          <a:lstStyle>
            <a:lvl1pPr>
              <a:spcBef>
                <a:spcPts val="600"/>
              </a:spcBef>
              <a:defRPr sz="1800"/>
            </a:lvl1pPr>
            <a:lvl2pPr marL="457200" indent="-173038">
              <a:spcBef>
                <a:spcPts val="0"/>
              </a:spcBef>
              <a:defRPr sz="1800"/>
            </a:lvl2pPr>
            <a:lvl3pPr marL="627063" indent="-128588">
              <a:spcBef>
                <a:spcPts val="0"/>
              </a:spcBef>
              <a:defRPr sz="1800"/>
            </a:lvl3pPr>
            <a:lvl4pPr marL="865188" indent="-171450">
              <a:spcBef>
                <a:spcPts val="0"/>
              </a:spcBef>
              <a:defRPr sz="1600"/>
            </a:lvl4pPr>
            <a:lvl5pPr marL="1084263" indent="-171450">
              <a:spcBef>
                <a:spcPts val="0"/>
              </a:spcBef>
              <a:defRPr sz="16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Picture Placeholder 4"/>
          <p:cNvSpPr>
            <a:spLocks noGrp="1"/>
          </p:cNvSpPr>
          <p:nvPr>
            <p:ph type="pic" sz="quarter" idx="19" hasCustomPrompt="1"/>
          </p:nvPr>
        </p:nvSpPr>
        <p:spPr>
          <a:xfrm>
            <a:off x="649351" y="4872981"/>
            <a:ext cx="2704676" cy="1347056"/>
          </a:xfrm>
          <a:solidFill>
            <a:schemeClr val="bg1">
              <a:lumMod val="75000"/>
            </a:schemeClr>
          </a:solidFill>
        </p:spPr>
        <p:txBody>
          <a:bodyPr tIns="365760"/>
          <a:lstStyle>
            <a:lvl1pPr marL="0" indent="0" algn="ctr">
              <a:buNone/>
              <a:defRPr baseline="0"/>
            </a:lvl1pPr>
          </a:lstStyle>
          <a:p>
            <a:r>
              <a:rPr lang="en-US" dirty="0"/>
              <a:t>Click icon to insert an image</a:t>
            </a:r>
          </a:p>
        </p:txBody>
      </p:sp>
      <p:sp>
        <p:nvSpPr>
          <p:cNvPr id="15" name="Text Placeholder 3"/>
          <p:cNvSpPr>
            <a:spLocks noGrp="1"/>
          </p:cNvSpPr>
          <p:nvPr>
            <p:ph type="body" sz="quarter" idx="20"/>
          </p:nvPr>
        </p:nvSpPr>
        <p:spPr>
          <a:xfrm>
            <a:off x="4060412" y="4856121"/>
            <a:ext cx="7753216" cy="1479362"/>
          </a:xfrm>
        </p:spPr>
        <p:txBody>
          <a:bodyPr tIns="0"/>
          <a:lstStyle>
            <a:lvl1pPr>
              <a:spcBef>
                <a:spcPts val="600"/>
              </a:spcBef>
              <a:defRPr sz="1800"/>
            </a:lvl1pPr>
            <a:lvl2pPr marL="457200" indent="-173038">
              <a:spcBef>
                <a:spcPts val="0"/>
              </a:spcBef>
              <a:defRPr sz="1800"/>
            </a:lvl2pPr>
            <a:lvl3pPr marL="627063" indent="-128588">
              <a:spcBef>
                <a:spcPts val="0"/>
              </a:spcBef>
              <a:defRPr sz="1800"/>
            </a:lvl3pPr>
            <a:lvl4pPr marL="865188" indent="-171450">
              <a:spcBef>
                <a:spcPts val="0"/>
              </a:spcBef>
              <a:defRPr sz="1600"/>
            </a:lvl4pPr>
            <a:lvl5pPr marL="1084263" indent="-171450">
              <a:spcBef>
                <a:spcPts val="0"/>
              </a:spcBef>
              <a:defRPr sz="16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TextBox 15"/>
          <p:cNvSpPr txBox="1"/>
          <p:nvPr userDrawn="1"/>
        </p:nvSpPr>
        <p:spPr>
          <a:xfrm>
            <a:off x="-2501970" y="0"/>
            <a:ext cx="2065241" cy="2523768"/>
          </a:xfrm>
          <a:prstGeom prst="rect">
            <a:avLst/>
          </a:prstGeom>
          <a:solidFill>
            <a:schemeClr val="bg1">
              <a:lumMod val="50000"/>
            </a:schemeClr>
          </a:solidFill>
        </p:spPr>
        <p:txBody>
          <a:bodyPr wrap="square" rtlCol="0">
            <a:spAutoFit/>
          </a:bodyPr>
          <a:lstStyle/>
          <a:p>
            <a:r>
              <a:rPr lang="en-US" sz="1400" b="1" dirty="0">
                <a:solidFill>
                  <a:schemeClr val="bg1"/>
                </a:solidFill>
              </a:rPr>
              <a:t>Instructions on replacing a current image:</a:t>
            </a:r>
          </a:p>
          <a:p>
            <a:pPr marL="228600" indent="-228600">
              <a:buFont typeface="+mj-lt"/>
              <a:buAutoNum type="arabicPeriod"/>
            </a:pPr>
            <a:r>
              <a:rPr lang="en-US" sz="1400" dirty="0">
                <a:solidFill>
                  <a:schemeClr val="bg1"/>
                </a:solidFill>
              </a:rPr>
              <a:t>Select and delete image and click the icon to insert a different image</a:t>
            </a:r>
          </a:p>
          <a:p>
            <a:pPr marL="228600" indent="-228600">
              <a:buFont typeface="+mj-lt"/>
              <a:buAutoNum type="arabicPeriod"/>
            </a:pPr>
            <a:r>
              <a:rPr lang="en-US" sz="1400" dirty="0">
                <a:solidFill>
                  <a:schemeClr val="bg1"/>
                </a:solidFill>
              </a:rPr>
              <a:t>Use the crop tool to position the image within the shape.  </a:t>
            </a:r>
          </a:p>
          <a:p>
            <a:endParaRPr lang="en-US" sz="1800" dirty="0">
              <a:solidFill>
                <a:schemeClr val="bg1"/>
              </a:solidFill>
            </a:endParaRPr>
          </a:p>
        </p:txBody>
      </p:sp>
    </p:spTree>
    <p:extLst>
      <p:ext uri="{BB962C8B-B14F-4D97-AF65-F5344CB8AC3E}">
        <p14:creationId xmlns:p14="http://schemas.microsoft.com/office/powerpoint/2010/main" val="2304560753"/>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IMAGES - top horizontal">
    <p:spTree>
      <p:nvGrpSpPr>
        <p:cNvPr id="1" name=""/>
        <p:cNvGrpSpPr/>
        <p:nvPr/>
      </p:nvGrpSpPr>
      <p:grpSpPr>
        <a:xfrm>
          <a:off x="0" y="0"/>
          <a:ext cx="0" cy="0"/>
          <a:chOff x="0" y="0"/>
          <a:chExt cx="0" cy="0"/>
        </a:xfrm>
      </p:grpSpPr>
      <p:sp>
        <p:nvSpPr>
          <p:cNvPr id="5" name="Slide Number Placeholder 4"/>
          <p:cNvSpPr>
            <a:spLocks noGrp="1"/>
          </p:cNvSpPr>
          <p:nvPr>
            <p:ph type="sldNum" sz="quarter" idx="10"/>
          </p:nvPr>
        </p:nvSpPr>
        <p:spPr/>
        <p:txBody>
          <a:bodyPr/>
          <a:lstStyle/>
          <a:p>
            <a:fld id="{AEFAAC5A-9C4F-4278-920D-DF2BAB595749}" type="slidenum">
              <a:rPr lang="en-US" smtClean="0"/>
              <a:pPr/>
              <a:t>‹#›</a:t>
            </a:fld>
            <a:endParaRPr lang="en-US" dirty="0"/>
          </a:p>
        </p:txBody>
      </p:sp>
      <p:sp>
        <p:nvSpPr>
          <p:cNvPr id="7" name="Text Placeholder 5"/>
          <p:cNvSpPr>
            <a:spLocks noGrp="1"/>
          </p:cNvSpPr>
          <p:nvPr>
            <p:ph type="body" sz="quarter" idx="12" hasCustomPrompt="1"/>
          </p:nvPr>
        </p:nvSpPr>
        <p:spPr>
          <a:xfrm>
            <a:off x="609601" y="1168749"/>
            <a:ext cx="11163868" cy="499715"/>
          </a:xfrm>
        </p:spPr>
        <p:txBody>
          <a:bodyPr bIns="0">
            <a:noAutofit/>
          </a:bodyPr>
          <a:lstStyle>
            <a:lvl1pPr marL="0" indent="0">
              <a:lnSpc>
                <a:spcPct val="90000"/>
              </a:lnSpc>
              <a:spcBef>
                <a:spcPts val="0"/>
              </a:spcBef>
              <a:buNone/>
              <a:defRPr sz="2000" b="1">
                <a:solidFill>
                  <a:srgbClr val="0065A2"/>
                </a:solidFill>
              </a:defRPr>
            </a:lvl1pPr>
          </a:lstStyle>
          <a:p>
            <a:r>
              <a:rPr lang="en-US" dirty="0"/>
              <a:t>Slide subtitle optional -  delete as needed</a:t>
            </a:r>
          </a:p>
        </p:txBody>
      </p:sp>
      <p:sp>
        <p:nvSpPr>
          <p:cNvPr id="4" name="Text Placeholder 3"/>
          <p:cNvSpPr>
            <a:spLocks noGrp="1"/>
          </p:cNvSpPr>
          <p:nvPr>
            <p:ph type="body" sz="quarter" idx="13"/>
          </p:nvPr>
        </p:nvSpPr>
        <p:spPr>
          <a:xfrm>
            <a:off x="651643" y="3998350"/>
            <a:ext cx="5486400" cy="2129163"/>
          </a:xfrm>
        </p:spPr>
        <p:txBody>
          <a:bodyPr tIns="91440"/>
          <a:lstStyle>
            <a:lvl1pPr>
              <a:spcBef>
                <a:spcPts val="600"/>
              </a:spcBef>
              <a:defRPr sz="1800"/>
            </a:lvl1pPr>
            <a:lvl2pPr marL="457200" indent="-173038">
              <a:spcBef>
                <a:spcPts val="0"/>
              </a:spcBef>
              <a:defRPr sz="1800"/>
            </a:lvl2pPr>
            <a:lvl3pPr marL="627063" indent="-128588">
              <a:spcBef>
                <a:spcPts val="0"/>
              </a:spcBef>
              <a:defRPr sz="1800"/>
            </a:lvl3pPr>
            <a:lvl4pPr marL="865188" indent="-171450">
              <a:spcBef>
                <a:spcPts val="0"/>
              </a:spcBef>
              <a:defRPr sz="1600"/>
            </a:lvl4pPr>
            <a:lvl5pPr marL="1084263" indent="-171450">
              <a:spcBef>
                <a:spcPts val="0"/>
              </a:spcBef>
              <a:defRPr sz="16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Text Placeholder 3"/>
          <p:cNvSpPr>
            <a:spLocks noGrp="1"/>
          </p:cNvSpPr>
          <p:nvPr>
            <p:ph type="body" sz="quarter" idx="14"/>
          </p:nvPr>
        </p:nvSpPr>
        <p:spPr>
          <a:xfrm>
            <a:off x="6288287" y="3998350"/>
            <a:ext cx="5463447" cy="2129163"/>
          </a:xfrm>
        </p:spPr>
        <p:txBody>
          <a:bodyPr tIns="91440"/>
          <a:lstStyle>
            <a:lvl1pPr>
              <a:spcBef>
                <a:spcPts val="600"/>
              </a:spcBef>
              <a:defRPr sz="1800"/>
            </a:lvl1pPr>
            <a:lvl2pPr marL="457200" indent="-173038">
              <a:spcBef>
                <a:spcPts val="0"/>
              </a:spcBef>
              <a:defRPr sz="1800"/>
            </a:lvl2pPr>
            <a:lvl3pPr marL="627063" indent="-128588">
              <a:spcBef>
                <a:spcPts val="0"/>
              </a:spcBef>
              <a:defRPr sz="1800"/>
            </a:lvl3pPr>
            <a:lvl4pPr marL="865188" indent="-171450">
              <a:spcBef>
                <a:spcPts val="0"/>
              </a:spcBef>
              <a:defRPr sz="1600"/>
            </a:lvl4pPr>
            <a:lvl5pPr marL="1084263" indent="-171450">
              <a:spcBef>
                <a:spcPts val="0"/>
              </a:spcBef>
              <a:defRPr sz="16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Picture Placeholder 4"/>
          <p:cNvSpPr>
            <a:spLocks noGrp="1"/>
          </p:cNvSpPr>
          <p:nvPr>
            <p:ph type="pic" sz="quarter" idx="15" hasCustomPrompt="1"/>
          </p:nvPr>
        </p:nvSpPr>
        <p:spPr>
          <a:xfrm>
            <a:off x="660905" y="1699995"/>
            <a:ext cx="5364480" cy="2286000"/>
          </a:xfrm>
          <a:solidFill>
            <a:schemeClr val="bg1">
              <a:lumMod val="75000"/>
            </a:schemeClr>
          </a:solidFill>
        </p:spPr>
        <p:txBody>
          <a:bodyPr tIns="365760"/>
          <a:lstStyle>
            <a:lvl1pPr marL="0" indent="0" algn="ctr">
              <a:buNone/>
              <a:defRPr baseline="0"/>
            </a:lvl1pPr>
          </a:lstStyle>
          <a:p>
            <a:r>
              <a:rPr lang="en-US" dirty="0"/>
              <a:t>Click icon to insert an image</a:t>
            </a:r>
          </a:p>
        </p:txBody>
      </p:sp>
      <p:sp>
        <p:nvSpPr>
          <p:cNvPr id="12" name="Picture Placeholder 4"/>
          <p:cNvSpPr>
            <a:spLocks noGrp="1"/>
          </p:cNvSpPr>
          <p:nvPr>
            <p:ph type="pic" sz="quarter" idx="16" hasCustomPrompt="1"/>
          </p:nvPr>
        </p:nvSpPr>
        <p:spPr>
          <a:xfrm>
            <a:off x="6278733" y="1699995"/>
            <a:ext cx="5364480" cy="2286000"/>
          </a:xfrm>
          <a:solidFill>
            <a:schemeClr val="bg1">
              <a:lumMod val="75000"/>
            </a:schemeClr>
          </a:solidFill>
        </p:spPr>
        <p:txBody>
          <a:bodyPr tIns="365760"/>
          <a:lstStyle>
            <a:lvl1pPr marL="0" indent="0" algn="ctr">
              <a:buNone/>
              <a:defRPr baseline="0"/>
            </a:lvl1pPr>
          </a:lstStyle>
          <a:p>
            <a:r>
              <a:rPr lang="en-US" dirty="0"/>
              <a:t>Click icon to insert an image</a:t>
            </a:r>
          </a:p>
        </p:txBody>
      </p:sp>
      <p:sp>
        <p:nvSpPr>
          <p:cNvPr id="2" name="Title 1"/>
          <p:cNvSpPr>
            <a:spLocks noGrp="1"/>
          </p:cNvSpPr>
          <p:nvPr>
            <p:ph type="title" hasCustomPrompt="1"/>
          </p:nvPr>
        </p:nvSpPr>
        <p:spPr/>
        <p:txBody>
          <a:bodyPr/>
          <a:lstStyle>
            <a:lvl1pPr>
              <a:defRPr baseline="0"/>
            </a:lvl1pPr>
          </a:lstStyle>
          <a:p>
            <a:r>
              <a:rPr lang="en-US" dirty="0"/>
              <a:t>TWO IMAGES – top HORIZONTAL</a:t>
            </a:r>
            <a:br>
              <a:rPr lang="en-US" dirty="0"/>
            </a:br>
            <a:r>
              <a:rPr lang="en-US" dirty="0"/>
              <a:t>Headline in </a:t>
            </a:r>
            <a:r>
              <a:rPr lang="en-US" dirty="0" err="1"/>
              <a:t>arial</a:t>
            </a:r>
            <a:r>
              <a:rPr lang="en-US" dirty="0"/>
              <a:t> and all caps</a:t>
            </a:r>
          </a:p>
        </p:txBody>
      </p:sp>
      <p:sp>
        <p:nvSpPr>
          <p:cNvPr id="10" name="TextBox 9"/>
          <p:cNvSpPr txBox="1"/>
          <p:nvPr userDrawn="1"/>
        </p:nvSpPr>
        <p:spPr>
          <a:xfrm>
            <a:off x="-2501970" y="0"/>
            <a:ext cx="2065241" cy="2523768"/>
          </a:xfrm>
          <a:prstGeom prst="rect">
            <a:avLst/>
          </a:prstGeom>
          <a:solidFill>
            <a:schemeClr val="bg1">
              <a:lumMod val="50000"/>
            </a:schemeClr>
          </a:solidFill>
        </p:spPr>
        <p:txBody>
          <a:bodyPr wrap="square" rtlCol="0">
            <a:spAutoFit/>
          </a:bodyPr>
          <a:lstStyle/>
          <a:p>
            <a:r>
              <a:rPr lang="en-US" sz="1400" b="1" dirty="0">
                <a:solidFill>
                  <a:schemeClr val="bg1"/>
                </a:solidFill>
              </a:rPr>
              <a:t>Instructions on replacing a current image:</a:t>
            </a:r>
          </a:p>
          <a:p>
            <a:pPr marL="228600" indent="-228600">
              <a:buFont typeface="+mj-lt"/>
              <a:buAutoNum type="arabicPeriod"/>
            </a:pPr>
            <a:r>
              <a:rPr lang="en-US" sz="1400" dirty="0">
                <a:solidFill>
                  <a:schemeClr val="bg1"/>
                </a:solidFill>
              </a:rPr>
              <a:t>Select and delete image and click the icon to insert a different image</a:t>
            </a:r>
          </a:p>
          <a:p>
            <a:pPr marL="228600" indent="-228600">
              <a:buFont typeface="+mj-lt"/>
              <a:buAutoNum type="arabicPeriod"/>
            </a:pPr>
            <a:r>
              <a:rPr lang="en-US" sz="1400" dirty="0">
                <a:solidFill>
                  <a:schemeClr val="bg1"/>
                </a:solidFill>
              </a:rPr>
              <a:t>Use the crop tool to position the image within the shape.  </a:t>
            </a:r>
          </a:p>
          <a:p>
            <a:endParaRPr lang="en-US" sz="1800" dirty="0">
              <a:solidFill>
                <a:schemeClr val="bg1"/>
              </a:solidFill>
            </a:endParaRPr>
          </a:p>
        </p:txBody>
      </p:sp>
    </p:spTree>
    <p:extLst>
      <p:ext uri="{BB962C8B-B14F-4D97-AF65-F5344CB8AC3E}">
        <p14:creationId xmlns:p14="http://schemas.microsoft.com/office/powerpoint/2010/main" val="3721891306"/>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IMAGES - Bottom horizontal">
    <p:spTree>
      <p:nvGrpSpPr>
        <p:cNvPr id="1" name=""/>
        <p:cNvGrpSpPr/>
        <p:nvPr/>
      </p:nvGrpSpPr>
      <p:grpSpPr>
        <a:xfrm>
          <a:off x="0" y="0"/>
          <a:ext cx="0" cy="0"/>
          <a:chOff x="0" y="0"/>
          <a:chExt cx="0" cy="0"/>
        </a:xfrm>
      </p:grpSpPr>
      <p:sp>
        <p:nvSpPr>
          <p:cNvPr id="5" name="Slide Number Placeholder 4"/>
          <p:cNvSpPr>
            <a:spLocks noGrp="1"/>
          </p:cNvSpPr>
          <p:nvPr>
            <p:ph type="sldNum" sz="quarter" idx="10"/>
          </p:nvPr>
        </p:nvSpPr>
        <p:spPr/>
        <p:txBody>
          <a:bodyPr/>
          <a:lstStyle/>
          <a:p>
            <a:fld id="{AEFAAC5A-9C4F-4278-920D-DF2BAB595749}" type="slidenum">
              <a:rPr lang="en-US" smtClean="0"/>
              <a:pPr/>
              <a:t>‹#›</a:t>
            </a:fld>
            <a:endParaRPr lang="en-US" dirty="0"/>
          </a:p>
        </p:txBody>
      </p:sp>
      <p:sp>
        <p:nvSpPr>
          <p:cNvPr id="7" name="Text Placeholder 5"/>
          <p:cNvSpPr>
            <a:spLocks noGrp="1"/>
          </p:cNvSpPr>
          <p:nvPr>
            <p:ph type="body" sz="quarter" idx="12" hasCustomPrompt="1"/>
          </p:nvPr>
        </p:nvSpPr>
        <p:spPr>
          <a:xfrm>
            <a:off x="609601" y="1168749"/>
            <a:ext cx="11163868" cy="499715"/>
          </a:xfrm>
        </p:spPr>
        <p:txBody>
          <a:bodyPr bIns="0">
            <a:noAutofit/>
          </a:bodyPr>
          <a:lstStyle>
            <a:lvl1pPr marL="0" indent="0">
              <a:lnSpc>
                <a:spcPct val="90000"/>
              </a:lnSpc>
              <a:spcBef>
                <a:spcPts val="0"/>
              </a:spcBef>
              <a:buNone/>
              <a:defRPr sz="2000" b="1">
                <a:solidFill>
                  <a:srgbClr val="0065A2"/>
                </a:solidFill>
              </a:defRPr>
            </a:lvl1pPr>
          </a:lstStyle>
          <a:p>
            <a:r>
              <a:rPr lang="en-US" dirty="0"/>
              <a:t>Slide subtitle optional -  delete as needed</a:t>
            </a:r>
          </a:p>
        </p:txBody>
      </p:sp>
      <p:sp>
        <p:nvSpPr>
          <p:cNvPr id="4" name="Text Placeholder 3"/>
          <p:cNvSpPr>
            <a:spLocks noGrp="1"/>
          </p:cNvSpPr>
          <p:nvPr>
            <p:ph type="body" sz="quarter" idx="13"/>
          </p:nvPr>
        </p:nvSpPr>
        <p:spPr>
          <a:xfrm>
            <a:off x="609600" y="1699996"/>
            <a:ext cx="5486400" cy="1717079"/>
          </a:xfrm>
        </p:spPr>
        <p:txBody>
          <a:bodyPr/>
          <a:lstStyle>
            <a:lvl1pPr>
              <a:spcBef>
                <a:spcPts val="600"/>
              </a:spcBef>
              <a:defRPr sz="1800"/>
            </a:lvl1pPr>
            <a:lvl2pPr marL="457200" indent="-173038">
              <a:spcBef>
                <a:spcPts val="0"/>
              </a:spcBef>
              <a:defRPr sz="1800"/>
            </a:lvl2pPr>
            <a:lvl3pPr marL="627063" indent="-128588">
              <a:spcBef>
                <a:spcPts val="0"/>
              </a:spcBef>
              <a:defRPr sz="1800"/>
            </a:lvl3pPr>
            <a:lvl4pPr marL="865188" indent="-171450">
              <a:spcBef>
                <a:spcPts val="0"/>
              </a:spcBef>
              <a:defRPr sz="1600"/>
            </a:lvl4pPr>
            <a:lvl5pPr marL="1084263" indent="-171450">
              <a:spcBef>
                <a:spcPts val="0"/>
              </a:spcBef>
              <a:defRPr sz="16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Text Placeholder 3"/>
          <p:cNvSpPr>
            <a:spLocks noGrp="1"/>
          </p:cNvSpPr>
          <p:nvPr>
            <p:ph type="body" sz="quarter" idx="14"/>
          </p:nvPr>
        </p:nvSpPr>
        <p:spPr>
          <a:xfrm>
            <a:off x="6288287" y="1699996"/>
            <a:ext cx="5486400" cy="1717079"/>
          </a:xfrm>
        </p:spPr>
        <p:txBody>
          <a:bodyPr/>
          <a:lstStyle>
            <a:lvl1pPr>
              <a:spcBef>
                <a:spcPts val="600"/>
              </a:spcBef>
              <a:defRPr sz="1800"/>
            </a:lvl1pPr>
            <a:lvl2pPr marL="457200" indent="-173038">
              <a:spcBef>
                <a:spcPts val="0"/>
              </a:spcBef>
              <a:defRPr sz="1800"/>
            </a:lvl2pPr>
            <a:lvl3pPr marL="627063" indent="-128588">
              <a:spcBef>
                <a:spcPts val="0"/>
              </a:spcBef>
              <a:defRPr sz="1800"/>
            </a:lvl3pPr>
            <a:lvl4pPr marL="865188" indent="-171450">
              <a:spcBef>
                <a:spcPts val="0"/>
              </a:spcBef>
              <a:defRPr sz="1600"/>
            </a:lvl4pPr>
            <a:lvl5pPr marL="1084263" indent="-171450">
              <a:spcBef>
                <a:spcPts val="0"/>
              </a:spcBef>
              <a:defRPr sz="16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Picture Placeholder 4"/>
          <p:cNvSpPr>
            <a:spLocks noGrp="1"/>
          </p:cNvSpPr>
          <p:nvPr>
            <p:ph type="pic" sz="quarter" idx="15" hasCustomPrompt="1"/>
          </p:nvPr>
        </p:nvSpPr>
        <p:spPr>
          <a:xfrm>
            <a:off x="618861" y="3437315"/>
            <a:ext cx="5364480" cy="2286000"/>
          </a:xfrm>
          <a:solidFill>
            <a:schemeClr val="bg1">
              <a:lumMod val="75000"/>
            </a:schemeClr>
          </a:solidFill>
        </p:spPr>
        <p:txBody>
          <a:bodyPr tIns="274320"/>
          <a:lstStyle>
            <a:lvl1pPr marL="0" indent="0" algn="ctr">
              <a:buNone/>
              <a:defRPr baseline="0"/>
            </a:lvl1pPr>
          </a:lstStyle>
          <a:p>
            <a:r>
              <a:rPr lang="en-US" dirty="0"/>
              <a:t>Click icon to insert an image</a:t>
            </a:r>
          </a:p>
        </p:txBody>
      </p:sp>
      <p:sp>
        <p:nvSpPr>
          <p:cNvPr id="11" name="Picture Placeholder 4"/>
          <p:cNvSpPr>
            <a:spLocks noGrp="1"/>
          </p:cNvSpPr>
          <p:nvPr>
            <p:ph type="pic" sz="quarter" idx="16" hasCustomPrompt="1"/>
          </p:nvPr>
        </p:nvSpPr>
        <p:spPr>
          <a:xfrm>
            <a:off x="6307819" y="3437315"/>
            <a:ext cx="5364480" cy="2286000"/>
          </a:xfrm>
          <a:solidFill>
            <a:schemeClr val="bg1">
              <a:lumMod val="75000"/>
            </a:schemeClr>
          </a:solidFill>
        </p:spPr>
        <p:txBody>
          <a:bodyPr tIns="274320"/>
          <a:lstStyle>
            <a:lvl1pPr marL="0" indent="0" algn="ctr">
              <a:buNone/>
              <a:defRPr baseline="0"/>
            </a:lvl1pPr>
          </a:lstStyle>
          <a:p>
            <a:r>
              <a:rPr lang="en-US" dirty="0"/>
              <a:t>Click icon to insert an image</a:t>
            </a:r>
          </a:p>
        </p:txBody>
      </p:sp>
      <p:sp>
        <p:nvSpPr>
          <p:cNvPr id="2" name="Title 1"/>
          <p:cNvSpPr>
            <a:spLocks noGrp="1"/>
          </p:cNvSpPr>
          <p:nvPr>
            <p:ph type="title" hasCustomPrompt="1"/>
          </p:nvPr>
        </p:nvSpPr>
        <p:spPr/>
        <p:txBody>
          <a:bodyPr/>
          <a:lstStyle>
            <a:lvl1pPr>
              <a:defRPr baseline="0"/>
            </a:lvl1pPr>
          </a:lstStyle>
          <a:p>
            <a:r>
              <a:rPr lang="en-US" dirty="0"/>
              <a:t>TWO IMAGES – bottom HORIZONTAL</a:t>
            </a:r>
            <a:br>
              <a:rPr lang="en-US" dirty="0"/>
            </a:br>
            <a:r>
              <a:rPr lang="en-US" dirty="0"/>
              <a:t>WITH CAPTIONS</a:t>
            </a:r>
          </a:p>
        </p:txBody>
      </p:sp>
      <p:sp>
        <p:nvSpPr>
          <p:cNvPr id="12" name="TextBox 11"/>
          <p:cNvSpPr txBox="1"/>
          <p:nvPr userDrawn="1"/>
        </p:nvSpPr>
        <p:spPr>
          <a:xfrm>
            <a:off x="-2501970" y="0"/>
            <a:ext cx="2065241" cy="2523768"/>
          </a:xfrm>
          <a:prstGeom prst="rect">
            <a:avLst/>
          </a:prstGeom>
          <a:solidFill>
            <a:schemeClr val="bg1">
              <a:lumMod val="50000"/>
            </a:schemeClr>
          </a:solidFill>
        </p:spPr>
        <p:txBody>
          <a:bodyPr wrap="square" rtlCol="0">
            <a:spAutoFit/>
          </a:bodyPr>
          <a:lstStyle/>
          <a:p>
            <a:r>
              <a:rPr lang="en-US" sz="1400" b="1" dirty="0">
                <a:solidFill>
                  <a:schemeClr val="bg1"/>
                </a:solidFill>
              </a:rPr>
              <a:t>Instructions on replacing a current image:</a:t>
            </a:r>
          </a:p>
          <a:p>
            <a:pPr marL="228600" indent="-228600">
              <a:buFont typeface="+mj-lt"/>
              <a:buAutoNum type="arabicPeriod"/>
            </a:pPr>
            <a:r>
              <a:rPr lang="en-US" sz="1400" dirty="0">
                <a:solidFill>
                  <a:schemeClr val="bg1"/>
                </a:solidFill>
              </a:rPr>
              <a:t>Select and delete image and click the icon to insert a different image</a:t>
            </a:r>
          </a:p>
          <a:p>
            <a:pPr marL="228600" indent="-228600">
              <a:buFont typeface="+mj-lt"/>
              <a:buAutoNum type="arabicPeriod"/>
            </a:pPr>
            <a:r>
              <a:rPr lang="en-US" sz="1400" dirty="0">
                <a:solidFill>
                  <a:schemeClr val="bg1"/>
                </a:solidFill>
              </a:rPr>
              <a:t>Use the crop tool to position the image within the shape.  </a:t>
            </a:r>
          </a:p>
          <a:p>
            <a:endParaRPr lang="en-US" sz="1800" dirty="0">
              <a:solidFill>
                <a:schemeClr val="bg1"/>
              </a:solidFill>
            </a:endParaRPr>
          </a:p>
        </p:txBody>
      </p:sp>
      <p:sp>
        <p:nvSpPr>
          <p:cNvPr id="8" name="Text Placeholder 7"/>
          <p:cNvSpPr>
            <a:spLocks noGrp="1"/>
          </p:cNvSpPr>
          <p:nvPr>
            <p:ph type="body" sz="quarter" idx="17"/>
          </p:nvPr>
        </p:nvSpPr>
        <p:spPr>
          <a:xfrm>
            <a:off x="635021" y="5735092"/>
            <a:ext cx="5327631" cy="568438"/>
          </a:xfrm>
        </p:spPr>
        <p:txBody>
          <a:bodyPr/>
          <a:lstStyle>
            <a:lvl1pPr marL="0" indent="0">
              <a:buNone/>
              <a:defRPr sz="1200"/>
            </a:lvl1pPr>
          </a:lstStyle>
          <a:p>
            <a:pPr lvl="0"/>
            <a:r>
              <a:rPr lang="en-US"/>
              <a:t>Edit Master text styles</a:t>
            </a:r>
          </a:p>
        </p:txBody>
      </p:sp>
      <p:sp>
        <p:nvSpPr>
          <p:cNvPr id="13" name="Text Placeholder 7"/>
          <p:cNvSpPr>
            <a:spLocks noGrp="1"/>
          </p:cNvSpPr>
          <p:nvPr>
            <p:ph type="body" sz="quarter" idx="18"/>
          </p:nvPr>
        </p:nvSpPr>
        <p:spPr>
          <a:xfrm>
            <a:off x="6333719" y="5735092"/>
            <a:ext cx="5327631" cy="568438"/>
          </a:xfrm>
        </p:spPr>
        <p:txBody>
          <a:bodyPr/>
          <a:lstStyle>
            <a:lvl1pPr marL="0" indent="0">
              <a:buNone/>
              <a:defRPr sz="1200"/>
            </a:lvl1pPr>
          </a:lstStyle>
          <a:p>
            <a:pPr lvl="0"/>
            <a:r>
              <a:rPr lang="en-US"/>
              <a:t>Edit Master text styles</a:t>
            </a:r>
          </a:p>
        </p:txBody>
      </p:sp>
    </p:spTree>
    <p:extLst>
      <p:ext uri="{BB962C8B-B14F-4D97-AF65-F5344CB8AC3E}">
        <p14:creationId xmlns:p14="http://schemas.microsoft.com/office/powerpoint/2010/main" val="2611127691"/>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ICS/caption - TWO images">
    <p:spTree>
      <p:nvGrpSpPr>
        <p:cNvPr id="1" name=""/>
        <p:cNvGrpSpPr/>
        <p:nvPr/>
      </p:nvGrpSpPr>
      <p:grpSpPr>
        <a:xfrm>
          <a:off x="0" y="0"/>
          <a:ext cx="0" cy="0"/>
          <a:chOff x="0" y="0"/>
          <a:chExt cx="0" cy="0"/>
        </a:xfrm>
      </p:grpSpPr>
      <p:sp>
        <p:nvSpPr>
          <p:cNvPr id="9" name="Picture Placeholder 4"/>
          <p:cNvSpPr>
            <a:spLocks noGrp="1" noChangeAspect="1"/>
          </p:cNvSpPr>
          <p:nvPr>
            <p:ph type="pic" sz="quarter" idx="15" hasCustomPrompt="1"/>
          </p:nvPr>
        </p:nvSpPr>
        <p:spPr>
          <a:xfrm>
            <a:off x="902173" y="1711595"/>
            <a:ext cx="5053832" cy="3744153"/>
          </a:xfrm>
          <a:solidFill>
            <a:schemeClr val="bg1">
              <a:lumMod val="75000"/>
            </a:schemeClr>
          </a:solidFill>
        </p:spPr>
        <p:txBody>
          <a:bodyPr tIns="182880"/>
          <a:lstStyle>
            <a:lvl1pPr marL="0" indent="0" algn="ctr">
              <a:buNone/>
              <a:defRPr baseline="0"/>
            </a:lvl1pPr>
          </a:lstStyle>
          <a:p>
            <a:r>
              <a:rPr lang="en-US" dirty="0"/>
              <a:t>Click icon to insert an image</a:t>
            </a:r>
          </a:p>
        </p:txBody>
      </p:sp>
      <p:sp>
        <p:nvSpPr>
          <p:cNvPr id="10" name="Text Placeholder 5"/>
          <p:cNvSpPr>
            <a:spLocks noGrp="1"/>
          </p:cNvSpPr>
          <p:nvPr>
            <p:ph type="body" sz="quarter" idx="17" hasCustomPrompt="1"/>
          </p:nvPr>
        </p:nvSpPr>
        <p:spPr>
          <a:xfrm>
            <a:off x="902173" y="5497445"/>
            <a:ext cx="5120640" cy="585031"/>
          </a:xfrm>
        </p:spPr>
        <p:txBody>
          <a:bodyPr bIns="0" anchor="t" anchorCtr="0">
            <a:normAutofit/>
          </a:bodyPr>
          <a:lstStyle>
            <a:lvl1pPr marL="0" marR="0" indent="0" algn="l" defTabSz="457200" rtl="0" eaLnBrk="1" fontAlgn="auto" latinLnBrk="0" hangingPunct="1">
              <a:lnSpc>
                <a:spcPct val="100000"/>
              </a:lnSpc>
              <a:spcBef>
                <a:spcPts val="0"/>
              </a:spcBef>
              <a:spcAft>
                <a:spcPts val="0"/>
              </a:spcAft>
              <a:buClrTx/>
              <a:buSzTx/>
              <a:buFont typeface="Wingdings" pitchFamily="2" charset="2"/>
              <a:buNone/>
              <a:tabLst/>
              <a:defRPr sz="1200" b="0" cap="none" baseline="0"/>
            </a:lvl1pPr>
          </a:lstStyle>
          <a:p>
            <a:r>
              <a:rPr lang="en-US" dirty="0"/>
              <a:t>Image Caption</a:t>
            </a:r>
          </a:p>
          <a:p>
            <a:r>
              <a:rPr lang="en-US" dirty="0"/>
              <a:t>Image Caption </a:t>
            </a:r>
          </a:p>
          <a:p>
            <a:r>
              <a:rPr lang="en-US" dirty="0"/>
              <a:t>Image Caption </a:t>
            </a:r>
          </a:p>
          <a:p>
            <a:r>
              <a:rPr lang="en-US" dirty="0"/>
              <a:t> </a:t>
            </a:r>
          </a:p>
        </p:txBody>
      </p:sp>
      <p:sp>
        <p:nvSpPr>
          <p:cNvPr id="2" name="Title 1"/>
          <p:cNvSpPr>
            <a:spLocks noGrp="1"/>
          </p:cNvSpPr>
          <p:nvPr>
            <p:ph type="title" hasCustomPrompt="1"/>
          </p:nvPr>
        </p:nvSpPr>
        <p:spPr/>
        <p:txBody>
          <a:bodyPr/>
          <a:lstStyle>
            <a:lvl1pPr>
              <a:defRPr/>
            </a:lvl1pPr>
          </a:lstStyle>
          <a:p>
            <a:r>
              <a:rPr lang="en-US" dirty="0"/>
              <a:t>TWO IMAGES with captions</a:t>
            </a:r>
            <a:br>
              <a:rPr lang="en-US" dirty="0"/>
            </a:br>
            <a:r>
              <a:rPr lang="en-US" dirty="0"/>
              <a:t>Headline in </a:t>
            </a:r>
            <a:r>
              <a:rPr lang="en-US" dirty="0" err="1"/>
              <a:t>arial</a:t>
            </a:r>
            <a:r>
              <a:rPr lang="en-US" dirty="0"/>
              <a:t> and all caps</a:t>
            </a:r>
          </a:p>
        </p:txBody>
      </p:sp>
      <p:sp>
        <p:nvSpPr>
          <p:cNvPr id="4" name="Slide Number Placeholder 3"/>
          <p:cNvSpPr>
            <a:spLocks noGrp="1"/>
          </p:cNvSpPr>
          <p:nvPr>
            <p:ph type="sldNum" sz="quarter" idx="19"/>
          </p:nvPr>
        </p:nvSpPr>
        <p:spPr/>
        <p:txBody>
          <a:bodyPr/>
          <a:lstStyle/>
          <a:p>
            <a:fld id="{AEFAAC5A-9C4F-4278-920D-DF2BAB595749}" type="slidenum">
              <a:rPr lang="en-US" smtClean="0"/>
              <a:pPr/>
              <a:t>‹#›</a:t>
            </a:fld>
            <a:endParaRPr lang="en-US" dirty="0"/>
          </a:p>
        </p:txBody>
      </p:sp>
      <p:sp>
        <p:nvSpPr>
          <p:cNvPr id="14" name="Text Placeholder 5"/>
          <p:cNvSpPr>
            <a:spLocks noGrp="1"/>
          </p:cNvSpPr>
          <p:nvPr>
            <p:ph type="body" sz="quarter" idx="12" hasCustomPrompt="1"/>
          </p:nvPr>
        </p:nvSpPr>
        <p:spPr>
          <a:xfrm>
            <a:off x="609601" y="1168749"/>
            <a:ext cx="11163868" cy="499715"/>
          </a:xfrm>
        </p:spPr>
        <p:txBody>
          <a:bodyPr bIns="0">
            <a:noAutofit/>
          </a:bodyPr>
          <a:lstStyle>
            <a:lvl1pPr marL="0" indent="0">
              <a:lnSpc>
                <a:spcPct val="90000"/>
              </a:lnSpc>
              <a:spcBef>
                <a:spcPts val="0"/>
              </a:spcBef>
              <a:buNone/>
              <a:defRPr sz="2000" b="1">
                <a:solidFill>
                  <a:srgbClr val="0065A2"/>
                </a:solidFill>
              </a:defRPr>
            </a:lvl1pPr>
          </a:lstStyle>
          <a:p>
            <a:r>
              <a:rPr lang="en-US" dirty="0"/>
              <a:t>Slide subtitle optional -  delete as needed</a:t>
            </a:r>
          </a:p>
        </p:txBody>
      </p:sp>
      <p:sp>
        <p:nvSpPr>
          <p:cNvPr id="16" name="Picture Placeholder 4"/>
          <p:cNvSpPr>
            <a:spLocks noGrp="1" noChangeAspect="1"/>
          </p:cNvSpPr>
          <p:nvPr>
            <p:ph type="pic" sz="quarter" idx="21" hasCustomPrompt="1"/>
          </p:nvPr>
        </p:nvSpPr>
        <p:spPr>
          <a:xfrm>
            <a:off x="6353507" y="1710816"/>
            <a:ext cx="5053832" cy="3744153"/>
          </a:xfrm>
          <a:solidFill>
            <a:schemeClr val="bg1">
              <a:lumMod val="75000"/>
            </a:schemeClr>
          </a:solidFill>
        </p:spPr>
        <p:txBody>
          <a:bodyPr tIns="182880"/>
          <a:lstStyle>
            <a:lvl1pPr marL="0" indent="0" algn="ctr">
              <a:buNone/>
              <a:defRPr baseline="0"/>
            </a:lvl1pPr>
          </a:lstStyle>
          <a:p>
            <a:r>
              <a:rPr lang="en-US" dirty="0"/>
              <a:t>Click icon to insert an image</a:t>
            </a:r>
          </a:p>
        </p:txBody>
      </p:sp>
      <p:sp>
        <p:nvSpPr>
          <p:cNvPr id="17" name="Text Placeholder 5"/>
          <p:cNvSpPr>
            <a:spLocks noGrp="1"/>
          </p:cNvSpPr>
          <p:nvPr>
            <p:ph type="body" sz="quarter" idx="22" hasCustomPrompt="1"/>
          </p:nvPr>
        </p:nvSpPr>
        <p:spPr>
          <a:xfrm>
            <a:off x="6353507" y="5496667"/>
            <a:ext cx="5120640" cy="585031"/>
          </a:xfrm>
        </p:spPr>
        <p:txBody>
          <a:bodyPr bIns="0" anchor="t" anchorCtr="0">
            <a:normAutofit/>
          </a:bodyPr>
          <a:lstStyle>
            <a:lvl1pPr marL="0" marR="0" indent="0" algn="l" defTabSz="457200" rtl="0" eaLnBrk="1" fontAlgn="auto" latinLnBrk="0" hangingPunct="1">
              <a:lnSpc>
                <a:spcPct val="100000"/>
              </a:lnSpc>
              <a:spcBef>
                <a:spcPts val="0"/>
              </a:spcBef>
              <a:spcAft>
                <a:spcPts val="0"/>
              </a:spcAft>
              <a:buClrTx/>
              <a:buSzTx/>
              <a:buFont typeface="Wingdings" pitchFamily="2" charset="2"/>
              <a:buNone/>
              <a:tabLst/>
              <a:defRPr sz="1200" b="0" cap="none" baseline="0"/>
            </a:lvl1pPr>
          </a:lstStyle>
          <a:p>
            <a:r>
              <a:rPr lang="en-US" dirty="0"/>
              <a:t>Image Caption</a:t>
            </a:r>
          </a:p>
          <a:p>
            <a:r>
              <a:rPr lang="en-US" dirty="0"/>
              <a:t>Image Caption </a:t>
            </a:r>
          </a:p>
          <a:p>
            <a:r>
              <a:rPr lang="en-US" dirty="0"/>
              <a:t>Image Caption </a:t>
            </a:r>
          </a:p>
          <a:p>
            <a:r>
              <a:rPr lang="en-US" dirty="0"/>
              <a:t> </a:t>
            </a:r>
          </a:p>
        </p:txBody>
      </p:sp>
      <p:sp>
        <p:nvSpPr>
          <p:cNvPr id="11" name="TextBox 10"/>
          <p:cNvSpPr txBox="1"/>
          <p:nvPr userDrawn="1"/>
        </p:nvSpPr>
        <p:spPr>
          <a:xfrm>
            <a:off x="-2501970" y="0"/>
            <a:ext cx="2065241" cy="2523768"/>
          </a:xfrm>
          <a:prstGeom prst="rect">
            <a:avLst/>
          </a:prstGeom>
          <a:solidFill>
            <a:schemeClr val="bg1">
              <a:lumMod val="50000"/>
            </a:schemeClr>
          </a:solidFill>
        </p:spPr>
        <p:txBody>
          <a:bodyPr wrap="square" rtlCol="0">
            <a:spAutoFit/>
          </a:bodyPr>
          <a:lstStyle/>
          <a:p>
            <a:r>
              <a:rPr lang="en-US" sz="1400" b="1" dirty="0">
                <a:solidFill>
                  <a:schemeClr val="bg1"/>
                </a:solidFill>
              </a:rPr>
              <a:t>Instructions on replacing a current image:</a:t>
            </a:r>
          </a:p>
          <a:p>
            <a:pPr marL="228600" indent="-228600">
              <a:buFont typeface="+mj-lt"/>
              <a:buAutoNum type="arabicPeriod"/>
            </a:pPr>
            <a:r>
              <a:rPr lang="en-US" sz="1400" dirty="0">
                <a:solidFill>
                  <a:schemeClr val="bg1"/>
                </a:solidFill>
              </a:rPr>
              <a:t>Select and delete image and click the icon to insert a different image</a:t>
            </a:r>
          </a:p>
          <a:p>
            <a:pPr marL="228600" indent="-228600">
              <a:buFont typeface="+mj-lt"/>
              <a:buAutoNum type="arabicPeriod"/>
            </a:pPr>
            <a:r>
              <a:rPr lang="en-US" sz="1400" dirty="0">
                <a:solidFill>
                  <a:schemeClr val="bg1"/>
                </a:solidFill>
              </a:rPr>
              <a:t>Use the crop tool to position the image within the shape.  </a:t>
            </a:r>
          </a:p>
          <a:p>
            <a:endParaRPr lang="en-US" sz="1800" dirty="0">
              <a:solidFill>
                <a:schemeClr val="bg1"/>
              </a:solidFill>
            </a:endParaRPr>
          </a:p>
        </p:txBody>
      </p:sp>
    </p:spTree>
    <p:extLst>
      <p:ext uri="{BB962C8B-B14F-4D97-AF65-F5344CB8AC3E}">
        <p14:creationId xmlns:p14="http://schemas.microsoft.com/office/powerpoint/2010/main" val="4003555718"/>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HREE IMAGES">
    <p:spTree>
      <p:nvGrpSpPr>
        <p:cNvPr id="1" name=""/>
        <p:cNvGrpSpPr/>
        <p:nvPr/>
      </p:nvGrpSpPr>
      <p:grpSpPr>
        <a:xfrm>
          <a:off x="0" y="0"/>
          <a:ext cx="0" cy="0"/>
          <a:chOff x="0" y="0"/>
          <a:chExt cx="0" cy="0"/>
        </a:xfrm>
      </p:grpSpPr>
      <p:sp>
        <p:nvSpPr>
          <p:cNvPr id="5" name="Slide Number Placeholder 4"/>
          <p:cNvSpPr>
            <a:spLocks noGrp="1"/>
          </p:cNvSpPr>
          <p:nvPr>
            <p:ph type="sldNum" sz="quarter" idx="10"/>
          </p:nvPr>
        </p:nvSpPr>
        <p:spPr/>
        <p:txBody>
          <a:bodyPr/>
          <a:lstStyle/>
          <a:p>
            <a:fld id="{AEFAAC5A-9C4F-4278-920D-DF2BAB595749}" type="slidenum">
              <a:rPr lang="en-US" smtClean="0"/>
              <a:pPr/>
              <a:t>‹#›</a:t>
            </a:fld>
            <a:endParaRPr lang="en-US" dirty="0"/>
          </a:p>
        </p:txBody>
      </p:sp>
      <p:sp>
        <p:nvSpPr>
          <p:cNvPr id="7" name="Text Placeholder 5"/>
          <p:cNvSpPr>
            <a:spLocks noGrp="1"/>
          </p:cNvSpPr>
          <p:nvPr>
            <p:ph type="body" sz="quarter" idx="12" hasCustomPrompt="1"/>
          </p:nvPr>
        </p:nvSpPr>
        <p:spPr>
          <a:xfrm>
            <a:off x="609601" y="1168749"/>
            <a:ext cx="11163868" cy="485427"/>
          </a:xfrm>
        </p:spPr>
        <p:txBody>
          <a:bodyPr bIns="0">
            <a:noAutofit/>
          </a:bodyPr>
          <a:lstStyle>
            <a:lvl1pPr marL="0" indent="0">
              <a:lnSpc>
                <a:spcPct val="90000"/>
              </a:lnSpc>
              <a:spcBef>
                <a:spcPts val="0"/>
              </a:spcBef>
              <a:buNone/>
              <a:defRPr sz="2000" b="1">
                <a:solidFill>
                  <a:srgbClr val="0065A2"/>
                </a:solidFill>
              </a:defRPr>
            </a:lvl1pPr>
          </a:lstStyle>
          <a:p>
            <a:r>
              <a:rPr lang="en-US" dirty="0"/>
              <a:t>Slide subtitle optional -  delete as needed</a:t>
            </a:r>
          </a:p>
        </p:txBody>
      </p:sp>
      <p:sp>
        <p:nvSpPr>
          <p:cNvPr id="4" name="Text Placeholder 3"/>
          <p:cNvSpPr>
            <a:spLocks noGrp="1"/>
          </p:cNvSpPr>
          <p:nvPr>
            <p:ph type="body" sz="quarter" idx="13"/>
          </p:nvPr>
        </p:nvSpPr>
        <p:spPr>
          <a:xfrm>
            <a:off x="661172" y="3616113"/>
            <a:ext cx="3287445" cy="2146610"/>
          </a:xfrm>
        </p:spPr>
        <p:txBody>
          <a:bodyPr/>
          <a:lstStyle>
            <a:lvl1pPr>
              <a:spcBef>
                <a:spcPts val="600"/>
              </a:spcBef>
              <a:defRPr sz="1800"/>
            </a:lvl1pPr>
            <a:lvl2pPr marL="457200" indent="-173038">
              <a:spcBef>
                <a:spcPts val="0"/>
              </a:spcBef>
              <a:defRPr sz="1800"/>
            </a:lvl2pPr>
            <a:lvl3pPr marL="627063" indent="-128588">
              <a:spcBef>
                <a:spcPts val="0"/>
              </a:spcBef>
              <a:defRPr sz="1800"/>
            </a:lvl3pPr>
            <a:lvl4pPr marL="865188" indent="-171450">
              <a:defRPr sz="1200"/>
            </a:lvl4pPr>
            <a:lvl5pPr marL="1084263" indent="-171450">
              <a:defRPr sz="1200"/>
            </a:lvl5pPr>
          </a:lstStyle>
          <a:p>
            <a:pPr lvl="0"/>
            <a:r>
              <a:rPr lang="en-US"/>
              <a:t>Edit Master text styles</a:t>
            </a:r>
          </a:p>
          <a:p>
            <a:pPr lvl="1"/>
            <a:r>
              <a:rPr lang="en-US"/>
              <a:t>Second level</a:t>
            </a:r>
          </a:p>
          <a:p>
            <a:pPr lvl="2"/>
            <a:r>
              <a:rPr lang="en-US"/>
              <a:t>Third level</a:t>
            </a:r>
          </a:p>
        </p:txBody>
      </p:sp>
      <p:sp>
        <p:nvSpPr>
          <p:cNvPr id="15" name="Text Placeholder 3"/>
          <p:cNvSpPr>
            <a:spLocks noGrp="1"/>
          </p:cNvSpPr>
          <p:nvPr>
            <p:ph type="body" sz="quarter" idx="14"/>
          </p:nvPr>
        </p:nvSpPr>
        <p:spPr>
          <a:xfrm>
            <a:off x="4508115" y="3616113"/>
            <a:ext cx="3287445" cy="2146610"/>
          </a:xfrm>
        </p:spPr>
        <p:txBody>
          <a:bodyPr/>
          <a:lstStyle>
            <a:lvl1pPr>
              <a:spcBef>
                <a:spcPts val="600"/>
              </a:spcBef>
              <a:defRPr sz="1800"/>
            </a:lvl1pPr>
            <a:lvl2pPr marL="457200" indent="-173038">
              <a:spcBef>
                <a:spcPts val="0"/>
              </a:spcBef>
              <a:defRPr sz="1800"/>
            </a:lvl2pPr>
            <a:lvl3pPr marL="627063" indent="-128588">
              <a:spcBef>
                <a:spcPts val="0"/>
              </a:spcBef>
              <a:defRPr sz="1800"/>
            </a:lvl3pPr>
            <a:lvl4pPr marL="865188" indent="-171450">
              <a:defRPr sz="1200"/>
            </a:lvl4pPr>
            <a:lvl5pPr marL="1084263" indent="-171450">
              <a:defRPr sz="1200"/>
            </a:lvl5pPr>
          </a:lstStyle>
          <a:p>
            <a:pPr lvl="0"/>
            <a:r>
              <a:rPr lang="en-US"/>
              <a:t>Edit Master text styles</a:t>
            </a:r>
          </a:p>
          <a:p>
            <a:pPr lvl="1"/>
            <a:r>
              <a:rPr lang="en-US"/>
              <a:t>Second level</a:t>
            </a:r>
          </a:p>
          <a:p>
            <a:pPr lvl="2"/>
            <a:r>
              <a:rPr lang="en-US"/>
              <a:t>Third level</a:t>
            </a:r>
          </a:p>
        </p:txBody>
      </p:sp>
      <p:sp>
        <p:nvSpPr>
          <p:cNvPr id="9" name="Picture Placeholder 4"/>
          <p:cNvSpPr>
            <a:spLocks noGrp="1" noChangeAspect="1"/>
          </p:cNvSpPr>
          <p:nvPr>
            <p:ph type="pic" sz="quarter" idx="15" hasCustomPrompt="1"/>
          </p:nvPr>
        </p:nvSpPr>
        <p:spPr>
          <a:xfrm>
            <a:off x="670772" y="1697094"/>
            <a:ext cx="3148325" cy="1820577"/>
          </a:xfrm>
          <a:solidFill>
            <a:schemeClr val="bg1">
              <a:lumMod val="75000"/>
            </a:schemeClr>
          </a:solidFill>
        </p:spPr>
        <p:txBody>
          <a:bodyPr tIns="182880"/>
          <a:lstStyle>
            <a:lvl1pPr marL="0" indent="0" algn="ctr">
              <a:buNone/>
              <a:defRPr baseline="0"/>
            </a:lvl1pPr>
          </a:lstStyle>
          <a:p>
            <a:r>
              <a:rPr lang="en-US" dirty="0"/>
              <a:t>Click icon to insert an image</a:t>
            </a:r>
          </a:p>
        </p:txBody>
      </p:sp>
      <p:sp>
        <p:nvSpPr>
          <p:cNvPr id="12" name="Picture Placeholder 4"/>
          <p:cNvSpPr>
            <a:spLocks noGrp="1" noChangeAspect="1"/>
          </p:cNvSpPr>
          <p:nvPr>
            <p:ph type="pic" sz="quarter" idx="16" hasCustomPrompt="1"/>
          </p:nvPr>
        </p:nvSpPr>
        <p:spPr>
          <a:xfrm>
            <a:off x="4517715" y="1697094"/>
            <a:ext cx="3148325" cy="1820577"/>
          </a:xfrm>
          <a:solidFill>
            <a:schemeClr val="bg1">
              <a:lumMod val="75000"/>
            </a:schemeClr>
          </a:solidFill>
        </p:spPr>
        <p:txBody>
          <a:bodyPr tIns="182880"/>
          <a:lstStyle>
            <a:lvl1pPr marL="0" indent="0" algn="ctr">
              <a:buNone/>
              <a:defRPr baseline="0"/>
            </a:lvl1pPr>
          </a:lstStyle>
          <a:p>
            <a:r>
              <a:rPr lang="en-US" dirty="0"/>
              <a:t>Click icon to insert an image</a:t>
            </a:r>
          </a:p>
        </p:txBody>
      </p:sp>
      <p:sp>
        <p:nvSpPr>
          <p:cNvPr id="17" name="Text Placeholder 3"/>
          <p:cNvSpPr>
            <a:spLocks noGrp="1"/>
          </p:cNvSpPr>
          <p:nvPr>
            <p:ph type="body" sz="quarter" idx="19"/>
          </p:nvPr>
        </p:nvSpPr>
        <p:spPr>
          <a:xfrm>
            <a:off x="8348928" y="3618612"/>
            <a:ext cx="3287445" cy="2146610"/>
          </a:xfrm>
        </p:spPr>
        <p:txBody>
          <a:bodyPr/>
          <a:lstStyle>
            <a:lvl1pPr>
              <a:spcBef>
                <a:spcPts val="600"/>
              </a:spcBef>
              <a:defRPr sz="1800"/>
            </a:lvl1pPr>
            <a:lvl2pPr marL="457200" indent="-173038">
              <a:spcBef>
                <a:spcPts val="0"/>
              </a:spcBef>
              <a:defRPr sz="1800"/>
            </a:lvl2pPr>
            <a:lvl3pPr marL="627063" indent="-128588">
              <a:spcBef>
                <a:spcPts val="0"/>
              </a:spcBef>
              <a:defRPr sz="1800"/>
            </a:lvl3pPr>
            <a:lvl4pPr marL="865188" indent="-171450">
              <a:defRPr sz="1200"/>
            </a:lvl4pPr>
            <a:lvl5pPr marL="1084263" indent="-171450">
              <a:defRPr sz="1200"/>
            </a:lvl5pPr>
          </a:lstStyle>
          <a:p>
            <a:pPr lvl="0"/>
            <a:r>
              <a:rPr lang="en-US"/>
              <a:t>Edit Master text styles</a:t>
            </a:r>
          </a:p>
          <a:p>
            <a:pPr lvl="1"/>
            <a:r>
              <a:rPr lang="en-US"/>
              <a:t>Second level</a:t>
            </a:r>
          </a:p>
          <a:p>
            <a:pPr lvl="2"/>
            <a:r>
              <a:rPr lang="en-US"/>
              <a:t>Third level</a:t>
            </a:r>
          </a:p>
        </p:txBody>
      </p:sp>
      <p:sp>
        <p:nvSpPr>
          <p:cNvPr id="18" name="Picture Placeholder 4"/>
          <p:cNvSpPr>
            <a:spLocks noGrp="1" noChangeAspect="1"/>
          </p:cNvSpPr>
          <p:nvPr>
            <p:ph type="pic" sz="quarter" idx="20" hasCustomPrompt="1"/>
          </p:nvPr>
        </p:nvSpPr>
        <p:spPr>
          <a:xfrm>
            <a:off x="8358528" y="1699593"/>
            <a:ext cx="3148325" cy="1820577"/>
          </a:xfrm>
          <a:solidFill>
            <a:schemeClr val="bg1">
              <a:lumMod val="75000"/>
            </a:schemeClr>
          </a:solidFill>
        </p:spPr>
        <p:txBody>
          <a:bodyPr tIns="182880"/>
          <a:lstStyle>
            <a:lvl1pPr marL="0" indent="0" algn="ctr">
              <a:buNone/>
              <a:defRPr baseline="0"/>
            </a:lvl1pPr>
          </a:lstStyle>
          <a:p>
            <a:r>
              <a:rPr lang="en-US" dirty="0"/>
              <a:t>Click icon to insert an image</a:t>
            </a:r>
          </a:p>
        </p:txBody>
      </p:sp>
      <p:sp>
        <p:nvSpPr>
          <p:cNvPr id="2" name="Title 1"/>
          <p:cNvSpPr>
            <a:spLocks noGrp="1"/>
          </p:cNvSpPr>
          <p:nvPr>
            <p:ph type="title" hasCustomPrompt="1"/>
          </p:nvPr>
        </p:nvSpPr>
        <p:spPr/>
        <p:txBody>
          <a:bodyPr/>
          <a:lstStyle>
            <a:lvl1pPr>
              <a:defRPr/>
            </a:lvl1pPr>
          </a:lstStyle>
          <a:p>
            <a:r>
              <a:rPr lang="en-US" dirty="0"/>
              <a:t>THREE IMAGES – HORIZONTAL</a:t>
            </a:r>
            <a:br>
              <a:rPr lang="en-US" dirty="0"/>
            </a:br>
            <a:r>
              <a:rPr lang="en-US" dirty="0"/>
              <a:t>Headline in </a:t>
            </a:r>
            <a:r>
              <a:rPr lang="en-US" dirty="0" err="1"/>
              <a:t>arial</a:t>
            </a:r>
            <a:r>
              <a:rPr lang="en-US" dirty="0"/>
              <a:t> and all caps</a:t>
            </a:r>
          </a:p>
        </p:txBody>
      </p:sp>
      <p:sp>
        <p:nvSpPr>
          <p:cNvPr id="13" name="TextBox 12"/>
          <p:cNvSpPr txBox="1"/>
          <p:nvPr userDrawn="1"/>
        </p:nvSpPr>
        <p:spPr>
          <a:xfrm>
            <a:off x="-2501970" y="0"/>
            <a:ext cx="2065241" cy="2523768"/>
          </a:xfrm>
          <a:prstGeom prst="rect">
            <a:avLst/>
          </a:prstGeom>
          <a:solidFill>
            <a:schemeClr val="bg1">
              <a:lumMod val="50000"/>
            </a:schemeClr>
          </a:solidFill>
        </p:spPr>
        <p:txBody>
          <a:bodyPr wrap="square" rtlCol="0">
            <a:spAutoFit/>
          </a:bodyPr>
          <a:lstStyle/>
          <a:p>
            <a:r>
              <a:rPr lang="en-US" sz="1400" b="1" dirty="0">
                <a:solidFill>
                  <a:schemeClr val="bg1"/>
                </a:solidFill>
              </a:rPr>
              <a:t>Instructions on replacing a current image:</a:t>
            </a:r>
          </a:p>
          <a:p>
            <a:pPr marL="228600" indent="-228600">
              <a:buFont typeface="+mj-lt"/>
              <a:buAutoNum type="arabicPeriod"/>
            </a:pPr>
            <a:r>
              <a:rPr lang="en-US" sz="1400" dirty="0">
                <a:solidFill>
                  <a:schemeClr val="bg1"/>
                </a:solidFill>
              </a:rPr>
              <a:t>Select and delete image and click the icon to insert a different image</a:t>
            </a:r>
          </a:p>
          <a:p>
            <a:pPr marL="228600" indent="-228600">
              <a:buFont typeface="+mj-lt"/>
              <a:buAutoNum type="arabicPeriod"/>
            </a:pPr>
            <a:r>
              <a:rPr lang="en-US" sz="1400" dirty="0">
                <a:solidFill>
                  <a:schemeClr val="bg1"/>
                </a:solidFill>
              </a:rPr>
              <a:t>Use the crop tool to position the image within the shape.  </a:t>
            </a:r>
          </a:p>
          <a:p>
            <a:endParaRPr lang="en-US" sz="1800" dirty="0">
              <a:solidFill>
                <a:schemeClr val="bg1"/>
              </a:solidFill>
            </a:endParaRPr>
          </a:p>
        </p:txBody>
      </p:sp>
    </p:spTree>
    <p:extLst>
      <p:ext uri="{BB962C8B-B14F-4D97-AF65-F5344CB8AC3E}">
        <p14:creationId xmlns:p14="http://schemas.microsoft.com/office/powerpoint/2010/main" val="2565795237"/>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ICS/captions/bullets - FOUR Images">
    <p:spTree>
      <p:nvGrpSpPr>
        <p:cNvPr id="1" name=""/>
        <p:cNvGrpSpPr/>
        <p:nvPr/>
      </p:nvGrpSpPr>
      <p:grpSpPr>
        <a:xfrm>
          <a:off x="0" y="0"/>
          <a:ext cx="0" cy="0"/>
          <a:chOff x="0" y="0"/>
          <a:chExt cx="0" cy="0"/>
        </a:xfrm>
      </p:grpSpPr>
      <p:sp>
        <p:nvSpPr>
          <p:cNvPr id="5" name="Picture Placeholder 4"/>
          <p:cNvSpPr>
            <a:spLocks noGrp="1" noChangeAspect="1"/>
          </p:cNvSpPr>
          <p:nvPr>
            <p:ph type="pic" sz="quarter" idx="13" hasCustomPrompt="1"/>
          </p:nvPr>
        </p:nvSpPr>
        <p:spPr>
          <a:xfrm>
            <a:off x="290836" y="1701473"/>
            <a:ext cx="2987040" cy="2238282"/>
          </a:xfrm>
          <a:solidFill>
            <a:schemeClr val="bg1">
              <a:lumMod val="75000"/>
            </a:schemeClr>
          </a:solidFill>
        </p:spPr>
        <p:txBody>
          <a:bodyPr lIns="0" tIns="731520" anchor="t" anchorCtr="0"/>
          <a:lstStyle>
            <a:lvl1pPr marL="0" indent="0" algn="ctr">
              <a:buNone/>
              <a:defRPr baseline="0"/>
            </a:lvl1pPr>
          </a:lstStyle>
          <a:p>
            <a:r>
              <a:rPr lang="en-US" dirty="0"/>
              <a:t>Click icon to insert an image</a:t>
            </a:r>
          </a:p>
        </p:txBody>
      </p:sp>
      <p:sp>
        <p:nvSpPr>
          <p:cNvPr id="9" name="Picture Placeholder 4"/>
          <p:cNvSpPr>
            <a:spLocks noGrp="1" noChangeAspect="1"/>
          </p:cNvSpPr>
          <p:nvPr>
            <p:ph type="pic" sz="quarter" idx="15" hasCustomPrompt="1"/>
          </p:nvPr>
        </p:nvSpPr>
        <p:spPr>
          <a:xfrm>
            <a:off x="3270980" y="1701473"/>
            <a:ext cx="2987040" cy="2238282"/>
          </a:xfrm>
          <a:solidFill>
            <a:schemeClr val="bg1">
              <a:lumMod val="85000"/>
            </a:schemeClr>
          </a:solidFill>
        </p:spPr>
        <p:txBody>
          <a:bodyPr lIns="0" tIns="731520" anchor="t" anchorCtr="0"/>
          <a:lstStyle>
            <a:lvl1pPr marL="0" indent="0" algn="ctr">
              <a:buNone/>
              <a:defRPr baseline="0"/>
            </a:lvl1pPr>
          </a:lstStyle>
          <a:p>
            <a:r>
              <a:rPr lang="en-US" dirty="0"/>
              <a:t>Click icon to insert an image</a:t>
            </a:r>
          </a:p>
        </p:txBody>
      </p:sp>
      <p:sp>
        <p:nvSpPr>
          <p:cNvPr id="10" name="Picture Placeholder 4"/>
          <p:cNvSpPr>
            <a:spLocks noGrp="1" noChangeAspect="1"/>
          </p:cNvSpPr>
          <p:nvPr>
            <p:ph type="pic" sz="quarter" idx="16" hasCustomPrompt="1"/>
          </p:nvPr>
        </p:nvSpPr>
        <p:spPr>
          <a:xfrm>
            <a:off x="6251121" y="1701473"/>
            <a:ext cx="2987040" cy="2238282"/>
          </a:xfrm>
          <a:solidFill>
            <a:schemeClr val="bg1">
              <a:lumMod val="75000"/>
            </a:schemeClr>
          </a:solidFill>
        </p:spPr>
        <p:txBody>
          <a:bodyPr lIns="0" tIns="731520" anchor="t" anchorCtr="0"/>
          <a:lstStyle>
            <a:lvl1pPr marL="0" indent="0" algn="ctr">
              <a:buNone/>
              <a:defRPr baseline="0"/>
            </a:lvl1pPr>
          </a:lstStyle>
          <a:p>
            <a:r>
              <a:rPr lang="en-US" dirty="0"/>
              <a:t>Click icon to insert an image</a:t>
            </a:r>
          </a:p>
        </p:txBody>
      </p:sp>
      <p:sp>
        <p:nvSpPr>
          <p:cNvPr id="11" name="Picture Placeholder 4"/>
          <p:cNvSpPr>
            <a:spLocks noGrp="1" noChangeAspect="1"/>
          </p:cNvSpPr>
          <p:nvPr>
            <p:ph type="pic" sz="quarter" idx="17" hasCustomPrompt="1"/>
          </p:nvPr>
        </p:nvSpPr>
        <p:spPr>
          <a:xfrm>
            <a:off x="9208029" y="1701473"/>
            <a:ext cx="2987040" cy="2238282"/>
          </a:xfrm>
          <a:solidFill>
            <a:schemeClr val="bg1">
              <a:lumMod val="85000"/>
            </a:schemeClr>
          </a:solidFill>
        </p:spPr>
        <p:txBody>
          <a:bodyPr lIns="0" tIns="731520" anchor="t" anchorCtr="0"/>
          <a:lstStyle>
            <a:lvl1pPr marL="0" indent="0" algn="ctr">
              <a:buNone/>
              <a:defRPr baseline="0"/>
            </a:lvl1pPr>
          </a:lstStyle>
          <a:p>
            <a:r>
              <a:rPr lang="en-US" dirty="0"/>
              <a:t>Click icon to insert an image</a:t>
            </a:r>
          </a:p>
        </p:txBody>
      </p:sp>
      <p:sp>
        <p:nvSpPr>
          <p:cNvPr id="8" name="Text Placeholder 7"/>
          <p:cNvSpPr>
            <a:spLocks noGrp="1"/>
          </p:cNvSpPr>
          <p:nvPr>
            <p:ph type="body" sz="quarter" idx="14"/>
          </p:nvPr>
        </p:nvSpPr>
        <p:spPr>
          <a:xfrm>
            <a:off x="626534" y="4706193"/>
            <a:ext cx="11246069" cy="1752260"/>
          </a:xfrm>
          <a:noFill/>
        </p:spPr>
        <p:txBody>
          <a:bodyPr lIns="0" tIns="91440"/>
          <a:lstStyle>
            <a:lvl1pPr>
              <a:defRPr sz="2000">
                <a:solidFill>
                  <a:srgbClr val="000000"/>
                </a:solidFill>
              </a:defRPr>
            </a:lvl1pPr>
            <a:lvl2pPr>
              <a:defRPr sz="2000">
                <a:solidFill>
                  <a:srgbClr val="000000"/>
                </a:solidFill>
              </a:defRPr>
            </a:lvl2pPr>
            <a:lvl3pPr>
              <a:defRPr sz="2000">
                <a:solidFill>
                  <a:srgbClr val="000000"/>
                </a:solidFill>
              </a:defRPr>
            </a:lvl3pPr>
            <a:lvl4pPr>
              <a:defRPr sz="2000">
                <a:solidFill>
                  <a:srgbClr val="000000"/>
                </a:solidFill>
              </a:defRPr>
            </a:lvl4pPr>
            <a:lvl5pPr>
              <a:defRPr sz="2000">
                <a:solidFill>
                  <a:srgbClr val="000000"/>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Title 2"/>
          <p:cNvSpPr>
            <a:spLocks noGrp="1"/>
          </p:cNvSpPr>
          <p:nvPr>
            <p:ph type="title" hasCustomPrompt="1"/>
          </p:nvPr>
        </p:nvSpPr>
        <p:spPr/>
        <p:txBody>
          <a:bodyPr/>
          <a:lstStyle>
            <a:lvl1pPr algn="l" defTabSz="457200" rtl="0" eaLnBrk="1" latinLnBrk="0" hangingPunct="1">
              <a:lnSpc>
                <a:spcPct val="95000"/>
              </a:lnSpc>
              <a:spcBef>
                <a:spcPct val="0"/>
              </a:spcBef>
              <a:buNone/>
              <a:defRPr lang="en-US" sz="2800" b="1" i="0" kern="1200" cap="all" baseline="0" dirty="0">
                <a:solidFill>
                  <a:schemeClr val="tx1">
                    <a:lumMod val="50000"/>
                  </a:schemeClr>
                </a:solidFill>
                <a:latin typeface="+mj-lt"/>
                <a:ea typeface="+mj-ea"/>
                <a:cs typeface="+mj-cs"/>
              </a:defRPr>
            </a:lvl1pPr>
          </a:lstStyle>
          <a:p>
            <a:r>
              <a:rPr lang="en-US" dirty="0"/>
              <a:t>four images, captions and bullets</a:t>
            </a:r>
            <a:br>
              <a:rPr lang="en-US" dirty="0"/>
            </a:br>
            <a:r>
              <a:rPr lang="en-US" dirty="0"/>
              <a:t>Headline is </a:t>
            </a:r>
            <a:r>
              <a:rPr lang="en-US" dirty="0" err="1"/>
              <a:t>arial</a:t>
            </a:r>
            <a:r>
              <a:rPr lang="en-US" dirty="0"/>
              <a:t> in all caps</a:t>
            </a:r>
          </a:p>
        </p:txBody>
      </p:sp>
      <p:sp>
        <p:nvSpPr>
          <p:cNvPr id="4" name="Text Placeholder 3"/>
          <p:cNvSpPr>
            <a:spLocks noGrp="1"/>
          </p:cNvSpPr>
          <p:nvPr>
            <p:ph type="body" sz="quarter" idx="18" hasCustomPrompt="1"/>
          </p:nvPr>
        </p:nvSpPr>
        <p:spPr>
          <a:xfrm>
            <a:off x="290838" y="3979062"/>
            <a:ext cx="2984625" cy="477837"/>
          </a:xfrm>
          <a:noFill/>
        </p:spPr>
        <p:txBody>
          <a:bodyPr lIns="91440" rIns="91440"/>
          <a:lstStyle>
            <a:lvl1pPr marL="0" indent="0">
              <a:lnSpc>
                <a:spcPct val="95000"/>
              </a:lnSpc>
              <a:buNone/>
              <a:defRPr sz="1200" b="0" baseline="0">
                <a:solidFill>
                  <a:srgbClr val="000000"/>
                </a:solidFill>
              </a:defRPr>
            </a:lvl1pPr>
          </a:lstStyle>
          <a:p>
            <a:pPr lvl="0"/>
            <a:r>
              <a:rPr lang="en-US" dirty="0"/>
              <a:t>Image caption Image caption Image caption Image caption Image</a:t>
            </a:r>
          </a:p>
        </p:txBody>
      </p:sp>
      <p:sp>
        <p:nvSpPr>
          <p:cNvPr id="16" name="Text Placeholder 3"/>
          <p:cNvSpPr>
            <a:spLocks noGrp="1"/>
          </p:cNvSpPr>
          <p:nvPr>
            <p:ph type="body" sz="quarter" idx="19" hasCustomPrompt="1"/>
          </p:nvPr>
        </p:nvSpPr>
        <p:spPr>
          <a:xfrm>
            <a:off x="3256793" y="3979062"/>
            <a:ext cx="2984625" cy="477837"/>
          </a:xfrm>
          <a:noFill/>
        </p:spPr>
        <p:txBody>
          <a:bodyPr lIns="91440" rIns="91440"/>
          <a:lstStyle>
            <a:lvl1pPr marL="0" indent="0">
              <a:lnSpc>
                <a:spcPct val="95000"/>
              </a:lnSpc>
              <a:buNone/>
              <a:defRPr sz="1200" b="0">
                <a:solidFill>
                  <a:srgbClr val="000000"/>
                </a:solidFill>
              </a:defRPr>
            </a:lvl1pPr>
          </a:lstStyle>
          <a:p>
            <a:pPr lvl="0"/>
            <a:r>
              <a:rPr lang="en-US" dirty="0"/>
              <a:t>Image caption Image caption Image caption Image caption Image</a:t>
            </a:r>
          </a:p>
        </p:txBody>
      </p:sp>
      <p:sp>
        <p:nvSpPr>
          <p:cNvPr id="17" name="Text Placeholder 3"/>
          <p:cNvSpPr>
            <a:spLocks noGrp="1"/>
          </p:cNvSpPr>
          <p:nvPr>
            <p:ph type="body" sz="quarter" idx="20" hasCustomPrompt="1"/>
          </p:nvPr>
        </p:nvSpPr>
        <p:spPr>
          <a:xfrm>
            <a:off x="6241418" y="3979062"/>
            <a:ext cx="2984625" cy="477837"/>
          </a:xfrm>
          <a:noFill/>
        </p:spPr>
        <p:txBody>
          <a:bodyPr lIns="91440" rIns="91440"/>
          <a:lstStyle>
            <a:lvl1pPr marL="0" indent="0">
              <a:lnSpc>
                <a:spcPct val="95000"/>
              </a:lnSpc>
              <a:buNone/>
              <a:defRPr sz="1200" b="0">
                <a:solidFill>
                  <a:srgbClr val="000000"/>
                </a:solidFill>
              </a:defRPr>
            </a:lvl1pPr>
          </a:lstStyle>
          <a:p>
            <a:pPr lvl="0"/>
            <a:r>
              <a:rPr lang="en-US" dirty="0"/>
              <a:t>Image caption Image caption Image caption Image caption Image</a:t>
            </a:r>
          </a:p>
        </p:txBody>
      </p:sp>
      <p:sp>
        <p:nvSpPr>
          <p:cNvPr id="18" name="Text Placeholder 3"/>
          <p:cNvSpPr>
            <a:spLocks noGrp="1"/>
          </p:cNvSpPr>
          <p:nvPr>
            <p:ph type="body" sz="quarter" idx="21" hasCustomPrompt="1"/>
          </p:nvPr>
        </p:nvSpPr>
        <p:spPr>
          <a:xfrm>
            <a:off x="9207376" y="3979062"/>
            <a:ext cx="2984625" cy="477837"/>
          </a:xfrm>
          <a:noFill/>
        </p:spPr>
        <p:txBody>
          <a:bodyPr lIns="91440" rIns="91440"/>
          <a:lstStyle>
            <a:lvl1pPr marL="0" indent="0">
              <a:lnSpc>
                <a:spcPct val="95000"/>
              </a:lnSpc>
              <a:buNone/>
              <a:defRPr sz="1200" b="0">
                <a:solidFill>
                  <a:srgbClr val="000000"/>
                </a:solidFill>
              </a:defRPr>
            </a:lvl1pPr>
          </a:lstStyle>
          <a:p>
            <a:pPr lvl="0"/>
            <a:r>
              <a:rPr lang="en-US" dirty="0"/>
              <a:t>Image caption Image caption Image caption Image caption Image</a:t>
            </a:r>
          </a:p>
        </p:txBody>
      </p:sp>
      <p:sp>
        <p:nvSpPr>
          <p:cNvPr id="14" name="TextBox 13"/>
          <p:cNvSpPr txBox="1"/>
          <p:nvPr userDrawn="1"/>
        </p:nvSpPr>
        <p:spPr>
          <a:xfrm>
            <a:off x="-2501970" y="0"/>
            <a:ext cx="2065241" cy="2523768"/>
          </a:xfrm>
          <a:prstGeom prst="rect">
            <a:avLst/>
          </a:prstGeom>
          <a:solidFill>
            <a:schemeClr val="bg1">
              <a:lumMod val="50000"/>
            </a:schemeClr>
          </a:solidFill>
        </p:spPr>
        <p:txBody>
          <a:bodyPr wrap="square" rtlCol="0">
            <a:spAutoFit/>
          </a:bodyPr>
          <a:lstStyle/>
          <a:p>
            <a:r>
              <a:rPr lang="en-US" sz="1400" b="1" dirty="0">
                <a:solidFill>
                  <a:schemeClr val="bg1"/>
                </a:solidFill>
              </a:rPr>
              <a:t>Instructions on replacing a current image:</a:t>
            </a:r>
          </a:p>
          <a:p>
            <a:pPr marL="228600" indent="-228600">
              <a:buFont typeface="+mj-lt"/>
              <a:buAutoNum type="arabicPeriod"/>
            </a:pPr>
            <a:r>
              <a:rPr lang="en-US" sz="1400" dirty="0">
                <a:solidFill>
                  <a:schemeClr val="bg1"/>
                </a:solidFill>
              </a:rPr>
              <a:t>Select and delete image and click the icon to insert a different image</a:t>
            </a:r>
          </a:p>
          <a:p>
            <a:pPr marL="228600" indent="-228600">
              <a:buFont typeface="+mj-lt"/>
              <a:buAutoNum type="arabicPeriod"/>
            </a:pPr>
            <a:r>
              <a:rPr lang="en-US" sz="1400" dirty="0">
                <a:solidFill>
                  <a:schemeClr val="bg1"/>
                </a:solidFill>
              </a:rPr>
              <a:t>Use the crop tool to position the image within the shape.  </a:t>
            </a:r>
          </a:p>
          <a:p>
            <a:endParaRPr lang="en-US" sz="1800" dirty="0">
              <a:solidFill>
                <a:schemeClr val="bg1"/>
              </a:solidFill>
            </a:endParaRPr>
          </a:p>
        </p:txBody>
      </p:sp>
      <p:sp>
        <p:nvSpPr>
          <p:cNvPr id="7" name="Slide Number Placeholder 6"/>
          <p:cNvSpPr>
            <a:spLocks noGrp="1"/>
          </p:cNvSpPr>
          <p:nvPr>
            <p:ph type="sldNum" sz="quarter" idx="24"/>
          </p:nvPr>
        </p:nvSpPr>
        <p:spPr/>
        <p:txBody>
          <a:bodyPr/>
          <a:lstStyle/>
          <a:p>
            <a:fld id="{AEFAAC5A-9C4F-4278-920D-DF2BAB595749}" type="slidenum">
              <a:rPr lang="en-US" smtClean="0"/>
              <a:pPr/>
              <a:t>‹#›</a:t>
            </a:fld>
            <a:endParaRPr lang="en-US" dirty="0"/>
          </a:p>
        </p:txBody>
      </p:sp>
      <p:sp>
        <p:nvSpPr>
          <p:cNvPr id="19" name="Text Placeholder 5"/>
          <p:cNvSpPr>
            <a:spLocks noGrp="1"/>
          </p:cNvSpPr>
          <p:nvPr>
            <p:ph type="body" sz="quarter" idx="12" hasCustomPrompt="1"/>
          </p:nvPr>
        </p:nvSpPr>
        <p:spPr>
          <a:xfrm>
            <a:off x="609601" y="1168749"/>
            <a:ext cx="11163868" cy="499715"/>
          </a:xfrm>
          <a:ln>
            <a:noFill/>
          </a:ln>
        </p:spPr>
        <p:txBody>
          <a:bodyPr bIns="0">
            <a:noAutofit/>
          </a:bodyPr>
          <a:lstStyle>
            <a:lvl1pPr marL="0" indent="0">
              <a:lnSpc>
                <a:spcPct val="90000"/>
              </a:lnSpc>
              <a:spcBef>
                <a:spcPts val="0"/>
              </a:spcBef>
              <a:buNone/>
              <a:defRPr sz="2000" b="1">
                <a:solidFill>
                  <a:srgbClr val="0065A2"/>
                </a:solidFill>
              </a:defRPr>
            </a:lvl1pPr>
          </a:lstStyle>
          <a:p>
            <a:r>
              <a:rPr lang="en-US" dirty="0"/>
              <a:t>Slide subtitle optional -  delete as needed</a:t>
            </a:r>
          </a:p>
        </p:txBody>
      </p:sp>
    </p:spTree>
    <p:extLst>
      <p:ext uri="{BB962C8B-B14F-4D97-AF65-F5344CB8AC3E}">
        <p14:creationId xmlns:p14="http://schemas.microsoft.com/office/powerpoint/2010/main" val="3586015298"/>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ICS/caption - FOUR images">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dirty="0"/>
              <a:t>four IMAGES with captions</a:t>
            </a:r>
            <a:br>
              <a:rPr lang="en-US" dirty="0"/>
            </a:br>
            <a:r>
              <a:rPr lang="en-US" dirty="0"/>
              <a:t>Headline in </a:t>
            </a:r>
            <a:r>
              <a:rPr lang="en-US" dirty="0" err="1"/>
              <a:t>arial</a:t>
            </a:r>
            <a:r>
              <a:rPr lang="en-US" dirty="0"/>
              <a:t> and all caps</a:t>
            </a:r>
          </a:p>
        </p:txBody>
      </p:sp>
      <p:sp>
        <p:nvSpPr>
          <p:cNvPr id="3" name="Slide Number Placeholder 2"/>
          <p:cNvSpPr>
            <a:spLocks noGrp="1"/>
          </p:cNvSpPr>
          <p:nvPr>
            <p:ph type="sldNum" sz="quarter" idx="23"/>
          </p:nvPr>
        </p:nvSpPr>
        <p:spPr/>
        <p:txBody>
          <a:bodyPr/>
          <a:lstStyle/>
          <a:p>
            <a:fld id="{AEFAAC5A-9C4F-4278-920D-DF2BAB595749}" type="slidenum">
              <a:rPr lang="en-US" smtClean="0"/>
              <a:pPr/>
              <a:t>‹#›</a:t>
            </a:fld>
            <a:endParaRPr lang="en-US" dirty="0"/>
          </a:p>
        </p:txBody>
      </p:sp>
      <p:sp>
        <p:nvSpPr>
          <p:cNvPr id="17" name="Text Placeholder 5"/>
          <p:cNvSpPr>
            <a:spLocks noGrp="1"/>
          </p:cNvSpPr>
          <p:nvPr>
            <p:ph type="body" sz="quarter" idx="12" hasCustomPrompt="1"/>
          </p:nvPr>
        </p:nvSpPr>
        <p:spPr>
          <a:xfrm>
            <a:off x="609601" y="1168749"/>
            <a:ext cx="11163868" cy="276999"/>
          </a:xfrm>
          <a:ln>
            <a:noFill/>
          </a:ln>
        </p:spPr>
        <p:txBody>
          <a:bodyPr bIns="0">
            <a:normAutofit/>
          </a:bodyPr>
          <a:lstStyle>
            <a:lvl1pPr marL="0" indent="0">
              <a:lnSpc>
                <a:spcPct val="90000"/>
              </a:lnSpc>
              <a:spcBef>
                <a:spcPts val="0"/>
              </a:spcBef>
              <a:buNone/>
              <a:defRPr sz="2000" b="1">
                <a:solidFill>
                  <a:srgbClr val="0065A2"/>
                </a:solidFill>
              </a:defRPr>
            </a:lvl1pPr>
          </a:lstStyle>
          <a:p>
            <a:r>
              <a:rPr lang="en-US" dirty="0"/>
              <a:t>Slide subtitle optional -  delete as needed</a:t>
            </a:r>
          </a:p>
        </p:txBody>
      </p:sp>
      <p:sp>
        <p:nvSpPr>
          <p:cNvPr id="14" name="TextBox 13"/>
          <p:cNvSpPr txBox="1"/>
          <p:nvPr userDrawn="1"/>
        </p:nvSpPr>
        <p:spPr>
          <a:xfrm>
            <a:off x="-2501970" y="0"/>
            <a:ext cx="2065241" cy="2523768"/>
          </a:xfrm>
          <a:prstGeom prst="rect">
            <a:avLst/>
          </a:prstGeom>
          <a:solidFill>
            <a:schemeClr val="bg1">
              <a:lumMod val="50000"/>
            </a:schemeClr>
          </a:solidFill>
        </p:spPr>
        <p:txBody>
          <a:bodyPr wrap="square" rtlCol="0">
            <a:spAutoFit/>
          </a:bodyPr>
          <a:lstStyle/>
          <a:p>
            <a:r>
              <a:rPr lang="en-US" sz="1400" b="1" dirty="0">
                <a:solidFill>
                  <a:schemeClr val="bg1"/>
                </a:solidFill>
              </a:rPr>
              <a:t>Instructions on replacing a current image:</a:t>
            </a:r>
          </a:p>
          <a:p>
            <a:pPr marL="228600" indent="-228600">
              <a:buFont typeface="+mj-lt"/>
              <a:buAutoNum type="arabicPeriod"/>
            </a:pPr>
            <a:r>
              <a:rPr lang="en-US" sz="1400" dirty="0">
                <a:solidFill>
                  <a:schemeClr val="bg1"/>
                </a:solidFill>
              </a:rPr>
              <a:t>Select and delete image and click the icon to insert a different image</a:t>
            </a:r>
          </a:p>
          <a:p>
            <a:pPr marL="228600" indent="-228600">
              <a:buFont typeface="+mj-lt"/>
              <a:buAutoNum type="arabicPeriod"/>
            </a:pPr>
            <a:r>
              <a:rPr lang="en-US" sz="1400" dirty="0">
                <a:solidFill>
                  <a:schemeClr val="bg1"/>
                </a:solidFill>
              </a:rPr>
              <a:t>Use the crop tool to position the image within the shape.  </a:t>
            </a:r>
          </a:p>
          <a:p>
            <a:endParaRPr lang="en-US" sz="1800" dirty="0">
              <a:solidFill>
                <a:schemeClr val="bg1"/>
              </a:solidFill>
            </a:endParaRPr>
          </a:p>
        </p:txBody>
      </p:sp>
      <p:sp>
        <p:nvSpPr>
          <p:cNvPr id="15" name="Picture Placeholder 4"/>
          <p:cNvSpPr>
            <a:spLocks noGrp="1" noChangeAspect="1"/>
          </p:cNvSpPr>
          <p:nvPr>
            <p:ph type="pic" sz="quarter" idx="15" hasCustomPrompt="1"/>
          </p:nvPr>
        </p:nvSpPr>
        <p:spPr>
          <a:xfrm>
            <a:off x="649916" y="1574667"/>
            <a:ext cx="5053832" cy="1844567"/>
          </a:xfrm>
          <a:solidFill>
            <a:schemeClr val="bg1">
              <a:lumMod val="75000"/>
            </a:schemeClr>
          </a:solidFill>
        </p:spPr>
        <p:txBody>
          <a:bodyPr tIns="182880"/>
          <a:lstStyle>
            <a:lvl1pPr marL="0" indent="0" algn="ctr">
              <a:buNone/>
              <a:defRPr baseline="0"/>
            </a:lvl1pPr>
          </a:lstStyle>
          <a:p>
            <a:r>
              <a:rPr lang="en-US" dirty="0"/>
              <a:t>Click icon to insert an image</a:t>
            </a:r>
          </a:p>
        </p:txBody>
      </p:sp>
      <p:sp>
        <p:nvSpPr>
          <p:cNvPr id="16" name="Text Placeholder 5"/>
          <p:cNvSpPr>
            <a:spLocks noGrp="1"/>
          </p:cNvSpPr>
          <p:nvPr>
            <p:ph type="body" sz="quarter" idx="17" hasCustomPrompt="1"/>
          </p:nvPr>
        </p:nvSpPr>
        <p:spPr>
          <a:xfrm>
            <a:off x="649916" y="3443427"/>
            <a:ext cx="5120640" cy="368183"/>
          </a:xfrm>
          <a:ln>
            <a:noFill/>
          </a:ln>
        </p:spPr>
        <p:txBody>
          <a:bodyPr bIns="0" anchor="t" anchorCtr="0">
            <a:normAutofit/>
          </a:bodyPr>
          <a:lstStyle>
            <a:lvl1pPr marL="0" marR="0" indent="0" algn="l" defTabSz="457200" rtl="0" eaLnBrk="1" fontAlgn="auto" latinLnBrk="0" hangingPunct="1">
              <a:lnSpc>
                <a:spcPct val="100000"/>
              </a:lnSpc>
              <a:spcBef>
                <a:spcPts val="0"/>
              </a:spcBef>
              <a:spcAft>
                <a:spcPts val="0"/>
              </a:spcAft>
              <a:buClrTx/>
              <a:buSzTx/>
              <a:buFont typeface="Wingdings" pitchFamily="2" charset="2"/>
              <a:buNone/>
              <a:tabLst/>
              <a:defRPr sz="1200" b="0" cap="none" baseline="0"/>
            </a:lvl1pPr>
          </a:lstStyle>
          <a:p>
            <a:r>
              <a:rPr lang="en-US" dirty="0"/>
              <a:t>Image Caption</a:t>
            </a:r>
          </a:p>
          <a:p>
            <a:r>
              <a:rPr lang="en-US" dirty="0"/>
              <a:t>Image Caption</a:t>
            </a:r>
          </a:p>
          <a:p>
            <a:endParaRPr lang="en-US" dirty="0"/>
          </a:p>
        </p:txBody>
      </p:sp>
      <p:sp>
        <p:nvSpPr>
          <p:cNvPr id="18" name="Picture Placeholder 4"/>
          <p:cNvSpPr>
            <a:spLocks noGrp="1" noChangeAspect="1"/>
          </p:cNvSpPr>
          <p:nvPr>
            <p:ph type="pic" sz="quarter" idx="25" hasCustomPrompt="1"/>
          </p:nvPr>
        </p:nvSpPr>
        <p:spPr>
          <a:xfrm>
            <a:off x="6549909" y="1574667"/>
            <a:ext cx="5053832" cy="1844567"/>
          </a:xfrm>
          <a:solidFill>
            <a:schemeClr val="bg1">
              <a:lumMod val="75000"/>
            </a:schemeClr>
          </a:solidFill>
        </p:spPr>
        <p:txBody>
          <a:bodyPr tIns="182880"/>
          <a:lstStyle>
            <a:lvl1pPr marL="0" indent="0" algn="ctr">
              <a:buNone/>
              <a:defRPr baseline="0"/>
            </a:lvl1pPr>
          </a:lstStyle>
          <a:p>
            <a:r>
              <a:rPr lang="en-US" dirty="0"/>
              <a:t>Click icon to insert an image</a:t>
            </a:r>
          </a:p>
        </p:txBody>
      </p:sp>
      <p:sp>
        <p:nvSpPr>
          <p:cNvPr id="19" name="Text Placeholder 5"/>
          <p:cNvSpPr>
            <a:spLocks noGrp="1"/>
          </p:cNvSpPr>
          <p:nvPr>
            <p:ph type="body" sz="quarter" idx="26" hasCustomPrompt="1"/>
          </p:nvPr>
        </p:nvSpPr>
        <p:spPr>
          <a:xfrm>
            <a:off x="6549909" y="3443427"/>
            <a:ext cx="5120640" cy="368183"/>
          </a:xfrm>
          <a:ln>
            <a:noFill/>
          </a:ln>
        </p:spPr>
        <p:txBody>
          <a:bodyPr bIns="0" anchor="t" anchorCtr="0">
            <a:normAutofit/>
          </a:bodyPr>
          <a:lstStyle>
            <a:lvl1pPr marL="0" marR="0" indent="0" algn="l" defTabSz="457200" rtl="0" eaLnBrk="1" fontAlgn="auto" latinLnBrk="0" hangingPunct="1">
              <a:lnSpc>
                <a:spcPct val="100000"/>
              </a:lnSpc>
              <a:spcBef>
                <a:spcPts val="0"/>
              </a:spcBef>
              <a:spcAft>
                <a:spcPts val="0"/>
              </a:spcAft>
              <a:buClrTx/>
              <a:buSzTx/>
              <a:buFont typeface="Wingdings" pitchFamily="2" charset="2"/>
              <a:buNone/>
              <a:tabLst/>
              <a:defRPr sz="1200" b="0" cap="none" baseline="0"/>
            </a:lvl1pPr>
          </a:lstStyle>
          <a:p>
            <a:r>
              <a:rPr lang="en-US" dirty="0"/>
              <a:t>Image Caption</a:t>
            </a:r>
          </a:p>
          <a:p>
            <a:r>
              <a:rPr lang="en-US" dirty="0"/>
              <a:t>Image Caption</a:t>
            </a:r>
          </a:p>
          <a:p>
            <a:endParaRPr lang="en-US" dirty="0"/>
          </a:p>
        </p:txBody>
      </p:sp>
      <p:sp>
        <p:nvSpPr>
          <p:cNvPr id="20" name="Picture Placeholder 4"/>
          <p:cNvSpPr>
            <a:spLocks noGrp="1" noChangeAspect="1"/>
          </p:cNvSpPr>
          <p:nvPr>
            <p:ph type="pic" sz="quarter" idx="27" hasCustomPrompt="1"/>
          </p:nvPr>
        </p:nvSpPr>
        <p:spPr>
          <a:xfrm>
            <a:off x="649916" y="4025152"/>
            <a:ext cx="5053832" cy="1844567"/>
          </a:xfrm>
          <a:solidFill>
            <a:schemeClr val="bg1">
              <a:lumMod val="75000"/>
            </a:schemeClr>
          </a:solidFill>
        </p:spPr>
        <p:txBody>
          <a:bodyPr tIns="182880"/>
          <a:lstStyle>
            <a:lvl1pPr marL="0" indent="0" algn="ctr">
              <a:buNone/>
              <a:defRPr baseline="0"/>
            </a:lvl1pPr>
          </a:lstStyle>
          <a:p>
            <a:r>
              <a:rPr lang="en-US" dirty="0"/>
              <a:t>Click icon to insert an image</a:t>
            </a:r>
          </a:p>
        </p:txBody>
      </p:sp>
      <p:sp>
        <p:nvSpPr>
          <p:cNvPr id="23" name="Text Placeholder 5"/>
          <p:cNvSpPr>
            <a:spLocks noGrp="1"/>
          </p:cNvSpPr>
          <p:nvPr>
            <p:ph type="body" sz="quarter" idx="28" hasCustomPrompt="1"/>
          </p:nvPr>
        </p:nvSpPr>
        <p:spPr>
          <a:xfrm>
            <a:off x="649916" y="5898517"/>
            <a:ext cx="5120640" cy="368183"/>
          </a:xfrm>
          <a:ln>
            <a:noFill/>
          </a:ln>
        </p:spPr>
        <p:txBody>
          <a:bodyPr bIns="0" anchor="t" anchorCtr="0">
            <a:normAutofit/>
          </a:bodyPr>
          <a:lstStyle>
            <a:lvl1pPr marL="0" marR="0" indent="0" algn="l" defTabSz="457200" rtl="0" eaLnBrk="1" fontAlgn="auto" latinLnBrk="0" hangingPunct="1">
              <a:lnSpc>
                <a:spcPct val="100000"/>
              </a:lnSpc>
              <a:spcBef>
                <a:spcPts val="0"/>
              </a:spcBef>
              <a:spcAft>
                <a:spcPts val="0"/>
              </a:spcAft>
              <a:buClrTx/>
              <a:buSzTx/>
              <a:buFont typeface="Wingdings" pitchFamily="2" charset="2"/>
              <a:buNone/>
              <a:tabLst/>
              <a:defRPr sz="1200" b="0" cap="none" baseline="0"/>
            </a:lvl1pPr>
          </a:lstStyle>
          <a:p>
            <a:r>
              <a:rPr lang="en-US" dirty="0"/>
              <a:t>Image Caption</a:t>
            </a:r>
          </a:p>
          <a:p>
            <a:r>
              <a:rPr lang="en-US" dirty="0"/>
              <a:t>Image Caption</a:t>
            </a:r>
          </a:p>
          <a:p>
            <a:endParaRPr lang="en-US" dirty="0"/>
          </a:p>
        </p:txBody>
      </p:sp>
      <p:sp>
        <p:nvSpPr>
          <p:cNvPr id="24" name="Picture Placeholder 4"/>
          <p:cNvSpPr>
            <a:spLocks noGrp="1" noChangeAspect="1"/>
          </p:cNvSpPr>
          <p:nvPr>
            <p:ph type="pic" sz="quarter" idx="29" hasCustomPrompt="1"/>
          </p:nvPr>
        </p:nvSpPr>
        <p:spPr>
          <a:xfrm>
            <a:off x="6549909" y="4025152"/>
            <a:ext cx="5053832" cy="1844567"/>
          </a:xfrm>
          <a:solidFill>
            <a:schemeClr val="bg1">
              <a:lumMod val="75000"/>
            </a:schemeClr>
          </a:solidFill>
        </p:spPr>
        <p:txBody>
          <a:bodyPr tIns="182880"/>
          <a:lstStyle>
            <a:lvl1pPr marL="0" indent="0" algn="ctr">
              <a:buNone/>
              <a:defRPr baseline="0"/>
            </a:lvl1pPr>
          </a:lstStyle>
          <a:p>
            <a:r>
              <a:rPr lang="en-US" dirty="0"/>
              <a:t>Click icon to insert an image</a:t>
            </a:r>
          </a:p>
        </p:txBody>
      </p:sp>
      <p:sp>
        <p:nvSpPr>
          <p:cNvPr id="27" name="Text Placeholder 5"/>
          <p:cNvSpPr>
            <a:spLocks noGrp="1"/>
          </p:cNvSpPr>
          <p:nvPr>
            <p:ph type="body" sz="quarter" idx="30" hasCustomPrompt="1"/>
          </p:nvPr>
        </p:nvSpPr>
        <p:spPr>
          <a:xfrm>
            <a:off x="6549909" y="5902308"/>
            <a:ext cx="5120640" cy="368183"/>
          </a:xfrm>
          <a:ln>
            <a:noFill/>
          </a:ln>
        </p:spPr>
        <p:txBody>
          <a:bodyPr bIns="0" anchor="t" anchorCtr="0">
            <a:normAutofit/>
          </a:bodyPr>
          <a:lstStyle>
            <a:lvl1pPr marL="0" marR="0" indent="0" algn="l" defTabSz="457200" rtl="0" eaLnBrk="1" fontAlgn="auto" latinLnBrk="0" hangingPunct="1">
              <a:lnSpc>
                <a:spcPct val="100000"/>
              </a:lnSpc>
              <a:spcBef>
                <a:spcPts val="0"/>
              </a:spcBef>
              <a:spcAft>
                <a:spcPts val="0"/>
              </a:spcAft>
              <a:buClrTx/>
              <a:buSzTx/>
              <a:buFont typeface="Wingdings" pitchFamily="2" charset="2"/>
              <a:buNone/>
              <a:tabLst/>
              <a:defRPr sz="1200" b="0" cap="none" baseline="0"/>
            </a:lvl1pPr>
          </a:lstStyle>
          <a:p>
            <a:r>
              <a:rPr lang="en-US" dirty="0"/>
              <a:t>Image Caption</a:t>
            </a:r>
          </a:p>
          <a:p>
            <a:r>
              <a:rPr lang="en-US" dirty="0"/>
              <a:t>Image Caption</a:t>
            </a:r>
          </a:p>
          <a:p>
            <a:endParaRPr lang="en-US" dirty="0"/>
          </a:p>
        </p:txBody>
      </p:sp>
    </p:spTree>
    <p:extLst>
      <p:ext uri="{BB962C8B-B14F-4D97-AF65-F5344CB8AC3E}">
        <p14:creationId xmlns:p14="http://schemas.microsoft.com/office/powerpoint/2010/main" val="41328956"/>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harts, Graphs, Tables">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1"/>
            </a:lvl1pPr>
          </a:lstStyle>
          <a:p>
            <a:r>
              <a:rPr lang="en-US" dirty="0"/>
              <a:t>graph, chart or table slide. </a:t>
            </a:r>
            <a:br>
              <a:rPr lang="en-US" dirty="0"/>
            </a:br>
            <a:r>
              <a:rPr lang="en-US" dirty="0"/>
              <a:t>Headline in all caps, Arial Font</a:t>
            </a:r>
          </a:p>
        </p:txBody>
      </p:sp>
      <p:sp>
        <p:nvSpPr>
          <p:cNvPr id="3" name="Content Placeholder 2"/>
          <p:cNvSpPr>
            <a:spLocks noGrp="1"/>
          </p:cNvSpPr>
          <p:nvPr>
            <p:ph idx="1" hasCustomPrompt="1"/>
          </p:nvPr>
        </p:nvSpPr>
        <p:spPr>
          <a:xfrm>
            <a:off x="609601" y="1699606"/>
            <a:ext cx="11163868" cy="4029858"/>
          </a:xfrm>
        </p:spPr>
        <p:txBody>
          <a:bodyPr/>
          <a:lstStyle>
            <a:lvl1pPr>
              <a:defRPr baseline="0"/>
            </a:lvl1pPr>
          </a:lstStyle>
          <a:p>
            <a:pPr lvl="0"/>
            <a:r>
              <a:rPr lang="en-US" dirty="0"/>
              <a:t>Click an icon below to add a chart, graph, or table.</a:t>
            </a:r>
          </a:p>
        </p:txBody>
      </p:sp>
      <p:sp>
        <p:nvSpPr>
          <p:cNvPr id="5" name="Slide Number Placeholder 4"/>
          <p:cNvSpPr>
            <a:spLocks noGrp="1"/>
          </p:cNvSpPr>
          <p:nvPr>
            <p:ph type="sldNum" sz="quarter" idx="10"/>
          </p:nvPr>
        </p:nvSpPr>
        <p:spPr/>
        <p:txBody>
          <a:bodyPr/>
          <a:lstStyle/>
          <a:p>
            <a:fld id="{AEFAAC5A-9C4F-4278-920D-DF2BAB595749}" type="slidenum">
              <a:rPr lang="en-US" smtClean="0"/>
              <a:pPr/>
              <a:t>‹#›</a:t>
            </a:fld>
            <a:endParaRPr lang="en-US" dirty="0"/>
          </a:p>
        </p:txBody>
      </p:sp>
      <p:sp>
        <p:nvSpPr>
          <p:cNvPr id="6" name="Text Placeholder 5"/>
          <p:cNvSpPr>
            <a:spLocks noGrp="1"/>
          </p:cNvSpPr>
          <p:nvPr>
            <p:ph type="body" sz="quarter" idx="12" hasCustomPrompt="1"/>
          </p:nvPr>
        </p:nvSpPr>
        <p:spPr>
          <a:xfrm>
            <a:off x="609601" y="1168749"/>
            <a:ext cx="11163868" cy="499715"/>
          </a:xfrm>
        </p:spPr>
        <p:txBody>
          <a:bodyPr bIns="0">
            <a:noAutofit/>
          </a:bodyPr>
          <a:lstStyle>
            <a:lvl1pPr marL="0" indent="0">
              <a:lnSpc>
                <a:spcPct val="90000"/>
              </a:lnSpc>
              <a:spcBef>
                <a:spcPts val="0"/>
              </a:spcBef>
              <a:buNone/>
              <a:defRPr sz="2000" b="1">
                <a:solidFill>
                  <a:srgbClr val="0065A2"/>
                </a:solidFill>
              </a:defRPr>
            </a:lvl1pPr>
          </a:lstStyle>
          <a:p>
            <a:r>
              <a:rPr lang="en-US" dirty="0"/>
              <a:t>Slide subtitle optional -  delete as needed</a:t>
            </a:r>
          </a:p>
        </p:txBody>
      </p:sp>
      <p:sp>
        <p:nvSpPr>
          <p:cNvPr id="7" name="Text Placeholder 6"/>
          <p:cNvSpPr>
            <a:spLocks noGrp="1"/>
          </p:cNvSpPr>
          <p:nvPr>
            <p:ph type="body" sz="quarter" idx="13" hasCustomPrompt="1"/>
          </p:nvPr>
        </p:nvSpPr>
        <p:spPr>
          <a:xfrm>
            <a:off x="647701" y="6318956"/>
            <a:ext cx="4948052" cy="539045"/>
          </a:xfrm>
        </p:spPr>
        <p:txBody>
          <a:bodyPr bIns="0" anchor="t" anchorCtr="0"/>
          <a:lstStyle>
            <a:lvl1pPr marL="0" indent="0">
              <a:buNone/>
              <a:defRPr sz="1050" baseline="0"/>
            </a:lvl1pPr>
          </a:lstStyle>
          <a:p>
            <a:pPr lvl="0"/>
            <a:r>
              <a:rPr lang="en-US" dirty="0"/>
              <a:t>Source:</a:t>
            </a:r>
          </a:p>
        </p:txBody>
      </p:sp>
    </p:spTree>
    <p:extLst>
      <p:ext uri="{BB962C8B-B14F-4D97-AF65-F5344CB8AC3E}">
        <p14:creationId xmlns:p14="http://schemas.microsoft.com/office/powerpoint/2010/main" val="1903252500"/>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Closing slide">
    <p:spTree>
      <p:nvGrpSpPr>
        <p:cNvPr id="1" name=""/>
        <p:cNvGrpSpPr/>
        <p:nvPr/>
      </p:nvGrpSpPr>
      <p:grpSpPr>
        <a:xfrm>
          <a:off x="0" y="0"/>
          <a:ext cx="0" cy="0"/>
          <a:chOff x="0" y="0"/>
          <a:chExt cx="0" cy="0"/>
        </a:xfrm>
      </p:grpSpPr>
      <p:pic>
        <p:nvPicPr>
          <p:cNvPr id="7" name="Picture 2" descr="C:\Users\amiesen\Desktop\anlrgbpptlogo.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867972" y="6156882"/>
            <a:ext cx="2062237" cy="557186"/>
          </a:xfrm>
          <a:prstGeom prst="rect">
            <a:avLst/>
          </a:prstGeom>
          <a:noFill/>
          <a:extLst>
            <a:ext uri="{909E8E84-426E-40dd-AFC4-6F175D3DCCD1}">
              <a14:hiddenFill xmlns="" xmlns:a14="http://schemas.microsoft.com/office/drawing/2010/main">
                <a:solidFill>
                  <a:srgbClr val="FFFFFF"/>
                </a:solidFill>
              </a14:hiddenFill>
            </a:ext>
          </a:extLst>
        </p:spPr>
      </p:pic>
      <p:sp>
        <p:nvSpPr>
          <p:cNvPr id="38" name="TextBox 37"/>
          <p:cNvSpPr txBox="1"/>
          <p:nvPr userDrawn="1"/>
        </p:nvSpPr>
        <p:spPr>
          <a:xfrm>
            <a:off x="626534" y="6247222"/>
            <a:ext cx="1387624" cy="369332"/>
          </a:xfrm>
          <a:prstGeom prst="rect">
            <a:avLst/>
          </a:prstGeom>
          <a:noFill/>
        </p:spPr>
        <p:txBody>
          <a:bodyPr wrap="none" lIns="0" rtlCol="0">
            <a:spAutoFit/>
          </a:bodyPr>
          <a:lstStyle/>
          <a:p>
            <a:r>
              <a:rPr lang="en-US" sz="1800" dirty="0">
                <a:solidFill>
                  <a:schemeClr val="tx1">
                    <a:lumMod val="50000"/>
                  </a:schemeClr>
                </a:solidFill>
              </a:rPr>
              <a:t>www.anl.gov</a:t>
            </a:r>
          </a:p>
        </p:txBody>
      </p:sp>
      <p:pic>
        <p:nvPicPr>
          <p:cNvPr id="8" name="Picture 7" descr="aerial view of Argonne with APS in front 5730-00068.jpg"/>
          <p:cNvPicPr>
            <a:picLocks noChangeAspect="1"/>
          </p:cNvPicPr>
          <p:nvPr userDrawn="1"/>
        </p:nvPicPr>
        <p:blipFill rotWithShape="1">
          <a:blip r:embed="rId3" cstate="email">
            <a:extLst>
              <a:ext uri="{28A0092B-C50C-407E-A947-70E740481C1C}">
                <a14:useLocalDpi xmlns:a14="http://schemas.microsoft.com/office/drawing/2010/main" val="0"/>
              </a:ext>
            </a:extLst>
          </a:blip>
          <a:srcRect t="10682" b="7135"/>
          <a:stretch/>
        </p:blipFill>
        <p:spPr>
          <a:xfrm>
            <a:off x="0" y="1"/>
            <a:ext cx="12192000" cy="5984917"/>
          </a:xfrm>
          <a:prstGeom prst="rect">
            <a:avLst/>
          </a:prstGeom>
        </p:spPr>
      </p:pic>
      <p:sp>
        <p:nvSpPr>
          <p:cNvPr id="9" name="Text Placeholder 2"/>
          <p:cNvSpPr>
            <a:spLocks noGrp="1"/>
          </p:cNvSpPr>
          <p:nvPr>
            <p:ph type="body" sz="quarter" idx="10" hasCustomPrompt="1"/>
          </p:nvPr>
        </p:nvSpPr>
        <p:spPr>
          <a:xfrm>
            <a:off x="1" y="-14246"/>
            <a:ext cx="12191999" cy="5999163"/>
          </a:xfrm>
          <a:solidFill>
            <a:schemeClr val="accent2">
              <a:alpha val="90000"/>
            </a:schemeClr>
          </a:solidFill>
        </p:spPr>
        <p:txBody>
          <a:bodyPr lIns="457200" tIns="0" bIns="457200" anchor="ctr"/>
          <a:lstStyle>
            <a:lvl1pPr marL="0" indent="0">
              <a:buNone/>
              <a:defRPr sz="2800" b="1" cap="all" baseline="0">
                <a:solidFill>
                  <a:schemeClr val="bg1"/>
                </a:solidFill>
              </a:defRPr>
            </a:lvl1pPr>
          </a:lstStyle>
          <a:p>
            <a:pPr lvl="0"/>
            <a:r>
              <a:rPr lang="en-US" dirty="0"/>
              <a:t>Type in closing statement</a:t>
            </a:r>
          </a:p>
        </p:txBody>
      </p:sp>
      <p:sp>
        <p:nvSpPr>
          <p:cNvPr id="6" name="TextBox 5"/>
          <p:cNvSpPr txBox="1"/>
          <p:nvPr userDrawn="1"/>
        </p:nvSpPr>
        <p:spPr>
          <a:xfrm>
            <a:off x="-1321339" y="-1815882"/>
            <a:ext cx="5042667" cy="1600438"/>
          </a:xfrm>
          <a:prstGeom prst="rect">
            <a:avLst/>
          </a:prstGeom>
          <a:solidFill>
            <a:schemeClr val="bg1">
              <a:lumMod val="50000"/>
            </a:schemeClr>
          </a:solidFill>
        </p:spPr>
        <p:txBody>
          <a:bodyPr wrap="square" rtlCol="0">
            <a:spAutoFit/>
          </a:bodyPr>
          <a:lstStyle/>
          <a:p>
            <a:r>
              <a:rPr lang="en-US" sz="1400" b="1" dirty="0">
                <a:solidFill>
                  <a:schemeClr val="bg1"/>
                </a:solidFill>
              </a:rPr>
              <a:t>Suggested</a:t>
            </a:r>
            <a:r>
              <a:rPr lang="en-US" sz="1400" b="1" baseline="0" dirty="0">
                <a:solidFill>
                  <a:schemeClr val="bg1"/>
                </a:solidFill>
              </a:rPr>
              <a:t> closing statement (optional): </a:t>
            </a:r>
          </a:p>
          <a:p>
            <a:endParaRPr lang="en-US" sz="1400" b="1" baseline="0" dirty="0">
              <a:solidFill>
                <a:schemeClr val="bg1"/>
              </a:solidFill>
            </a:endParaRPr>
          </a:p>
          <a:p>
            <a:pPr lvl="0"/>
            <a:r>
              <a:rPr lang="en-US" sz="1400" b="1" dirty="0">
                <a:solidFill>
                  <a:schemeClr val="bg1"/>
                </a:solidFill>
              </a:rPr>
              <a:t>WE START WITH YES.</a:t>
            </a:r>
          </a:p>
          <a:p>
            <a:pPr lvl="0">
              <a:spcAft>
                <a:spcPts val="1200"/>
              </a:spcAft>
            </a:pPr>
            <a:r>
              <a:rPr lang="en-US" sz="1400" b="1" dirty="0">
                <a:solidFill>
                  <a:schemeClr val="bg1"/>
                </a:solidFill>
              </a:rPr>
              <a:t>AND END WITH THANK YOU.</a:t>
            </a:r>
          </a:p>
          <a:p>
            <a:pPr lvl="0"/>
            <a:r>
              <a:rPr lang="en-US" sz="1400" b="1" dirty="0">
                <a:solidFill>
                  <a:schemeClr val="bg1"/>
                </a:solidFill>
              </a:rPr>
              <a:t>DO YOU HAVE ANY BIG QUESTIONS?</a:t>
            </a:r>
            <a:endParaRPr lang="en-US" sz="1400" dirty="0">
              <a:solidFill>
                <a:schemeClr val="bg1"/>
              </a:solidFill>
            </a:endParaRPr>
          </a:p>
          <a:p>
            <a:endParaRPr lang="en-US" sz="1800" dirty="0">
              <a:solidFill>
                <a:schemeClr val="bg1"/>
              </a:solidFill>
            </a:endParaRPr>
          </a:p>
        </p:txBody>
      </p:sp>
    </p:spTree>
    <p:extLst>
      <p:ext uri="{BB962C8B-B14F-4D97-AF65-F5344CB8AC3E}">
        <p14:creationId xmlns:p14="http://schemas.microsoft.com/office/powerpoint/2010/main" val="735665612"/>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Video">
    <p:spTree>
      <p:nvGrpSpPr>
        <p:cNvPr id="1" name=""/>
        <p:cNvGrpSpPr/>
        <p:nvPr/>
      </p:nvGrpSpPr>
      <p:grpSpPr>
        <a:xfrm>
          <a:off x="0" y="0"/>
          <a:ext cx="0" cy="0"/>
          <a:chOff x="0" y="0"/>
          <a:chExt cx="0" cy="0"/>
        </a:xfrm>
      </p:grpSpPr>
      <p:sp>
        <p:nvSpPr>
          <p:cNvPr id="3" name="Rectangle 2"/>
          <p:cNvSpPr/>
          <p:nvPr/>
        </p:nvSpPr>
        <p:spPr>
          <a:xfrm>
            <a:off x="0" y="-6724"/>
            <a:ext cx="12192000" cy="6864724"/>
          </a:xfrm>
          <a:prstGeom prst="rect">
            <a:avLst/>
          </a:prstGeom>
          <a:solidFill>
            <a:srgbClr val="1C1C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2" name="Title 1"/>
          <p:cNvSpPr>
            <a:spLocks noGrp="1"/>
          </p:cNvSpPr>
          <p:nvPr>
            <p:ph type="title" hasCustomPrompt="1"/>
          </p:nvPr>
        </p:nvSpPr>
        <p:spPr>
          <a:xfrm>
            <a:off x="609601" y="274639"/>
            <a:ext cx="11163868" cy="806017"/>
          </a:xfrm>
        </p:spPr>
        <p:txBody>
          <a:bodyPr anchor="b"/>
          <a:lstStyle>
            <a:lvl1pPr>
              <a:defRPr b="1">
                <a:solidFill>
                  <a:schemeClr val="bg1"/>
                </a:solidFill>
              </a:defRPr>
            </a:lvl1pPr>
          </a:lstStyle>
          <a:p>
            <a:r>
              <a:rPr lang="en-US" dirty="0"/>
              <a:t>TITLE AND CONTENT SLIDE. </a:t>
            </a:r>
            <a:br>
              <a:rPr lang="en-US" dirty="0"/>
            </a:br>
            <a:r>
              <a:rPr lang="en-US" dirty="0"/>
              <a:t>Headline in all caps, Arial Font</a:t>
            </a:r>
          </a:p>
        </p:txBody>
      </p:sp>
    </p:spTree>
    <p:extLst>
      <p:ext uri="{BB962C8B-B14F-4D97-AF65-F5344CB8AC3E}">
        <p14:creationId xmlns:p14="http://schemas.microsoft.com/office/powerpoint/2010/main" val="899790026"/>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89643394"/>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ver Option A">
    <p:bg>
      <p:bgPr>
        <a:solidFill>
          <a:schemeClr val="bg1"/>
        </a:solidFill>
        <a:effectLst/>
      </p:bgPr>
    </p:bg>
    <p:spTree>
      <p:nvGrpSpPr>
        <p:cNvPr id="1" name=""/>
        <p:cNvGrpSpPr/>
        <p:nvPr/>
      </p:nvGrpSpPr>
      <p:grpSpPr>
        <a:xfrm>
          <a:off x="0" y="0"/>
          <a:ext cx="0" cy="0"/>
          <a:chOff x="0" y="0"/>
          <a:chExt cx="0" cy="0"/>
        </a:xfrm>
      </p:grpSpPr>
      <p:pic>
        <p:nvPicPr>
          <p:cNvPr id="16" name="Picture 2" descr="C:\Users\amiesen\Desktop\anlrgbpptlogo.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491662" y="0"/>
            <a:ext cx="2479527" cy="669932"/>
          </a:xfrm>
          <a:prstGeom prst="rect">
            <a:avLst/>
          </a:prstGeom>
          <a:noFill/>
          <a:extLst>
            <a:ext uri="{909E8E84-426E-40dd-AFC4-6F175D3DCCD1}">
              <a14:hiddenFill xmlns="" xmlns:a14="http://schemas.microsoft.com/office/drawing/2010/main">
                <a:solidFill>
                  <a:srgbClr val="FFFFFF"/>
                </a:solidFill>
              </a14:hiddenFill>
            </a:ext>
          </a:extLst>
        </p:spPr>
      </p:pic>
      <p:sp>
        <p:nvSpPr>
          <p:cNvPr id="8" name="Picture Placeholder 4"/>
          <p:cNvSpPr>
            <a:spLocks noGrp="1" noChangeAspect="1"/>
          </p:cNvSpPr>
          <p:nvPr>
            <p:ph type="pic" sz="quarter" idx="16" hasCustomPrompt="1"/>
          </p:nvPr>
        </p:nvSpPr>
        <p:spPr>
          <a:xfrm>
            <a:off x="6484967" y="1699040"/>
            <a:ext cx="5707033" cy="2706624"/>
          </a:xfrm>
          <a:solidFill>
            <a:schemeClr val="bg1">
              <a:lumMod val="75000"/>
            </a:schemeClr>
          </a:solidFill>
        </p:spPr>
        <p:txBody>
          <a:bodyPr tIns="365760"/>
          <a:lstStyle>
            <a:lvl1pPr marL="0" indent="0" algn="ctr">
              <a:buNone/>
              <a:defRPr baseline="0"/>
            </a:lvl1pPr>
          </a:lstStyle>
          <a:p>
            <a:r>
              <a:rPr lang="en-US" dirty="0"/>
              <a:t>Click icon to insert an image</a:t>
            </a:r>
          </a:p>
        </p:txBody>
      </p:sp>
      <p:sp>
        <p:nvSpPr>
          <p:cNvPr id="2" name="Title 1"/>
          <p:cNvSpPr>
            <a:spLocks noGrp="1"/>
          </p:cNvSpPr>
          <p:nvPr>
            <p:ph type="title" hasCustomPrompt="1"/>
          </p:nvPr>
        </p:nvSpPr>
        <p:spPr>
          <a:xfrm>
            <a:off x="2" y="1689100"/>
            <a:ext cx="6484965" cy="2706624"/>
          </a:xfrm>
          <a:solidFill>
            <a:schemeClr val="accent2"/>
          </a:solidFill>
        </p:spPr>
        <p:txBody>
          <a:bodyPr lIns="457200" rIns="91440" anchor="ctr">
            <a:normAutofit/>
          </a:bodyPr>
          <a:lstStyle>
            <a:lvl1pPr>
              <a:defRPr sz="2800" baseline="0">
                <a:solidFill>
                  <a:schemeClr val="bg1"/>
                </a:solidFill>
              </a:defRPr>
            </a:lvl1pPr>
          </a:lstStyle>
          <a:p>
            <a:r>
              <a:rPr lang="en-US" dirty="0"/>
              <a:t>presentation title -Cover option A</a:t>
            </a:r>
            <a:br>
              <a:rPr lang="en-US" dirty="0"/>
            </a:br>
            <a:r>
              <a:rPr lang="en-US" dirty="0"/>
              <a:t>can be up to four </a:t>
            </a:r>
            <a:br>
              <a:rPr lang="en-US" dirty="0"/>
            </a:br>
            <a:r>
              <a:rPr lang="en-US" dirty="0"/>
              <a:t>or five lines of text</a:t>
            </a:r>
          </a:p>
        </p:txBody>
      </p:sp>
      <p:sp>
        <p:nvSpPr>
          <p:cNvPr id="45" name="Text Placeholder 4"/>
          <p:cNvSpPr>
            <a:spLocks noGrp="1"/>
          </p:cNvSpPr>
          <p:nvPr>
            <p:ph type="body" sz="quarter" idx="12" hasCustomPrompt="1"/>
          </p:nvPr>
        </p:nvSpPr>
        <p:spPr>
          <a:xfrm>
            <a:off x="-2" y="1689100"/>
            <a:ext cx="319619" cy="2706624"/>
          </a:xfrm>
          <a:solidFill>
            <a:schemeClr val="accent1"/>
          </a:solidFill>
        </p:spPr>
        <p:txBody>
          <a:bodyPr bIns="0" anchor="b"/>
          <a:lstStyle>
            <a:lvl1pPr marL="0" indent="0">
              <a:buNone/>
              <a:defRPr sz="100"/>
            </a:lvl1pPr>
          </a:lstStyle>
          <a:p>
            <a:pPr lvl="0"/>
            <a:r>
              <a:rPr lang="en-US" dirty="0"/>
              <a:t>  </a:t>
            </a:r>
          </a:p>
        </p:txBody>
      </p:sp>
      <p:sp>
        <p:nvSpPr>
          <p:cNvPr id="48" name="Text Placeholder 9"/>
          <p:cNvSpPr>
            <a:spLocks noGrp="1"/>
          </p:cNvSpPr>
          <p:nvPr>
            <p:ph type="body" sz="quarter" idx="17" hasCustomPrompt="1"/>
          </p:nvPr>
        </p:nvSpPr>
        <p:spPr>
          <a:xfrm>
            <a:off x="626534" y="4582947"/>
            <a:ext cx="3590495" cy="393700"/>
          </a:xfrm>
        </p:spPr>
        <p:txBody>
          <a:bodyPr lIns="0" bIns="0" anchor="b">
            <a:normAutofit/>
          </a:bodyPr>
          <a:lstStyle>
            <a:lvl1pPr marL="0" indent="0">
              <a:buNone/>
              <a:defRPr sz="1400" b="1" cap="all" baseline="0">
                <a:solidFill>
                  <a:schemeClr val="tx1"/>
                </a:solidFill>
              </a:defRPr>
            </a:lvl1pPr>
            <a:lvl2pPr marL="0" indent="0">
              <a:buNone/>
              <a:defRPr/>
            </a:lvl2pPr>
            <a:lvl3pPr marL="0" indent="0">
              <a:spcBef>
                <a:spcPts val="1800"/>
              </a:spcBef>
              <a:buNone/>
              <a:defRPr/>
            </a:lvl3pPr>
          </a:lstStyle>
          <a:p>
            <a:pPr lvl="0"/>
            <a:r>
              <a:rPr lang="en-US" dirty="0"/>
              <a:t>presenter name</a:t>
            </a:r>
          </a:p>
        </p:txBody>
      </p:sp>
      <p:sp>
        <p:nvSpPr>
          <p:cNvPr id="49" name="Text Placeholder 45"/>
          <p:cNvSpPr>
            <a:spLocks noGrp="1"/>
          </p:cNvSpPr>
          <p:nvPr>
            <p:ph type="body" sz="quarter" idx="18" hasCustomPrompt="1"/>
          </p:nvPr>
        </p:nvSpPr>
        <p:spPr>
          <a:xfrm>
            <a:off x="626534" y="4960384"/>
            <a:ext cx="3590495" cy="914400"/>
          </a:xfrm>
        </p:spPr>
        <p:txBody>
          <a:bodyPr lIns="0">
            <a:normAutofit/>
          </a:bodyPr>
          <a:lstStyle>
            <a:lvl1pPr marL="0" indent="0">
              <a:lnSpc>
                <a:spcPct val="95000"/>
              </a:lnSpc>
              <a:spcBef>
                <a:spcPts val="0"/>
              </a:spcBef>
              <a:buNone/>
              <a:defRPr sz="1400">
                <a:solidFill>
                  <a:schemeClr val="tx1"/>
                </a:solidFill>
              </a:defRPr>
            </a:lvl1pPr>
            <a:lvl2pPr marL="0" indent="0">
              <a:spcBef>
                <a:spcPts val="1800"/>
              </a:spcBef>
              <a:buNone/>
              <a:defRPr/>
            </a:lvl2pPr>
          </a:lstStyle>
          <a:p>
            <a:r>
              <a:rPr lang="en-US" dirty="0"/>
              <a:t>Add Presenter Title</a:t>
            </a:r>
            <a:br>
              <a:rPr lang="en-US" dirty="0"/>
            </a:br>
            <a:r>
              <a:rPr lang="en-US" dirty="0"/>
              <a:t>Optional Line 2</a:t>
            </a:r>
            <a:br>
              <a:rPr lang="en-US" dirty="0"/>
            </a:br>
            <a:r>
              <a:rPr lang="en-US" dirty="0"/>
              <a:t>Optional Line 3</a:t>
            </a:r>
          </a:p>
        </p:txBody>
      </p:sp>
      <p:sp>
        <p:nvSpPr>
          <p:cNvPr id="50" name="Text Placeholder 9"/>
          <p:cNvSpPr>
            <a:spLocks noGrp="1"/>
          </p:cNvSpPr>
          <p:nvPr>
            <p:ph type="body" sz="quarter" idx="21" hasCustomPrompt="1"/>
          </p:nvPr>
        </p:nvSpPr>
        <p:spPr>
          <a:xfrm>
            <a:off x="4556495" y="4582947"/>
            <a:ext cx="3590495" cy="393700"/>
          </a:xfrm>
        </p:spPr>
        <p:txBody>
          <a:bodyPr lIns="0" bIns="0" anchor="b">
            <a:normAutofit/>
          </a:bodyPr>
          <a:lstStyle>
            <a:lvl1pPr marL="0" indent="0">
              <a:buFont typeface="Arial" pitchFamily="34" charset="0"/>
              <a:buNone/>
              <a:defRPr sz="1400" b="1" cap="all" baseline="0">
                <a:solidFill>
                  <a:schemeClr val="tx1"/>
                </a:solidFill>
              </a:defRPr>
            </a:lvl1pPr>
            <a:lvl2pPr marL="0" indent="0">
              <a:buNone/>
              <a:defRPr/>
            </a:lvl2pPr>
            <a:lvl3pPr marL="0" indent="0">
              <a:spcBef>
                <a:spcPts val="1800"/>
              </a:spcBef>
              <a:buNone/>
              <a:defRPr/>
            </a:lvl3pPr>
          </a:lstStyle>
          <a:p>
            <a:pPr lvl="0"/>
            <a:r>
              <a:rPr lang="en-US" dirty="0"/>
              <a:t>presenter name</a:t>
            </a:r>
          </a:p>
        </p:txBody>
      </p:sp>
      <p:sp>
        <p:nvSpPr>
          <p:cNvPr id="53" name="Text Placeholder 45"/>
          <p:cNvSpPr>
            <a:spLocks noGrp="1"/>
          </p:cNvSpPr>
          <p:nvPr>
            <p:ph type="body" sz="quarter" idx="22" hasCustomPrompt="1"/>
          </p:nvPr>
        </p:nvSpPr>
        <p:spPr>
          <a:xfrm>
            <a:off x="4556495" y="4960384"/>
            <a:ext cx="3590495" cy="914400"/>
          </a:xfrm>
        </p:spPr>
        <p:txBody>
          <a:bodyPr lIns="0">
            <a:normAutofit/>
          </a:bodyPr>
          <a:lstStyle>
            <a:lvl1pPr marL="0" indent="0">
              <a:lnSpc>
                <a:spcPct val="95000"/>
              </a:lnSpc>
              <a:spcBef>
                <a:spcPts val="0"/>
              </a:spcBef>
              <a:buFont typeface="Arial" pitchFamily="34" charset="0"/>
              <a:buNone/>
              <a:defRPr sz="1400">
                <a:solidFill>
                  <a:schemeClr val="tx1"/>
                </a:solidFill>
              </a:defRPr>
            </a:lvl1pPr>
            <a:lvl2pPr marL="0" indent="0">
              <a:spcBef>
                <a:spcPts val="1800"/>
              </a:spcBef>
              <a:buNone/>
              <a:defRPr/>
            </a:lvl2pPr>
          </a:lstStyle>
          <a:p>
            <a:pPr lvl="0"/>
            <a:r>
              <a:rPr lang="en-US" dirty="0"/>
              <a:t>Remove second presenter </a:t>
            </a:r>
            <a:br>
              <a:rPr lang="en-US" dirty="0"/>
            </a:br>
            <a:r>
              <a:rPr lang="en-US" dirty="0"/>
              <a:t>info if not needed</a:t>
            </a:r>
          </a:p>
        </p:txBody>
      </p:sp>
      <p:sp>
        <p:nvSpPr>
          <p:cNvPr id="54" name="Text Placeholder 9"/>
          <p:cNvSpPr>
            <a:spLocks noGrp="1"/>
          </p:cNvSpPr>
          <p:nvPr>
            <p:ph type="body" sz="quarter" idx="25" hasCustomPrompt="1"/>
          </p:nvPr>
        </p:nvSpPr>
        <p:spPr>
          <a:xfrm>
            <a:off x="8480262" y="4582947"/>
            <a:ext cx="3590495" cy="393700"/>
          </a:xfrm>
        </p:spPr>
        <p:txBody>
          <a:bodyPr lIns="0" bIns="0" anchor="b">
            <a:normAutofit/>
          </a:bodyPr>
          <a:lstStyle>
            <a:lvl1pPr marL="0" indent="0">
              <a:buFont typeface="Arial" pitchFamily="34" charset="0"/>
              <a:buNone/>
              <a:defRPr sz="1400" b="1" cap="all" baseline="0">
                <a:solidFill>
                  <a:schemeClr val="tx1"/>
                </a:solidFill>
              </a:defRPr>
            </a:lvl1pPr>
            <a:lvl2pPr marL="0" indent="0">
              <a:buNone/>
              <a:defRPr/>
            </a:lvl2pPr>
            <a:lvl3pPr marL="0" indent="0">
              <a:spcBef>
                <a:spcPts val="1800"/>
              </a:spcBef>
              <a:buNone/>
              <a:defRPr/>
            </a:lvl3pPr>
          </a:lstStyle>
          <a:p>
            <a:pPr lvl="0"/>
            <a:r>
              <a:rPr lang="en-US" dirty="0"/>
              <a:t>presenter name</a:t>
            </a:r>
          </a:p>
        </p:txBody>
      </p:sp>
      <p:sp>
        <p:nvSpPr>
          <p:cNvPr id="55" name="Text Placeholder 45"/>
          <p:cNvSpPr>
            <a:spLocks noGrp="1"/>
          </p:cNvSpPr>
          <p:nvPr>
            <p:ph type="body" sz="quarter" idx="26" hasCustomPrompt="1"/>
          </p:nvPr>
        </p:nvSpPr>
        <p:spPr>
          <a:xfrm>
            <a:off x="8480262" y="4960384"/>
            <a:ext cx="3590495" cy="914400"/>
          </a:xfrm>
        </p:spPr>
        <p:txBody>
          <a:bodyPr lIns="0">
            <a:normAutofit/>
          </a:bodyPr>
          <a:lstStyle>
            <a:lvl1pPr marL="0" indent="0">
              <a:lnSpc>
                <a:spcPct val="95000"/>
              </a:lnSpc>
              <a:spcBef>
                <a:spcPts val="0"/>
              </a:spcBef>
              <a:buFont typeface="Arial" pitchFamily="34" charset="0"/>
              <a:buNone/>
              <a:defRPr sz="1400">
                <a:solidFill>
                  <a:schemeClr val="tx1"/>
                </a:solidFill>
              </a:defRPr>
            </a:lvl1pPr>
            <a:lvl2pPr marL="0" indent="0">
              <a:spcBef>
                <a:spcPts val="1800"/>
              </a:spcBef>
              <a:buNone/>
              <a:defRPr/>
            </a:lvl2pPr>
          </a:lstStyle>
          <a:p>
            <a:pPr lvl="0"/>
            <a:r>
              <a:rPr lang="en-US" dirty="0"/>
              <a:t>Remove third presenter </a:t>
            </a:r>
            <a:br>
              <a:rPr lang="en-US" dirty="0"/>
            </a:br>
            <a:r>
              <a:rPr lang="en-US" dirty="0"/>
              <a:t>info if not needed</a:t>
            </a:r>
          </a:p>
        </p:txBody>
      </p:sp>
      <p:sp>
        <p:nvSpPr>
          <p:cNvPr id="47" name="Text Placeholder 45"/>
          <p:cNvSpPr>
            <a:spLocks noGrp="1"/>
          </p:cNvSpPr>
          <p:nvPr>
            <p:ph type="body" sz="quarter" idx="19" hasCustomPrompt="1"/>
          </p:nvPr>
        </p:nvSpPr>
        <p:spPr>
          <a:xfrm>
            <a:off x="626533" y="6094282"/>
            <a:ext cx="7859323" cy="515411"/>
          </a:xfrm>
        </p:spPr>
        <p:txBody>
          <a:bodyPr lIns="0" anchor="b"/>
          <a:lstStyle>
            <a:lvl1pPr marL="0" indent="0">
              <a:spcBef>
                <a:spcPts val="0"/>
              </a:spcBef>
              <a:buNone/>
              <a:defRPr sz="1400" baseline="0">
                <a:solidFill>
                  <a:schemeClr val="tx1"/>
                </a:solidFill>
              </a:defRPr>
            </a:lvl1pPr>
            <a:lvl2pPr marL="0" indent="0">
              <a:spcBef>
                <a:spcPts val="1800"/>
              </a:spcBef>
              <a:buNone/>
              <a:defRPr/>
            </a:lvl2pPr>
          </a:lstStyle>
          <a:p>
            <a:pPr lvl="0"/>
            <a:r>
              <a:rPr lang="en-US" dirty="0"/>
              <a:t>Presentation Date</a:t>
            </a:r>
            <a:br>
              <a:rPr lang="en-US" dirty="0"/>
            </a:br>
            <a:r>
              <a:rPr lang="en-US" dirty="0"/>
              <a:t>City, State (presentation location)</a:t>
            </a:r>
          </a:p>
        </p:txBody>
      </p:sp>
      <p:sp>
        <p:nvSpPr>
          <p:cNvPr id="15" name="Text Placeholder 9"/>
          <p:cNvSpPr>
            <a:spLocks noGrp="1"/>
          </p:cNvSpPr>
          <p:nvPr>
            <p:ph type="body" sz="quarter" idx="27" hasCustomPrompt="1"/>
          </p:nvPr>
        </p:nvSpPr>
        <p:spPr>
          <a:xfrm>
            <a:off x="575733" y="730250"/>
            <a:ext cx="8250767" cy="393700"/>
          </a:xfrm>
        </p:spPr>
        <p:txBody>
          <a:bodyPr lIns="0" bIns="0" anchor="b">
            <a:normAutofit/>
          </a:bodyPr>
          <a:lstStyle>
            <a:lvl1pPr marL="0" indent="0">
              <a:buNone/>
              <a:defRPr sz="1800" b="1" cap="all" baseline="0">
                <a:solidFill>
                  <a:schemeClr val="tx1"/>
                </a:solidFill>
              </a:defRPr>
            </a:lvl1pPr>
            <a:lvl2pPr marL="0" indent="0">
              <a:buNone/>
              <a:defRPr/>
            </a:lvl2pPr>
            <a:lvl3pPr marL="0" indent="0">
              <a:spcBef>
                <a:spcPts val="1800"/>
              </a:spcBef>
              <a:buNone/>
              <a:defRPr/>
            </a:lvl3pPr>
          </a:lstStyle>
          <a:p>
            <a:pPr lvl="0"/>
            <a:r>
              <a:rPr lang="en-US" dirty="0"/>
              <a:t>Optional one line subhead, </a:t>
            </a:r>
            <a:r>
              <a:rPr lang="en-US" dirty="0" err="1"/>
              <a:t>url</a:t>
            </a:r>
            <a:r>
              <a:rPr lang="en-US" dirty="0"/>
              <a:t> or date</a:t>
            </a:r>
          </a:p>
        </p:txBody>
      </p:sp>
      <p:sp>
        <p:nvSpPr>
          <p:cNvPr id="17" name="TextBox 16"/>
          <p:cNvSpPr txBox="1"/>
          <p:nvPr userDrawn="1"/>
        </p:nvSpPr>
        <p:spPr>
          <a:xfrm>
            <a:off x="-1422052" y="-1241416"/>
            <a:ext cx="5168552" cy="1015663"/>
          </a:xfrm>
          <a:prstGeom prst="rect">
            <a:avLst/>
          </a:prstGeom>
          <a:solidFill>
            <a:schemeClr val="bg1">
              <a:lumMod val="50000"/>
            </a:schemeClr>
          </a:solidFill>
        </p:spPr>
        <p:txBody>
          <a:bodyPr wrap="square" rtlCol="0">
            <a:spAutoFit/>
          </a:bodyPr>
          <a:lstStyle/>
          <a:p>
            <a:r>
              <a:rPr lang="en-US" sz="1400" b="1" dirty="0">
                <a:solidFill>
                  <a:schemeClr val="bg1"/>
                </a:solidFill>
              </a:rPr>
              <a:t>Suggested</a:t>
            </a:r>
            <a:r>
              <a:rPr lang="en-US" sz="1400" b="1" baseline="0" dirty="0">
                <a:solidFill>
                  <a:schemeClr val="bg1"/>
                </a:solidFill>
              </a:rPr>
              <a:t> line of text (optional): </a:t>
            </a:r>
          </a:p>
          <a:p>
            <a:endParaRPr lang="en-US" sz="1400" b="1" baseline="0" dirty="0">
              <a:solidFill>
                <a:schemeClr val="bg1"/>
              </a:solidFill>
            </a:endParaRPr>
          </a:p>
          <a:p>
            <a:r>
              <a:rPr lang="en-US" sz="1400" b="1" baseline="0" dirty="0">
                <a:solidFill>
                  <a:schemeClr val="bg1"/>
                </a:solidFill>
              </a:rPr>
              <a:t>WE START WITH YES.</a:t>
            </a:r>
            <a:endParaRPr lang="en-US" sz="1400" dirty="0">
              <a:solidFill>
                <a:schemeClr val="bg1"/>
              </a:solidFill>
            </a:endParaRPr>
          </a:p>
          <a:p>
            <a:endParaRPr lang="en-US" sz="1800" dirty="0">
              <a:solidFill>
                <a:schemeClr val="bg1"/>
              </a:solidFill>
            </a:endParaRPr>
          </a:p>
        </p:txBody>
      </p:sp>
    </p:spTree>
    <p:extLst>
      <p:ext uri="{BB962C8B-B14F-4D97-AF65-F5344CB8AC3E}">
        <p14:creationId xmlns:p14="http://schemas.microsoft.com/office/powerpoint/2010/main" val="2646025708"/>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Cover Option B">
    <p:bg>
      <p:bgPr>
        <a:solidFill>
          <a:schemeClr val="bg1"/>
        </a:solidFill>
        <a:effectLst/>
      </p:bgPr>
    </p:bg>
    <p:spTree>
      <p:nvGrpSpPr>
        <p:cNvPr id="1" name=""/>
        <p:cNvGrpSpPr/>
        <p:nvPr/>
      </p:nvGrpSpPr>
      <p:grpSpPr>
        <a:xfrm>
          <a:off x="0" y="0"/>
          <a:ext cx="0" cy="0"/>
          <a:chOff x="0" y="0"/>
          <a:chExt cx="0" cy="0"/>
        </a:xfrm>
      </p:grpSpPr>
      <p:pic>
        <p:nvPicPr>
          <p:cNvPr id="17" name="Picture 2" descr="C:\Users\amiesen\Desktop\anlrgbpptlogo.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867972" y="6156882"/>
            <a:ext cx="2062237" cy="557186"/>
          </a:xfrm>
          <a:prstGeom prst="rect">
            <a:avLst/>
          </a:prstGeom>
          <a:noFill/>
          <a:extLst>
            <a:ext uri="{909E8E84-426E-40dd-AFC4-6F175D3DCCD1}">
              <a14:hiddenFill xmlns="" xmlns:a14="http://schemas.microsoft.com/office/drawing/2010/main">
                <a:solidFill>
                  <a:srgbClr val="FFFFFF"/>
                </a:solidFill>
              </a14:hiddenFill>
            </a:ext>
          </a:extLst>
        </p:spPr>
      </p:pic>
      <p:pic>
        <p:nvPicPr>
          <p:cNvPr id="83" name="Picture 82" descr="aerial view of Argonne with APS in front 5730-00068.jpg"/>
          <p:cNvPicPr>
            <a:picLocks noChangeAspect="1"/>
          </p:cNvPicPr>
          <p:nvPr userDrawn="1"/>
        </p:nvPicPr>
        <p:blipFill rotWithShape="1">
          <a:blip r:embed="rId3" cstate="email">
            <a:extLst>
              <a:ext uri="{28A0092B-C50C-407E-A947-70E740481C1C}">
                <a14:useLocalDpi xmlns:a14="http://schemas.microsoft.com/office/drawing/2010/main" val="0"/>
              </a:ext>
            </a:extLst>
          </a:blip>
          <a:srcRect t="10682" b="7135"/>
          <a:stretch/>
        </p:blipFill>
        <p:spPr>
          <a:xfrm>
            <a:off x="0" y="-27020"/>
            <a:ext cx="12192000" cy="6011938"/>
          </a:xfrm>
          <a:prstGeom prst="rect">
            <a:avLst/>
          </a:prstGeom>
        </p:spPr>
      </p:pic>
      <p:sp>
        <p:nvSpPr>
          <p:cNvPr id="84" name="Text Placeholder 1"/>
          <p:cNvSpPr>
            <a:spLocks noGrp="1"/>
          </p:cNvSpPr>
          <p:nvPr>
            <p:ph type="body" sz="quarter" idx="10" hasCustomPrompt="1"/>
          </p:nvPr>
        </p:nvSpPr>
        <p:spPr>
          <a:xfrm>
            <a:off x="0" y="-27020"/>
            <a:ext cx="12192000" cy="6011938"/>
          </a:xfrm>
          <a:solidFill>
            <a:schemeClr val="accent2">
              <a:alpha val="85000"/>
            </a:schemeClr>
          </a:solidFill>
        </p:spPr>
        <p:txBody>
          <a:bodyPr bIns="0" anchor="b"/>
          <a:lstStyle>
            <a:lvl1pPr marL="0" indent="0">
              <a:buNone/>
              <a:defRPr sz="100"/>
            </a:lvl1pPr>
          </a:lstStyle>
          <a:p>
            <a:r>
              <a:rPr lang="en-US" dirty="0"/>
              <a:t> </a:t>
            </a:r>
          </a:p>
        </p:txBody>
      </p:sp>
      <p:sp>
        <p:nvSpPr>
          <p:cNvPr id="8" name="Picture Placeholder 4"/>
          <p:cNvSpPr>
            <a:spLocks noGrp="1" noChangeAspect="1"/>
          </p:cNvSpPr>
          <p:nvPr>
            <p:ph type="pic" sz="quarter" idx="16" hasCustomPrompt="1"/>
          </p:nvPr>
        </p:nvSpPr>
        <p:spPr>
          <a:xfrm>
            <a:off x="6484968" y="1689100"/>
            <a:ext cx="5707033" cy="2706624"/>
          </a:xfrm>
          <a:solidFill>
            <a:schemeClr val="bg1">
              <a:lumMod val="75000"/>
            </a:schemeClr>
          </a:solidFill>
        </p:spPr>
        <p:txBody>
          <a:bodyPr tIns="365760"/>
          <a:lstStyle>
            <a:lvl1pPr marL="0" indent="0" algn="ctr">
              <a:buNone/>
              <a:defRPr baseline="0"/>
            </a:lvl1pPr>
          </a:lstStyle>
          <a:p>
            <a:r>
              <a:rPr lang="en-US" dirty="0"/>
              <a:t>Click icon to insert an image</a:t>
            </a:r>
          </a:p>
        </p:txBody>
      </p:sp>
      <p:sp>
        <p:nvSpPr>
          <p:cNvPr id="2" name="Title 1"/>
          <p:cNvSpPr>
            <a:spLocks noGrp="1"/>
          </p:cNvSpPr>
          <p:nvPr>
            <p:ph type="title" hasCustomPrompt="1"/>
          </p:nvPr>
        </p:nvSpPr>
        <p:spPr>
          <a:xfrm>
            <a:off x="2" y="1689100"/>
            <a:ext cx="6484965" cy="2706624"/>
          </a:xfrm>
          <a:solidFill>
            <a:schemeClr val="accent2"/>
          </a:solidFill>
        </p:spPr>
        <p:txBody>
          <a:bodyPr lIns="457200" rIns="91440" anchor="ctr">
            <a:normAutofit/>
          </a:bodyPr>
          <a:lstStyle>
            <a:lvl1pPr>
              <a:defRPr sz="2800" baseline="0">
                <a:solidFill>
                  <a:schemeClr val="bg1"/>
                </a:solidFill>
              </a:defRPr>
            </a:lvl1pPr>
          </a:lstStyle>
          <a:p>
            <a:r>
              <a:rPr lang="en-US" dirty="0"/>
              <a:t>presentation title -Cover option B </a:t>
            </a:r>
            <a:br>
              <a:rPr lang="en-US" dirty="0"/>
            </a:br>
            <a:r>
              <a:rPr lang="en-US" dirty="0"/>
              <a:t>can be up to four </a:t>
            </a:r>
            <a:br>
              <a:rPr lang="en-US" dirty="0"/>
            </a:br>
            <a:r>
              <a:rPr lang="en-US" dirty="0"/>
              <a:t>or five lines of text</a:t>
            </a:r>
          </a:p>
        </p:txBody>
      </p:sp>
      <p:sp>
        <p:nvSpPr>
          <p:cNvPr id="4" name="Text Placeholder 3"/>
          <p:cNvSpPr>
            <a:spLocks noGrp="1"/>
          </p:cNvSpPr>
          <p:nvPr>
            <p:ph type="body" sz="quarter" idx="24" hasCustomPrompt="1"/>
          </p:nvPr>
        </p:nvSpPr>
        <p:spPr>
          <a:xfrm>
            <a:off x="1" y="204953"/>
            <a:ext cx="7802035" cy="1292225"/>
          </a:xfrm>
        </p:spPr>
        <p:txBody>
          <a:bodyPr lIns="457200" rIns="274320" anchor="ctr"/>
          <a:lstStyle>
            <a:lvl1pPr marL="0" indent="0">
              <a:buNone/>
              <a:defRPr cap="all" baseline="0">
                <a:solidFill>
                  <a:schemeClr val="bg1"/>
                </a:solidFill>
              </a:defRPr>
            </a:lvl1pPr>
          </a:lstStyle>
          <a:p>
            <a:pPr lvl="0"/>
            <a:r>
              <a:rPr lang="en-US" dirty="0"/>
              <a:t>Insert presentation date</a:t>
            </a:r>
          </a:p>
        </p:txBody>
      </p:sp>
      <p:sp>
        <p:nvSpPr>
          <p:cNvPr id="85" name="Text Placeholder 9"/>
          <p:cNvSpPr>
            <a:spLocks noGrp="1"/>
          </p:cNvSpPr>
          <p:nvPr>
            <p:ph type="body" sz="quarter" idx="17" hasCustomPrompt="1"/>
          </p:nvPr>
        </p:nvSpPr>
        <p:spPr>
          <a:xfrm>
            <a:off x="626534" y="4582947"/>
            <a:ext cx="3590495" cy="393700"/>
          </a:xfrm>
        </p:spPr>
        <p:txBody>
          <a:bodyPr lIns="0" bIns="0" anchor="b">
            <a:normAutofit/>
          </a:bodyPr>
          <a:lstStyle>
            <a:lvl1pPr marL="0" indent="0">
              <a:buNone/>
              <a:defRPr sz="1400" b="1" cap="all" baseline="0">
                <a:solidFill>
                  <a:schemeClr val="bg1"/>
                </a:solidFill>
              </a:defRPr>
            </a:lvl1pPr>
            <a:lvl2pPr marL="0" indent="0">
              <a:buNone/>
              <a:defRPr/>
            </a:lvl2pPr>
            <a:lvl3pPr marL="0" indent="0">
              <a:spcBef>
                <a:spcPts val="1800"/>
              </a:spcBef>
              <a:buNone/>
              <a:defRPr/>
            </a:lvl3pPr>
          </a:lstStyle>
          <a:p>
            <a:pPr lvl="0"/>
            <a:r>
              <a:rPr lang="en-US" dirty="0"/>
              <a:t>presenter name</a:t>
            </a:r>
          </a:p>
        </p:txBody>
      </p:sp>
      <p:sp>
        <p:nvSpPr>
          <p:cNvPr id="86" name="Text Placeholder 45"/>
          <p:cNvSpPr>
            <a:spLocks noGrp="1"/>
          </p:cNvSpPr>
          <p:nvPr>
            <p:ph type="body" sz="quarter" idx="18" hasCustomPrompt="1"/>
          </p:nvPr>
        </p:nvSpPr>
        <p:spPr>
          <a:xfrm>
            <a:off x="626534" y="4960384"/>
            <a:ext cx="3590495" cy="914400"/>
          </a:xfrm>
        </p:spPr>
        <p:txBody>
          <a:bodyPr lIns="0">
            <a:normAutofit/>
          </a:bodyPr>
          <a:lstStyle>
            <a:lvl1pPr marL="0" indent="0">
              <a:lnSpc>
                <a:spcPct val="95000"/>
              </a:lnSpc>
              <a:spcBef>
                <a:spcPts val="0"/>
              </a:spcBef>
              <a:buNone/>
              <a:defRPr sz="1400">
                <a:solidFill>
                  <a:schemeClr val="bg1"/>
                </a:solidFill>
              </a:defRPr>
            </a:lvl1pPr>
            <a:lvl2pPr marL="0" indent="0">
              <a:spcBef>
                <a:spcPts val="1800"/>
              </a:spcBef>
              <a:buNone/>
              <a:defRPr/>
            </a:lvl2pPr>
          </a:lstStyle>
          <a:p>
            <a:r>
              <a:rPr lang="en-US" dirty="0"/>
              <a:t>Add Presenter Title</a:t>
            </a:r>
            <a:br>
              <a:rPr lang="en-US" dirty="0"/>
            </a:br>
            <a:r>
              <a:rPr lang="en-US" dirty="0"/>
              <a:t>Optional Line 2</a:t>
            </a:r>
            <a:br>
              <a:rPr lang="en-US" dirty="0"/>
            </a:br>
            <a:r>
              <a:rPr lang="en-US" dirty="0"/>
              <a:t>Optional Line 3</a:t>
            </a:r>
          </a:p>
        </p:txBody>
      </p:sp>
      <p:sp>
        <p:nvSpPr>
          <p:cNvPr id="87" name="Text Placeholder 9"/>
          <p:cNvSpPr>
            <a:spLocks noGrp="1"/>
          </p:cNvSpPr>
          <p:nvPr>
            <p:ph type="body" sz="quarter" idx="21" hasCustomPrompt="1"/>
          </p:nvPr>
        </p:nvSpPr>
        <p:spPr>
          <a:xfrm>
            <a:off x="4556495" y="4582947"/>
            <a:ext cx="3590495" cy="393700"/>
          </a:xfrm>
        </p:spPr>
        <p:txBody>
          <a:bodyPr lIns="0" bIns="0" anchor="b">
            <a:normAutofit/>
          </a:bodyPr>
          <a:lstStyle>
            <a:lvl1pPr marL="0" indent="0">
              <a:buFont typeface="Arial" pitchFamily="34" charset="0"/>
              <a:buNone/>
              <a:defRPr sz="1400" b="1" cap="all" baseline="0">
                <a:solidFill>
                  <a:schemeClr val="bg1"/>
                </a:solidFill>
              </a:defRPr>
            </a:lvl1pPr>
            <a:lvl2pPr marL="0" indent="0">
              <a:buNone/>
              <a:defRPr/>
            </a:lvl2pPr>
            <a:lvl3pPr marL="0" indent="0">
              <a:spcBef>
                <a:spcPts val="1800"/>
              </a:spcBef>
              <a:buNone/>
              <a:defRPr/>
            </a:lvl3pPr>
          </a:lstStyle>
          <a:p>
            <a:pPr lvl="0"/>
            <a:r>
              <a:rPr lang="en-US" dirty="0"/>
              <a:t>presenter name</a:t>
            </a:r>
          </a:p>
        </p:txBody>
      </p:sp>
      <p:sp>
        <p:nvSpPr>
          <p:cNvPr id="88" name="Text Placeholder 45"/>
          <p:cNvSpPr>
            <a:spLocks noGrp="1"/>
          </p:cNvSpPr>
          <p:nvPr>
            <p:ph type="body" sz="quarter" idx="22" hasCustomPrompt="1"/>
          </p:nvPr>
        </p:nvSpPr>
        <p:spPr>
          <a:xfrm>
            <a:off x="4556495" y="4960384"/>
            <a:ext cx="3590495" cy="914400"/>
          </a:xfrm>
        </p:spPr>
        <p:txBody>
          <a:bodyPr lIns="0">
            <a:normAutofit/>
          </a:bodyPr>
          <a:lstStyle>
            <a:lvl1pPr marL="0" indent="0">
              <a:lnSpc>
                <a:spcPct val="95000"/>
              </a:lnSpc>
              <a:spcBef>
                <a:spcPts val="0"/>
              </a:spcBef>
              <a:buFont typeface="Arial" pitchFamily="34" charset="0"/>
              <a:buNone/>
              <a:defRPr sz="1400">
                <a:solidFill>
                  <a:schemeClr val="bg1"/>
                </a:solidFill>
              </a:defRPr>
            </a:lvl1pPr>
            <a:lvl2pPr marL="0" indent="0">
              <a:spcBef>
                <a:spcPts val="1800"/>
              </a:spcBef>
              <a:buNone/>
              <a:defRPr/>
            </a:lvl2pPr>
          </a:lstStyle>
          <a:p>
            <a:pPr lvl="0"/>
            <a:r>
              <a:rPr lang="en-US" dirty="0"/>
              <a:t>Remove second presenter info </a:t>
            </a:r>
            <a:br>
              <a:rPr lang="en-US" dirty="0"/>
            </a:br>
            <a:r>
              <a:rPr lang="en-US" dirty="0"/>
              <a:t>if not needed</a:t>
            </a:r>
          </a:p>
        </p:txBody>
      </p:sp>
      <p:sp>
        <p:nvSpPr>
          <p:cNvPr id="89" name="Text Placeholder 9"/>
          <p:cNvSpPr>
            <a:spLocks noGrp="1"/>
          </p:cNvSpPr>
          <p:nvPr>
            <p:ph type="body" sz="quarter" idx="25" hasCustomPrompt="1"/>
          </p:nvPr>
        </p:nvSpPr>
        <p:spPr>
          <a:xfrm>
            <a:off x="8480262" y="4582947"/>
            <a:ext cx="3590495" cy="393700"/>
          </a:xfrm>
        </p:spPr>
        <p:txBody>
          <a:bodyPr lIns="0" bIns="0" anchor="b">
            <a:normAutofit/>
          </a:bodyPr>
          <a:lstStyle>
            <a:lvl1pPr marL="0" indent="0">
              <a:buFont typeface="Arial" pitchFamily="34" charset="0"/>
              <a:buNone/>
              <a:defRPr sz="1400" b="1" cap="all" baseline="0">
                <a:solidFill>
                  <a:schemeClr val="bg1"/>
                </a:solidFill>
              </a:defRPr>
            </a:lvl1pPr>
            <a:lvl2pPr marL="0" indent="0">
              <a:buNone/>
              <a:defRPr/>
            </a:lvl2pPr>
            <a:lvl3pPr marL="0" indent="0">
              <a:spcBef>
                <a:spcPts val="1800"/>
              </a:spcBef>
              <a:buNone/>
              <a:defRPr/>
            </a:lvl3pPr>
          </a:lstStyle>
          <a:p>
            <a:pPr lvl="0"/>
            <a:r>
              <a:rPr lang="en-US" dirty="0"/>
              <a:t>presenter name</a:t>
            </a:r>
          </a:p>
        </p:txBody>
      </p:sp>
      <p:sp>
        <p:nvSpPr>
          <p:cNvPr id="90" name="Text Placeholder 45"/>
          <p:cNvSpPr>
            <a:spLocks noGrp="1"/>
          </p:cNvSpPr>
          <p:nvPr>
            <p:ph type="body" sz="quarter" idx="26" hasCustomPrompt="1"/>
          </p:nvPr>
        </p:nvSpPr>
        <p:spPr>
          <a:xfrm>
            <a:off x="8480262" y="4960384"/>
            <a:ext cx="3590495" cy="914400"/>
          </a:xfrm>
        </p:spPr>
        <p:txBody>
          <a:bodyPr lIns="0">
            <a:normAutofit/>
          </a:bodyPr>
          <a:lstStyle>
            <a:lvl1pPr marL="0" indent="0">
              <a:lnSpc>
                <a:spcPct val="95000"/>
              </a:lnSpc>
              <a:spcBef>
                <a:spcPts val="0"/>
              </a:spcBef>
              <a:buFont typeface="Arial" pitchFamily="34" charset="0"/>
              <a:buNone/>
              <a:defRPr sz="1400">
                <a:solidFill>
                  <a:schemeClr val="bg1"/>
                </a:solidFill>
              </a:defRPr>
            </a:lvl1pPr>
            <a:lvl2pPr marL="0" indent="0">
              <a:spcBef>
                <a:spcPts val="1800"/>
              </a:spcBef>
              <a:buNone/>
              <a:defRPr/>
            </a:lvl2pPr>
          </a:lstStyle>
          <a:p>
            <a:pPr lvl="0"/>
            <a:r>
              <a:rPr lang="en-US" dirty="0"/>
              <a:t>Remove third presenter info </a:t>
            </a:r>
            <a:br>
              <a:rPr lang="en-US" dirty="0"/>
            </a:br>
            <a:r>
              <a:rPr lang="en-US" dirty="0"/>
              <a:t>if not needed</a:t>
            </a:r>
          </a:p>
        </p:txBody>
      </p:sp>
      <p:sp>
        <p:nvSpPr>
          <p:cNvPr id="47" name="Text Placeholder 4"/>
          <p:cNvSpPr>
            <a:spLocks noGrp="1"/>
          </p:cNvSpPr>
          <p:nvPr>
            <p:ph type="body" sz="quarter" idx="12" hasCustomPrompt="1"/>
          </p:nvPr>
        </p:nvSpPr>
        <p:spPr>
          <a:xfrm>
            <a:off x="-2" y="1689100"/>
            <a:ext cx="319619" cy="2706624"/>
          </a:xfrm>
          <a:solidFill>
            <a:schemeClr val="accent1"/>
          </a:solidFill>
        </p:spPr>
        <p:txBody>
          <a:bodyPr bIns="0" anchor="b"/>
          <a:lstStyle>
            <a:lvl1pPr marL="0" indent="0">
              <a:buNone/>
              <a:defRPr sz="100"/>
            </a:lvl1pPr>
          </a:lstStyle>
          <a:p>
            <a:pPr lvl="0"/>
            <a:r>
              <a:rPr lang="en-US" dirty="0"/>
              <a:t>  </a:t>
            </a:r>
          </a:p>
        </p:txBody>
      </p:sp>
      <p:sp>
        <p:nvSpPr>
          <p:cNvPr id="155" name="TextBox 154"/>
          <p:cNvSpPr txBox="1"/>
          <p:nvPr userDrawn="1"/>
        </p:nvSpPr>
        <p:spPr>
          <a:xfrm>
            <a:off x="-2501970" y="0"/>
            <a:ext cx="2065241" cy="2523768"/>
          </a:xfrm>
          <a:prstGeom prst="rect">
            <a:avLst/>
          </a:prstGeom>
          <a:solidFill>
            <a:schemeClr val="bg1">
              <a:lumMod val="50000"/>
            </a:schemeClr>
          </a:solidFill>
        </p:spPr>
        <p:txBody>
          <a:bodyPr wrap="square" rtlCol="0">
            <a:spAutoFit/>
          </a:bodyPr>
          <a:lstStyle/>
          <a:p>
            <a:r>
              <a:rPr lang="en-US" sz="1400" b="1" dirty="0">
                <a:solidFill>
                  <a:schemeClr val="bg1"/>
                </a:solidFill>
              </a:rPr>
              <a:t>Instructions on replacing a current image:</a:t>
            </a:r>
          </a:p>
          <a:p>
            <a:pPr marL="228600" indent="-228600">
              <a:buFont typeface="+mj-lt"/>
              <a:buAutoNum type="arabicPeriod"/>
            </a:pPr>
            <a:r>
              <a:rPr lang="en-US" sz="1400" dirty="0">
                <a:solidFill>
                  <a:schemeClr val="bg1"/>
                </a:solidFill>
              </a:rPr>
              <a:t>Select and delete image and click the icon to insert a different image</a:t>
            </a:r>
          </a:p>
          <a:p>
            <a:pPr marL="228600" indent="-228600">
              <a:buFont typeface="+mj-lt"/>
              <a:buAutoNum type="arabicPeriod"/>
            </a:pPr>
            <a:r>
              <a:rPr lang="en-US" sz="1400" dirty="0">
                <a:solidFill>
                  <a:schemeClr val="bg1"/>
                </a:solidFill>
              </a:rPr>
              <a:t>Use the crop tool to position the image within the shape.  </a:t>
            </a:r>
          </a:p>
          <a:p>
            <a:endParaRPr lang="en-US" sz="1800" dirty="0">
              <a:solidFill>
                <a:schemeClr val="bg1"/>
              </a:solidFill>
            </a:endParaRPr>
          </a:p>
        </p:txBody>
      </p:sp>
    </p:spTree>
    <p:extLst>
      <p:ext uri="{BB962C8B-B14F-4D97-AF65-F5344CB8AC3E}">
        <p14:creationId xmlns:p14="http://schemas.microsoft.com/office/powerpoint/2010/main" val="4030406044"/>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ver Option C">
    <p:bg>
      <p:bgPr>
        <a:solidFill>
          <a:schemeClr val="bg1"/>
        </a:solidFill>
        <a:effectLst/>
      </p:bgPr>
    </p:bg>
    <p:spTree>
      <p:nvGrpSpPr>
        <p:cNvPr id="1" name=""/>
        <p:cNvGrpSpPr/>
        <p:nvPr/>
      </p:nvGrpSpPr>
      <p:grpSpPr>
        <a:xfrm>
          <a:off x="0" y="0"/>
          <a:ext cx="0" cy="0"/>
          <a:chOff x="0" y="0"/>
          <a:chExt cx="0" cy="0"/>
        </a:xfrm>
      </p:grpSpPr>
      <p:pic>
        <p:nvPicPr>
          <p:cNvPr id="18" name="Picture 2" descr="C:\Users\amiesen\Desktop\anlrgbpptlogo.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715572" y="167615"/>
            <a:ext cx="2062648" cy="557297"/>
          </a:xfrm>
          <a:prstGeom prst="rect">
            <a:avLst/>
          </a:prstGeom>
          <a:noFill/>
          <a:extLst>
            <a:ext uri="{909E8E84-426E-40dd-AFC4-6F175D3DCCD1}">
              <a14:hiddenFill xmlns="" xmlns:a14="http://schemas.microsoft.com/office/drawing/2010/main">
                <a:solidFill>
                  <a:srgbClr val="FFFFFF"/>
                </a:solidFill>
              </a14:hiddenFill>
            </a:ext>
          </a:extLst>
        </p:spPr>
      </p:pic>
      <p:sp>
        <p:nvSpPr>
          <p:cNvPr id="47" name="Text Placeholder 45"/>
          <p:cNvSpPr>
            <a:spLocks noGrp="1"/>
          </p:cNvSpPr>
          <p:nvPr>
            <p:ph type="body" sz="quarter" idx="19" hasCustomPrompt="1"/>
          </p:nvPr>
        </p:nvSpPr>
        <p:spPr>
          <a:xfrm>
            <a:off x="626533" y="6094282"/>
            <a:ext cx="7859323" cy="515411"/>
          </a:xfrm>
        </p:spPr>
        <p:txBody>
          <a:bodyPr lIns="0" anchor="b"/>
          <a:lstStyle>
            <a:lvl1pPr marL="0" indent="0">
              <a:spcBef>
                <a:spcPts val="0"/>
              </a:spcBef>
              <a:buNone/>
              <a:defRPr sz="1400" baseline="0">
                <a:solidFill>
                  <a:srgbClr val="47484A"/>
                </a:solidFill>
              </a:defRPr>
            </a:lvl1pPr>
            <a:lvl2pPr marL="0" indent="0">
              <a:spcBef>
                <a:spcPts val="1800"/>
              </a:spcBef>
              <a:buNone/>
              <a:defRPr/>
            </a:lvl2pPr>
          </a:lstStyle>
          <a:p>
            <a:pPr lvl="0"/>
            <a:r>
              <a:rPr lang="en-US" dirty="0"/>
              <a:t>Presentation Date</a:t>
            </a:r>
            <a:br>
              <a:rPr lang="en-US" dirty="0"/>
            </a:br>
            <a:r>
              <a:rPr lang="en-US" dirty="0"/>
              <a:t>City, State (presentation location)</a:t>
            </a:r>
          </a:p>
        </p:txBody>
      </p:sp>
      <p:sp>
        <p:nvSpPr>
          <p:cNvPr id="50" name="Text Placeholder 9"/>
          <p:cNvSpPr>
            <a:spLocks noGrp="1"/>
          </p:cNvSpPr>
          <p:nvPr>
            <p:ph type="body" sz="quarter" idx="17" hasCustomPrompt="1"/>
          </p:nvPr>
        </p:nvSpPr>
        <p:spPr>
          <a:xfrm>
            <a:off x="626534" y="4945565"/>
            <a:ext cx="3590495" cy="393700"/>
          </a:xfrm>
        </p:spPr>
        <p:txBody>
          <a:bodyPr lIns="0" bIns="0" anchor="b">
            <a:normAutofit/>
          </a:bodyPr>
          <a:lstStyle>
            <a:lvl1pPr marL="0" indent="0">
              <a:buNone/>
              <a:defRPr sz="1400" b="1" cap="all" baseline="0">
                <a:solidFill>
                  <a:srgbClr val="47484A"/>
                </a:solidFill>
              </a:defRPr>
            </a:lvl1pPr>
            <a:lvl2pPr marL="0" indent="0">
              <a:buNone/>
              <a:defRPr/>
            </a:lvl2pPr>
            <a:lvl3pPr marL="0" indent="0">
              <a:spcBef>
                <a:spcPts val="1800"/>
              </a:spcBef>
              <a:buNone/>
              <a:defRPr/>
            </a:lvl3pPr>
          </a:lstStyle>
          <a:p>
            <a:pPr lvl="0"/>
            <a:r>
              <a:rPr lang="en-US" dirty="0"/>
              <a:t>presenter name</a:t>
            </a:r>
          </a:p>
        </p:txBody>
      </p:sp>
      <p:sp>
        <p:nvSpPr>
          <p:cNvPr id="53" name="Text Placeholder 45"/>
          <p:cNvSpPr>
            <a:spLocks noGrp="1"/>
          </p:cNvSpPr>
          <p:nvPr>
            <p:ph type="body" sz="quarter" idx="18" hasCustomPrompt="1"/>
          </p:nvPr>
        </p:nvSpPr>
        <p:spPr>
          <a:xfrm>
            <a:off x="626534" y="5323002"/>
            <a:ext cx="3590495" cy="746722"/>
          </a:xfrm>
        </p:spPr>
        <p:txBody>
          <a:bodyPr lIns="0">
            <a:normAutofit/>
          </a:bodyPr>
          <a:lstStyle>
            <a:lvl1pPr marL="0" indent="0">
              <a:lnSpc>
                <a:spcPct val="95000"/>
              </a:lnSpc>
              <a:spcBef>
                <a:spcPts val="0"/>
              </a:spcBef>
              <a:buNone/>
              <a:defRPr sz="1400">
                <a:solidFill>
                  <a:srgbClr val="47484A"/>
                </a:solidFill>
              </a:defRPr>
            </a:lvl1pPr>
            <a:lvl2pPr marL="0" indent="0">
              <a:spcBef>
                <a:spcPts val="1800"/>
              </a:spcBef>
              <a:buNone/>
              <a:defRPr/>
            </a:lvl2pPr>
          </a:lstStyle>
          <a:p>
            <a:r>
              <a:rPr lang="en-US" dirty="0"/>
              <a:t>Add Presenter Title</a:t>
            </a:r>
            <a:br>
              <a:rPr lang="en-US" dirty="0"/>
            </a:br>
            <a:r>
              <a:rPr lang="en-US" dirty="0"/>
              <a:t>Optional Line 2</a:t>
            </a:r>
            <a:br>
              <a:rPr lang="en-US" dirty="0"/>
            </a:br>
            <a:r>
              <a:rPr lang="en-US" dirty="0"/>
              <a:t>Optional Line 3</a:t>
            </a:r>
          </a:p>
        </p:txBody>
      </p:sp>
      <p:sp>
        <p:nvSpPr>
          <p:cNvPr id="56" name="Text Placeholder 9"/>
          <p:cNvSpPr>
            <a:spLocks noGrp="1"/>
          </p:cNvSpPr>
          <p:nvPr>
            <p:ph type="body" sz="quarter" idx="21" hasCustomPrompt="1"/>
          </p:nvPr>
        </p:nvSpPr>
        <p:spPr>
          <a:xfrm>
            <a:off x="4556495" y="4945565"/>
            <a:ext cx="3590495" cy="393700"/>
          </a:xfrm>
        </p:spPr>
        <p:txBody>
          <a:bodyPr lIns="0" bIns="0" anchor="b">
            <a:normAutofit/>
          </a:bodyPr>
          <a:lstStyle>
            <a:lvl1pPr marL="0" indent="0">
              <a:buFont typeface="Arial" pitchFamily="34" charset="0"/>
              <a:buNone/>
              <a:defRPr sz="1400" b="1" cap="all" baseline="0">
                <a:solidFill>
                  <a:srgbClr val="47484A"/>
                </a:solidFill>
              </a:defRPr>
            </a:lvl1pPr>
            <a:lvl2pPr marL="0" indent="0">
              <a:buNone/>
              <a:defRPr/>
            </a:lvl2pPr>
            <a:lvl3pPr marL="0" indent="0">
              <a:spcBef>
                <a:spcPts val="1800"/>
              </a:spcBef>
              <a:buNone/>
              <a:defRPr/>
            </a:lvl3pPr>
          </a:lstStyle>
          <a:p>
            <a:pPr lvl="0"/>
            <a:r>
              <a:rPr lang="en-US" dirty="0"/>
              <a:t>presenter name</a:t>
            </a:r>
          </a:p>
        </p:txBody>
      </p:sp>
      <p:sp>
        <p:nvSpPr>
          <p:cNvPr id="57" name="Text Placeholder 45"/>
          <p:cNvSpPr>
            <a:spLocks noGrp="1"/>
          </p:cNvSpPr>
          <p:nvPr>
            <p:ph type="body" sz="quarter" idx="22" hasCustomPrompt="1"/>
          </p:nvPr>
        </p:nvSpPr>
        <p:spPr>
          <a:xfrm>
            <a:off x="4556495" y="5323002"/>
            <a:ext cx="3590495" cy="746722"/>
          </a:xfrm>
        </p:spPr>
        <p:txBody>
          <a:bodyPr lIns="0">
            <a:normAutofit/>
          </a:bodyPr>
          <a:lstStyle>
            <a:lvl1pPr marL="0" indent="0">
              <a:lnSpc>
                <a:spcPct val="95000"/>
              </a:lnSpc>
              <a:spcBef>
                <a:spcPts val="0"/>
              </a:spcBef>
              <a:buFont typeface="Arial" pitchFamily="34" charset="0"/>
              <a:buNone/>
              <a:defRPr sz="1400">
                <a:solidFill>
                  <a:srgbClr val="47484A"/>
                </a:solidFill>
              </a:defRPr>
            </a:lvl1pPr>
            <a:lvl2pPr marL="0" indent="0">
              <a:spcBef>
                <a:spcPts val="1800"/>
              </a:spcBef>
              <a:buNone/>
              <a:defRPr/>
            </a:lvl2pPr>
          </a:lstStyle>
          <a:p>
            <a:pPr lvl="0"/>
            <a:r>
              <a:rPr lang="en-US" dirty="0"/>
              <a:t>Remove second presenter info </a:t>
            </a:r>
            <a:br>
              <a:rPr lang="en-US" dirty="0"/>
            </a:br>
            <a:r>
              <a:rPr lang="en-US" dirty="0"/>
              <a:t>if not needed</a:t>
            </a:r>
          </a:p>
        </p:txBody>
      </p:sp>
      <p:sp>
        <p:nvSpPr>
          <p:cNvPr id="45" name="Picture Placeholder 4"/>
          <p:cNvSpPr>
            <a:spLocks noGrp="1" noChangeAspect="1"/>
          </p:cNvSpPr>
          <p:nvPr>
            <p:ph type="pic" sz="quarter" idx="16" hasCustomPrompt="1"/>
          </p:nvPr>
        </p:nvSpPr>
        <p:spPr>
          <a:xfrm>
            <a:off x="290836" y="899575"/>
            <a:ext cx="11901165" cy="2761535"/>
          </a:xfrm>
          <a:solidFill>
            <a:schemeClr val="bg1">
              <a:lumMod val="75000"/>
            </a:schemeClr>
          </a:solidFill>
        </p:spPr>
        <p:txBody>
          <a:bodyPr tIns="365760"/>
          <a:lstStyle>
            <a:lvl1pPr marL="0" indent="0" algn="ctr">
              <a:buNone/>
              <a:defRPr baseline="0"/>
            </a:lvl1pPr>
          </a:lstStyle>
          <a:p>
            <a:r>
              <a:rPr lang="en-US" dirty="0"/>
              <a:t>Click icon to insert an image</a:t>
            </a:r>
          </a:p>
        </p:txBody>
      </p:sp>
      <p:sp>
        <p:nvSpPr>
          <p:cNvPr id="2" name="Title 1"/>
          <p:cNvSpPr>
            <a:spLocks noGrp="1"/>
          </p:cNvSpPr>
          <p:nvPr>
            <p:ph type="title" hasCustomPrompt="1"/>
          </p:nvPr>
        </p:nvSpPr>
        <p:spPr>
          <a:xfrm>
            <a:off x="626533" y="3726366"/>
            <a:ext cx="11270539" cy="862880"/>
          </a:xfrm>
        </p:spPr>
        <p:txBody>
          <a:bodyPr lIns="0" rIns="91440" anchor="b">
            <a:normAutofit/>
          </a:bodyPr>
          <a:lstStyle>
            <a:lvl1pPr>
              <a:defRPr sz="2800" baseline="0">
                <a:solidFill>
                  <a:schemeClr val="tx1">
                    <a:lumMod val="50000"/>
                  </a:schemeClr>
                </a:solidFill>
              </a:defRPr>
            </a:lvl1pPr>
          </a:lstStyle>
          <a:p>
            <a:r>
              <a:rPr lang="en-US" dirty="0"/>
              <a:t>presentation title – cover option c </a:t>
            </a:r>
          </a:p>
        </p:txBody>
      </p:sp>
      <p:sp>
        <p:nvSpPr>
          <p:cNvPr id="87" name="Text Placeholder 9"/>
          <p:cNvSpPr>
            <a:spLocks noGrp="1"/>
          </p:cNvSpPr>
          <p:nvPr>
            <p:ph type="body" sz="quarter" idx="23" hasCustomPrompt="1"/>
          </p:nvPr>
        </p:nvSpPr>
        <p:spPr>
          <a:xfrm>
            <a:off x="8480262" y="4945565"/>
            <a:ext cx="3590495" cy="393700"/>
          </a:xfrm>
        </p:spPr>
        <p:txBody>
          <a:bodyPr lIns="0" bIns="0" anchor="b">
            <a:normAutofit/>
          </a:bodyPr>
          <a:lstStyle>
            <a:lvl1pPr marL="0" indent="0">
              <a:buFont typeface="Arial" pitchFamily="34" charset="0"/>
              <a:buNone/>
              <a:defRPr sz="1400" b="1" cap="all" baseline="0">
                <a:solidFill>
                  <a:srgbClr val="47484A"/>
                </a:solidFill>
              </a:defRPr>
            </a:lvl1pPr>
            <a:lvl2pPr marL="0" indent="0">
              <a:buNone/>
              <a:defRPr/>
            </a:lvl2pPr>
            <a:lvl3pPr marL="0" indent="0">
              <a:spcBef>
                <a:spcPts val="1800"/>
              </a:spcBef>
              <a:buNone/>
              <a:defRPr/>
            </a:lvl3pPr>
          </a:lstStyle>
          <a:p>
            <a:pPr lvl="0"/>
            <a:r>
              <a:rPr lang="en-US" dirty="0"/>
              <a:t>presenter name</a:t>
            </a:r>
          </a:p>
        </p:txBody>
      </p:sp>
      <p:sp>
        <p:nvSpPr>
          <p:cNvPr id="88" name="Text Placeholder 45"/>
          <p:cNvSpPr>
            <a:spLocks noGrp="1"/>
          </p:cNvSpPr>
          <p:nvPr>
            <p:ph type="body" sz="quarter" idx="24" hasCustomPrompt="1"/>
          </p:nvPr>
        </p:nvSpPr>
        <p:spPr>
          <a:xfrm>
            <a:off x="8480262" y="5323002"/>
            <a:ext cx="3590495" cy="746722"/>
          </a:xfrm>
        </p:spPr>
        <p:txBody>
          <a:bodyPr lIns="0">
            <a:normAutofit/>
          </a:bodyPr>
          <a:lstStyle>
            <a:lvl1pPr marL="0" indent="0">
              <a:lnSpc>
                <a:spcPct val="95000"/>
              </a:lnSpc>
              <a:spcBef>
                <a:spcPts val="0"/>
              </a:spcBef>
              <a:buFont typeface="Arial" pitchFamily="34" charset="0"/>
              <a:buNone/>
              <a:defRPr sz="1400">
                <a:solidFill>
                  <a:srgbClr val="47484A"/>
                </a:solidFill>
              </a:defRPr>
            </a:lvl1pPr>
            <a:lvl2pPr marL="0" indent="0">
              <a:spcBef>
                <a:spcPts val="1800"/>
              </a:spcBef>
              <a:buNone/>
              <a:defRPr/>
            </a:lvl2pPr>
          </a:lstStyle>
          <a:p>
            <a:pPr lvl="0"/>
            <a:r>
              <a:rPr lang="en-US" dirty="0"/>
              <a:t>Remove third presenter info </a:t>
            </a:r>
            <a:br>
              <a:rPr lang="en-US" dirty="0"/>
            </a:br>
            <a:r>
              <a:rPr lang="en-US" dirty="0"/>
              <a:t>if not needed</a:t>
            </a:r>
          </a:p>
        </p:txBody>
      </p:sp>
      <p:sp>
        <p:nvSpPr>
          <p:cNvPr id="5" name="Text Placeholder 4"/>
          <p:cNvSpPr>
            <a:spLocks noGrp="1"/>
          </p:cNvSpPr>
          <p:nvPr>
            <p:ph type="body" sz="quarter" idx="25" hasCustomPrompt="1"/>
          </p:nvPr>
        </p:nvSpPr>
        <p:spPr>
          <a:xfrm>
            <a:off x="626533" y="4589247"/>
            <a:ext cx="11313219" cy="331077"/>
          </a:xfrm>
        </p:spPr>
        <p:txBody>
          <a:bodyPr/>
          <a:lstStyle>
            <a:lvl1pPr marL="0" indent="0">
              <a:buNone/>
              <a:defRPr b="1" baseline="0">
                <a:solidFill>
                  <a:schemeClr val="accent2"/>
                </a:solidFill>
              </a:defRPr>
            </a:lvl1pPr>
          </a:lstStyle>
          <a:p>
            <a:pPr lvl="0"/>
            <a:r>
              <a:rPr lang="en-US" dirty="0"/>
              <a:t>Subtitle – delete if not needed</a:t>
            </a:r>
          </a:p>
        </p:txBody>
      </p:sp>
      <p:sp>
        <p:nvSpPr>
          <p:cNvPr id="46" name="Text Placeholder 4"/>
          <p:cNvSpPr>
            <a:spLocks noGrp="1"/>
          </p:cNvSpPr>
          <p:nvPr>
            <p:ph type="body" sz="quarter" idx="12" hasCustomPrompt="1"/>
          </p:nvPr>
        </p:nvSpPr>
        <p:spPr>
          <a:xfrm>
            <a:off x="2" y="899573"/>
            <a:ext cx="299452" cy="2761488"/>
          </a:xfrm>
          <a:solidFill>
            <a:schemeClr val="accent1"/>
          </a:solidFill>
        </p:spPr>
        <p:txBody>
          <a:bodyPr bIns="0" anchor="b"/>
          <a:lstStyle>
            <a:lvl1pPr marL="0" indent="0">
              <a:buNone/>
              <a:defRPr sz="100"/>
            </a:lvl1pPr>
          </a:lstStyle>
          <a:p>
            <a:pPr lvl="0"/>
            <a:r>
              <a:rPr lang="en-US" dirty="0"/>
              <a:t>  </a:t>
            </a:r>
          </a:p>
        </p:txBody>
      </p:sp>
      <p:sp>
        <p:nvSpPr>
          <p:cNvPr id="186" name="TextBox 185"/>
          <p:cNvSpPr txBox="1"/>
          <p:nvPr userDrawn="1"/>
        </p:nvSpPr>
        <p:spPr>
          <a:xfrm>
            <a:off x="-2501970" y="0"/>
            <a:ext cx="2065241" cy="2523768"/>
          </a:xfrm>
          <a:prstGeom prst="rect">
            <a:avLst/>
          </a:prstGeom>
          <a:solidFill>
            <a:schemeClr val="bg1">
              <a:lumMod val="50000"/>
            </a:schemeClr>
          </a:solidFill>
        </p:spPr>
        <p:txBody>
          <a:bodyPr wrap="square" rtlCol="0">
            <a:spAutoFit/>
          </a:bodyPr>
          <a:lstStyle/>
          <a:p>
            <a:r>
              <a:rPr lang="en-US" sz="1400" b="1" dirty="0">
                <a:solidFill>
                  <a:schemeClr val="bg1"/>
                </a:solidFill>
              </a:rPr>
              <a:t>Instructions on replacing a current image:</a:t>
            </a:r>
          </a:p>
          <a:p>
            <a:pPr marL="228600" indent="-228600">
              <a:buFont typeface="+mj-lt"/>
              <a:buAutoNum type="arabicPeriod"/>
            </a:pPr>
            <a:r>
              <a:rPr lang="en-US" sz="1400" dirty="0">
                <a:solidFill>
                  <a:schemeClr val="bg1"/>
                </a:solidFill>
              </a:rPr>
              <a:t>Select and delete image and click the icon to insert a different image</a:t>
            </a:r>
          </a:p>
          <a:p>
            <a:pPr marL="228600" indent="-228600">
              <a:buFont typeface="+mj-lt"/>
              <a:buAutoNum type="arabicPeriod"/>
            </a:pPr>
            <a:r>
              <a:rPr lang="en-US" sz="1400" dirty="0">
                <a:solidFill>
                  <a:schemeClr val="bg1"/>
                </a:solidFill>
              </a:rPr>
              <a:t>Use the crop tool to position the image within the shape.  </a:t>
            </a:r>
          </a:p>
          <a:p>
            <a:endParaRPr lang="en-US" sz="1800" dirty="0">
              <a:solidFill>
                <a:schemeClr val="bg1"/>
              </a:solidFill>
            </a:endParaRPr>
          </a:p>
        </p:txBody>
      </p:sp>
      <p:sp>
        <p:nvSpPr>
          <p:cNvPr id="17" name="Text Placeholder 4"/>
          <p:cNvSpPr>
            <a:spLocks noGrp="1"/>
          </p:cNvSpPr>
          <p:nvPr>
            <p:ph type="body" sz="quarter" idx="26" hasCustomPrompt="1"/>
          </p:nvPr>
        </p:nvSpPr>
        <p:spPr>
          <a:xfrm>
            <a:off x="670984" y="366275"/>
            <a:ext cx="11313219" cy="331077"/>
          </a:xfrm>
        </p:spPr>
        <p:txBody>
          <a:bodyPr/>
          <a:lstStyle>
            <a:lvl1pPr marL="0" indent="0">
              <a:buNone/>
              <a:defRPr sz="1000" b="1" cap="all" baseline="0">
                <a:solidFill>
                  <a:schemeClr val="tx1"/>
                </a:solidFill>
              </a:defRPr>
            </a:lvl1pPr>
          </a:lstStyle>
          <a:p>
            <a:r>
              <a:rPr lang="en-US" sz="1000" b="0" cap="all" dirty="0">
                <a:solidFill>
                  <a:srgbClr val="000000"/>
                </a:solidFill>
              </a:rPr>
              <a:t>Type in name of </a:t>
            </a:r>
            <a:r>
              <a:rPr lang="en-US" sz="1000" b="0" cap="all" dirty="0" err="1">
                <a:solidFill>
                  <a:srgbClr val="000000"/>
                </a:solidFill>
              </a:rPr>
              <a:t>fACILITY</a:t>
            </a:r>
            <a:r>
              <a:rPr lang="en-US" sz="1000" b="0" cap="all" dirty="0">
                <a:solidFill>
                  <a:srgbClr val="000000"/>
                </a:solidFill>
              </a:rPr>
              <a:t>, division, group, program or </a:t>
            </a:r>
            <a:r>
              <a:rPr lang="en-US" sz="1000" dirty="0">
                <a:solidFill>
                  <a:srgbClr val="000000"/>
                </a:solidFill>
              </a:rPr>
              <a:t>www.anl.gov</a:t>
            </a:r>
          </a:p>
        </p:txBody>
      </p:sp>
    </p:spTree>
    <p:extLst>
      <p:ext uri="{BB962C8B-B14F-4D97-AF65-F5344CB8AC3E}">
        <p14:creationId xmlns:p14="http://schemas.microsoft.com/office/powerpoint/2010/main" val="3271888168"/>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Cover Option D">
    <p:bg>
      <p:bgPr>
        <a:solidFill>
          <a:schemeClr val="bg1"/>
        </a:solidFill>
        <a:effectLst/>
      </p:bgPr>
    </p:bg>
    <p:spTree>
      <p:nvGrpSpPr>
        <p:cNvPr id="1" name=""/>
        <p:cNvGrpSpPr/>
        <p:nvPr/>
      </p:nvGrpSpPr>
      <p:grpSpPr>
        <a:xfrm>
          <a:off x="0" y="0"/>
          <a:ext cx="0" cy="0"/>
          <a:chOff x="0" y="0"/>
          <a:chExt cx="0" cy="0"/>
        </a:xfrm>
      </p:grpSpPr>
      <p:pic>
        <p:nvPicPr>
          <p:cNvPr id="16" name="Picture 2" descr="C:\Users\amiesen\Desktop\anlrgbpptlogo.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867972" y="320211"/>
            <a:ext cx="2062648" cy="557297"/>
          </a:xfrm>
          <a:prstGeom prst="rect">
            <a:avLst/>
          </a:prstGeom>
          <a:noFill/>
          <a:extLst>
            <a:ext uri="{909E8E84-426E-40dd-AFC4-6F175D3DCCD1}">
              <a14:hiddenFill xmlns="" xmlns:a14="http://schemas.microsoft.com/office/drawing/2010/main">
                <a:solidFill>
                  <a:srgbClr val="FFFFFF"/>
                </a:solidFill>
              </a14:hiddenFill>
            </a:ext>
          </a:extLst>
        </p:spPr>
      </p:pic>
      <p:sp>
        <p:nvSpPr>
          <p:cNvPr id="47" name="Text Placeholder 45"/>
          <p:cNvSpPr>
            <a:spLocks noGrp="1"/>
          </p:cNvSpPr>
          <p:nvPr>
            <p:ph type="body" sz="quarter" idx="19" hasCustomPrompt="1"/>
          </p:nvPr>
        </p:nvSpPr>
        <p:spPr>
          <a:xfrm>
            <a:off x="626533" y="6094282"/>
            <a:ext cx="7859323" cy="515411"/>
          </a:xfrm>
        </p:spPr>
        <p:txBody>
          <a:bodyPr lIns="0" anchor="b"/>
          <a:lstStyle>
            <a:lvl1pPr marL="0" indent="0">
              <a:spcBef>
                <a:spcPts val="0"/>
              </a:spcBef>
              <a:buNone/>
              <a:defRPr sz="1400" baseline="0">
                <a:solidFill>
                  <a:srgbClr val="47484A"/>
                </a:solidFill>
              </a:defRPr>
            </a:lvl1pPr>
            <a:lvl2pPr marL="0" indent="0">
              <a:spcBef>
                <a:spcPts val="1800"/>
              </a:spcBef>
              <a:buNone/>
              <a:defRPr/>
            </a:lvl2pPr>
          </a:lstStyle>
          <a:p>
            <a:pPr lvl="0"/>
            <a:r>
              <a:rPr lang="en-US" dirty="0"/>
              <a:t>Presentation Date</a:t>
            </a:r>
            <a:br>
              <a:rPr lang="en-US" dirty="0"/>
            </a:br>
            <a:r>
              <a:rPr lang="en-US" dirty="0"/>
              <a:t>City, State (presentation location)</a:t>
            </a:r>
          </a:p>
        </p:txBody>
      </p:sp>
      <p:sp>
        <p:nvSpPr>
          <p:cNvPr id="50" name="Text Placeholder 9"/>
          <p:cNvSpPr>
            <a:spLocks noGrp="1"/>
          </p:cNvSpPr>
          <p:nvPr>
            <p:ph type="body" sz="quarter" idx="17" hasCustomPrompt="1"/>
          </p:nvPr>
        </p:nvSpPr>
        <p:spPr>
          <a:xfrm>
            <a:off x="626534" y="4581631"/>
            <a:ext cx="3590495" cy="393700"/>
          </a:xfrm>
        </p:spPr>
        <p:txBody>
          <a:bodyPr lIns="0" bIns="0" anchor="b">
            <a:normAutofit/>
          </a:bodyPr>
          <a:lstStyle>
            <a:lvl1pPr marL="0" indent="0">
              <a:buNone/>
              <a:defRPr sz="1400" b="1" cap="all" baseline="0">
                <a:solidFill>
                  <a:srgbClr val="47484A"/>
                </a:solidFill>
              </a:defRPr>
            </a:lvl1pPr>
            <a:lvl2pPr marL="0" indent="0">
              <a:buNone/>
              <a:defRPr/>
            </a:lvl2pPr>
            <a:lvl3pPr marL="0" indent="0">
              <a:spcBef>
                <a:spcPts val="1800"/>
              </a:spcBef>
              <a:buNone/>
              <a:defRPr/>
            </a:lvl3pPr>
          </a:lstStyle>
          <a:p>
            <a:pPr lvl="0"/>
            <a:r>
              <a:rPr lang="en-US" dirty="0"/>
              <a:t>presenter name</a:t>
            </a:r>
          </a:p>
        </p:txBody>
      </p:sp>
      <p:sp>
        <p:nvSpPr>
          <p:cNvPr id="53" name="Text Placeholder 45"/>
          <p:cNvSpPr>
            <a:spLocks noGrp="1"/>
          </p:cNvSpPr>
          <p:nvPr>
            <p:ph type="body" sz="quarter" idx="18" hasCustomPrompt="1"/>
          </p:nvPr>
        </p:nvSpPr>
        <p:spPr>
          <a:xfrm>
            <a:off x="626534" y="4959068"/>
            <a:ext cx="3590495" cy="914400"/>
          </a:xfrm>
        </p:spPr>
        <p:txBody>
          <a:bodyPr lIns="0">
            <a:normAutofit/>
          </a:bodyPr>
          <a:lstStyle>
            <a:lvl1pPr marL="0" indent="0">
              <a:lnSpc>
                <a:spcPct val="95000"/>
              </a:lnSpc>
              <a:spcBef>
                <a:spcPts val="0"/>
              </a:spcBef>
              <a:buNone/>
              <a:defRPr sz="1400">
                <a:solidFill>
                  <a:srgbClr val="47484A"/>
                </a:solidFill>
              </a:defRPr>
            </a:lvl1pPr>
            <a:lvl2pPr marL="0" indent="0">
              <a:spcBef>
                <a:spcPts val="1800"/>
              </a:spcBef>
              <a:buNone/>
              <a:defRPr/>
            </a:lvl2pPr>
          </a:lstStyle>
          <a:p>
            <a:r>
              <a:rPr lang="en-US" dirty="0"/>
              <a:t>Add Presenter Title</a:t>
            </a:r>
            <a:br>
              <a:rPr lang="en-US" dirty="0"/>
            </a:br>
            <a:r>
              <a:rPr lang="en-US" dirty="0"/>
              <a:t>Optional Line 2</a:t>
            </a:r>
            <a:br>
              <a:rPr lang="en-US" dirty="0"/>
            </a:br>
            <a:r>
              <a:rPr lang="en-US" dirty="0"/>
              <a:t>Optional Line 3</a:t>
            </a:r>
          </a:p>
        </p:txBody>
      </p:sp>
      <p:sp>
        <p:nvSpPr>
          <p:cNvPr id="56" name="Text Placeholder 9"/>
          <p:cNvSpPr>
            <a:spLocks noGrp="1"/>
          </p:cNvSpPr>
          <p:nvPr>
            <p:ph type="body" sz="quarter" idx="21" hasCustomPrompt="1"/>
          </p:nvPr>
        </p:nvSpPr>
        <p:spPr>
          <a:xfrm>
            <a:off x="4556495" y="4581631"/>
            <a:ext cx="3590495" cy="393700"/>
          </a:xfrm>
        </p:spPr>
        <p:txBody>
          <a:bodyPr lIns="0" bIns="0" anchor="b">
            <a:normAutofit/>
          </a:bodyPr>
          <a:lstStyle>
            <a:lvl1pPr marL="0" indent="0">
              <a:buFont typeface="Arial" pitchFamily="34" charset="0"/>
              <a:buNone/>
              <a:defRPr sz="1400" b="1" cap="all" baseline="0">
                <a:solidFill>
                  <a:srgbClr val="47484A"/>
                </a:solidFill>
              </a:defRPr>
            </a:lvl1pPr>
            <a:lvl2pPr marL="0" indent="0">
              <a:buNone/>
              <a:defRPr/>
            </a:lvl2pPr>
            <a:lvl3pPr marL="0" indent="0">
              <a:spcBef>
                <a:spcPts val="1800"/>
              </a:spcBef>
              <a:buNone/>
              <a:defRPr/>
            </a:lvl3pPr>
          </a:lstStyle>
          <a:p>
            <a:pPr lvl="0"/>
            <a:r>
              <a:rPr lang="en-US" dirty="0"/>
              <a:t>presenter name</a:t>
            </a:r>
          </a:p>
        </p:txBody>
      </p:sp>
      <p:sp>
        <p:nvSpPr>
          <p:cNvPr id="57" name="Text Placeholder 45"/>
          <p:cNvSpPr>
            <a:spLocks noGrp="1"/>
          </p:cNvSpPr>
          <p:nvPr>
            <p:ph type="body" sz="quarter" idx="22" hasCustomPrompt="1"/>
          </p:nvPr>
        </p:nvSpPr>
        <p:spPr>
          <a:xfrm>
            <a:off x="4556495" y="4959068"/>
            <a:ext cx="3590495" cy="746722"/>
          </a:xfrm>
        </p:spPr>
        <p:txBody>
          <a:bodyPr lIns="0">
            <a:normAutofit/>
          </a:bodyPr>
          <a:lstStyle>
            <a:lvl1pPr marL="0" indent="0">
              <a:lnSpc>
                <a:spcPct val="95000"/>
              </a:lnSpc>
              <a:spcBef>
                <a:spcPts val="0"/>
              </a:spcBef>
              <a:buFont typeface="Arial" pitchFamily="34" charset="0"/>
              <a:buNone/>
              <a:defRPr sz="1400">
                <a:solidFill>
                  <a:srgbClr val="47484A"/>
                </a:solidFill>
              </a:defRPr>
            </a:lvl1pPr>
            <a:lvl2pPr marL="0" indent="0">
              <a:spcBef>
                <a:spcPts val="1800"/>
              </a:spcBef>
              <a:buNone/>
              <a:defRPr/>
            </a:lvl2pPr>
          </a:lstStyle>
          <a:p>
            <a:pPr lvl="0"/>
            <a:r>
              <a:rPr lang="en-US" dirty="0"/>
              <a:t>Remove second presenter info </a:t>
            </a:r>
            <a:br>
              <a:rPr lang="en-US" dirty="0"/>
            </a:br>
            <a:r>
              <a:rPr lang="en-US" dirty="0"/>
              <a:t>if not needed</a:t>
            </a:r>
          </a:p>
        </p:txBody>
      </p:sp>
      <p:sp>
        <p:nvSpPr>
          <p:cNvPr id="45" name="Picture Placeholder 4"/>
          <p:cNvSpPr>
            <a:spLocks noGrp="1" noChangeAspect="1"/>
          </p:cNvSpPr>
          <p:nvPr>
            <p:ph type="pic" sz="quarter" idx="16" hasCustomPrompt="1"/>
          </p:nvPr>
        </p:nvSpPr>
        <p:spPr>
          <a:xfrm>
            <a:off x="290836" y="1681607"/>
            <a:ext cx="11901165" cy="2761535"/>
          </a:xfrm>
          <a:solidFill>
            <a:schemeClr val="bg1">
              <a:lumMod val="75000"/>
            </a:schemeClr>
          </a:solidFill>
        </p:spPr>
        <p:txBody>
          <a:bodyPr tIns="365760"/>
          <a:lstStyle>
            <a:lvl1pPr marL="0" indent="0" algn="ctr">
              <a:buNone/>
              <a:defRPr baseline="0"/>
            </a:lvl1pPr>
          </a:lstStyle>
          <a:p>
            <a:r>
              <a:rPr lang="en-US" dirty="0"/>
              <a:t>Click icon to insert an image</a:t>
            </a:r>
          </a:p>
        </p:txBody>
      </p:sp>
      <p:sp>
        <p:nvSpPr>
          <p:cNvPr id="2" name="Title 1"/>
          <p:cNvSpPr>
            <a:spLocks noGrp="1"/>
          </p:cNvSpPr>
          <p:nvPr>
            <p:ph type="title" hasCustomPrompt="1"/>
          </p:nvPr>
        </p:nvSpPr>
        <p:spPr>
          <a:xfrm>
            <a:off x="626535" y="116710"/>
            <a:ext cx="9034837" cy="1119234"/>
          </a:xfrm>
        </p:spPr>
        <p:txBody>
          <a:bodyPr lIns="0" rIns="91440" anchor="b">
            <a:normAutofit/>
          </a:bodyPr>
          <a:lstStyle>
            <a:lvl1pPr>
              <a:defRPr sz="2800" baseline="0">
                <a:solidFill>
                  <a:schemeClr val="tx1">
                    <a:lumMod val="50000"/>
                  </a:schemeClr>
                </a:solidFill>
              </a:defRPr>
            </a:lvl1pPr>
          </a:lstStyle>
          <a:p>
            <a:r>
              <a:rPr lang="en-US" dirty="0"/>
              <a:t>presentation title –</a:t>
            </a:r>
            <a:br>
              <a:rPr lang="en-US" dirty="0"/>
            </a:br>
            <a:r>
              <a:rPr lang="en-US" dirty="0"/>
              <a:t>Cover option D</a:t>
            </a:r>
          </a:p>
        </p:txBody>
      </p:sp>
      <p:sp>
        <p:nvSpPr>
          <p:cNvPr id="87" name="Text Placeholder 9"/>
          <p:cNvSpPr>
            <a:spLocks noGrp="1"/>
          </p:cNvSpPr>
          <p:nvPr>
            <p:ph type="body" sz="quarter" idx="23" hasCustomPrompt="1"/>
          </p:nvPr>
        </p:nvSpPr>
        <p:spPr>
          <a:xfrm>
            <a:off x="8480262" y="4581631"/>
            <a:ext cx="3590495" cy="393700"/>
          </a:xfrm>
        </p:spPr>
        <p:txBody>
          <a:bodyPr lIns="0" bIns="0" anchor="b">
            <a:normAutofit/>
          </a:bodyPr>
          <a:lstStyle>
            <a:lvl1pPr marL="0" indent="0">
              <a:buFont typeface="Arial" pitchFamily="34" charset="0"/>
              <a:buNone/>
              <a:defRPr sz="1400" b="1" cap="all" baseline="0">
                <a:solidFill>
                  <a:srgbClr val="47484A"/>
                </a:solidFill>
              </a:defRPr>
            </a:lvl1pPr>
            <a:lvl2pPr marL="0" indent="0">
              <a:buNone/>
              <a:defRPr/>
            </a:lvl2pPr>
            <a:lvl3pPr marL="0" indent="0">
              <a:spcBef>
                <a:spcPts val="1800"/>
              </a:spcBef>
              <a:buNone/>
              <a:defRPr/>
            </a:lvl3pPr>
          </a:lstStyle>
          <a:p>
            <a:pPr lvl="0"/>
            <a:r>
              <a:rPr lang="en-US" dirty="0"/>
              <a:t>presenter name</a:t>
            </a:r>
          </a:p>
        </p:txBody>
      </p:sp>
      <p:sp>
        <p:nvSpPr>
          <p:cNvPr id="88" name="Text Placeholder 45"/>
          <p:cNvSpPr>
            <a:spLocks noGrp="1"/>
          </p:cNvSpPr>
          <p:nvPr>
            <p:ph type="body" sz="quarter" idx="24" hasCustomPrompt="1"/>
          </p:nvPr>
        </p:nvSpPr>
        <p:spPr>
          <a:xfrm>
            <a:off x="8480262" y="4959068"/>
            <a:ext cx="3590495" cy="746722"/>
          </a:xfrm>
        </p:spPr>
        <p:txBody>
          <a:bodyPr lIns="0">
            <a:normAutofit/>
          </a:bodyPr>
          <a:lstStyle>
            <a:lvl1pPr marL="0" indent="0">
              <a:lnSpc>
                <a:spcPct val="95000"/>
              </a:lnSpc>
              <a:spcBef>
                <a:spcPts val="0"/>
              </a:spcBef>
              <a:buFont typeface="Arial" pitchFamily="34" charset="0"/>
              <a:buNone/>
              <a:defRPr sz="1400">
                <a:solidFill>
                  <a:srgbClr val="47484A"/>
                </a:solidFill>
              </a:defRPr>
            </a:lvl1pPr>
            <a:lvl2pPr marL="0" indent="0">
              <a:spcBef>
                <a:spcPts val="1800"/>
              </a:spcBef>
              <a:buNone/>
              <a:defRPr/>
            </a:lvl2pPr>
          </a:lstStyle>
          <a:p>
            <a:pPr lvl="0"/>
            <a:r>
              <a:rPr lang="en-US" dirty="0"/>
              <a:t>Remove third presenter info </a:t>
            </a:r>
            <a:br>
              <a:rPr lang="en-US" dirty="0"/>
            </a:br>
            <a:r>
              <a:rPr lang="en-US" dirty="0"/>
              <a:t>if not needed</a:t>
            </a:r>
          </a:p>
        </p:txBody>
      </p:sp>
      <p:sp>
        <p:nvSpPr>
          <p:cNvPr id="5" name="Text Placeholder 4"/>
          <p:cNvSpPr>
            <a:spLocks noGrp="1"/>
          </p:cNvSpPr>
          <p:nvPr>
            <p:ph type="body" sz="quarter" idx="25" hasCustomPrompt="1"/>
          </p:nvPr>
        </p:nvSpPr>
        <p:spPr>
          <a:xfrm>
            <a:off x="626533" y="1229594"/>
            <a:ext cx="11313219" cy="331077"/>
          </a:xfrm>
        </p:spPr>
        <p:txBody>
          <a:bodyPr/>
          <a:lstStyle>
            <a:lvl1pPr marL="0" indent="0">
              <a:buNone/>
              <a:defRPr b="1" baseline="0">
                <a:solidFill>
                  <a:schemeClr val="accent2"/>
                </a:solidFill>
              </a:defRPr>
            </a:lvl1pPr>
          </a:lstStyle>
          <a:p>
            <a:pPr lvl="0"/>
            <a:r>
              <a:rPr lang="en-US" dirty="0"/>
              <a:t>Subtitle – delete if not needed</a:t>
            </a:r>
          </a:p>
        </p:txBody>
      </p:sp>
      <p:sp>
        <p:nvSpPr>
          <p:cNvPr id="46" name="Text Placeholder 4"/>
          <p:cNvSpPr>
            <a:spLocks noGrp="1"/>
          </p:cNvSpPr>
          <p:nvPr>
            <p:ph type="body" sz="quarter" idx="12" hasCustomPrompt="1"/>
          </p:nvPr>
        </p:nvSpPr>
        <p:spPr>
          <a:xfrm>
            <a:off x="2" y="1681605"/>
            <a:ext cx="299452" cy="2761488"/>
          </a:xfrm>
          <a:solidFill>
            <a:schemeClr val="accent1"/>
          </a:solidFill>
        </p:spPr>
        <p:txBody>
          <a:bodyPr bIns="0" anchor="b"/>
          <a:lstStyle>
            <a:lvl1pPr marL="0" indent="0">
              <a:buNone/>
              <a:defRPr sz="100"/>
            </a:lvl1pPr>
          </a:lstStyle>
          <a:p>
            <a:pPr lvl="0"/>
            <a:r>
              <a:rPr lang="en-US" dirty="0"/>
              <a:t>  </a:t>
            </a:r>
          </a:p>
        </p:txBody>
      </p:sp>
      <p:sp>
        <p:nvSpPr>
          <p:cNvPr id="153" name="TextBox 152"/>
          <p:cNvSpPr txBox="1"/>
          <p:nvPr userDrawn="1"/>
        </p:nvSpPr>
        <p:spPr>
          <a:xfrm>
            <a:off x="-2501970" y="0"/>
            <a:ext cx="2065241" cy="2523768"/>
          </a:xfrm>
          <a:prstGeom prst="rect">
            <a:avLst/>
          </a:prstGeom>
          <a:solidFill>
            <a:schemeClr val="bg1">
              <a:lumMod val="50000"/>
            </a:schemeClr>
          </a:solidFill>
        </p:spPr>
        <p:txBody>
          <a:bodyPr wrap="square" rtlCol="0">
            <a:spAutoFit/>
          </a:bodyPr>
          <a:lstStyle/>
          <a:p>
            <a:r>
              <a:rPr lang="en-US" sz="1400" b="1" dirty="0">
                <a:solidFill>
                  <a:schemeClr val="bg1"/>
                </a:solidFill>
              </a:rPr>
              <a:t>Instructions on replacing a current image:</a:t>
            </a:r>
          </a:p>
          <a:p>
            <a:pPr marL="228600" indent="-228600">
              <a:buFont typeface="+mj-lt"/>
              <a:buAutoNum type="arabicPeriod"/>
            </a:pPr>
            <a:r>
              <a:rPr lang="en-US" sz="1400" dirty="0">
                <a:solidFill>
                  <a:schemeClr val="bg1"/>
                </a:solidFill>
              </a:rPr>
              <a:t>Select and delete image and click the icon to insert a different image</a:t>
            </a:r>
          </a:p>
          <a:p>
            <a:pPr marL="228600" indent="-228600">
              <a:buFont typeface="+mj-lt"/>
              <a:buAutoNum type="arabicPeriod"/>
            </a:pPr>
            <a:r>
              <a:rPr lang="en-US" sz="1400" dirty="0">
                <a:solidFill>
                  <a:schemeClr val="bg1"/>
                </a:solidFill>
              </a:rPr>
              <a:t>Use the crop tool to position the image within the shape.  </a:t>
            </a:r>
          </a:p>
          <a:p>
            <a:endParaRPr lang="en-US" sz="1800" dirty="0">
              <a:solidFill>
                <a:schemeClr val="bg1"/>
              </a:solidFill>
            </a:endParaRPr>
          </a:p>
        </p:txBody>
      </p:sp>
    </p:spTree>
    <p:extLst>
      <p:ext uri="{BB962C8B-B14F-4D97-AF65-F5344CB8AC3E}">
        <p14:creationId xmlns:p14="http://schemas.microsoft.com/office/powerpoint/2010/main" val="3697636474"/>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Pic - Full Frame">
    <p:bg>
      <p:bgPr>
        <a:solidFill>
          <a:schemeClr val="bg1"/>
        </a:solidFill>
        <a:effectLst/>
      </p:bgPr>
    </p:bg>
    <p:spTree>
      <p:nvGrpSpPr>
        <p:cNvPr id="1" name=""/>
        <p:cNvGrpSpPr/>
        <p:nvPr/>
      </p:nvGrpSpPr>
      <p:grpSpPr>
        <a:xfrm>
          <a:off x="0" y="0"/>
          <a:ext cx="0" cy="0"/>
          <a:chOff x="0" y="0"/>
          <a:chExt cx="0" cy="0"/>
        </a:xfrm>
      </p:grpSpPr>
      <p:sp>
        <p:nvSpPr>
          <p:cNvPr id="5" name="Picture Placeholder 4"/>
          <p:cNvSpPr>
            <a:spLocks noGrp="1" noChangeAspect="1"/>
          </p:cNvSpPr>
          <p:nvPr>
            <p:ph type="pic" sz="quarter" idx="13" hasCustomPrompt="1"/>
          </p:nvPr>
        </p:nvSpPr>
        <p:spPr>
          <a:xfrm>
            <a:off x="290835" y="0"/>
            <a:ext cx="11901164" cy="6858000"/>
          </a:xfrm>
          <a:solidFill>
            <a:schemeClr val="bg1"/>
          </a:solidFill>
        </p:spPr>
        <p:txBody>
          <a:bodyPr lIns="0" tIns="1645920" anchor="t" anchorCtr="0"/>
          <a:lstStyle>
            <a:lvl1pPr marL="0" indent="0" algn="ctr">
              <a:buNone/>
              <a:defRPr baseline="0"/>
            </a:lvl1pPr>
          </a:lstStyle>
          <a:p>
            <a:r>
              <a:rPr lang="en-US" dirty="0"/>
              <a:t>Click icon to insert an image then right click image and “SEND IMAGE TO BACK”</a:t>
            </a:r>
          </a:p>
        </p:txBody>
      </p:sp>
      <p:sp>
        <p:nvSpPr>
          <p:cNvPr id="7" name="Text Placeholder 6"/>
          <p:cNvSpPr>
            <a:spLocks noGrp="1"/>
          </p:cNvSpPr>
          <p:nvPr>
            <p:ph type="body" sz="quarter" idx="17" hasCustomPrompt="1"/>
          </p:nvPr>
        </p:nvSpPr>
        <p:spPr>
          <a:xfrm>
            <a:off x="0" y="4775200"/>
            <a:ext cx="12192000" cy="2082800"/>
          </a:xfrm>
          <a:solidFill>
            <a:schemeClr val="tx2">
              <a:alpha val="91000"/>
            </a:schemeClr>
          </a:solidFill>
        </p:spPr>
        <p:txBody>
          <a:bodyPr bIns="0" anchor="b" anchorCtr="0"/>
          <a:lstStyle>
            <a:lvl1pPr marL="0" indent="0">
              <a:buNone/>
              <a:defRPr sz="100"/>
            </a:lvl1pPr>
          </a:lstStyle>
          <a:p>
            <a:pPr lvl="0"/>
            <a:r>
              <a:rPr lang="en-US" dirty="0"/>
              <a:t> </a:t>
            </a:r>
            <a:r>
              <a:rPr lang="en-US" dirty="0" err="1"/>
              <a:t>x1</a:t>
            </a:r>
            <a:endParaRPr lang="en-US" dirty="0"/>
          </a:p>
          <a:p>
            <a:pPr lvl="0"/>
            <a:endParaRPr lang="en-US" dirty="0"/>
          </a:p>
        </p:txBody>
      </p:sp>
      <p:sp>
        <p:nvSpPr>
          <p:cNvPr id="2" name="Title 1"/>
          <p:cNvSpPr>
            <a:spLocks noGrp="1"/>
          </p:cNvSpPr>
          <p:nvPr>
            <p:ph type="title" hasCustomPrompt="1"/>
          </p:nvPr>
        </p:nvSpPr>
        <p:spPr>
          <a:xfrm>
            <a:off x="626535" y="5042974"/>
            <a:ext cx="11094720" cy="1373592"/>
          </a:xfrm>
        </p:spPr>
        <p:txBody>
          <a:bodyPr lIns="0" anchor="t"/>
          <a:lstStyle>
            <a:lvl1pPr>
              <a:defRPr sz="2400" b="1" cap="all" baseline="0">
                <a:solidFill>
                  <a:schemeClr val="bg1"/>
                </a:solidFill>
              </a:defRPr>
            </a:lvl1pPr>
          </a:lstStyle>
          <a:p>
            <a:r>
              <a:rPr lang="en-US" dirty="0"/>
              <a:t>Full-frame image layout  – title</a:t>
            </a:r>
          </a:p>
        </p:txBody>
      </p:sp>
      <p:sp>
        <p:nvSpPr>
          <p:cNvPr id="3" name="Slide Number Placeholder 2"/>
          <p:cNvSpPr>
            <a:spLocks noGrp="1"/>
          </p:cNvSpPr>
          <p:nvPr>
            <p:ph type="sldNum" sz="quarter" idx="15"/>
          </p:nvPr>
        </p:nvSpPr>
        <p:spPr/>
        <p:txBody>
          <a:bodyPr/>
          <a:lstStyle>
            <a:lvl1pPr>
              <a:defRPr>
                <a:solidFill>
                  <a:schemeClr val="bg1"/>
                </a:solidFill>
              </a:defRPr>
            </a:lvl1pPr>
          </a:lstStyle>
          <a:p>
            <a:fld id="{AEFAAC5A-9C4F-4278-920D-DF2BAB595749}" type="slidenum">
              <a:rPr lang="en-US" smtClean="0"/>
              <a:pPr/>
              <a:t>‹#›</a:t>
            </a:fld>
            <a:endParaRPr lang="en-US" dirty="0"/>
          </a:p>
        </p:txBody>
      </p:sp>
      <p:sp>
        <p:nvSpPr>
          <p:cNvPr id="8" name="Text Placeholder 4"/>
          <p:cNvSpPr>
            <a:spLocks noGrp="1"/>
          </p:cNvSpPr>
          <p:nvPr>
            <p:ph type="body" sz="quarter" idx="12" hasCustomPrompt="1"/>
          </p:nvPr>
        </p:nvSpPr>
        <p:spPr>
          <a:xfrm>
            <a:off x="0" y="-2"/>
            <a:ext cx="304800" cy="6858000"/>
          </a:xfrm>
          <a:solidFill>
            <a:schemeClr val="accent1"/>
          </a:solidFill>
        </p:spPr>
        <p:txBody>
          <a:bodyPr bIns="0" anchor="b"/>
          <a:lstStyle>
            <a:lvl1pPr marL="0" indent="0">
              <a:buNone/>
              <a:defRPr sz="100"/>
            </a:lvl1pPr>
          </a:lstStyle>
          <a:p>
            <a:pPr lvl="0"/>
            <a:r>
              <a:rPr lang="en-US" dirty="0"/>
              <a:t>  </a:t>
            </a:r>
          </a:p>
        </p:txBody>
      </p:sp>
      <p:sp>
        <p:nvSpPr>
          <p:cNvPr id="9" name="TextBox 8"/>
          <p:cNvSpPr txBox="1"/>
          <p:nvPr userDrawn="1"/>
        </p:nvSpPr>
        <p:spPr>
          <a:xfrm>
            <a:off x="-2501970" y="0"/>
            <a:ext cx="2065241" cy="2523768"/>
          </a:xfrm>
          <a:prstGeom prst="rect">
            <a:avLst/>
          </a:prstGeom>
          <a:solidFill>
            <a:schemeClr val="bg1">
              <a:lumMod val="50000"/>
            </a:schemeClr>
          </a:solidFill>
        </p:spPr>
        <p:txBody>
          <a:bodyPr wrap="square" rtlCol="0">
            <a:spAutoFit/>
          </a:bodyPr>
          <a:lstStyle/>
          <a:p>
            <a:r>
              <a:rPr lang="en-US" sz="1400" b="1" dirty="0">
                <a:solidFill>
                  <a:schemeClr val="bg1"/>
                </a:solidFill>
              </a:rPr>
              <a:t>Instructions on replacing a current image:</a:t>
            </a:r>
          </a:p>
          <a:p>
            <a:pPr marL="228600" indent="-228600">
              <a:buFont typeface="+mj-lt"/>
              <a:buAutoNum type="arabicPeriod"/>
            </a:pPr>
            <a:r>
              <a:rPr lang="en-US" sz="1400" dirty="0">
                <a:solidFill>
                  <a:schemeClr val="bg1"/>
                </a:solidFill>
              </a:rPr>
              <a:t>Select and delete image and click the icon to insert a different image</a:t>
            </a:r>
          </a:p>
          <a:p>
            <a:pPr marL="228600" indent="-228600">
              <a:buFont typeface="+mj-lt"/>
              <a:buAutoNum type="arabicPeriod"/>
            </a:pPr>
            <a:r>
              <a:rPr lang="en-US" sz="1400" dirty="0">
                <a:solidFill>
                  <a:schemeClr val="bg1"/>
                </a:solidFill>
              </a:rPr>
              <a:t>Use the crop tool to position the image within the shape.  </a:t>
            </a:r>
          </a:p>
          <a:p>
            <a:endParaRPr lang="en-US" sz="1800" dirty="0">
              <a:solidFill>
                <a:schemeClr val="bg1"/>
              </a:solidFill>
            </a:endParaRPr>
          </a:p>
        </p:txBody>
      </p:sp>
    </p:spTree>
    <p:extLst>
      <p:ext uri="{BB962C8B-B14F-4D97-AF65-F5344CB8AC3E}">
        <p14:creationId xmlns:p14="http://schemas.microsoft.com/office/powerpoint/2010/main" val="840739735"/>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Pic - ONE Image">
    <p:bg>
      <p:bgPr>
        <a:solidFill>
          <a:schemeClr val="bg1"/>
        </a:solidFill>
        <a:effectLst/>
      </p:bgPr>
    </p:bg>
    <p:spTree>
      <p:nvGrpSpPr>
        <p:cNvPr id="1" name=""/>
        <p:cNvGrpSpPr/>
        <p:nvPr/>
      </p:nvGrpSpPr>
      <p:grpSpPr>
        <a:xfrm>
          <a:off x="0" y="0"/>
          <a:ext cx="0" cy="0"/>
          <a:chOff x="0" y="0"/>
          <a:chExt cx="0" cy="0"/>
        </a:xfrm>
      </p:grpSpPr>
      <p:sp>
        <p:nvSpPr>
          <p:cNvPr id="8" name="Text Placeholder 6"/>
          <p:cNvSpPr>
            <a:spLocks noGrp="1"/>
          </p:cNvSpPr>
          <p:nvPr>
            <p:ph type="body" sz="quarter" idx="17" hasCustomPrompt="1"/>
          </p:nvPr>
        </p:nvSpPr>
        <p:spPr>
          <a:xfrm>
            <a:off x="0" y="3656122"/>
            <a:ext cx="12192000" cy="3201878"/>
          </a:xfrm>
          <a:solidFill>
            <a:schemeClr val="accent2"/>
          </a:solidFill>
        </p:spPr>
        <p:txBody>
          <a:bodyPr bIns="0" anchor="b" anchorCtr="0"/>
          <a:lstStyle>
            <a:lvl1pPr marL="0" indent="0">
              <a:buNone/>
              <a:defRPr sz="100"/>
            </a:lvl1pPr>
          </a:lstStyle>
          <a:p>
            <a:pPr lvl="0"/>
            <a:r>
              <a:rPr lang="en-US" dirty="0"/>
              <a:t> </a:t>
            </a:r>
            <a:r>
              <a:rPr lang="en-US" dirty="0" err="1"/>
              <a:t>x1</a:t>
            </a:r>
            <a:endParaRPr lang="en-US" dirty="0"/>
          </a:p>
          <a:p>
            <a:pPr lvl="0"/>
            <a:endParaRPr lang="en-US" dirty="0"/>
          </a:p>
        </p:txBody>
      </p:sp>
      <p:sp>
        <p:nvSpPr>
          <p:cNvPr id="10" name="Text Placeholder 7"/>
          <p:cNvSpPr>
            <a:spLocks noGrp="1"/>
          </p:cNvSpPr>
          <p:nvPr>
            <p:ph type="body" sz="quarter" idx="14"/>
          </p:nvPr>
        </p:nvSpPr>
        <p:spPr>
          <a:xfrm>
            <a:off x="626534" y="4645419"/>
            <a:ext cx="11246069" cy="1813035"/>
          </a:xfrm>
          <a:noFill/>
        </p:spPr>
        <p:txBody>
          <a:bodyPr lIns="0" tIns="91440"/>
          <a:lstStyle>
            <a:lvl1pPr>
              <a:defRPr sz="2400">
                <a:solidFill>
                  <a:schemeClr val="bg1"/>
                </a:solidFill>
              </a:defRPr>
            </a:lvl1pPr>
            <a:lvl2pPr>
              <a:defRPr sz="2200">
                <a:solidFill>
                  <a:schemeClr val="bg1"/>
                </a:solidFill>
              </a:defRPr>
            </a:lvl2pPr>
            <a:lvl3pPr>
              <a:defRPr sz="2000">
                <a:solidFill>
                  <a:schemeClr val="bg1"/>
                </a:solidFill>
              </a:defRPr>
            </a:lvl3pPr>
            <a:lvl4pPr>
              <a:defRPr sz="2000">
                <a:solidFill>
                  <a:schemeClr val="bg1"/>
                </a:solidFill>
              </a:defRPr>
            </a:lvl4pPr>
            <a:lvl5pPr>
              <a:defRPr sz="20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p:txBody>
      </p:sp>
      <p:sp>
        <p:nvSpPr>
          <p:cNvPr id="5" name="Picture Placeholder 4"/>
          <p:cNvSpPr>
            <a:spLocks noGrp="1" noChangeAspect="1"/>
          </p:cNvSpPr>
          <p:nvPr>
            <p:ph type="pic" sz="quarter" idx="13" hasCustomPrompt="1"/>
          </p:nvPr>
        </p:nvSpPr>
        <p:spPr>
          <a:xfrm>
            <a:off x="290835" y="0"/>
            <a:ext cx="11901164" cy="3656013"/>
          </a:xfrm>
          <a:solidFill>
            <a:schemeClr val="bg1"/>
          </a:solidFill>
        </p:spPr>
        <p:txBody>
          <a:bodyPr lIns="0" tIns="1097280" anchor="t" anchorCtr="0"/>
          <a:lstStyle>
            <a:lvl1pPr marL="0" indent="0" algn="ctr">
              <a:buNone/>
              <a:defRPr baseline="0"/>
            </a:lvl1pPr>
          </a:lstStyle>
          <a:p>
            <a:r>
              <a:rPr lang="en-US" dirty="0"/>
              <a:t>Click icon to insert an image</a:t>
            </a:r>
          </a:p>
        </p:txBody>
      </p:sp>
      <p:sp>
        <p:nvSpPr>
          <p:cNvPr id="2" name="Title 1"/>
          <p:cNvSpPr>
            <a:spLocks noGrp="1"/>
          </p:cNvSpPr>
          <p:nvPr>
            <p:ph type="title" hasCustomPrompt="1"/>
          </p:nvPr>
        </p:nvSpPr>
        <p:spPr>
          <a:xfrm>
            <a:off x="626533" y="3807284"/>
            <a:ext cx="11565467" cy="787098"/>
          </a:xfrm>
        </p:spPr>
        <p:txBody>
          <a:bodyPr lIns="0"/>
          <a:lstStyle>
            <a:lvl1pPr>
              <a:defRPr sz="2800" b="1" baseline="0">
                <a:solidFill>
                  <a:schemeClr val="bg1"/>
                </a:solidFill>
              </a:defRPr>
            </a:lvl1pPr>
          </a:lstStyle>
          <a:p>
            <a:r>
              <a:rPr lang="en-US" dirty="0"/>
              <a:t>Science/R&amp;D hero – one image</a:t>
            </a:r>
            <a:br>
              <a:rPr lang="en-US" dirty="0"/>
            </a:br>
            <a:r>
              <a:rPr lang="en-US" dirty="0"/>
              <a:t>Headline is </a:t>
            </a:r>
            <a:r>
              <a:rPr lang="en-US" dirty="0" err="1"/>
              <a:t>arial</a:t>
            </a:r>
            <a:r>
              <a:rPr lang="en-US" dirty="0"/>
              <a:t> in all caps</a:t>
            </a:r>
          </a:p>
        </p:txBody>
      </p:sp>
      <p:sp>
        <p:nvSpPr>
          <p:cNvPr id="3" name="Slide Number Placeholder 2"/>
          <p:cNvSpPr>
            <a:spLocks noGrp="1"/>
          </p:cNvSpPr>
          <p:nvPr>
            <p:ph type="sldNum" sz="quarter" idx="15"/>
          </p:nvPr>
        </p:nvSpPr>
        <p:spPr/>
        <p:txBody>
          <a:bodyPr/>
          <a:lstStyle>
            <a:lvl1pPr>
              <a:defRPr>
                <a:solidFill>
                  <a:schemeClr val="bg1"/>
                </a:solidFill>
              </a:defRPr>
            </a:lvl1pPr>
          </a:lstStyle>
          <a:p>
            <a:fld id="{AEFAAC5A-9C4F-4278-920D-DF2BAB595749}" type="slidenum">
              <a:rPr lang="en-US" smtClean="0"/>
              <a:pPr/>
              <a:t>‹#›</a:t>
            </a:fld>
            <a:endParaRPr lang="en-US" dirty="0"/>
          </a:p>
        </p:txBody>
      </p:sp>
      <p:sp>
        <p:nvSpPr>
          <p:cNvPr id="9" name="Text Placeholder 4"/>
          <p:cNvSpPr>
            <a:spLocks noGrp="1"/>
          </p:cNvSpPr>
          <p:nvPr>
            <p:ph type="body" sz="quarter" idx="12" hasCustomPrompt="1"/>
          </p:nvPr>
        </p:nvSpPr>
        <p:spPr>
          <a:xfrm>
            <a:off x="0" y="-2"/>
            <a:ext cx="304800" cy="6858000"/>
          </a:xfrm>
          <a:solidFill>
            <a:schemeClr val="accent1"/>
          </a:solidFill>
        </p:spPr>
        <p:txBody>
          <a:bodyPr bIns="0" anchor="b"/>
          <a:lstStyle>
            <a:lvl1pPr marL="0" indent="0">
              <a:buNone/>
              <a:defRPr sz="100"/>
            </a:lvl1pPr>
          </a:lstStyle>
          <a:p>
            <a:pPr lvl="0"/>
            <a:r>
              <a:rPr lang="en-US" dirty="0"/>
              <a:t>  </a:t>
            </a:r>
          </a:p>
        </p:txBody>
      </p:sp>
      <p:sp>
        <p:nvSpPr>
          <p:cNvPr id="11" name="TextBox 10"/>
          <p:cNvSpPr txBox="1"/>
          <p:nvPr userDrawn="1"/>
        </p:nvSpPr>
        <p:spPr>
          <a:xfrm>
            <a:off x="-2501970" y="0"/>
            <a:ext cx="2065241" cy="2523768"/>
          </a:xfrm>
          <a:prstGeom prst="rect">
            <a:avLst/>
          </a:prstGeom>
          <a:solidFill>
            <a:schemeClr val="bg1">
              <a:lumMod val="50000"/>
            </a:schemeClr>
          </a:solidFill>
        </p:spPr>
        <p:txBody>
          <a:bodyPr wrap="square" rtlCol="0">
            <a:spAutoFit/>
          </a:bodyPr>
          <a:lstStyle/>
          <a:p>
            <a:r>
              <a:rPr lang="en-US" sz="1400" b="1" dirty="0">
                <a:solidFill>
                  <a:schemeClr val="bg1"/>
                </a:solidFill>
              </a:rPr>
              <a:t>Instructions on replacing a current image:</a:t>
            </a:r>
          </a:p>
          <a:p>
            <a:pPr marL="228600" indent="-228600">
              <a:buFont typeface="+mj-lt"/>
              <a:buAutoNum type="arabicPeriod"/>
            </a:pPr>
            <a:r>
              <a:rPr lang="en-US" sz="1400" dirty="0">
                <a:solidFill>
                  <a:schemeClr val="bg1"/>
                </a:solidFill>
              </a:rPr>
              <a:t>Select and delete image and click the icon to insert a different image</a:t>
            </a:r>
          </a:p>
          <a:p>
            <a:pPr marL="228600" indent="-228600">
              <a:buFont typeface="+mj-lt"/>
              <a:buAutoNum type="arabicPeriod"/>
            </a:pPr>
            <a:r>
              <a:rPr lang="en-US" sz="1400" dirty="0">
                <a:solidFill>
                  <a:schemeClr val="bg1"/>
                </a:solidFill>
              </a:rPr>
              <a:t>Use the crop tool to position the image within the shape.  </a:t>
            </a:r>
          </a:p>
          <a:p>
            <a:endParaRPr lang="en-US" sz="1800" dirty="0">
              <a:solidFill>
                <a:schemeClr val="bg1"/>
              </a:solidFill>
            </a:endParaRPr>
          </a:p>
        </p:txBody>
      </p:sp>
    </p:spTree>
    <p:extLst>
      <p:ext uri="{BB962C8B-B14F-4D97-AF65-F5344CB8AC3E}">
        <p14:creationId xmlns:p14="http://schemas.microsoft.com/office/powerpoint/2010/main" val="2834145922"/>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Pic - TWO images">
    <p:bg>
      <p:bgPr>
        <a:solidFill>
          <a:schemeClr val="bg1"/>
        </a:solidFill>
        <a:effectLst/>
      </p:bgPr>
    </p:bg>
    <p:spTree>
      <p:nvGrpSpPr>
        <p:cNvPr id="1" name=""/>
        <p:cNvGrpSpPr/>
        <p:nvPr/>
      </p:nvGrpSpPr>
      <p:grpSpPr>
        <a:xfrm>
          <a:off x="0" y="0"/>
          <a:ext cx="0" cy="0"/>
          <a:chOff x="0" y="0"/>
          <a:chExt cx="0" cy="0"/>
        </a:xfrm>
      </p:grpSpPr>
      <p:sp>
        <p:nvSpPr>
          <p:cNvPr id="13" name="Text Placeholder 6"/>
          <p:cNvSpPr>
            <a:spLocks noGrp="1"/>
          </p:cNvSpPr>
          <p:nvPr>
            <p:ph type="body" sz="quarter" idx="20" hasCustomPrompt="1"/>
          </p:nvPr>
        </p:nvSpPr>
        <p:spPr>
          <a:xfrm>
            <a:off x="0" y="3656122"/>
            <a:ext cx="12192000" cy="3201878"/>
          </a:xfrm>
          <a:solidFill>
            <a:schemeClr val="accent2"/>
          </a:solidFill>
        </p:spPr>
        <p:txBody>
          <a:bodyPr bIns="0" anchor="b" anchorCtr="0"/>
          <a:lstStyle>
            <a:lvl1pPr marL="0" indent="0">
              <a:buNone/>
              <a:defRPr sz="100"/>
            </a:lvl1pPr>
          </a:lstStyle>
          <a:p>
            <a:pPr lvl="0"/>
            <a:r>
              <a:rPr lang="en-US" dirty="0"/>
              <a:t> </a:t>
            </a:r>
            <a:r>
              <a:rPr lang="en-US" dirty="0" err="1"/>
              <a:t>x1</a:t>
            </a:r>
            <a:endParaRPr lang="en-US" dirty="0"/>
          </a:p>
          <a:p>
            <a:pPr lvl="0"/>
            <a:endParaRPr lang="en-US" dirty="0"/>
          </a:p>
        </p:txBody>
      </p:sp>
      <p:sp>
        <p:nvSpPr>
          <p:cNvPr id="11" name="Picture Placeholder 4"/>
          <p:cNvSpPr>
            <a:spLocks noGrp="1" noChangeAspect="1"/>
          </p:cNvSpPr>
          <p:nvPr>
            <p:ph type="pic" sz="quarter" idx="16" hasCustomPrompt="1"/>
          </p:nvPr>
        </p:nvSpPr>
        <p:spPr>
          <a:xfrm>
            <a:off x="290836" y="0"/>
            <a:ext cx="5974080" cy="3663950"/>
          </a:xfrm>
          <a:solidFill>
            <a:schemeClr val="bg1">
              <a:lumMod val="75000"/>
            </a:schemeClr>
          </a:solidFill>
        </p:spPr>
        <p:txBody>
          <a:bodyPr tIns="1097280" anchor="t" anchorCtr="0"/>
          <a:lstStyle>
            <a:lvl1pPr marL="0" indent="0" algn="ctr">
              <a:buNone/>
              <a:defRPr baseline="0"/>
            </a:lvl1pPr>
          </a:lstStyle>
          <a:p>
            <a:r>
              <a:rPr lang="en-US" dirty="0"/>
              <a:t>Click icon to insert an image</a:t>
            </a:r>
          </a:p>
        </p:txBody>
      </p:sp>
      <p:sp>
        <p:nvSpPr>
          <p:cNvPr id="12" name="Picture Placeholder 4"/>
          <p:cNvSpPr>
            <a:spLocks noGrp="1" noChangeAspect="1"/>
          </p:cNvSpPr>
          <p:nvPr>
            <p:ph type="pic" sz="quarter" idx="17" hasCustomPrompt="1"/>
          </p:nvPr>
        </p:nvSpPr>
        <p:spPr>
          <a:xfrm>
            <a:off x="6243367" y="0"/>
            <a:ext cx="5974080" cy="3663950"/>
          </a:xfrm>
          <a:solidFill>
            <a:schemeClr val="bg1">
              <a:lumMod val="85000"/>
            </a:schemeClr>
          </a:solidFill>
        </p:spPr>
        <p:txBody>
          <a:bodyPr tIns="1097280" anchor="t" anchorCtr="0"/>
          <a:lstStyle>
            <a:lvl1pPr marL="0" indent="0" algn="ctr">
              <a:buNone/>
              <a:defRPr baseline="0"/>
            </a:lvl1pPr>
          </a:lstStyle>
          <a:p>
            <a:r>
              <a:rPr lang="en-US" dirty="0"/>
              <a:t>Click icon to insert an image</a:t>
            </a:r>
          </a:p>
        </p:txBody>
      </p:sp>
      <p:sp>
        <p:nvSpPr>
          <p:cNvPr id="2" name="Title 1"/>
          <p:cNvSpPr>
            <a:spLocks noGrp="1"/>
          </p:cNvSpPr>
          <p:nvPr>
            <p:ph type="title" hasCustomPrompt="1"/>
          </p:nvPr>
        </p:nvSpPr>
        <p:spPr>
          <a:xfrm>
            <a:off x="626533" y="3807284"/>
            <a:ext cx="11565467" cy="787098"/>
          </a:xfrm>
        </p:spPr>
        <p:txBody>
          <a:bodyPr lIns="0"/>
          <a:lstStyle>
            <a:lvl1pPr>
              <a:defRPr sz="2800" b="1">
                <a:solidFill>
                  <a:schemeClr val="bg1"/>
                </a:solidFill>
              </a:defRPr>
            </a:lvl1pPr>
          </a:lstStyle>
          <a:p>
            <a:r>
              <a:rPr lang="en-US" dirty="0"/>
              <a:t>Science/R&amp;D hero – TWO images</a:t>
            </a:r>
            <a:br>
              <a:rPr lang="en-US" dirty="0"/>
            </a:br>
            <a:r>
              <a:rPr lang="en-US" dirty="0"/>
              <a:t>Headline is </a:t>
            </a:r>
            <a:r>
              <a:rPr lang="en-US" dirty="0" err="1"/>
              <a:t>arial</a:t>
            </a:r>
            <a:r>
              <a:rPr lang="en-US" dirty="0"/>
              <a:t> in all caps</a:t>
            </a:r>
          </a:p>
        </p:txBody>
      </p:sp>
      <p:sp>
        <p:nvSpPr>
          <p:cNvPr id="9" name="Text Placeholder 7"/>
          <p:cNvSpPr>
            <a:spLocks noGrp="1"/>
          </p:cNvSpPr>
          <p:nvPr>
            <p:ph type="body" sz="quarter" idx="14"/>
          </p:nvPr>
        </p:nvSpPr>
        <p:spPr>
          <a:xfrm>
            <a:off x="626534" y="4645419"/>
            <a:ext cx="11246069" cy="1813035"/>
          </a:xfrm>
          <a:noFill/>
        </p:spPr>
        <p:txBody>
          <a:bodyPr lIns="0" tIns="91440"/>
          <a:lstStyle>
            <a:lvl1pPr>
              <a:defRPr sz="2400">
                <a:solidFill>
                  <a:schemeClr val="bg1"/>
                </a:solidFill>
              </a:defRPr>
            </a:lvl1pPr>
            <a:lvl2pPr>
              <a:defRPr sz="2200">
                <a:solidFill>
                  <a:schemeClr val="bg1"/>
                </a:solidFill>
              </a:defRPr>
            </a:lvl2pPr>
            <a:lvl3pPr>
              <a:defRPr sz="2000">
                <a:solidFill>
                  <a:schemeClr val="bg1"/>
                </a:solidFill>
              </a:defRPr>
            </a:lvl3pPr>
            <a:lvl4pPr>
              <a:defRPr sz="2000">
                <a:solidFill>
                  <a:schemeClr val="bg1"/>
                </a:solidFill>
              </a:defRPr>
            </a:lvl4pPr>
            <a:lvl5pPr>
              <a:defRPr sz="20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p:txBody>
      </p:sp>
      <p:sp>
        <p:nvSpPr>
          <p:cNvPr id="3" name="Slide Number Placeholder 2"/>
          <p:cNvSpPr>
            <a:spLocks noGrp="1"/>
          </p:cNvSpPr>
          <p:nvPr>
            <p:ph type="sldNum" sz="quarter" idx="18"/>
          </p:nvPr>
        </p:nvSpPr>
        <p:spPr/>
        <p:txBody>
          <a:bodyPr/>
          <a:lstStyle>
            <a:lvl1pPr>
              <a:defRPr>
                <a:solidFill>
                  <a:schemeClr val="bg1"/>
                </a:solidFill>
              </a:defRPr>
            </a:lvl1pPr>
          </a:lstStyle>
          <a:p>
            <a:fld id="{AEFAAC5A-9C4F-4278-920D-DF2BAB595749}" type="slidenum">
              <a:rPr lang="en-US" smtClean="0"/>
              <a:pPr/>
              <a:t>‹#›</a:t>
            </a:fld>
            <a:endParaRPr lang="en-US" dirty="0"/>
          </a:p>
        </p:txBody>
      </p:sp>
      <p:sp>
        <p:nvSpPr>
          <p:cNvPr id="10" name="Text Placeholder 4"/>
          <p:cNvSpPr>
            <a:spLocks noGrp="1"/>
          </p:cNvSpPr>
          <p:nvPr>
            <p:ph type="body" sz="quarter" idx="12" hasCustomPrompt="1"/>
          </p:nvPr>
        </p:nvSpPr>
        <p:spPr>
          <a:xfrm>
            <a:off x="0" y="-2"/>
            <a:ext cx="304800" cy="6858000"/>
          </a:xfrm>
          <a:solidFill>
            <a:schemeClr val="accent1"/>
          </a:solidFill>
        </p:spPr>
        <p:txBody>
          <a:bodyPr bIns="0" anchor="b"/>
          <a:lstStyle>
            <a:lvl1pPr marL="0" indent="0">
              <a:buNone/>
              <a:defRPr sz="100"/>
            </a:lvl1pPr>
          </a:lstStyle>
          <a:p>
            <a:pPr lvl="0"/>
            <a:r>
              <a:rPr lang="en-US" dirty="0"/>
              <a:t>  </a:t>
            </a:r>
          </a:p>
        </p:txBody>
      </p:sp>
      <p:sp>
        <p:nvSpPr>
          <p:cNvPr id="14" name="TextBox 13"/>
          <p:cNvSpPr txBox="1"/>
          <p:nvPr userDrawn="1"/>
        </p:nvSpPr>
        <p:spPr>
          <a:xfrm>
            <a:off x="-2501970" y="0"/>
            <a:ext cx="2065241" cy="2523768"/>
          </a:xfrm>
          <a:prstGeom prst="rect">
            <a:avLst/>
          </a:prstGeom>
          <a:solidFill>
            <a:schemeClr val="bg1">
              <a:lumMod val="50000"/>
            </a:schemeClr>
          </a:solidFill>
        </p:spPr>
        <p:txBody>
          <a:bodyPr wrap="square" rtlCol="0">
            <a:spAutoFit/>
          </a:bodyPr>
          <a:lstStyle/>
          <a:p>
            <a:r>
              <a:rPr lang="en-US" sz="1400" b="1" dirty="0">
                <a:solidFill>
                  <a:schemeClr val="bg1"/>
                </a:solidFill>
              </a:rPr>
              <a:t>Instructions on replacing a current image:</a:t>
            </a:r>
          </a:p>
          <a:p>
            <a:pPr marL="228600" indent="-228600">
              <a:buFont typeface="+mj-lt"/>
              <a:buAutoNum type="arabicPeriod"/>
            </a:pPr>
            <a:r>
              <a:rPr lang="en-US" sz="1400" dirty="0">
                <a:solidFill>
                  <a:schemeClr val="bg1"/>
                </a:solidFill>
              </a:rPr>
              <a:t>Select and delete image and click the icon to insert a different image</a:t>
            </a:r>
          </a:p>
          <a:p>
            <a:pPr marL="228600" indent="-228600">
              <a:buFont typeface="+mj-lt"/>
              <a:buAutoNum type="arabicPeriod"/>
            </a:pPr>
            <a:r>
              <a:rPr lang="en-US" sz="1400" dirty="0">
                <a:solidFill>
                  <a:schemeClr val="bg1"/>
                </a:solidFill>
              </a:rPr>
              <a:t>Use the crop tool to position the image within the shape.  </a:t>
            </a:r>
          </a:p>
          <a:p>
            <a:endParaRPr lang="en-US" sz="1800" dirty="0">
              <a:solidFill>
                <a:schemeClr val="bg1"/>
              </a:solidFill>
            </a:endParaRPr>
          </a:p>
        </p:txBody>
      </p:sp>
    </p:spTree>
    <p:extLst>
      <p:ext uri="{BB962C8B-B14F-4D97-AF65-F5344CB8AC3E}">
        <p14:creationId xmlns:p14="http://schemas.microsoft.com/office/powerpoint/2010/main" val="363184124"/>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Pic - THREE Images">
    <p:bg>
      <p:bgPr>
        <a:solidFill>
          <a:schemeClr val="bg1"/>
        </a:solidFill>
        <a:effectLst/>
      </p:bgPr>
    </p:bg>
    <p:spTree>
      <p:nvGrpSpPr>
        <p:cNvPr id="1" name=""/>
        <p:cNvGrpSpPr/>
        <p:nvPr/>
      </p:nvGrpSpPr>
      <p:grpSpPr>
        <a:xfrm>
          <a:off x="0" y="0"/>
          <a:ext cx="0" cy="0"/>
          <a:chOff x="0" y="0"/>
          <a:chExt cx="0" cy="0"/>
        </a:xfrm>
      </p:grpSpPr>
      <p:sp>
        <p:nvSpPr>
          <p:cNvPr id="11" name="Text Placeholder 6"/>
          <p:cNvSpPr>
            <a:spLocks noGrp="1"/>
          </p:cNvSpPr>
          <p:nvPr>
            <p:ph type="body" sz="quarter" idx="19" hasCustomPrompt="1"/>
          </p:nvPr>
        </p:nvSpPr>
        <p:spPr>
          <a:xfrm>
            <a:off x="0" y="3656122"/>
            <a:ext cx="12192000" cy="3201878"/>
          </a:xfrm>
          <a:solidFill>
            <a:schemeClr val="accent2"/>
          </a:solidFill>
        </p:spPr>
        <p:txBody>
          <a:bodyPr bIns="0" anchor="b" anchorCtr="0"/>
          <a:lstStyle>
            <a:lvl1pPr marL="0" indent="0">
              <a:buNone/>
              <a:defRPr sz="100"/>
            </a:lvl1pPr>
          </a:lstStyle>
          <a:p>
            <a:pPr lvl="0"/>
            <a:r>
              <a:rPr lang="en-US" dirty="0"/>
              <a:t> </a:t>
            </a:r>
            <a:r>
              <a:rPr lang="en-US" dirty="0" err="1"/>
              <a:t>x1</a:t>
            </a:r>
            <a:endParaRPr lang="en-US" dirty="0"/>
          </a:p>
          <a:p>
            <a:pPr lvl="0"/>
            <a:endParaRPr lang="en-US" dirty="0"/>
          </a:p>
        </p:txBody>
      </p:sp>
      <p:sp>
        <p:nvSpPr>
          <p:cNvPr id="5" name="Picture Placeholder 4"/>
          <p:cNvSpPr>
            <a:spLocks noGrp="1" noChangeAspect="1"/>
          </p:cNvSpPr>
          <p:nvPr>
            <p:ph type="pic" sz="quarter" idx="13" hasCustomPrompt="1"/>
          </p:nvPr>
        </p:nvSpPr>
        <p:spPr>
          <a:xfrm>
            <a:off x="290836" y="0"/>
            <a:ext cx="3986784" cy="3673642"/>
          </a:xfrm>
          <a:solidFill>
            <a:schemeClr val="bg1">
              <a:lumMod val="85000"/>
            </a:schemeClr>
          </a:solidFill>
        </p:spPr>
        <p:txBody>
          <a:bodyPr lIns="0" tIns="731520" anchor="t" anchorCtr="0"/>
          <a:lstStyle>
            <a:lvl1pPr marL="0" indent="0" algn="ctr">
              <a:buNone/>
              <a:defRPr baseline="0"/>
            </a:lvl1pPr>
          </a:lstStyle>
          <a:p>
            <a:r>
              <a:rPr lang="en-US" dirty="0"/>
              <a:t>Click icon to insert an image</a:t>
            </a:r>
          </a:p>
        </p:txBody>
      </p:sp>
      <p:sp>
        <p:nvSpPr>
          <p:cNvPr id="9" name="Picture Placeholder 4"/>
          <p:cNvSpPr>
            <a:spLocks noGrp="1" noChangeAspect="1"/>
          </p:cNvSpPr>
          <p:nvPr>
            <p:ph type="pic" sz="quarter" idx="15" hasCustomPrompt="1"/>
          </p:nvPr>
        </p:nvSpPr>
        <p:spPr>
          <a:xfrm>
            <a:off x="4258983" y="0"/>
            <a:ext cx="3986784" cy="3673642"/>
          </a:xfrm>
          <a:solidFill>
            <a:schemeClr val="bg1">
              <a:lumMod val="75000"/>
            </a:schemeClr>
          </a:solidFill>
        </p:spPr>
        <p:txBody>
          <a:bodyPr lIns="0" tIns="731520" anchor="t" anchorCtr="0"/>
          <a:lstStyle>
            <a:lvl1pPr marL="0" indent="0" algn="ctr">
              <a:buNone/>
              <a:defRPr baseline="0"/>
            </a:lvl1pPr>
          </a:lstStyle>
          <a:p>
            <a:r>
              <a:rPr lang="en-US" dirty="0"/>
              <a:t>Click icon to insert an image</a:t>
            </a:r>
          </a:p>
        </p:txBody>
      </p:sp>
      <p:sp>
        <p:nvSpPr>
          <p:cNvPr id="10" name="Picture Placeholder 4"/>
          <p:cNvSpPr>
            <a:spLocks noGrp="1" noChangeAspect="1"/>
          </p:cNvSpPr>
          <p:nvPr>
            <p:ph type="pic" sz="quarter" idx="16" hasCustomPrompt="1"/>
          </p:nvPr>
        </p:nvSpPr>
        <p:spPr>
          <a:xfrm>
            <a:off x="8248149" y="0"/>
            <a:ext cx="3943851" cy="3673642"/>
          </a:xfrm>
          <a:solidFill>
            <a:schemeClr val="bg1">
              <a:lumMod val="85000"/>
            </a:schemeClr>
          </a:solidFill>
        </p:spPr>
        <p:txBody>
          <a:bodyPr lIns="0" tIns="731520" anchor="t" anchorCtr="0"/>
          <a:lstStyle>
            <a:lvl1pPr marL="0" indent="0" algn="ctr">
              <a:buNone/>
              <a:defRPr baseline="0"/>
            </a:lvl1pPr>
          </a:lstStyle>
          <a:p>
            <a:r>
              <a:rPr lang="en-US" dirty="0"/>
              <a:t>Click icon to insert an image</a:t>
            </a:r>
          </a:p>
        </p:txBody>
      </p:sp>
      <p:sp>
        <p:nvSpPr>
          <p:cNvPr id="8" name="Text Placeholder 7"/>
          <p:cNvSpPr>
            <a:spLocks noGrp="1"/>
          </p:cNvSpPr>
          <p:nvPr>
            <p:ph type="body" sz="quarter" idx="14"/>
          </p:nvPr>
        </p:nvSpPr>
        <p:spPr>
          <a:xfrm>
            <a:off x="626534" y="4645419"/>
            <a:ext cx="11246069" cy="1813035"/>
          </a:xfrm>
          <a:noFill/>
        </p:spPr>
        <p:txBody>
          <a:bodyPr lIns="0" tIns="91440"/>
          <a:lstStyle>
            <a:lvl1pPr>
              <a:defRPr sz="2400">
                <a:solidFill>
                  <a:schemeClr val="bg1"/>
                </a:solidFill>
              </a:defRPr>
            </a:lvl1pPr>
            <a:lvl2pPr>
              <a:defRPr sz="2200">
                <a:solidFill>
                  <a:schemeClr val="bg1"/>
                </a:solidFill>
              </a:defRPr>
            </a:lvl2pPr>
            <a:lvl3pPr>
              <a:defRPr sz="2000">
                <a:solidFill>
                  <a:schemeClr val="bg1"/>
                </a:solidFill>
              </a:defRPr>
            </a:lvl3pPr>
            <a:lvl4pPr>
              <a:defRPr sz="2000">
                <a:solidFill>
                  <a:schemeClr val="bg1"/>
                </a:solidFill>
              </a:defRPr>
            </a:lvl4pPr>
            <a:lvl5pPr>
              <a:defRPr sz="20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p:txBody>
      </p:sp>
      <p:sp>
        <p:nvSpPr>
          <p:cNvPr id="2" name="Title 1"/>
          <p:cNvSpPr>
            <a:spLocks noGrp="1"/>
          </p:cNvSpPr>
          <p:nvPr>
            <p:ph type="title" hasCustomPrompt="1"/>
          </p:nvPr>
        </p:nvSpPr>
        <p:spPr>
          <a:xfrm>
            <a:off x="626533" y="3807284"/>
            <a:ext cx="11565467" cy="787098"/>
          </a:xfrm>
        </p:spPr>
        <p:txBody>
          <a:bodyPr lIns="0"/>
          <a:lstStyle>
            <a:lvl1pPr>
              <a:defRPr sz="2800" b="1">
                <a:solidFill>
                  <a:schemeClr val="bg1"/>
                </a:solidFill>
              </a:defRPr>
            </a:lvl1pPr>
          </a:lstStyle>
          <a:p>
            <a:r>
              <a:rPr lang="en-US" dirty="0"/>
              <a:t>Science/R&amp;D hero – Three images</a:t>
            </a:r>
            <a:br>
              <a:rPr lang="en-US" dirty="0"/>
            </a:br>
            <a:r>
              <a:rPr lang="en-US" dirty="0"/>
              <a:t>Headline is </a:t>
            </a:r>
            <a:r>
              <a:rPr lang="en-US" dirty="0" err="1"/>
              <a:t>arial</a:t>
            </a:r>
            <a:r>
              <a:rPr lang="en-US" dirty="0"/>
              <a:t> in all caps</a:t>
            </a:r>
          </a:p>
        </p:txBody>
      </p:sp>
      <p:sp>
        <p:nvSpPr>
          <p:cNvPr id="3" name="Slide Number Placeholder 2"/>
          <p:cNvSpPr>
            <a:spLocks noGrp="1"/>
          </p:cNvSpPr>
          <p:nvPr>
            <p:ph type="sldNum" sz="quarter" idx="17"/>
          </p:nvPr>
        </p:nvSpPr>
        <p:spPr/>
        <p:txBody>
          <a:bodyPr/>
          <a:lstStyle>
            <a:lvl1pPr>
              <a:defRPr>
                <a:solidFill>
                  <a:schemeClr val="bg1"/>
                </a:solidFill>
              </a:defRPr>
            </a:lvl1pPr>
          </a:lstStyle>
          <a:p>
            <a:fld id="{AEFAAC5A-9C4F-4278-920D-DF2BAB595749}" type="slidenum">
              <a:rPr lang="en-US" smtClean="0"/>
              <a:pPr/>
              <a:t>‹#›</a:t>
            </a:fld>
            <a:endParaRPr lang="en-US" dirty="0"/>
          </a:p>
        </p:txBody>
      </p:sp>
      <p:sp>
        <p:nvSpPr>
          <p:cNvPr id="12" name="Text Placeholder 4"/>
          <p:cNvSpPr>
            <a:spLocks noGrp="1"/>
          </p:cNvSpPr>
          <p:nvPr>
            <p:ph type="body" sz="quarter" idx="12" hasCustomPrompt="1"/>
          </p:nvPr>
        </p:nvSpPr>
        <p:spPr>
          <a:xfrm>
            <a:off x="0" y="-2"/>
            <a:ext cx="304800" cy="6858000"/>
          </a:xfrm>
          <a:solidFill>
            <a:schemeClr val="accent1"/>
          </a:solidFill>
        </p:spPr>
        <p:txBody>
          <a:bodyPr bIns="0" anchor="b"/>
          <a:lstStyle>
            <a:lvl1pPr marL="0" indent="0">
              <a:buNone/>
              <a:defRPr sz="100"/>
            </a:lvl1pPr>
          </a:lstStyle>
          <a:p>
            <a:pPr lvl="0"/>
            <a:r>
              <a:rPr lang="en-US" dirty="0"/>
              <a:t>  </a:t>
            </a:r>
          </a:p>
        </p:txBody>
      </p:sp>
      <p:sp>
        <p:nvSpPr>
          <p:cNvPr id="13" name="TextBox 12"/>
          <p:cNvSpPr txBox="1"/>
          <p:nvPr userDrawn="1"/>
        </p:nvSpPr>
        <p:spPr>
          <a:xfrm>
            <a:off x="-2501970" y="0"/>
            <a:ext cx="2065241" cy="2523768"/>
          </a:xfrm>
          <a:prstGeom prst="rect">
            <a:avLst/>
          </a:prstGeom>
          <a:solidFill>
            <a:schemeClr val="bg1">
              <a:lumMod val="50000"/>
            </a:schemeClr>
          </a:solidFill>
        </p:spPr>
        <p:txBody>
          <a:bodyPr wrap="square" rtlCol="0">
            <a:spAutoFit/>
          </a:bodyPr>
          <a:lstStyle/>
          <a:p>
            <a:r>
              <a:rPr lang="en-US" sz="1400" b="1" dirty="0">
                <a:solidFill>
                  <a:schemeClr val="bg1"/>
                </a:solidFill>
              </a:rPr>
              <a:t>Instructions on replacing a current image:</a:t>
            </a:r>
          </a:p>
          <a:p>
            <a:pPr marL="228600" indent="-228600">
              <a:buFont typeface="+mj-lt"/>
              <a:buAutoNum type="arabicPeriod"/>
            </a:pPr>
            <a:r>
              <a:rPr lang="en-US" sz="1400" dirty="0">
                <a:solidFill>
                  <a:schemeClr val="bg1"/>
                </a:solidFill>
              </a:rPr>
              <a:t>Select and delete image and click the icon to insert a different image</a:t>
            </a:r>
          </a:p>
          <a:p>
            <a:pPr marL="228600" indent="-228600">
              <a:buFont typeface="+mj-lt"/>
              <a:buAutoNum type="arabicPeriod"/>
            </a:pPr>
            <a:r>
              <a:rPr lang="en-US" sz="1400" dirty="0">
                <a:solidFill>
                  <a:schemeClr val="bg1"/>
                </a:solidFill>
              </a:rPr>
              <a:t>Use the crop tool to position the image within the shape.  </a:t>
            </a:r>
          </a:p>
          <a:p>
            <a:endParaRPr lang="en-US" sz="1800" dirty="0">
              <a:solidFill>
                <a:schemeClr val="bg1"/>
              </a:solidFill>
            </a:endParaRPr>
          </a:p>
        </p:txBody>
      </p:sp>
    </p:spTree>
    <p:extLst>
      <p:ext uri="{BB962C8B-B14F-4D97-AF65-F5344CB8AC3E}">
        <p14:creationId xmlns:p14="http://schemas.microsoft.com/office/powerpoint/2010/main" val="1432494921"/>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Pic - FOUR Images">
    <p:bg>
      <p:bgPr>
        <a:solidFill>
          <a:schemeClr val="bg1"/>
        </a:solidFill>
        <a:effectLst/>
      </p:bgPr>
    </p:bg>
    <p:spTree>
      <p:nvGrpSpPr>
        <p:cNvPr id="1" name=""/>
        <p:cNvGrpSpPr/>
        <p:nvPr/>
      </p:nvGrpSpPr>
      <p:grpSpPr>
        <a:xfrm>
          <a:off x="0" y="0"/>
          <a:ext cx="0" cy="0"/>
          <a:chOff x="0" y="0"/>
          <a:chExt cx="0" cy="0"/>
        </a:xfrm>
      </p:grpSpPr>
      <p:sp>
        <p:nvSpPr>
          <p:cNvPr id="19" name="Text Placeholder 6"/>
          <p:cNvSpPr>
            <a:spLocks noGrp="1"/>
          </p:cNvSpPr>
          <p:nvPr>
            <p:ph type="body" sz="quarter" idx="24" hasCustomPrompt="1"/>
          </p:nvPr>
        </p:nvSpPr>
        <p:spPr>
          <a:xfrm>
            <a:off x="0" y="0"/>
            <a:ext cx="12192000" cy="6858000"/>
          </a:xfrm>
          <a:solidFill>
            <a:schemeClr val="accent2"/>
          </a:solidFill>
        </p:spPr>
        <p:txBody>
          <a:bodyPr bIns="0" anchor="b" anchorCtr="0"/>
          <a:lstStyle>
            <a:lvl1pPr marL="0" indent="0">
              <a:buNone/>
              <a:defRPr sz="100"/>
            </a:lvl1pPr>
          </a:lstStyle>
          <a:p>
            <a:pPr lvl="0"/>
            <a:r>
              <a:rPr lang="en-US" dirty="0"/>
              <a:t> </a:t>
            </a:r>
            <a:r>
              <a:rPr lang="en-US" dirty="0" err="1"/>
              <a:t>x1</a:t>
            </a:r>
            <a:endParaRPr lang="en-US" dirty="0"/>
          </a:p>
          <a:p>
            <a:pPr lvl="0"/>
            <a:endParaRPr lang="en-US" dirty="0"/>
          </a:p>
        </p:txBody>
      </p:sp>
      <p:sp>
        <p:nvSpPr>
          <p:cNvPr id="5" name="Picture Placeholder 4"/>
          <p:cNvSpPr>
            <a:spLocks noGrp="1" noChangeAspect="1"/>
          </p:cNvSpPr>
          <p:nvPr>
            <p:ph type="pic" sz="quarter" idx="13" hasCustomPrompt="1"/>
          </p:nvPr>
        </p:nvSpPr>
        <p:spPr>
          <a:xfrm>
            <a:off x="290836" y="1654175"/>
            <a:ext cx="2987040" cy="2238282"/>
          </a:xfrm>
          <a:solidFill>
            <a:schemeClr val="bg1">
              <a:lumMod val="85000"/>
            </a:schemeClr>
          </a:solidFill>
        </p:spPr>
        <p:txBody>
          <a:bodyPr lIns="0" tIns="731520" anchor="t" anchorCtr="0"/>
          <a:lstStyle>
            <a:lvl1pPr marL="0" indent="0" algn="ctr">
              <a:buNone/>
              <a:defRPr baseline="0"/>
            </a:lvl1pPr>
          </a:lstStyle>
          <a:p>
            <a:r>
              <a:rPr lang="en-US" dirty="0"/>
              <a:t>Click icon to insert an image</a:t>
            </a:r>
          </a:p>
        </p:txBody>
      </p:sp>
      <p:sp>
        <p:nvSpPr>
          <p:cNvPr id="9" name="Picture Placeholder 4"/>
          <p:cNvSpPr>
            <a:spLocks noGrp="1" noChangeAspect="1"/>
          </p:cNvSpPr>
          <p:nvPr>
            <p:ph type="pic" sz="quarter" idx="15" hasCustomPrompt="1"/>
          </p:nvPr>
        </p:nvSpPr>
        <p:spPr>
          <a:xfrm>
            <a:off x="3270980" y="1654175"/>
            <a:ext cx="2987040" cy="2238282"/>
          </a:xfrm>
          <a:solidFill>
            <a:schemeClr val="bg1">
              <a:lumMod val="75000"/>
            </a:schemeClr>
          </a:solidFill>
        </p:spPr>
        <p:txBody>
          <a:bodyPr lIns="0" tIns="731520" anchor="t" anchorCtr="0"/>
          <a:lstStyle>
            <a:lvl1pPr marL="0" indent="0" algn="ctr">
              <a:buNone/>
              <a:defRPr baseline="0"/>
            </a:lvl1pPr>
          </a:lstStyle>
          <a:p>
            <a:r>
              <a:rPr lang="en-US" dirty="0"/>
              <a:t>Click icon to insert an image</a:t>
            </a:r>
          </a:p>
        </p:txBody>
      </p:sp>
      <p:sp>
        <p:nvSpPr>
          <p:cNvPr id="10" name="Picture Placeholder 4"/>
          <p:cNvSpPr>
            <a:spLocks noGrp="1" noChangeAspect="1"/>
          </p:cNvSpPr>
          <p:nvPr>
            <p:ph type="pic" sz="quarter" idx="16" hasCustomPrompt="1"/>
          </p:nvPr>
        </p:nvSpPr>
        <p:spPr>
          <a:xfrm>
            <a:off x="6251121" y="1654175"/>
            <a:ext cx="2987040" cy="2238282"/>
          </a:xfrm>
          <a:solidFill>
            <a:schemeClr val="bg1">
              <a:lumMod val="85000"/>
            </a:schemeClr>
          </a:solidFill>
        </p:spPr>
        <p:txBody>
          <a:bodyPr lIns="0" tIns="731520" anchor="t" anchorCtr="0"/>
          <a:lstStyle>
            <a:lvl1pPr marL="0" indent="0" algn="ctr">
              <a:buNone/>
              <a:defRPr baseline="0"/>
            </a:lvl1pPr>
          </a:lstStyle>
          <a:p>
            <a:r>
              <a:rPr lang="en-US" dirty="0"/>
              <a:t>Click icon to insert an image</a:t>
            </a:r>
          </a:p>
        </p:txBody>
      </p:sp>
      <p:sp>
        <p:nvSpPr>
          <p:cNvPr id="11" name="Picture Placeholder 4"/>
          <p:cNvSpPr>
            <a:spLocks noGrp="1" noChangeAspect="1"/>
          </p:cNvSpPr>
          <p:nvPr>
            <p:ph type="pic" sz="quarter" idx="17" hasCustomPrompt="1"/>
          </p:nvPr>
        </p:nvSpPr>
        <p:spPr>
          <a:xfrm>
            <a:off x="9208029" y="1654175"/>
            <a:ext cx="2987040" cy="2238282"/>
          </a:xfrm>
          <a:solidFill>
            <a:schemeClr val="bg1">
              <a:lumMod val="75000"/>
            </a:schemeClr>
          </a:solidFill>
        </p:spPr>
        <p:txBody>
          <a:bodyPr lIns="0" tIns="731520" anchor="t" anchorCtr="0"/>
          <a:lstStyle>
            <a:lvl1pPr marL="0" indent="0" algn="ctr">
              <a:buNone/>
              <a:defRPr baseline="0"/>
            </a:lvl1pPr>
          </a:lstStyle>
          <a:p>
            <a:r>
              <a:rPr lang="en-US" dirty="0"/>
              <a:t>Click icon to insert an image</a:t>
            </a:r>
          </a:p>
        </p:txBody>
      </p:sp>
      <p:sp>
        <p:nvSpPr>
          <p:cNvPr id="8" name="Text Placeholder 7"/>
          <p:cNvSpPr>
            <a:spLocks noGrp="1"/>
          </p:cNvSpPr>
          <p:nvPr>
            <p:ph type="body" sz="quarter" idx="14"/>
          </p:nvPr>
        </p:nvSpPr>
        <p:spPr>
          <a:xfrm>
            <a:off x="626534" y="4645419"/>
            <a:ext cx="11246069" cy="1813035"/>
          </a:xfrm>
          <a:noFill/>
        </p:spPr>
        <p:txBody>
          <a:bodyPr lIns="0" tIns="91440"/>
          <a:lstStyle>
            <a:lvl1pPr>
              <a:defRPr sz="2400">
                <a:solidFill>
                  <a:schemeClr val="bg1"/>
                </a:solidFill>
              </a:defRPr>
            </a:lvl1pPr>
            <a:lvl2pPr>
              <a:defRPr sz="2200">
                <a:solidFill>
                  <a:schemeClr val="bg1"/>
                </a:solidFill>
              </a:defRPr>
            </a:lvl2pPr>
            <a:lvl3pPr>
              <a:defRPr sz="2000">
                <a:solidFill>
                  <a:schemeClr val="bg1"/>
                </a:solidFill>
              </a:defRPr>
            </a:lvl3pPr>
            <a:lvl4pPr>
              <a:defRPr sz="2000">
                <a:solidFill>
                  <a:schemeClr val="bg1"/>
                </a:solidFill>
              </a:defRPr>
            </a:lvl4pPr>
            <a:lvl5pPr>
              <a:defRPr sz="20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p:txBody>
      </p:sp>
      <p:sp>
        <p:nvSpPr>
          <p:cNvPr id="3" name="Title 2"/>
          <p:cNvSpPr>
            <a:spLocks noGrp="1"/>
          </p:cNvSpPr>
          <p:nvPr>
            <p:ph type="title" hasCustomPrompt="1"/>
          </p:nvPr>
        </p:nvSpPr>
        <p:spPr/>
        <p:txBody>
          <a:bodyPr/>
          <a:lstStyle>
            <a:lvl1pPr>
              <a:defRPr>
                <a:solidFill>
                  <a:schemeClr val="bg1"/>
                </a:solidFill>
              </a:defRPr>
            </a:lvl1pPr>
          </a:lstStyle>
          <a:p>
            <a:r>
              <a:rPr lang="en-US" dirty="0"/>
              <a:t>Science/R&amp;D hero – four images</a:t>
            </a:r>
            <a:br>
              <a:rPr lang="en-US" dirty="0"/>
            </a:br>
            <a:r>
              <a:rPr lang="en-US" dirty="0"/>
              <a:t>Headline is </a:t>
            </a:r>
            <a:r>
              <a:rPr lang="en-US" dirty="0" err="1"/>
              <a:t>arial</a:t>
            </a:r>
            <a:r>
              <a:rPr lang="en-US" dirty="0"/>
              <a:t> in all caps</a:t>
            </a:r>
          </a:p>
        </p:txBody>
      </p:sp>
      <p:sp>
        <p:nvSpPr>
          <p:cNvPr id="4" name="Text Placeholder 3"/>
          <p:cNvSpPr>
            <a:spLocks noGrp="1"/>
          </p:cNvSpPr>
          <p:nvPr>
            <p:ph type="body" sz="quarter" idx="18" hasCustomPrompt="1"/>
          </p:nvPr>
        </p:nvSpPr>
        <p:spPr>
          <a:xfrm>
            <a:off x="290838" y="3931764"/>
            <a:ext cx="2984625" cy="477837"/>
          </a:xfrm>
        </p:spPr>
        <p:txBody>
          <a:bodyPr lIns="91440" rIns="91440"/>
          <a:lstStyle>
            <a:lvl1pPr marL="0" indent="0">
              <a:lnSpc>
                <a:spcPct val="95000"/>
              </a:lnSpc>
              <a:buNone/>
              <a:defRPr sz="1200" b="0" baseline="0">
                <a:solidFill>
                  <a:schemeClr val="bg1"/>
                </a:solidFill>
              </a:defRPr>
            </a:lvl1pPr>
          </a:lstStyle>
          <a:p>
            <a:pPr lvl="0"/>
            <a:r>
              <a:rPr lang="en-US" dirty="0"/>
              <a:t>Image caption Image caption Image caption Image caption Image</a:t>
            </a:r>
          </a:p>
        </p:txBody>
      </p:sp>
      <p:sp>
        <p:nvSpPr>
          <p:cNvPr id="16" name="Text Placeholder 3"/>
          <p:cNvSpPr>
            <a:spLocks noGrp="1"/>
          </p:cNvSpPr>
          <p:nvPr>
            <p:ph type="body" sz="quarter" idx="19" hasCustomPrompt="1"/>
          </p:nvPr>
        </p:nvSpPr>
        <p:spPr>
          <a:xfrm>
            <a:off x="3256793" y="3931764"/>
            <a:ext cx="2984625" cy="477837"/>
          </a:xfrm>
        </p:spPr>
        <p:txBody>
          <a:bodyPr lIns="91440" rIns="91440"/>
          <a:lstStyle>
            <a:lvl1pPr marL="0" indent="0">
              <a:lnSpc>
                <a:spcPct val="95000"/>
              </a:lnSpc>
              <a:buNone/>
              <a:defRPr sz="1200" b="0">
                <a:solidFill>
                  <a:schemeClr val="bg1"/>
                </a:solidFill>
              </a:defRPr>
            </a:lvl1pPr>
          </a:lstStyle>
          <a:p>
            <a:pPr lvl="0"/>
            <a:r>
              <a:rPr lang="en-US" dirty="0"/>
              <a:t>Image caption Image caption Image caption Image caption Image</a:t>
            </a:r>
          </a:p>
        </p:txBody>
      </p:sp>
      <p:sp>
        <p:nvSpPr>
          <p:cNvPr id="17" name="Text Placeholder 3"/>
          <p:cNvSpPr>
            <a:spLocks noGrp="1"/>
          </p:cNvSpPr>
          <p:nvPr>
            <p:ph type="body" sz="quarter" idx="20" hasCustomPrompt="1"/>
          </p:nvPr>
        </p:nvSpPr>
        <p:spPr>
          <a:xfrm>
            <a:off x="6241418" y="3931764"/>
            <a:ext cx="2984625" cy="477837"/>
          </a:xfrm>
        </p:spPr>
        <p:txBody>
          <a:bodyPr lIns="91440" rIns="91440"/>
          <a:lstStyle>
            <a:lvl1pPr marL="0" indent="0">
              <a:lnSpc>
                <a:spcPct val="95000"/>
              </a:lnSpc>
              <a:buNone/>
              <a:defRPr sz="1200" b="0">
                <a:solidFill>
                  <a:schemeClr val="bg1"/>
                </a:solidFill>
              </a:defRPr>
            </a:lvl1pPr>
          </a:lstStyle>
          <a:p>
            <a:pPr lvl="0"/>
            <a:r>
              <a:rPr lang="en-US" dirty="0"/>
              <a:t>Image caption Image caption Image caption Image caption Image</a:t>
            </a:r>
          </a:p>
        </p:txBody>
      </p:sp>
      <p:sp>
        <p:nvSpPr>
          <p:cNvPr id="18" name="Text Placeholder 3"/>
          <p:cNvSpPr>
            <a:spLocks noGrp="1"/>
          </p:cNvSpPr>
          <p:nvPr>
            <p:ph type="body" sz="quarter" idx="21" hasCustomPrompt="1"/>
          </p:nvPr>
        </p:nvSpPr>
        <p:spPr>
          <a:xfrm>
            <a:off x="9207376" y="3931764"/>
            <a:ext cx="2984625" cy="477837"/>
          </a:xfrm>
        </p:spPr>
        <p:txBody>
          <a:bodyPr lIns="91440" rIns="91440"/>
          <a:lstStyle>
            <a:lvl1pPr marL="0" indent="0">
              <a:lnSpc>
                <a:spcPct val="95000"/>
              </a:lnSpc>
              <a:buNone/>
              <a:defRPr sz="1200" b="0">
                <a:solidFill>
                  <a:schemeClr val="bg1"/>
                </a:solidFill>
              </a:defRPr>
            </a:lvl1pPr>
          </a:lstStyle>
          <a:p>
            <a:pPr lvl="0"/>
            <a:r>
              <a:rPr lang="en-US" dirty="0"/>
              <a:t>Image caption Image caption Image caption Image caption Image</a:t>
            </a:r>
          </a:p>
        </p:txBody>
      </p:sp>
      <p:sp>
        <p:nvSpPr>
          <p:cNvPr id="2" name="Slide Number Placeholder 1"/>
          <p:cNvSpPr>
            <a:spLocks noGrp="1"/>
          </p:cNvSpPr>
          <p:nvPr>
            <p:ph type="sldNum" sz="quarter" idx="22"/>
          </p:nvPr>
        </p:nvSpPr>
        <p:spPr/>
        <p:txBody>
          <a:bodyPr/>
          <a:lstStyle>
            <a:lvl1pPr>
              <a:defRPr>
                <a:solidFill>
                  <a:schemeClr val="bg1"/>
                </a:solidFill>
              </a:defRPr>
            </a:lvl1pPr>
          </a:lstStyle>
          <a:p>
            <a:fld id="{AEFAAC5A-9C4F-4278-920D-DF2BAB595749}" type="slidenum">
              <a:rPr lang="en-US" smtClean="0"/>
              <a:pPr/>
              <a:t>‹#›</a:t>
            </a:fld>
            <a:endParaRPr lang="en-US" dirty="0"/>
          </a:p>
        </p:txBody>
      </p:sp>
      <p:sp>
        <p:nvSpPr>
          <p:cNvPr id="6" name="Footer Placeholder 5"/>
          <p:cNvSpPr>
            <a:spLocks noGrp="1"/>
          </p:cNvSpPr>
          <p:nvPr>
            <p:ph type="ftr" sz="quarter" idx="23"/>
          </p:nvPr>
        </p:nvSpPr>
        <p:spPr>
          <a:xfrm>
            <a:off x="0" y="-1"/>
            <a:ext cx="304800" cy="6858000"/>
          </a:xfrm>
          <a:prstGeom prst="rect">
            <a:avLst/>
          </a:prstGeom>
        </p:spPr>
        <p:txBody>
          <a:bodyPr/>
          <a:lstStyle/>
          <a:p>
            <a:endParaRPr lang="en-US" dirty="0"/>
          </a:p>
        </p:txBody>
      </p:sp>
      <p:sp>
        <p:nvSpPr>
          <p:cNvPr id="20" name="Text Placeholder 4"/>
          <p:cNvSpPr>
            <a:spLocks noGrp="1"/>
          </p:cNvSpPr>
          <p:nvPr>
            <p:ph type="body" sz="quarter" idx="12" hasCustomPrompt="1"/>
          </p:nvPr>
        </p:nvSpPr>
        <p:spPr>
          <a:xfrm>
            <a:off x="0" y="-2"/>
            <a:ext cx="304800" cy="6858000"/>
          </a:xfrm>
          <a:solidFill>
            <a:schemeClr val="accent1"/>
          </a:solidFill>
        </p:spPr>
        <p:txBody>
          <a:bodyPr bIns="0" anchor="b"/>
          <a:lstStyle>
            <a:lvl1pPr marL="0" indent="0">
              <a:buNone/>
              <a:defRPr sz="100"/>
            </a:lvl1pPr>
          </a:lstStyle>
          <a:p>
            <a:pPr lvl="0"/>
            <a:r>
              <a:rPr lang="en-US" dirty="0"/>
              <a:t>  </a:t>
            </a:r>
          </a:p>
        </p:txBody>
      </p:sp>
      <p:sp>
        <p:nvSpPr>
          <p:cNvPr id="21" name="TextBox 20"/>
          <p:cNvSpPr txBox="1"/>
          <p:nvPr userDrawn="1"/>
        </p:nvSpPr>
        <p:spPr>
          <a:xfrm>
            <a:off x="-2501970" y="0"/>
            <a:ext cx="2065241" cy="2523768"/>
          </a:xfrm>
          <a:prstGeom prst="rect">
            <a:avLst/>
          </a:prstGeom>
          <a:solidFill>
            <a:schemeClr val="bg1">
              <a:lumMod val="50000"/>
            </a:schemeClr>
          </a:solidFill>
        </p:spPr>
        <p:txBody>
          <a:bodyPr wrap="square" rtlCol="0">
            <a:spAutoFit/>
          </a:bodyPr>
          <a:lstStyle/>
          <a:p>
            <a:r>
              <a:rPr lang="en-US" sz="1400" b="1" dirty="0">
                <a:solidFill>
                  <a:schemeClr val="bg1"/>
                </a:solidFill>
              </a:rPr>
              <a:t>Instructions on replacing a current image:</a:t>
            </a:r>
          </a:p>
          <a:p>
            <a:pPr marL="228600" indent="-228600">
              <a:buFont typeface="+mj-lt"/>
              <a:buAutoNum type="arabicPeriod"/>
            </a:pPr>
            <a:r>
              <a:rPr lang="en-US" sz="1400" dirty="0">
                <a:solidFill>
                  <a:schemeClr val="bg1"/>
                </a:solidFill>
              </a:rPr>
              <a:t>Select and delete image and click the icon to insert a different image</a:t>
            </a:r>
          </a:p>
          <a:p>
            <a:pPr marL="228600" indent="-228600">
              <a:buFont typeface="+mj-lt"/>
              <a:buAutoNum type="arabicPeriod"/>
            </a:pPr>
            <a:r>
              <a:rPr lang="en-US" sz="1400" dirty="0">
                <a:solidFill>
                  <a:schemeClr val="bg1"/>
                </a:solidFill>
              </a:rPr>
              <a:t>Use the crop tool to position the image within the shape.  </a:t>
            </a:r>
          </a:p>
          <a:p>
            <a:endParaRPr lang="en-US" sz="1800" dirty="0">
              <a:solidFill>
                <a:schemeClr val="bg1"/>
              </a:solidFill>
            </a:endParaRPr>
          </a:p>
        </p:txBody>
      </p:sp>
    </p:spTree>
    <p:extLst>
      <p:ext uri="{BB962C8B-B14F-4D97-AF65-F5344CB8AC3E}">
        <p14:creationId xmlns:p14="http://schemas.microsoft.com/office/powerpoint/2010/main" val="2694606601"/>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16372"/>
            <a:ext cx="10515600" cy="640936"/>
          </a:xfrm>
        </p:spPr>
        <p:txBody>
          <a:bodyPr/>
          <a:lstStyle/>
          <a:p>
            <a:r>
              <a:rPr lang="en-US"/>
              <a:t>Click to edit Master title style</a:t>
            </a:r>
            <a:endParaRPr lang="en-US" dirty="0"/>
          </a:p>
        </p:txBody>
      </p:sp>
      <p:sp>
        <p:nvSpPr>
          <p:cNvPr id="3" name="Content Placeholder 2"/>
          <p:cNvSpPr>
            <a:spLocks noGrp="1"/>
          </p:cNvSpPr>
          <p:nvPr>
            <p:ph idx="1"/>
          </p:nvPr>
        </p:nvSpPr>
        <p:spPr>
          <a:xfrm>
            <a:off x="838200" y="1230597"/>
            <a:ext cx="10515600" cy="504891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D5DE6D7-F04D-7741-82FC-941AB368F7CA}" type="slidenum">
              <a:rPr lang="en-US" smtClean="0"/>
              <a:t>‹#›</a:t>
            </a:fld>
            <a:endParaRPr lang="en-US"/>
          </a:p>
        </p:txBody>
      </p:sp>
    </p:spTree>
    <p:extLst>
      <p:ext uri="{BB962C8B-B14F-4D97-AF65-F5344CB8AC3E}">
        <p14:creationId xmlns:p14="http://schemas.microsoft.com/office/powerpoint/2010/main" val="446012795"/>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0D267-EBF8-4441-BB27-DD7B0D192C0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F709EB5-42D8-40E8-B354-ACE7C2B9FE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B1469F8-AA83-46A6-8DCC-1FB3C36DC230}"/>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8471B53-F665-49E8-BE36-4650FB3E4D0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173CBD-926C-4709-A1D9-CAB0B014112A}"/>
              </a:ext>
            </a:extLst>
          </p:cNvPr>
          <p:cNvSpPr>
            <a:spLocks noGrp="1"/>
          </p:cNvSpPr>
          <p:nvPr>
            <p:ph type="sldNum" sz="quarter" idx="12"/>
          </p:nvPr>
        </p:nvSpPr>
        <p:spPr/>
        <p:txBody>
          <a:bodyPr/>
          <a:lstStyle/>
          <a:p>
            <a:fld id="{363171E8-9AB0-482D-B8D4-915F81FA1964}" type="slidenum">
              <a:rPr lang="en-US" smtClean="0"/>
              <a:t>‹#›</a:t>
            </a:fld>
            <a:endParaRPr lang="en-US"/>
          </a:p>
        </p:txBody>
      </p:sp>
    </p:spTree>
    <p:extLst>
      <p:ext uri="{BB962C8B-B14F-4D97-AF65-F5344CB8AC3E}">
        <p14:creationId xmlns:p14="http://schemas.microsoft.com/office/powerpoint/2010/main" val="2328777189"/>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9E6E1-B4BB-4F28-A31C-D20AFEF19B7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BFE4DAD-9310-477B-B9DE-F0149F01A23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2737A82-E44E-4861-854A-FD980122DAC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978BA8A-E04C-4DED-A028-9566D49B8AFE}"/>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C87130A0-09FA-4356-9E91-52F76DCFA9F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D7C1BB-7DE4-47CF-B1A1-57416AA98304}"/>
              </a:ext>
            </a:extLst>
          </p:cNvPr>
          <p:cNvSpPr>
            <a:spLocks noGrp="1"/>
          </p:cNvSpPr>
          <p:nvPr>
            <p:ph type="sldNum" sz="quarter" idx="12"/>
          </p:nvPr>
        </p:nvSpPr>
        <p:spPr/>
        <p:txBody>
          <a:bodyPr/>
          <a:lstStyle/>
          <a:p>
            <a:fld id="{583A2D91-16E4-49E1-AF4D-CE1F40183D1C}" type="slidenum">
              <a:rPr lang="en-US" smtClean="0"/>
              <a:t>‹#›</a:t>
            </a:fld>
            <a:endParaRPr lang="en-US"/>
          </a:p>
        </p:txBody>
      </p:sp>
    </p:spTree>
    <p:extLst>
      <p:ext uri="{BB962C8B-B14F-4D97-AF65-F5344CB8AC3E}">
        <p14:creationId xmlns:p14="http://schemas.microsoft.com/office/powerpoint/2010/main" val="2876216169"/>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47358-1F72-40ED-B664-DC849A954B6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073BE3A-8E23-4A6C-B632-78214A0BB30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E2978E6-9A5F-4D12-ADB5-0243689A2E8B}"/>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A4015D13-C2BA-424B-AE09-335F6CED39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6DED0F-69B6-4857-89B4-D19C0E4E9082}"/>
              </a:ext>
            </a:extLst>
          </p:cNvPr>
          <p:cNvSpPr>
            <a:spLocks noGrp="1"/>
          </p:cNvSpPr>
          <p:nvPr>
            <p:ph type="sldNum" sz="quarter" idx="12"/>
          </p:nvPr>
        </p:nvSpPr>
        <p:spPr/>
        <p:txBody>
          <a:bodyPr/>
          <a:lstStyle/>
          <a:p>
            <a:fld id="{2AA8BC8E-218E-4AD9-8480-287396339547}" type="slidenum">
              <a:rPr lang="en-US" smtClean="0"/>
              <a:t>‹#›</a:t>
            </a:fld>
            <a:endParaRPr lang="en-US"/>
          </a:p>
        </p:txBody>
      </p:sp>
    </p:spTree>
    <p:extLst>
      <p:ext uri="{BB962C8B-B14F-4D97-AF65-F5344CB8AC3E}">
        <p14:creationId xmlns:p14="http://schemas.microsoft.com/office/powerpoint/2010/main" val="280867995"/>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CDE98C-E0CE-40BB-8402-F0B8BE42439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9088908-EF82-405D-93D1-A68A338D34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B01D88D-3153-4F33-AA68-868B255E312F}"/>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FB8AE268-AA8A-44AC-B9D5-5228DA06E0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E3A44E5-7636-4907-8C72-18C83775DB56}"/>
              </a:ext>
            </a:extLst>
          </p:cNvPr>
          <p:cNvSpPr>
            <a:spLocks noGrp="1"/>
          </p:cNvSpPr>
          <p:nvPr>
            <p:ph type="sldNum" sz="quarter" idx="12"/>
          </p:nvPr>
        </p:nvSpPr>
        <p:spPr/>
        <p:txBody>
          <a:bodyPr/>
          <a:lstStyle/>
          <a:p>
            <a:fld id="{2AA8BC8E-218E-4AD9-8480-287396339547}" type="slidenum">
              <a:rPr lang="en-US" smtClean="0"/>
              <a:t>‹#›</a:t>
            </a:fld>
            <a:endParaRPr lang="en-US"/>
          </a:p>
        </p:txBody>
      </p:sp>
    </p:spTree>
    <p:extLst>
      <p:ext uri="{BB962C8B-B14F-4D97-AF65-F5344CB8AC3E}">
        <p14:creationId xmlns:p14="http://schemas.microsoft.com/office/powerpoint/2010/main" val="866615150"/>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B790A4-0523-4486-8D4D-A3806164872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E5754E5-0D21-430D-BF19-5423ABEEAB8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D6F1104-27EE-4613-B747-F2630CAD792F}"/>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2708F3B-5678-4E36-B0E0-6A3BC94C63B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4A84590-6C86-493B-8C17-CE315482DE75}"/>
              </a:ext>
            </a:extLst>
          </p:cNvPr>
          <p:cNvSpPr>
            <a:spLocks noGrp="1"/>
          </p:cNvSpPr>
          <p:nvPr>
            <p:ph type="sldNum" sz="quarter" idx="12"/>
          </p:nvPr>
        </p:nvSpPr>
        <p:spPr/>
        <p:txBody>
          <a:bodyPr/>
          <a:lstStyle/>
          <a:p>
            <a:fld id="{2AA8BC8E-218E-4AD9-8480-287396339547}" type="slidenum">
              <a:rPr lang="en-US" smtClean="0"/>
              <a:t>‹#›</a:t>
            </a:fld>
            <a:endParaRPr lang="en-US"/>
          </a:p>
        </p:txBody>
      </p:sp>
    </p:spTree>
    <p:extLst>
      <p:ext uri="{BB962C8B-B14F-4D97-AF65-F5344CB8AC3E}">
        <p14:creationId xmlns:p14="http://schemas.microsoft.com/office/powerpoint/2010/main" val="227489757"/>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6E761C-506C-4D7C-B2D8-E59FDF75C7C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6578F4F-DF21-450E-92F5-AD04472B592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6503663-87E3-481D-BB75-5FEEE777FA0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43F1F7D-3B6F-4F76-9729-A3024EB97C7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CE2F4662-E3FE-451D-B52A-6B7E617997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5F3CA92-0659-446A-BF02-7B9B13E4DF06}"/>
              </a:ext>
            </a:extLst>
          </p:cNvPr>
          <p:cNvSpPr>
            <a:spLocks noGrp="1"/>
          </p:cNvSpPr>
          <p:nvPr>
            <p:ph type="sldNum" sz="quarter" idx="12"/>
          </p:nvPr>
        </p:nvSpPr>
        <p:spPr/>
        <p:txBody>
          <a:bodyPr/>
          <a:lstStyle/>
          <a:p>
            <a:fld id="{2AA8BC8E-218E-4AD9-8480-287396339547}" type="slidenum">
              <a:rPr lang="en-US" smtClean="0"/>
              <a:t>‹#›</a:t>
            </a:fld>
            <a:endParaRPr lang="en-US"/>
          </a:p>
        </p:txBody>
      </p:sp>
    </p:spTree>
    <p:extLst>
      <p:ext uri="{BB962C8B-B14F-4D97-AF65-F5344CB8AC3E}">
        <p14:creationId xmlns:p14="http://schemas.microsoft.com/office/powerpoint/2010/main" val="454869556"/>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BFD2AF-C905-4B44-9881-3788A651270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7CC6258-659F-40A7-BEA2-885A46B5073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C16BA6F-A1C3-498B-BA86-71AF4CB736F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5AB3191-73E7-41A1-A781-A102209744F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7F1DE34-8544-4D53-B01B-07EDAFFFA4B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49113D0-D5C4-4080-84B9-00896C42FAF3}"/>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19FFF4BD-3F8C-467F-9A68-E2772BD842D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42A9E08-EE57-41BC-AEC8-26F2F0BC07F6}"/>
              </a:ext>
            </a:extLst>
          </p:cNvPr>
          <p:cNvSpPr>
            <a:spLocks noGrp="1"/>
          </p:cNvSpPr>
          <p:nvPr>
            <p:ph type="sldNum" sz="quarter" idx="12"/>
          </p:nvPr>
        </p:nvSpPr>
        <p:spPr/>
        <p:txBody>
          <a:bodyPr/>
          <a:lstStyle/>
          <a:p>
            <a:fld id="{2AA8BC8E-218E-4AD9-8480-287396339547}" type="slidenum">
              <a:rPr lang="en-US" smtClean="0"/>
              <a:t>‹#›</a:t>
            </a:fld>
            <a:endParaRPr lang="en-US"/>
          </a:p>
        </p:txBody>
      </p:sp>
    </p:spTree>
    <p:extLst>
      <p:ext uri="{BB962C8B-B14F-4D97-AF65-F5344CB8AC3E}">
        <p14:creationId xmlns:p14="http://schemas.microsoft.com/office/powerpoint/2010/main" val="3561248230"/>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F5D346-A6F8-4F05-9FCA-94DE5D9093B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A383363-8D19-4F76-B050-622E97314067}"/>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43A0EF3-2B44-4192-8E3B-7C1EA109DCB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ABF25A5-AFF0-471D-B3F9-C8A33F73DAE5}"/>
              </a:ext>
            </a:extLst>
          </p:cNvPr>
          <p:cNvSpPr>
            <a:spLocks noGrp="1"/>
          </p:cNvSpPr>
          <p:nvPr>
            <p:ph type="sldNum" sz="quarter" idx="12"/>
          </p:nvPr>
        </p:nvSpPr>
        <p:spPr/>
        <p:txBody>
          <a:bodyPr/>
          <a:lstStyle/>
          <a:p>
            <a:fld id="{2AA8BC8E-218E-4AD9-8480-287396339547}" type="slidenum">
              <a:rPr lang="en-US" smtClean="0"/>
              <a:t>‹#›</a:t>
            </a:fld>
            <a:endParaRPr lang="en-US"/>
          </a:p>
        </p:txBody>
      </p:sp>
    </p:spTree>
    <p:extLst>
      <p:ext uri="{BB962C8B-B14F-4D97-AF65-F5344CB8AC3E}">
        <p14:creationId xmlns:p14="http://schemas.microsoft.com/office/powerpoint/2010/main" val="2282209272"/>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3D0B2B3-5FB3-417A-92E2-75C6944CD8DC}"/>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F80A2B33-93B5-4184-8CE7-49C38F1C4F6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16AB013-D3A5-40CF-94B6-20A76D852C06}"/>
              </a:ext>
            </a:extLst>
          </p:cNvPr>
          <p:cNvSpPr>
            <a:spLocks noGrp="1"/>
          </p:cNvSpPr>
          <p:nvPr>
            <p:ph type="sldNum" sz="quarter" idx="12"/>
          </p:nvPr>
        </p:nvSpPr>
        <p:spPr>
          <a:xfrm>
            <a:off x="11638722" y="6396107"/>
            <a:ext cx="400878" cy="365125"/>
          </a:xfrm>
        </p:spPr>
        <p:txBody>
          <a:bodyPr/>
          <a:lstStyle/>
          <a:p>
            <a:fld id="{2AA8BC8E-218E-4AD9-8480-287396339547}" type="slidenum">
              <a:rPr lang="en-US" smtClean="0"/>
              <a:t>‹#›</a:t>
            </a:fld>
            <a:endParaRPr lang="en-US"/>
          </a:p>
        </p:txBody>
      </p:sp>
    </p:spTree>
    <p:extLst>
      <p:ext uri="{BB962C8B-B14F-4D97-AF65-F5344CB8AC3E}">
        <p14:creationId xmlns:p14="http://schemas.microsoft.com/office/powerpoint/2010/main" val="4083081945"/>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1F9074-3160-4406-9CF8-FB9D6F8E94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4CF1925-9224-4238-B44D-096C780DC6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CDE54A5-AAB0-49D0-A545-64647CE6A6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F13D44-EB82-459E-916A-FD09CEBF59F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270FB8D2-EADD-4EA3-A80F-04DADC26EEE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A0C9EB7-5EF3-4F2E-A208-103744E5986D}"/>
              </a:ext>
            </a:extLst>
          </p:cNvPr>
          <p:cNvSpPr>
            <a:spLocks noGrp="1"/>
          </p:cNvSpPr>
          <p:nvPr>
            <p:ph type="sldNum" sz="quarter" idx="12"/>
          </p:nvPr>
        </p:nvSpPr>
        <p:spPr/>
        <p:txBody>
          <a:bodyPr/>
          <a:lstStyle/>
          <a:p>
            <a:fld id="{2AA8BC8E-218E-4AD9-8480-287396339547}" type="slidenum">
              <a:rPr lang="en-US" smtClean="0"/>
              <a:t>‹#›</a:t>
            </a:fld>
            <a:endParaRPr lang="en-US"/>
          </a:p>
        </p:txBody>
      </p:sp>
    </p:spTree>
    <p:extLst>
      <p:ext uri="{BB962C8B-B14F-4D97-AF65-F5344CB8AC3E}">
        <p14:creationId xmlns:p14="http://schemas.microsoft.com/office/powerpoint/2010/main" val="3297869096"/>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FBD2D-32D6-4C70-88D1-45B146BCD9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3AB577E-C038-41B3-83FA-9D5BEF4F41E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4CA9837-EEF6-4CB0-9816-2B59EFFBC5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3954D3D-665F-4EA9-AEFF-E9778BB3BFB3}"/>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D6FC4D3C-F5D9-4155-BBD6-919A1D4C6E5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BE4D3FF-D158-4F30-8ACF-771529DD5CE2}"/>
              </a:ext>
            </a:extLst>
          </p:cNvPr>
          <p:cNvSpPr>
            <a:spLocks noGrp="1"/>
          </p:cNvSpPr>
          <p:nvPr>
            <p:ph type="sldNum" sz="quarter" idx="12"/>
          </p:nvPr>
        </p:nvSpPr>
        <p:spPr/>
        <p:txBody>
          <a:bodyPr/>
          <a:lstStyle/>
          <a:p>
            <a:fld id="{2AA8BC8E-218E-4AD9-8480-287396339547}" type="slidenum">
              <a:rPr lang="en-US" smtClean="0"/>
              <a:t>‹#›</a:t>
            </a:fld>
            <a:endParaRPr lang="en-US"/>
          </a:p>
        </p:txBody>
      </p:sp>
    </p:spTree>
    <p:extLst>
      <p:ext uri="{BB962C8B-B14F-4D97-AF65-F5344CB8AC3E}">
        <p14:creationId xmlns:p14="http://schemas.microsoft.com/office/powerpoint/2010/main" val="1776233758"/>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65C28-6D2F-4857-980C-EB69BAAD651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AB1326-7DE0-413F-98C9-A1C13F6C3AF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974081-6A3F-40B8-B5A6-599551F1E2D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6602104F-F28C-4143-9FBE-5EE153886F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E643E4-6909-49CF-931D-5BC13BDAAE2E}"/>
              </a:ext>
            </a:extLst>
          </p:cNvPr>
          <p:cNvSpPr>
            <a:spLocks noGrp="1"/>
          </p:cNvSpPr>
          <p:nvPr>
            <p:ph type="sldNum" sz="quarter" idx="12"/>
          </p:nvPr>
        </p:nvSpPr>
        <p:spPr/>
        <p:txBody>
          <a:bodyPr/>
          <a:lstStyle/>
          <a:p>
            <a:fld id="{2AA8BC8E-218E-4AD9-8480-287396339547}" type="slidenum">
              <a:rPr lang="en-US" smtClean="0"/>
              <a:t>‹#›</a:t>
            </a:fld>
            <a:endParaRPr lang="en-US"/>
          </a:p>
        </p:txBody>
      </p:sp>
    </p:spTree>
    <p:extLst>
      <p:ext uri="{BB962C8B-B14F-4D97-AF65-F5344CB8AC3E}">
        <p14:creationId xmlns:p14="http://schemas.microsoft.com/office/powerpoint/2010/main" val="1407018554"/>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7D6C6BE-FC7B-4756-A084-3665BF305BA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B570040-9BCD-4EEA-85D2-7EAEA2732B2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348070-6D0E-45AD-87D5-C5B1DCE96EA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E9C6089-9F86-4F7D-80A1-D536850734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6BF76D-773C-4FCB-A5A9-4E24DA10F031}"/>
              </a:ext>
            </a:extLst>
          </p:cNvPr>
          <p:cNvSpPr>
            <a:spLocks noGrp="1"/>
          </p:cNvSpPr>
          <p:nvPr>
            <p:ph type="sldNum" sz="quarter" idx="12"/>
          </p:nvPr>
        </p:nvSpPr>
        <p:spPr/>
        <p:txBody>
          <a:bodyPr/>
          <a:lstStyle/>
          <a:p>
            <a:fld id="{2AA8BC8E-218E-4AD9-8480-287396339547}" type="slidenum">
              <a:rPr lang="en-US" smtClean="0"/>
              <a:t>‹#›</a:t>
            </a:fld>
            <a:endParaRPr lang="en-US"/>
          </a:p>
        </p:txBody>
      </p:sp>
    </p:spTree>
    <p:extLst>
      <p:ext uri="{BB962C8B-B14F-4D97-AF65-F5344CB8AC3E}">
        <p14:creationId xmlns:p14="http://schemas.microsoft.com/office/powerpoint/2010/main" val="615864472"/>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1"/>
            </a:lvl1pPr>
          </a:lstStyle>
          <a:p>
            <a:r>
              <a:rPr lang="en-US" dirty="0"/>
              <a:t>BASIC CONTENT SLIDE</a:t>
            </a:r>
            <a:br>
              <a:rPr lang="en-US" dirty="0"/>
            </a:br>
            <a:r>
              <a:rPr lang="en-US" dirty="0"/>
              <a:t>one or two lines for headline</a:t>
            </a:r>
          </a:p>
        </p:txBody>
      </p:sp>
      <p:sp>
        <p:nvSpPr>
          <p:cNvPr id="3" name="Content Placeholder 2"/>
          <p:cNvSpPr>
            <a:spLocks noGrp="1"/>
          </p:cNvSpPr>
          <p:nvPr>
            <p:ph idx="1" hasCustomPrompt="1"/>
          </p:nvPr>
        </p:nvSpPr>
        <p:spPr>
          <a:xfrm>
            <a:off x="609602" y="1877795"/>
            <a:ext cx="11163868" cy="4422776"/>
          </a:xfrm>
        </p:spPr>
        <p:txBody>
          <a:bodyPr/>
          <a:lstStyle>
            <a:lvl1pPr>
              <a:defRPr baseline="0"/>
            </a:lvl1pPr>
          </a:lstStyle>
          <a:p>
            <a:pPr lvl="0"/>
            <a:r>
              <a:rPr lang="en-US" dirty="0"/>
              <a:t>Click to add 1st-level bullet. Click an icon below to add table, graph or other imagery.</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5"/>
          <p:cNvSpPr>
            <a:spLocks noGrp="1"/>
          </p:cNvSpPr>
          <p:nvPr>
            <p:ph type="body" sz="quarter" idx="12" hasCustomPrompt="1"/>
          </p:nvPr>
        </p:nvSpPr>
        <p:spPr>
          <a:xfrm>
            <a:off x="609602" y="1346549"/>
            <a:ext cx="11163868" cy="499715"/>
          </a:xfrm>
        </p:spPr>
        <p:txBody>
          <a:bodyPr bIns="0">
            <a:noAutofit/>
          </a:bodyPr>
          <a:lstStyle>
            <a:lvl1pPr marL="0" indent="0">
              <a:lnSpc>
                <a:spcPct val="90000"/>
              </a:lnSpc>
              <a:spcBef>
                <a:spcPts val="0"/>
              </a:spcBef>
              <a:buNone/>
              <a:defRPr sz="2667" b="1" baseline="0">
                <a:solidFill>
                  <a:schemeClr val="accent2"/>
                </a:solidFill>
              </a:defRPr>
            </a:lvl1pPr>
          </a:lstStyle>
          <a:p>
            <a:r>
              <a:rPr lang="en-US" dirty="0"/>
              <a:t>Slide subtitle optional -  delete as needed</a:t>
            </a:r>
          </a:p>
        </p:txBody>
      </p:sp>
      <p:sp>
        <p:nvSpPr>
          <p:cNvPr id="8" name="Slide Number Placeholder 7"/>
          <p:cNvSpPr>
            <a:spLocks noGrp="1"/>
          </p:cNvSpPr>
          <p:nvPr>
            <p:ph type="sldNum" sz="quarter" idx="13"/>
          </p:nvPr>
        </p:nvSpPr>
        <p:spPr/>
        <p:txBody>
          <a:bodyPr/>
          <a:lstStyle/>
          <a:p>
            <a:fld id="{AEFAAC5A-9C4F-4278-920D-DF2BAB595749}" type="slidenum">
              <a:rPr lang="en-US" smtClean="0"/>
              <a:pPr/>
              <a:t>‹#›</a:t>
            </a:fld>
            <a:endParaRPr lang="en-US" dirty="0"/>
          </a:p>
        </p:txBody>
      </p:sp>
    </p:spTree>
    <p:extLst>
      <p:ext uri="{BB962C8B-B14F-4D97-AF65-F5344CB8AC3E}">
        <p14:creationId xmlns:p14="http://schemas.microsoft.com/office/powerpoint/2010/main" val="4258987460"/>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1"/>
            </a:lvl1pPr>
          </a:lstStyle>
          <a:p>
            <a:r>
              <a:rPr lang="en-US" dirty="0"/>
              <a:t>TITLE AND CONTENT </a:t>
            </a:r>
            <a:br>
              <a:rPr lang="en-US" dirty="0"/>
            </a:br>
            <a:r>
              <a:rPr lang="en-US" dirty="0"/>
              <a:t>Headline in </a:t>
            </a:r>
            <a:r>
              <a:rPr lang="en-US" dirty="0" err="1"/>
              <a:t>arial</a:t>
            </a:r>
            <a:r>
              <a:rPr lang="en-US" dirty="0"/>
              <a:t> and all caps</a:t>
            </a:r>
          </a:p>
        </p:txBody>
      </p:sp>
      <p:sp>
        <p:nvSpPr>
          <p:cNvPr id="6" name="Text Placeholder 5"/>
          <p:cNvSpPr>
            <a:spLocks noGrp="1"/>
          </p:cNvSpPr>
          <p:nvPr>
            <p:ph type="body" sz="quarter" idx="12" hasCustomPrompt="1"/>
          </p:nvPr>
        </p:nvSpPr>
        <p:spPr>
          <a:xfrm>
            <a:off x="609601" y="1168750"/>
            <a:ext cx="11163868" cy="499714"/>
          </a:xfrm>
        </p:spPr>
        <p:txBody>
          <a:bodyPr bIns="0">
            <a:noAutofit/>
          </a:bodyPr>
          <a:lstStyle>
            <a:lvl1pPr marL="0" indent="0">
              <a:lnSpc>
                <a:spcPct val="90000"/>
              </a:lnSpc>
              <a:spcBef>
                <a:spcPts val="0"/>
              </a:spcBef>
              <a:buNone/>
              <a:defRPr sz="2000" b="1">
                <a:solidFill>
                  <a:srgbClr val="0065A2"/>
                </a:solidFill>
              </a:defRPr>
            </a:lvl1pPr>
          </a:lstStyle>
          <a:p>
            <a:r>
              <a:rPr lang="en-US" dirty="0"/>
              <a:t>Slide subtitle optional -  delete as needed</a:t>
            </a:r>
          </a:p>
        </p:txBody>
      </p:sp>
      <p:sp>
        <p:nvSpPr>
          <p:cNvPr id="4" name="TextBox 3"/>
          <p:cNvSpPr txBox="1"/>
          <p:nvPr userDrawn="1"/>
        </p:nvSpPr>
        <p:spPr>
          <a:xfrm>
            <a:off x="2864467" y="1445567"/>
            <a:ext cx="184731" cy="369332"/>
          </a:xfrm>
          <a:prstGeom prst="rect">
            <a:avLst/>
          </a:prstGeom>
          <a:noFill/>
        </p:spPr>
        <p:txBody>
          <a:bodyPr wrap="none" rtlCol="0">
            <a:spAutoFit/>
          </a:bodyPr>
          <a:lstStyle/>
          <a:p>
            <a:endParaRPr lang="en-US" sz="1800" dirty="0"/>
          </a:p>
        </p:txBody>
      </p:sp>
      <p:sp>
        <p:nvSpPr>
          <p:cNvPr id="7" name="Slide Number Placeholder 6"/>
          <p:cNvSpPr>
            <a:spLocks noGrp="1"/>
          </p:cNvSpPr>
          <p:nvPr>
            <p:ph type="sldNum" sz="quarter" idx="13"/>
          </p:nvPr>
        </p:nvSpPr>
        <p:spPr/>
        <p:txBody>
          <a:bodyPr/>
          <a:lstStyle/>
          <a:p>
            <a:fld id="{AEFAAC5A-9C4F-4278-920D-DF2BAB595749}" type="slidenum">
              <a:rPr lang="en-US" smtClean="0"/>
              <a:pPr/>
              <a:t>‹#›</a:t>
            </a:fld>
            <a:endParaRPr lang="en-US" dirty="0"/>
          </a:p>
        </p:txBody>
      </p:sp>
    </p:spTree>
    <p:extLst>
      <p:ext uri="{BB962C8B-B14F-4D97-AF65-F5344CB8AC3E}">
        <p14:creationId xmlns:p14="http://schemas.microsoft.com/office/powerpoint/2010/main" val="3488860789"/>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1" y="274638"/>
            <a:ext cx="11163868" cy="828948"/>
          </a:xfrm>
          <a:prstGeom prst="rect">
            <a:avLst/>
          </a:prstGeom>
        </p:spPr>
        <p:txBody>
          <a:bodyPr vert="horz" lIns="0" tIns="0" rIns="0" bIns="0" rtlCol="0" anchor="b">
            <a:noAutofit/>
          </a:bodyPr>
          <a:lstStyle/>
          <a:p>
            <a:r>
              <a:rPr lang="en-US" dirty="0"/>
              <a:t>Headline in all caps </a:t>
            </a:r>
            <a:r>
              <a:rPr lang="en-US" dirty="0" err="1"/>
              <a:t>28pt</a:t>
            </a:r>
            <a:r>
              <a:rPr lang="en-US" dirty="0"/>
              <a:t> </a:t>
            </a:r>
            <a:br>
              <a:rPr lang="en-US" dirty="0"/>
            </a:br>
            <a:r>
              <a:rPr lang="en-US" dirty="0"/>
              <a:t>preferred as one or two lines</a:t>
            </a:r>
          </a:p>
        </p:txBody>
      </p:sp>
      <p:sp>
        <p:nvSpPr>
          <p:cNvPr id="3" name="Text Placeholder 2"/>
          <p:cNvSpPr>
            <a:spLocks noGrp="1"/>
          </p:cNvSpPr>
          <p:nvPr>
            <p:ph type="body" idx="1"/>
          </p:nvPr>
        </p:nvSpPr>
        <p:spPr>
          <a:xfrm>
            <a:off x="609601" y="1699996"/>
            <a:ext cx="11163868" cy="4422775"/>
          </a:xfrm>
          <a:prstGeom prst="rect">
            <a:avLst/>
          </a:prstGeom>
        </p:spPr>
        <p:txBody>
          <a:bodyPr vert="horz" lIns="0" tIns="0" rIns="0" bIns="45720" rtlCol="0">
            <a:noAutofit/>
          </a:bodyPr>
          <a:lstStyle/>
          <a:p>
            <a:pPr lvl="0"/>
            <a:r>
              <a:rPr lang="en-US" dirty="0"/>
              <a:t>Click to add 1st-level bullet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4"/>
          </p:nvPr>
        </p:nvSpPr>
        <p:spPr>
          <a:xfrm>
            <a:off x="5791200" y="6473709"/>
            <a:ext cx="609600" cy="182880"/>
          </a:xfrm>
          <a:prstGeom prst="rect">
            <a:avLst/>
          </a:prstGeom>
        </p:spPr>
        <p:txBody>
          <a:bodyPr vert="horz" lIns="0" tIns="45720" rIns="0" bIns="0" rtlCol="0" anchor="b"/>
          <a:lstStyle>
            <a:lvl1pPr algn="ctr">
              <a:defRPr sz="1000">
                <a:solidFill>
                  <a:schemeClr val="bg1">
                    <a:lumMod val="50000"/>
                  </a:schemeClr>
                </a:solidFill>
              </a:defRPr>
            </a:lvl1pPr>
          </a:lstStyle>
          <a:p>
            <a:fld id="{AEFAAC5A-9C4F-4278-920D-DF2BAB595749}" type="slidenum">
              <a:rPr lang="en-US" smtClean="0"/>
              <a:pPr/>
              <a:t>‹#›</a:t>
            </a:fld>
            <a:endParaRPr lang="en-US" dirty="0"/>
          </a:p>
        </p:txBody>
      </p:sp>
    </p:spTree>
    <p:extLst>
      <p:ext uri="{BB962C8B-B14F-4D97-AF65-F5344CB8AC3E}">
        <p14:creationId xmlns:p14="http://schemas.microsoft.com/office/powerpoint/2010/main" val="12773961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Lst>
  <mc:AlternateContent xmlns:mc="http://schemas.openxmlformats.org/markup-compatibility/2006">
    <mc:Choice xmlns:p14="http://schemas.microsoft.com/office/powerpoint/2010/main" Requires="p14">
      <p:transition p14:dur="250">
        <p:fade/>
      </p:transition>
    </mc:Choice>
    <mc:Fallback>
      <p:transition>
        <p:fade/>
      </p:transition>
    </mc:Fallback>
  </mc:AlternateContent>
  <p:hf hdr="0" ftr="0" dt="0"/>
  <p:txStyles>
    <p:titleStyle>
      <a:lvl1pPr algn="l" defTabSz="457200" rtl="0" eaLnBrk="1" latinLnBrk="0" hangingPunct="1">
        <a:lnSpc>
          <a:spcPct val="95000"/>
        </a:lnSpc>
        <a:spcBef>
          <a:spcPct val="0"/>
        </a:spcBef>
        <a:buNone/>
        <a:defRPr sz="2800" b="1" i="0" kern="1200" cap="all" baseline="0">
          <a:solidFill>
            <a:schemeClr val="tx1">
              <a:lumMod val="50000"/>
            </a:schemeClr>
          </a:solidFill>
          <a:latin typeface="+mj-lt"/>
          <a:ea typeface="+mj-ea"/>
          <a:cs typeface="+mj-cs"/>
        </a:defRPr>
      </a:lvl1pPr>
    </p:titleStyle>
    <p:bodyStyle>
      <a:lvl1pPr marL="173038" indent="-173038" algn="l" defTabSz="457200" rtl="0" eaLnBrk="1" latinLnBrk="0" hangingPunct="1">
        <a:spcBef>
          <a:spcPts val="600"/>
        </a:spcBef>
        <a:spcAft>
          <a:spcPts val="0"/>
        </a:spcAft>
        <a:buFont typeface="Wingdings" pitchFamily="2" charset="2"/>
        <a:buChar char="§"/>
        <a:defRPr sz="1800" kern="1200" baseline="0">
          <a:solidFill>
            <a:schemeClr val="tx1">
              <a:lumMod val="50000"/>
            </a:schemeClr>
          </a:solidFill>
          <a:latin typeface="+mn-lt"/>
          <a:ea typeface="+mn-ea"/>
          <a:cs typeface="+mn-cs"/>
        </a:defRPr>
      </a:lvl1pPr>
      <a:lvl2pPr marL="520700" indent="-236538" algn="l" defTabSz="457200" rtl="0" eaLnBrk="1" latinLnBrk="0" hangingPunct="1">
        <a:spcBef>
          <a:spcPts val="0"/>
        </a:spcBef>
        <a:spcAft>
          <a:spcPts val="0"/>
        </a:spcAft>
        <a:buFont typeface="Arial"/>
        <a:buChar char="–"/>
        <a:defRPr sz="1800" kern="1200">
          <a:solidFill>
            <a:schemeClr val="tx1">
              <a:lumMod val="50000"/>
            </a:schemeClr>
          </a:solidFill>
          <a:latin typeface="+mn-lt"/>
          <a:ea typeface="+mn-ea"/>
          <a:cs typeface="+mn-cs"/>
        </a:defRPr>
      </a:lvl2pPr>
      <a:lvl3pPr marL="803275" indent="-187325" algn="l" defTabSz="457200" rtl="0" eaLnBrk="1" latinLnBrk="0" hangingPunct="1">
        <a:spcBef>
          <a:spcPts val="0"/>
        </a:spcBef>
        <a:spcAft>
          <a:spcPts val="0"/>
        </a:spcAft>
        <a:buFont typeface="Arial"/>
        <a:buChar char="•"/>
        <a:defRPr sz="1800" kern="1200">
          <a:solidFill>
            <a:schemeClr val="tx1">
              <a:lumMod val="50000"/>
            </a:schemeClr>
          </a:solidFill>
          <a:latin typeface="+mn-lt"/>
          <a:ea typeface="+mn-ea"/>
          <a:cs typeface="+mn-cs"/>
        </a:defRPr>
      </a:lvl3pPr>
      <a:lvl4pPr marL="1087438" indent="-171450" algn="l" defTabSz="457200" rtl="0" eaLnBrk="1" latinLnBrk="0" hangingPunct="1">
        <a:spcBef>
          <a:spcPts val="0"/>
        </a:spcBef>
        <a:spcAft>
          <a:spcPts val="0"/>
        </a:spcAft>
        <a:buFont typeface="Arial"/>
        <a:buChar char="–"/>
        <a:defRPr sz="1600" kern="1200">
          <a:solidFill>
            <a:schemeClr val="tx1">
              <a:lumMod val="50000"/>
            </a:schemeClr>
          </a:solidFill>
          <a:latin typeface="+mn-lt"/>
          <a:ea typeface="+mn-ea"/>
          <a:cs typeface="+mn-cs"/>
        </a:defRPr>
      </a:lvl4pPr>
      <a:lvl5pPr marL="1371600" indent="-171450" algn="l" defTabSz="457200" rtl="0" eaLnBrk="1" latinLnBrk="0" hangingPunct="1">
        <a:spcBef>
          <a:spcPts val="0"/>
        </a:spcBef>
        <a:spcAft>
          <a:spcPts val="0"/>
        </a:spcAft>
        <a:buFont typeface="Arial"/>
        <a:buChar char="»"/>
        <a:defRPr sz="1600" kern="1200">
          <a:solidFill>
            <a:schemeClr val="tx1">
              <a:lumMod val="50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4C9152-0989-4F83-BAB2-B19D4F6ABC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CB3EE36-0EAA-4308-AE51-8FD575522DC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7AFDCF-EF98-4E45-A49C-2C4FE8DD119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76548E2-E842-46A1-B13B-652D06C16C4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96A3A67-9E7D-448A-AB2E-A7FA1603CF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AA8BC8E-218E-4AD9-8480-287396339547}" type="slidenum">
              <a:rPr lang="en-US" smtClean="0"/>
              <a:t>‹#›</a:t>
            </a:fld>
            <a:endParaRPr lang="en-US"/>
          </a:p>
        </p:txBody>
      </p:sp>
    </p:spTree>
    <p:extLst>
      <p:ext uri="{BB962C8B-B14F-4D97-AF65-F5344CB8AC3E}">
        <p14:creationId xmlns:p14="http://schemas.microsoft.com/office/powerpoint/2010/main" val="2158065857"/>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Lst>
  <mc:AlternateContent xmlns:mc="http://schemas.openxmlformats.org/markup-compatibility/2006">
    <mc:Choice xmlns:p14="http://schemas.microsoft.com/office/powerpoint/2010/main" Requires="p14">
      <p:transition p14:dur="250">
        <p:fade/>
      </p:transition>
    </mc:Choice>
    <mc:Fallback>
      <p:transition>
        <p:fade/>
      </p:transition>
    </mc:Fallback>
  </mc:AlternateConten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7.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tags" Target="../tags/tag3.xml"/><Relationship Id="rId7" Type="http://schemas.openxmlformats.org/officeDocument/2006/relationships/image" Target="../media/image11.png"/><Relationship Id="rId12" Type="http://schemas.openxmlformats.org/officeDocument/2006/relationships/image" Target="../media/image16.svg"/><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slideLayout" Target="../slideLayouts/slideLayout17.xml"/><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tags" Target="../tags/tag6.xml"/><Relationship Id="rId7" Type="http://schemas.openxmlformats.org/officeDocument/2006/relationships/image" Target="../media/image19.png"/><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8" Type="http://schemas.openxmlformats.org/officeDocument/2006/relationships/slideLayout" Target="../slideLayouts/slideLayout17.xml"/><Relationship Id="rId13" Type="http://schemas.openxmlformats.org/officeDocument/2006/relationships/image" Target="../media/image25.png"/><Relationship Id="rId3" Type="http://schemas.openxmlformats.org/officeDocument/2006/relationships/tags" Target="../tags/tag9.xml"/><Relationship Id="rId7" Type="http://schemas.openxmlformats.org/officeDocument/2006/relationships/tags" Target="../tags/tag13.xml"/><Relationship Id="rId12" Type="http://schemas.openxmlformats.org/officeDocument/2006/relationships/image" Target="../media/image24.png"/><Relationship Id="rId2" Type="http://schemas.openxmlformats.org/officeDocument/2006/relationships/tags" Target="../tags/tag8.xml"/><Relationship Id="rId16" Type="http://schemas.openxmlformats.org/officeDocument/2006/relationships/image" Target="../media/image20.png"/><Relationship Id="rId1" Type="http://schemas.openxmlformats.org/officeDocument/2006/relationships/tags" Target="../tags/tag7.xml"/><Relationship Id="rId6" Type="http://schemas.openxmlformats.org/officeDocument/2006/relationships/tags" Target="../tags/tag12.xml"/><Relationship Id="rId11" Type="http://schemas.openxmlformats.org/officeDocument/2006/relationships/image" Target="../media/image23.png"/><Relationship Id="rId5" Type="http://schemas.openxmlformats.org/officeDocument/2006/relationships/tags" Target="../tags/tag11.xml"/><Relationship Id="rId15" Type="http://schemas.openxmlformats.org/officeDocument/2006/relationships/image" Target="../media/image27.png"/><Relationship Id="rId10" Type="http://schemas.openxmlformats.org/officeDocument/2006/relationships/image" Target="../media/image22.png"/><Relationship Id="rId4" Type="http://schemas.openxmlformats.org/officeDocument/2006/relationships/tags" Target="../tags/tag10.xml"/><Relationship Id="rId9" Type="http://schemas.openxmlformats.org/officeDocument/2006/relationships/image" Target="../media/image21.png"/><Relationship Id="rId14" Type="http://schemas.openxmlformats.org/officeDocument/2006/relationships/image" Target="../media/image26.png"/></Relationships>
</file>

<file path=ppt/slides/_rels/slide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tags" Target="../tags/tag16.xml"/><Relationship Id="rId7" Type="http://schemas.openxmlformats.org/officeDocument/2006/relationships/image" Target="../media/image19.png"/><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png"/><Relationship Id="rId1" Type="http://schemas.openxmlformats.org/officeDocument/2006/relationships/slideLayout" Target="../slideLayouts/slideLayout17.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tags" Target="../tags/tag19.xml"/><Relationship Id="rId7" Type="http://schemas.openxmlformats.org/officeDocument/2006/relationships/image" Target="../media/image37.png"/><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image" Target="../media/image36.png"/><Relationship Id="rId5" Type="http://schemas.openxmlformats.org/officeDocument/2006/relationships/notesSlide" Target="../notesSlides/notesSlide2.xml"/><Relationship Id="rId4"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36.xml"/><Relationship Id="rId4" Type="http://schemas.openxmlformats.org/officeDocument/2006/relationships/image" Target="../media/image41.png"/></Relationships>
</file>

<file path=ppt/slides/_rels/slide1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3.png"/><Relationship Id="rId7" Type="http://schemas.openxmlformats.org/officeDocument/2006/relationships/image" Target="../media/image47.png"/><Relationship Id="rId12" Type="http://schemas.openxmlformats.org/officeDocument/2006/relationships/image" Target="../media/image51.png"/><Relationship Id="rId2" Type="http://schemas.openxmlformats.org/officeDocument/2006/relationships/notesSlide" Target="../notesSlides/notesSlide3.xml"/><Relationship Id="rId1" Type="http://schemas.openxmlformats.org/officeDocument/2006/relationships/slideLayout" Target="../slideLayouts/slideLayout36.xml"/><Relationship Id="rId6" Type="http://schemas.openxmlformats.org/officeDocument/2006/relationships/image" Target="../media/image46.jpeg"/><Relationship Id="rId11" Type="http://schemas.openxmlformats.org/officeDocument/2006/relationships/image" Target="../media/image50.png"/><Relationship Id="rId5" Type="http://schemas.openxmlformats.org/officeDocument/2006/relationships/image" Target="../media/image45.png"/><Relationship Id="rId10" Type="http://schemas.openxmlformats.org/officeDocument/2006/relationships/image" Target="../media/image49.png"/><Relationship Id="rId4" Type="http://schemas.openxmlformats.org/officeDocument/2006/relationships/image" Target="../media/image44.png"/><Relationship Id="rId9" Type="http://schemas.microsoft.com/office/2007/relationships/hdphoto" Target="../media/hdphoto1.wdp"/></Relationships>
</file>

<file path=ppt/slides/_rels/slide15.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notesSlide" Target="../notesSlides/notesSlide4.xml"/><Relationship Id="rId1" Type="http://schemas.openxmlformats.org/officeDocument/2006/relationships/slideLayout" Target="../slideLayouts/slideLayout42.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16.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slideLayout" Target="../slideLayouts/slideLayout17.xml"/><Relationship Id="rId1" Type="http://schemas.openxmlformats.org/officeDocument/2006/relationships/tags" Target="../tags/tag20.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s/_rels/slide19.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slideLayout" Target="../slideLayouts/slideLayout17.xml"/><Relationship Id="rId7" Type="http://schemas.openxmlformats.org/officeDocument/2006/relationships/image" Target="../media/image69.png"/><Relationship Id="rId12" Type="http://schemas.openxmlformats.org/officeDocument/2006/relationships/image" Target="../media/image74.png"/><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image" Target="../media/image68.png"/><Relationship Id="rId11" Type="http://schemas.openxmlformats.org/officeDocument/2006/relationships/image" Target="../media/image73.png"/><Relationship Id="rId5" Type="http://schemas.openxmlformats.org/officeDocument/2006/relationships/image" Target="../media/image67.png"/><Relationship Id="rId10" Type="http://schemas.openxmlformats.org/officeDocument/2006/relationships/image" Target="../media/image72.png"/><Relationship Id="rId4" Type="http://schemas.openxmlformats.org/officeDocument/2006/relationships/image" Target="../media/image66.png"/><Relationship Id="rId9" Type="http://schemas.openxmlformats.org/officeDocument/2006/relationships/image" Target="../media/image71.png"/></Relationships>
</file>

<file path=ppt/slides/_rels/slide20.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18" Type="http://schemas.openxmlformats.org/officeDocument/2006/relationships/customXml" Target="../ink/ink6.xml"/><Relationship Id="rId26" Type="http://schemas.openxmlformats.org/officeDocument/2006/relationships/customXml" Target="../ink/ink11.xml"/><Relationship Id="rId3" Type="http://schemas.openxmlformats.org/officeDocument/2006/relationships/image" Target="../media/image80.png"/><Relationship Id="rId21" Type="http://schemas.openxmlformats.org/officeDocument/2006/relationships/image" Target="../media/image220.png"/><Relationship Id="rId17" Type="http://schemas.openxmlformats.org/officeDocument/2006/relationships/customXml" Target="../ink/ink5.xml"/><Relationship Id="rId25" Type="http://schemas.openxmlformats.org/officeDocument/2006/relationships/customXml" Target="../ink/ink10.xml"/><Relationship Id="rId2" Type="http://schemas.openxmlformats.org/officeDocument/2006/relationships/customXml" Target="../ink/ink1.xml"/><Relationship Id="rId16" Type="http://schemas.openxmlformats.org/officeDocument/2006/relationships/customXml" Target="../ink/ink4.xml"/><Relationship Id="rId20" Type="http://schemas.openxmlformats.org/officeDocument/2006/relationships/customXml" Target="../ink/ink8.xml"/><Relationship Id="rId1" Type="http://schemas.openxmlformats.org/officeDocument/2006/relationships/slideLayout" Target="../slideLayouts/slideLayout17.xml"/><Relationship Id="rId6" Type="http://schemas.openxmlformats.org/officeDocument/2006/relationships/customXml" Target="../ink/ink2.xml"/><Relationship Id="rId24" Type="http://schemas.openxmlformats.org/officeDocument/2006/relationships/image" Target="../media/image79.svg"/><Relationship Id="rId5" Type="http://schemas.openxmlformats.org/officeDocument/2006/relationships/image" Target="../media/image77.svg"/><Relationship Id="rId15" Type="http://schemas.openxmlformats.org/officeDocument/2006/relationships/customXml" Target="../ink/ink3.xml"/><Relationship Id="rId23" Type="http://schemas.openxmlformats.org/officeDocument/2006/relationships/image" Target="../media/image78.png"/><Relationship Id="rId19" Type="http://schemas.openxmlformats.org/officeDocument/2006/relationships/customXml" Target="../ink/ink7.xml"/><Relationship Id="rId4" Type="http://schemas.openxmlformats.org/officeDocument/2006/relationships/image" Target="../media/image76.png"/><Relationship Id="rId14" Type="http://schemas.openxmlformats.org/officeDocument/2006/relationships/image" Target="../media/image270.png"/><Relationship Id="rId22" Type="http://schemas.openxmlformats.org/officeDocument/2006/relationships/customXml" Target="../ink/ink9.xml"/></Relationships>
</file>

<file path=ppt/slides/_rels/slide23.xml.rels><?xml version="1.0" encoding="UTF-8" standalone="yes"?>
<Relationships xmlns="http://schemas.openxmlformats.org/package/2006/relationships"><Relationship Id="rId8" Type="http://schemas.openxmlformats.org/officeDocument/2006/relationships/image" Target="../media/image84.png"/><Relationship Id="rId3" Type="http://schemas.openxmlformats.org/officeDocument/2006/relationships/tags" Target="../tags/tag25.xml"/><Relationship Id="rId7" Type="http://schemas.openxmlformats.org/officeDocument/2006/relationships/image" Target="../media/image83.png"/><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image" Target="../media/image82.png"/><Relationship Id="rId5" Type="http://schemas.openxmlformats.org/officeDocument/2006/relationships/image" Target="../media/image81.png"/><Relationship Id="rId4"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8" Type="http://schemas.openxmlformats.org/officeDocument/2006/relationships/image" Target="../media/image85.png"/><Relationship Id="rId3" Type="http://schemas.microsoft.com/office/2007/relationships/media" Target="../media/media2.mov"/><Relationship Id="rId7" Type="http://schemas.openxmlformats.org/officeDocument/2006/relationships/slideLayout" Target="../slideLayouts/slideLayout17.xml"/><Relationship Id="rId2" Type="http://schemas.openxmlformats.org/officeDocument/2006/relationships/video" Target="../media/media1.mov"/><Relationship Id="rId1" Type="http://schemas.microsoft.com/office/2007/relationships/media" Target="../media/media1.mov"/><Relationship Id="rId6" Type="http://schemas.openxmlformats.org/officeDocument/2006/relationships/video" Target="../media/media3.mov"/><Relationship Id="rId11" Type="http://schemas.openxmlformats.org/officeDocument/2006/relationships/image" Target="../media/image88.png"/><Relationship Id="rId5" Type="http://schemas.microsoft.com/office/2007/relationships/media" Target="../media/media3.mov"/><Relationship Id="rId10" Type="http://schemas.openxmlformats.org/officeDocument/2006/relationships/image" Target="../media/image87.png"/><Relationship Id="rId4" Type="http://schemas.openxmlformats.org/officeDocument/2006/relationships/video" Target="../media/media2.mov"/><Relationship Id="rId9" Type="http://schemas.openxmlformats.org/officeDocument/2006/relationships/image" Target="../media/image86.png"/></Relationships>
</file>

<file path=ppt/slides/_rels/slide25.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3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CA411D4E-974A-448D-88FA-C60BFE3461CE}"/>
              </a:ext>
            </a:extLst>
          </p:cNvPr>
          <p:cNvSpPr txBox="1"/>
          <p:nvPr/>
        </p:nvSpPr>
        <p:spPr>
          <a:xfrm>
            <a:off x="433519" y="4024768"/>
            <a:ext cx="11185457" cy="218521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solidFill>
                <a:effectLst/>
                <a:uLnTx/>
                <a:uFillTx/>
                <a:latin typeface="Arial"/>
                <a:ea typeface="+mn-ea"/>
                <a:cs typeface="+mn-cs"/>
              </a:rPr>
              <a:t>W. </a:t>
            </a:r>
            <a:r>
              <a:rPr kumimoji="0" lang="en-US" sz="1800" b="0" i="0" u="none" strike="noStrike" kern="1200" cap="none" spc="0" normalizeH="0" baseline="0" noProof="0" dirty="0" err="1">
                <a:ln>
                  <a:noFill/>
                </a:ln>
                <a:solidFill>
                  <a:srgbClr val="47484A"/>
                </a:solidFill>
                <a:effectLst/>
                <a:uLnTx/>
                <a:uFillTx/>
                <a:latin typeface="Arial"/>
                <a:ea typeface="+mn-ea"/>
                <a:cs typeface="+mn-cs"/>
              </a:rPr>
              <a:t>Jansma</a:t>
            </a:r>
            <a:r>
              <a:rPr kumimoji="0" lang="en-US" sz="1800" b="0" i="0" u="none" strike="noStrike" kern="1200" cap="none" spc="0" normalizeH="0" baseline="0" noProof="0" dirty="0">
                <a:ln>
                  <a:noFill/>
                </a:ln>
                <a:solidFill>
                  <a:srgbClr val="47484A"/>
                </a:solidFill>
                <a:effectLst/>
                <a:uLnTx/>
                <a:uFillTx/>
                <a:latin typeface="Arial"/>
                <a:ea typeface="+mn-ea"/>
                <a:cs typeface="+mn-cs"/>
              </a:rPr>
              <a:t>, S. Lee</a:t>
            </a:r>
            <a:r>
              <a:rPr kumimoji="0" lang="en-US" sz="1800" b="0" i="0" u="none" strike="noStrike" kern="1200" cap="none" spc="0" normalizeH="0" baseline="30000" noProof="0" dirty="0">
                <a:ln>
                  <a:noFill/>
                </a:ln>
                <a:solidFill>
                  <a:srgbClr val="47484A"/>
                </a:solidFill>
                <a:effectLst/>
                <a:uLnTx/>
                <a:uFillTx/>
                <a:latin typeface="Arial"/>
                <a:ea typeface="+mn-ea"/>
                <a:cs typeface="+mn-cs"/>
              </a:rPr>
              <a:t>1</a:t>
            </a:r>
            <a:r>
              <a:rPr kumimoji="0" lang="en-US" sz="1800" b="0" i="0" u="none" strike="noStrike" kern="1200" cap="none" spc="0" normalizeH="0" baseline="0" noProof="0" dirty="0">
                <a:ln>
                  <a:noFill/>
                </a:ln>
                <a:solidFill>
                  <a:srgbClr val="47484A"/>
                </a:solidFill>
                <a:effectLst/>
                <a:uLnTx/>
                <a:uFillTx/>
                <a:latin typeface="Arial"/>
                <a:ea typeface="+mn-ea"/>
                <a:cs typeface="+mn-cs"/>
              </a:rPr>
              <a:t>,  M. Kasa, A. Nassiri, B. Popovic, M. Qian, S. Sorsher, N. Strelnikov</a:t>
            </a:r>
            <a:r>
              <a:rPr kumimoji="0" lang="en-US" sz="1800" b="0" i="0" u="none" strike="noStrike" kern="1200" cap="none" spc="0" normalizeH="0" baseline="30000" noProof="0" dirty="0">
                <a:ln>
                  <a:noFill/>
                </a:ln>
                <a:solidFill>
                  <a:srgbClr val="47484A"/>
                </a:solidFill>
                <a:effectLst/>
                <a:uLnTx/>
                <a:uFillTx/>
                <a:latin typeface="Arial"/>
                <a:ea typeface="+mn-ea"/>
                <a:cs typeface="+mn-cs"/>
              </a:rPr>
              <a:t>2</a:t>
            </a:r>
            <a:r>
              <a:rPr kumimoji="0" lang="en-US" sz="1800" b="0" i="0" u="none" strike="noStrike" kern="1200" cap="none" spc="0" normalizeH="0" baseline="0" noProof="0" dirty="0">
                <a:ln>
                  <a:noFill/>
                </a:ln>
                <a:solidFill>
                  <a:srgbClr val="47484A"/>
                </a:solidFill>
                <a:effectLst/>
                <a:uLnTx/>
                <a:uFillTx/>
                <a:latin typeface="Arial"/>
                <a:ea typeface="+mn-ea"/>
                <a:cs typeface="+mn-cs"/>
              </a:rPr>
              <a:t>, K. </a:t>
            </a:r>
            <a:r>
              <a:rPr kumimoji="0" lang="en-US" sz="1800" b="0" i="0" u="none" strike="noStrike" kern="1200" cap="none" spc="0" normalizeH="0" baseline="0" noProof="0" dirty="0" err="1">
                <a:ln>
                  <a:noFill/>
                </a:ln>
                <a:solidFill>
                  <a:srgbClr val="47484A"/>
                </a:solidFill>
                <a:effectLst/>
                <a:uLnTx/>
                <a:uFillTx/>
                <a:latin typeface="Arial"/>
                <a:ea typeface="+mn-ea"/>
                <a:cs typeface="+mn-cs"/>
              </a:rPr>
              <a:t>Suthar</a:t>
            </a:r>
            <a:r>
              <a:rPr kumimoji="0" lang="en-US" sz="1800" b="0" i="0" u="none" strike="noStrike" kern="1200" cap="none" spc="0" normalizeH="0" baseline="0" noProof="0" dirty="0">
                <a:ln>
                  <a:noFill/>
                </a:ln>
                <a:solidFill>
                  <a:srgbClr val="47484A"/>
                </a:solidFill>
                <a:effectLst/>
                <a:uLnTx/>
                <a:uFillTx/>
                <a:latin typeface="Arial"/>
                <a:ea typeface="+mn-ea"/>
                <a:cs typeface="+mn-cs"/>
              </a:rPr>
              <a:t>, E. Trakhtenberg, G. Waldschmidt (</a:t>
            </a:r>
            <a:r>
              <a:rPr kumimoji="0" lang="en-US" sz="1800" b="1" i="0" u="none" strike="noStrike" kern="1200" cap="none" spc="0" normalizeH="0" baseline="0" noProof="0" dirty="0">
                <a:ln>
                  <a:noFill/>
                </a:ln>
                <a:solidFill>
                  <a:srgbClr val="47484A"/>
                </a:solidFill>
                <a:effectLst/>
                <a:uLnTx/>
                <a:uFillTx/>
                <a:latin typeface="Arial"/>
                <a:ea typeface="+mn-ea"/>
                <a:cs typeface="+mn-cs"/>
              </a:rPr>
              <a:t>APS/ANL</a:t>
            </a:r>
            <a:r>
              <a:rPr kumimoji="0" lang="en-US" sz="1800" b="0" i="0" u="none" strike="noStrike" kern="1200" cap="none" spc="0" normalizeH="0" baseline="0" noProof="0" dirty="0">
                <a:ln>
                  <a:noFill/>
                </a:ln>
                <a:solidFill>
                  <a:srgbClr val="47484A"/>
                </a:solidFill>
                <a:effectLst/>
                <a:uLnTx/>
                <a:uFillTx/>
                <a:latin typeface="Arial"/>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solidFill>
                <a:effectLst/>
                <a:uLnTx/>
                <a:uFillTx/>
                <a:latin typeface="Arial"/>
                <a:ea typeface="+mn-ea"/>
                <a:cs typeface="+mn-cs"/>
              </a:rPr>
              <a:t>S. Doran (</a:t>
            </a:r>
            <a:r>
              <a:rPr kumimoji="0" lang="en-US" sz="1800" b="1" i="0" u="none" strike="noStrike" kern="1200" cap="none" spc="0" normalizeH="0" baseline="0" noProof="0" dirty="0">
                <a:ln>
                  <a:noFill/>
                </a:ln>
                <a:solidFill>
                  <a:srgbClr val="47484A"/>
                </a:solidFill>
                <a:effectLst/>
                <a:uLnTx/>
                <a:uFillTx/>
                <a:latin typeface="Arial"/>
                <a:ea typeface="+mn-ea"/>
                <a:cs typeface="+mn-cs"/>
              </a:rPr>
              <a:t>HEP/</a:t>
            </a:r>
            <a:r>
              <a:rPr kumimoji="0" lang="en-US" sz="1800" b="1" i="0" u="none" strike="noStrike" kern="1200" cap="none" spc="0" normalizeH="0" baseline="0" noProof="0" dirty="0" err="1">
                <a:ln>
                  <a:noFill/>
                </a:ln>
                <a:solidFill>
                  <a:srgbClr val="47484A"/>
                </a:solidFill>
                <a:effectLst/>
                <a:uLnTx/>
                <a:uFillTx/>
                <a:latin typeface="Arial"/>
                <a:ea typeface="+mn-ea"/>
                <a:cs typeface="+mn-cs"/>
              </a:rPr>
              <a:t>ANL</a:t>
            </a:r>
            <a:r>
              <a:rPr kumimoji="0" lang="en-US" sz="1800" b="0" i="0" u="none" strike="noStrike" kern="1200" cap="none" spc="0" normalizeH="0" baseline="0" noProof="0" dirty="0">
                <a:ln>
                  <a:noFill/>
                </a:ln>
                <a:solidFill>
                  <a:srgbClr val="47484A"/>
                </a:solidFill>
                <a:effectLst/>
                <a:uLnTx/>
                <a:uFillTx/>
                <a:latin typeface="Arial"/>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solidFill>
                <a:effectLst/>
                <a:uLnTx/>
                <a:uFillTx/>
                <a:latin typeface="Arial"/>
                <a:ea typeface="+mn-ea"/>
                <a:cs typeface="+mn-cs"/>
              </a:rPr>
              <a:t>M. Fedurin, K. Kusche (</a:t>
            </a:r>
            <a:r>
              <a:rPr kumimoji="0" lang="en-US" sz="1800" b="1" i="0" u="none" strike="noStrike" kern="1200" cap="none" spc="0" normalizeH="0" baseline="0" noProof="0" dirty="0">
                <a:ln>
                  <a:noFill/>
                </a:ln>
                <a:solidFill>
                  <a:srgbClr val="47484A"/>
                </a:solidFill>
                <a:effectLst/>
                <a:uLnTx/>
                <a:uFillTx/>
                <a:latin typeface="Arial"/>
                <a:ea typeface="+mn-ea"/>
                <a:cs typeface="+mn-cs"/>
              </a:rPr>
              <a:t>ATF/</a:t>
            </a:r>
            <a:r>
              <a:rPr kumimoji="0" lang="en-US" sz="1800" b="1" i="0" u="none" strike="noStrike" kern="1200" cap="none" spc="0" normalizeH="0" baseline="0" noProof="0" dirty="0" err="1">
                <a:ln>
                  <a:noFill/>
                </a:ln>
                <a:solidFill>
                  <a:srgbClr val="47484A"/>
                </a:solidFill>
                <a:effectLst/>
                <a:uLnTx/>
                <a:uFillTx/>
                <a:latin typeface="Arial"/>
                <a:ea typeface="+mn-ea"/>
                <a:cs typeface="+mn-cs"/>
              </a:rPr>
              <a:t>BNL</a:t>
            </a:r>
            <a:r>
              <a:rPr kumimoji="0" lang="en-US" sz="1800" b="0" i="0" u="none" strike="noStrike" kern="1200" cap="none" spc="0" normalizeH="0" baseline="0" noProof="0" dirty="0">
                <a:ln>
                  <a:noFill/>
                </a:ln>
                <a:solidFill>
                  <a:srgbClr val="47484A"/>
                </a:solidFill>
                <a:effectLst/>
                <a:uLnTx/>
                <a:uFillTx/>
                <a:latin typeface="Arial"/>
                <a:ea typeface="+mn-ea"/>
                <a:cs typeface="+mn-cs"/>
              </a:rPr>
              <a:t>)</a:t>
            </a:r>
          </a:p>
          <a:p>
            <a:pPr marL="342900" marR="0" lvl="0" indent="-342900" algn="l" defTabSz="914400" rtl="0" eaLnBrk="1" fontAlgn="auto" latinLnBrk="0" hangingPunct="1">
              <a:lnSpc>
                <a:spcPct val="100000"/>
              </a:lnSpc>
              <a:spcBef>
                <a:spcPts val="0"/>
              </a:spcBef>
              <a:spcAft>
                <a:spcPts val="0"/>
              </a:spcAft>
              <a:buClrTx/>
              <a:buSzTx/>
              <a:buFontTx/>
              <a:buAutoNum type="alphaUcPeriod"/>
              <a:tabLst/>
              <a:defRPr/>
            </a:pPr>
            <a:r>
              <a:rPr kumimoji="0" lang="en-US" sz="1800" b="0" i="0" u="none" strike="noStrike" kern="1200" cap="none" spc="0" normalizeH="0" baseline="0" noProof="0" dirty="0">
                <a:ln>
                  <a:noFill/>
                </a:ln>
                <a:solidFill>
                  <a:srgbClr val="47484A"/>
                </a:solidFill>
                <a:effectLst/>
                <a:uLnTx/>
                <a:uFillTx/>
                <a:latin typeface="Arial"/>
                <a:ea typeface="+mn-ea"/>
                <a:cs typeface="+mn-cs"/>
              </a:rPr>
              <a:t>Siy</a:t>
            </a:r>
            <a:r>
              <a:rPr kumimoji="0" lang="en-US" sz="1800" b="0" i="0" u="none" strike="noStrike" kern="1200" cap="none" spc="0" normalizeH="0" baseline="30000" noProof="0" dirty="0">
                <a:ln>
                  <a:noFill/>
                </a:ln>
                <a:solidFill>
                  <a:srgbClr val="47484A"/>
                </a:solidFill>
                <a:effectLst/>
                <a:uLnTx/>
                <a:uFillTx/>
                <a:latin typeface="Arial"/>
                <a:ea typeface="+mn-ea"/>
                <a:cs typeface="+mn-cs"/>
              </a:rPr>
              <a:t>3</a:t>
            </a:r>
            <a:r>
              <a:rPr kumimoji="0" lang="en-US" sz="1800" b="0" i="0" u="none" strike="noStrike" kern="1200" cap="none" spc="0" normalizeH="0" baseline="0" noProof="0" dirty="0">
                <a:ln>
                  <a:noFill/>
                </a:ln>
                <a:solidFill>
                  <a:srgbClr val="47484A"/>
                </a:solidFill>
                <a:effectLst/>
                <a:uLnTx/>
                <a:uFillTx/>
                <a:latin typeface="Arial"/>
                <a:ea typeface="+mn-ea"/>
                <a:cs typeface="+mn-cs"/>
              </a:rPr>
              <a:t>, N. Behdad, J. </a:t>
            </a:r>
            <a:r>
              <a:rPr kumimoji="0" lang="en-US" sz="1800" b="0" i="0" u="none" strike="noStrike" kern="1200" cap="none" spc="0" normalizeH="0" baseline="0" noProof="0" dirty="0" err="1">
                <a:ln>
                  <a:noFill/>
                </a:ln>
                <a:solidFill>
                  <a:srgbClr val="47484A"/>
                </a:solidFill>
                <a:effectLst/>
                <a:uLnTx/>
                <a:uFillTx/>
                <a:latin typeface="Arial"/>
                <a:ea typeface="+mn-ea"/>
                <a:cs typeface="+mn-cs"/>
              </a:rPr>
              <a:t>Booske</a:t>
            </a:r>
            <a:r>
              <a:rPr kumimoji="0" lang="en-US" sz="1800" b="0" i="0" u="none" strike="noStrike" kern="1200" cap="none" spc="0" normalizeH="0" baseline="0" noProof="0" dirty="0">
                <a:ln>
                  <a:noFill/>
                </a:ln>
                <a:solidFill>
                  <a:srgbClr val="47484A"/>
                </a:solidFill>
                <a:effectLst/>
                <a:uLnTx/>
                <a:uFillTx/>
                <a:latin typeface="Arial"/>
                <a:ea typeface="+mn-ea"/>
                <a:cs typeface="+mn-cs"/>
              </a:rPr>
              <a:t>  (</a:t>
            </a:r>
            <a:r>
              <a:rPr kumimoji="0" lang="en-US" sz="1800" b="1" i="0" u="none" strike="noStrike" kern="1200" cap="none" spc="0" normalizeH="0" baseline="0" noProof="0" dirty="0">
                <a:ln>
                  <a:noFill/>
                </a:ln>
                <a:solidFill>
                  <a:srgbClr val="47484A"/>
                </a:solidFill>
                <a:effectLst/>
                <a:uLnTx/>
                <a:uFillTx/>
                <a:latin typeface="Arial"/>
                <a:ea typeface="+mn-ea"/>
                <a:cs typeface="+mn-cs"/>
              </a:rPr>
              <a:t>University of Wisconsin</a:t>
            </a:r>
            <a:r>
              <a:rPr kumimoji="0" lang="en-US" sz="1800" b="0" i="0" u="none" strike="noStrike" kern="1200" cap="none" spc="0" normalizeH="0" baseline="0" noProof="0" dirty="0">
                <a:ln>
                  <a:noFill/>
                </a:ln>
                <a:solidFill>
                  <a:srgbClr val="47484A"/>
                </a:solidFill>
                <a:effectLst/>
                <a:uLnTx/>
                <a:uFillTx/>
                <a:latin typeface="Arial"/>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solidFill>
                <a:effectLst/>
                <a:uLnTx/>
                <a:uFillTx/>
                <a:latin typeface="Arial"/>
                <a:ea typeface="+mn-ea"/>
                <a:cs typeface="+mn-cs"/>
              </a:rPr>
              <a:t>S. Baturin</a:t>
            </a:r>
            <a:r>
              <a:rPr kumimoji="0" lang="en-US" sz="1800" b="0" i="0" u="none" strike="noStrike" kern="1200" cap="none" spc="0" normalizeH="0" baseline="30000" noProof="0" dirty="0">
                <a:ln>
                  <a:noFill/>
                </a:ln>
                <a:solidFill>
                  <a:srgbClr val="47484A"/>
                </a:solidFill>
                <a:effectLst/>
                <a:uLnTx/>
                <a:uFillTx/>
                <a:latin typeface="Arial"/>
                <a:ea typeface="+mn-ea"/>
                <a:cs typeface="+mn-cs"/>
              </a:rPr>
              <a:t>4</a:t>
            </a:r>
            <a:r>
              <a:rPr kumimoji="0" lang="en-US" sz="1800" b="0" i="0" u="none" strike="noStrike" kern="1200" cap="none" spc="0" normalizeH="0" baseline="0" noProof="0" dirty="0">
                <a:ln>
                  <a:noFill/>
                </a:ln>
                <a:solidFill>
                  <a:srgbClr val="47484A"/>
                </a:solidFill>
                <a:effectLst/>
                <a:uLnTx/>
                <a:uFillTx/>
                <a:latin typeface="Arial"/>
                <a:ea typeface="+mn-ea"/>
                <a:cs typeface="+mn-cs"/>
              </a:rPr>
              <a:t>, P. Piot</a:t>
            </a:r>
            <a:r>
              <a:rPr kumimoji="0" lang="en-US" sz="1800" b="0" i="0" u="none" strike="noStrike" kern="1200" cap="none" spc="0" normalizeH="0" baseline="30000" noProof="0" dirty="0">
                <a:ln>
                  <a:noFill/>
                </a:ln>
                <a:solidFill>
                  <a:srgbClr val="47484A"/>
                </a:solidFill>
                <a:effectLst/>
                <a:uLnTx/>
                <a:uFillTx/>
                <a:latin typeface="Arial"/>
                <a:ea typeface="+mn-ea"/>
                <a:cs typeface="+mn-cs"/>
              </a:rPr>
              <a:t>5</a:t>
            </a:r>
            <a:r>
              <a:rPr kumimoji="0" lang="en-US" sz="1800" b="0" i="0" u="none" strike="noStrike" kern="1200" cap="none" spc="0" normalizeH="0" baseline="0" noProof="0" dirty="0">
                <a:ln>
                  <a:noFill/>
                </a:ln>
                <a:solidFill>
                  <a:srgbClr val="47484A"/>
                </a:solidFill>
                <a:effectLst/>
                <a:uLnTx/>
                <a:uFillTx/>
                <a:latin typeface="Arial"/>
                <a:ea typeface="+mn-ea"/>
                <a:cs typeface="+mn-cs"/>
              </a:rPr>
              <a:t>, W.-H. Tan</a:t>
            </a:r>
            <a:r>
              <a:rPr kumimoji="0" lang="en-US" sz="1800" b="0" i="0" u="none" strike="noStrike" kern="1200" cap="none" spc="0" normalizeH="0" baseline="30000" noProof="0" dirty="0">
                <a:ln>
                  <a:noFill/>
                </a:ln>
                <a:solidFill>
                  <a:srgbClr val="47484A"/>
                </a:solidFill>
                <a:effectLst/>
                <a:uLnTx/>
                <a:uFillTx/>
                <a:latin typeface="Arial"/>
                <a:ea typeface="+mn-ea"/>
                <a:cs typeface="+mn-cs"/>
              </a:rPr>
              <a:t>6 </a:t>
            </a:r>
            <a:r>
              <a:rPr kumimoji="0" lang="en-US" sz="1800" b="0" i="0" u="none" strike="noStrike" kern="1200" cap="none" spc="0" normalizeH="0" baseline="0" noProof="0" dirty="0">
                <a:ln>
                  <a:noFill/>
                </a:ln>
                <a:solidFill>
                  <a:srgbClr val="47484A"/>
                </a:solidFill>
                <a:effectLst/>
                <a:uLnTx/>
                <a:uFillTx/>
                <a:latin typeface="Arial"/>
                <a:ea typeface="+mn-ea"/>
                <a:cs typeface="+mn-cs"/>
              </a:rPr>
              <a:t>(</a:t>
            </a:r>
            <a:r>
              <a:rPr kumimoji="0" lang="en-US" sz="1800" b="1" i="0" u="none" strike="noStrike" kern="1200" cap="none" spc="0" normalizeH="0" baseline="0" noProof="0" dirty="0">
                <a:ln>
                  <a:noFill/>
                </a:ln>
                <a:solidFill>
                  <a:srgbClr val="47484A"/>
                </a:solidFill>
                <a:effectLst/>
                <a:uLnTx/>
                <a:uFillTx/>
                <a:latin typeface="Arial"/>
                <a:ea typeface="+mn-ea"/>
                <a:cs typeface="+mn-cs"/>
              </a:rPr>
              <a:t>Northern Illinois University</a:t>
            </a:r>
            <a:r>
              <a:rPr kumimoji="0" lang="en-US" sz="1800" b="0" i="0" u="none" strike="noStrike" kern="1200" cap="none" spc="0" normalizeH="0" baseline="0" noProof="0" dirty="0">
                <a:ln>
                  <a:noFill/>
                </a:ln>
                <a:solidFill>
                  <a:srgbClr val="47484A"/>
                </a:solidFill>
                <a:effectLst/>
                <a:uLnTx/>
                <a:uFillTx/>
                <a:latin typeface="Arial"/>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47484A"/>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47484A"/>
                </a:solidFill>
                <a:effectLst/>
                <a:uLnTx/>
                <a:uFillTx/>
                <a:latin typeface="Arial"/>
                <a:ea typeface="+mn-ea"/>
                <a:cs typeface="+mn-cs"/>
              </a:rPr>
              <a:t>1) now at </a:t>
            </a:r>
            <a:r>
              <a:rPr kumimoji="0" lang="en-US" sz="1400" b="0" i="0" u="none" strike="noStrike" kern="1200" cap="none" spc="0" normalizeH="0" baseline="0" noProof="0" dirty="0" err="1">
                <a:ln>
                  <a:noFill/>
                </a:ln>
                <a:solidFill>
                  <a:srgbClr val="47484A"/>
                </a:solidFill>
                <a:effectLst/>
                <a:uLnTx/>
                <a:uFillTx/>
                <a:latin typeface="Arial"/>
                <a:ea typeface="+mn-ea"/>
                <a:cs typeface="+mn-cs"/>
              </a:rPr>
              <a:t>LANL</a:t>
            </a:r>
            <a:r>
              <a:rPr kumimoji="0" lang="en-US" sz="1400" b="0" i="0" u="none" strike="noStrike" kern="1200" cap="none" spc="0" normalizeH="0" baseline="0" noProof="0" dirty="0">
                <a:ln>
                  <a:noFill/>
                </a:ln>
                <a:solidFill>
                  <a:srgbClr val="47484A"/>
                </a:solidFill>
                <a:effectLst/>
                <a:uLnTx/>
                <a:uFillTx/>
                <a:latin typeface="Arial"/>
                <a:ea typeface="+mn-ea"/>
                <a:cs typeface="+mn-cs"/>
              </a:rPr>
              <a:t>, 2) at Amazon, 3) at </a:t>
            </a:r>
            <a:r>
              <a:rPr kumimoji="0" lang="en-US" sz="1400" b="0" i="0" u="none" strike="noStrike" kern="1200" cap="none" spc="0" normalizeH="0" baseline="0" noProof="0" dirty="0" err="1">
                <a:ln>
                  <a:noFill/>
                </a:ln>
                <a:solidFill>
                  <a:srgbClr val="47484A"/>
                </a:solidFill>
                <a:effectLst/>
                <a:uLnTx/>
                <a:uFillTx/>
                <a:latin typeface="Arial"/>
                <a:ea typeface="+mn-ea"/>
                <a:cs typeface="+mn-cs"/>
              </a:rPr>
              <a:t>Quaise</a:t>
            </a:r>
            <a:r>
              <a:rPr kumimoji="0" lang="en-US" sz="1400" b="0" i="0" u="none" strike="noStrike" kern="1200" cap="none" spc="0" normalizeH="0" baseline="0" noProof="0" dirty="0">
                <a:ln>
                  <a:noFill/>
                </a:ln>
                <a:solidFill>
                  <a:srgbClr val="47484A"/>
                </a:solidFill>
                <a:effectLst/>
                <a:uLnTx/>
                <a:uFillTx/>
                <a:latin typeface="Arial"/>
                <a:ea typeface="+mn-ea"/>
                <a:cs typeface="+mn-cs"/>
              </a:rPr>
              <a:t> Energy, 4) at </a:t>
            </a:r>
            <a:r>
              <a:rPr kumimoji="0" lang="en-US" sz="1400" b="0" i="0" u="none" strike="noStrike" kern="1200" cap="none" spc="0" normalizeH="0" baseline="0" noProof="0" dirty="0" err="1">
                <a:ln>
                  <a:noFill/>
                </a:ln>
                <a:solidFill>
                  <a:srgbClr val="47484A"/>
                </a:solidFill>
                <a:effectLst/>
                <a:uLnTx/>
                <a:uFillTx/>
                <a:latin typeface="Arial"/>
                <a:ea typeface="+mn-ea"/>
                <a:cs typeface="+mn-cs"/>
              </a:rPr>
              <a:t>ITMO</a:t>
            </a:r>
            <a:r>
              <a:rPr kumimoji="0" lang="en-US" sz="1400" b="0" i="0" u="none" strike="noStrike" kern="1200" cap="none" spc="0" normalizeH="0" baseline="0" noProof="0" dirty="0">
                <a:ln>
                  <a:noFill/>
                </a:ln>
                <a:solidFill>
                  <a:srgbClr val="47484A"/>
                </a:solidFill>
                <a:effectLst/>
                <a:uLnTx/>
                <a:uFillTx/>
                <a:latin typeface="Arial"/>
                <a:ea typeface="+mn-ea"/>
                <a:cs typeface="+mn-cs"/>
              </a:rPr>
              <a:t> University, 5) at HEP/APS/ANL, 6) at SLAC</a:t>
            </a:r>
          </a:p>
        </p:txBody>
      </p:sp>
      <p:sp>
        <p:nvSpPr>
          <p:cNvPr id="46" name="Title 45"/>
          <p:cNvSpPr>
            <a:spLocks noGrp="1"/>
          </p:cNvSpPr>
          <p:nvPr>
            <p:ph type="title"/>
          </p:nvPr>
        </p:nvSpPr>
        <p:spPr>
          <a:xfrm>
            <a:off x="239514" y="843694"/>
            <a:ext cx="11677651" cy="2585411"/>
          </a:xfrm>
        </p:spPr>
        <p:txBody>
          <a:bodyPr>
            <a:normAutofit/>
          </a:bodyPr>
          <a:lstStyle/>
          <a:p>
            <a:pPr algn="ctr">
              <a:lnSpc>
                <a:spcPct val="100000"/>
              </a:lnSpc>
            </a:pPr>
            <a:r>
              <a:rPr lang="en-US" sz="4400" dirty="0">
                <a:solidFill>
                  <a:schemeClr val="bg2">
                    <a:lumMod val="60000"/>
                    <a:lumOff val="40000"/>
                  </a:schemeClr>
                </a:solidFill>
              </a:rPr>
              <a:t>A-STAR</a:t>
            </a:r>
            <a:br>
              <a:rPr lang="en-US" sz="4400" dirty="0"/>
            </a:br>
            <a:r>
              <a:rPr lang="en-US" sz="4400" dirty="0">
                <a:solidFill>
                  <a:schemeClr val="bg2">
                    <a:lumMod val="60000"/>
                    <a:lumOff val="40000"/>
                  </a:schemeClr>
                </a:solidFill>
              </a:rPr>
              <a:t>a </a:t>
            </a:r>
            <a:r>
              <a:rPr lang="en-US" sz="4400" dirty="0" err="1">
                <a:solidFill>
                  <a:schemeClr val="bg2">
                    <a:lumMod val="60000"/>
                    <a:lumOff val="40000"/>
                  </a:schemeClr>
                </a:solidFill>
              </a:rPr>
              <a:t>wakefield</a:t>
            </a:r>
            <a:r>
              <a:rPr lang="en-US" sz="4400" dirty="0">
                <a:solidFill>
                  <a:schemeClr val="bg2">
                    <a:lumMod val="60000"/>
                    <a:lumOff val="40000"/>
                  </a:schemeClr>
                </a:solidFill>
              </a:rPr>
              <a:t> accelerator for high-repetition rate </a:t>
            </a:r>
            <a:r>
              <a:rPr lang="en-US" sz="4400" dirty="0" err="1">
                <a:solidFill>
                  <a:schemeClr val="bg2">
                    <a:lumMod val="60000"/>
                    <a:lumOff val="40000"/>
                  </a:schemeClr>
                </a:solidFill>
              </a:rPr>
              <a:t>XFELs</a:t>
            </a:r>
            <a:endParaRPr lang="en-US" sz="4400" dirty="0">
              <a:solidFill>
                <a:schemeClr val="bg2">
                  <a:lumMod val="60000"/>
                  <a:lumOff val="40000"/>
                </a:schemeClr>
              </a:solidFill>
            </a:endParaRPr>
          </a:p>
        </p:txBody>
      </p:sp>
      <p:sp>
        <p:nvSpPr>
          <p:cNvPr id="34" name="TextBox 33"/>
          <p:cNvSpPr txBox="1"/>
          <p:nvPr/>
        </p:nvSpPr>
        <p:spPr>
          <a:xfrm>
            <a:off x="319283" y="3497254"/>
            <a:ext cx="7215269"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solidFill>
                <a:effectLst/>
                <a:uLnTx/>
                <a:uFillTx/>
                <a:latin typeface="Arial"/>
                <a:ea typeface="+mn-ea"/>
                <a:cs typeface="+mn-cs"/>
              </a:rPr>
              <a:t>Presenter: A. Zholents, </a:t>
            </a:r>
            <a:r>
              <a:rPr kumimoji="0" lang="en-US" sz="1800" b="1" i="0" u="none" strike="noStrike" kern="1200" cap="none" spc="0" normalizeH="0" baseline="0" noProof="0" dirty="0">
                <a:ln>
                  <a:noFill/>
                </a:ln>
                <a:solidFill>
                  <a:srgbClr val="47484A"/>
                </a:solidFill>
                <a:effectLst/>
                <a:uLnTx/>
                <a:uFillTx/>
                <a:latin typeface="Arial"/>
                <a:ea typeface="+mn-ea"/>
                <a:cs typeface="+mn-cs"/>
              </a:rPr>
              <a:t>APS/ANL</a:t>
            </a:r>
          </a:p>
        </p:txBody>
      </p:sp>
      <p:pic>
        <p:nvPicPr>
          <p:cNvPr id="4" name="Picture 3"/>
          <p:cNvPicPr>
            <a:picLocks noChangeAspect="1"/>
          </p:cNvPicPr>
          <p:nvPr/>
        </p:nvPicPr>
        <p:blipFill>
          <a:blip r:embed="rId3"/>
          <a:stretch>
            <a:fillRect/>
          </a:stretch>
        </p:blipFill>
        <p:spPr>
          <a:xfrm>
            <a:off x="159807" y="0"/>
            <a:ext cx="2847975" cy="828675"/>
          </a:xfrm>
          <a:prstGeom prst="rect">
            <a:avLst/>
          </a:prstGeom>
        </p:spPr>
      </p:pic>
      <p:grpSp>
        <p:nvGrpSpPr>
          <p:cNvPr id="9" name="Group 8">
            <a:extLst>
              <a:ext uri="{FF2B5EF4-FFF2-40B4-BE49-F238E27FC236}">
                <a16:creationId xmlns:a16="http://schemas.microsoft.com/office/drawing/2014/main" id="{9E4EA696-FF36-4F2F-A043-7287885EA813}"/>
              </a:ext>
            </a:extLst>
          </p:cNvPr>
          <p:cNvGrpSpPr/>
          <p:nvPr/>
        </p:nvGrpSpPr>
        <p:grpSpPr>
          <a:xfrm>
            <a:off x="8075362" y="699810"/>
            <a:ext cx="1285945" cy="1269123"/>
            <a:chOff x="10868538" y="957699"/>
            <a:chExt cx="1285945" cy="1269123"/>
          </a:xfrm>
        </p:grpSpPr>
        <p:sp>
          <p:nvSpPr>
            <p:cNvPr id="11" name="TextBox 10">
              <a:extLst>
                <a:ext uri="{FF2B5EF4-FFF2-40B4-BE49-F238E27FC236}">
                  <a16:creationId xmlns:a16="http://schemas.microsoft.com/office/drawing/2014/main" id="{6E786BCF-F3FB-4A76-903E-622E47D03570}"/>
                </a:ext>
              </a:extLst>
            </p:cNvPr>
            <p:cNvSpPr txBox="1"/>
            <p:nvPr/>
          </p:nvSpPr>
          <p:spPr>
            <a:xfrm>
              <a:off x="11250736" y="957699"/>
              <a:ext cx="492443" cy="646331"/>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FFC000"/>
                  </a:solidFill>
                  <a:effectLst/>
                  <a:uLnTx/>
                  <a:uFillTx/>
                  <a:latin typeface="Arial"/>
                  <a:ea typeface="+mn-ea"/>
                  <a:cs typeface="+mn-cs"/>
                </a:rPr>
                <a:t>A</a:t>
              </a:r>
            </a:p>
          </p:txBody>
        </p:sp>
        <p:sp>
          <p:nvSpPr>
            <p:cNvPr id="12" name="TextBox 11">
              <a:extLst>
                <a:ext uri="{FF2B5EF4-FFF2-40B4-BE49-F238E27FC236}">
                  <a16:creationId xmlns:a16="http://schemas.microsoft.com/office/drawing/2014/main" id="{9160400F-1BF6-4032-9A9D-D365B72E8F93}"/>
                </a:ext>
              </a:extLst>
            </p:cNvPr>
            <p:cNvSpPr txBox="1"/>
            <p:nvPr/>
          </p:nvSpPr>
          <p:spPr>
            <a:xfrm rot="4620000">
              <a:off x="11585096" y="1212448"/>
              <a:ext cx="492443" cy="646331"/>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FFC000"/>
                  </a:solidFill>
                  <a:effectLst/>
                  <a:uLnTx/>
                  <a:uFillTx/>
                  <a:latin typeface="Arial"/>
                  <a:ea typeface="+mn-ea"/>
                  <a:cs typeface="+mn-cs"/>
                </a:rPr>
                <a:t>A</a:t>
              </a:r>
            </a:p>
          </p:txBody>
        </p:sp>
        <p:sp>
          <p:nvSpPr>
            <p:cNvPr id="13" name="TextBox 12">
              <a:extLst>
                <a:ext uri="{FF2B5EF4-FFF2-40B4-BE49-F238E27FC236}">
                  <a16:creationId xmlns:a16="http://schemas.microsoft.com/office/drawing/2014/main" id="{790618F9-7626-4EB4-9FF7-D24B8ED87A6B}"/>
                </a:ext>
              </a:extLst>
            </p:cNvPr>
            <p:cNvSpPr txBox="1"/>
            <p:nvPr/>
          </p:nvSpPr>
          <p:spPr>
            <a:xfrm rot="16980000" flipH="1">
              <a:off x="10945482" y="1197590"/>
              <a:ext cx="492443" cy="646331"/>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FFC000"/>
                  </a:solidFill>
                  <a:effectLst/>
                  <a:uLnTx/>
                  <a:uFillTx/>
                  <a:latin typeface="Arial"/>
                  <a:ea typeface="+mn-ea"/>
                  <a:cs typeface="+mn-cs"/>
                </a:rPr>
                <a:t>A</a:t>
              </a:r>
            </a:p>
          </p:txBody>
        </p:sp>
        <p:sp>
          <p:nvSpPr>
            <p:cNvPr id="14" name="TextBox 13">
              <a:extLst>
                <a:ext uri="{FF2B5EF4-FFF2-40B4-BE49-F238E27FC236}">
                  <a16:creationId xmlns:a16="http://schemas.microsoft.com/office/drawing/2014/main" id="{12E209B8-B492-43F1-B449-6DE2D115F75E}"/>
                </a:ext>
              </a:extLst>
            </p:cNvPr>
            <p:cNvSpPr txBox="1"/>
            <p:nvPr/>
          </p:nvSpPr>
          <p:spPr>
            <a:xfrm rot="19740000" flipV="1">
              <a:off x="11449561" y="1580491"/>
              <a:ext cx="492443" cy="646331"/>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FFC000"/>
                  </a:solidFill>
                  <a:effectLst/>
                  <a:uLnTx/>
                  <a:uFillTx/>
                  <a:latin typeface="Arial"/>
                  <a:ea typeface="+mn-ea"/>
                  <a:cs typeface="+mn-cs"/>
                </a:rPr>
                <a:t>A</a:t>
              </a:r>
            </a:p>
          </p:txBody>
        </p:sp>
        <p:sp>
          <p:nvSpPr>
            <p:cNvPr id="15" name="TextBox 14">
              <a:extLst>
                <a:ext uri="{FF2B5EF4-FFF2-40B4-BE49-F238E27FC236}">
                  <a16:creationId xmlns:a16="http://schemas.microsoft.com/office/drawing/2014/main" id="{BB8BFF25-7AD0-4B30-8920-0B5B2C6B8327}"/>
                </a:ext>
              </a:extLst>
            </p:cNvPr>
            <p:cNvSpPr txBox="1"/>
            <p:nvPr/>
          </p:nvSpPr>
          <p:spPr>
            <a:xfrm rot="1860000" flipH="1" flipV="1">
              <a:off x="11081017" y="1559991"/>
              <a:ext cx="492443" cy="646331"/>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FFC000"/>
                  </a:solidFill>
                  <a:effectLst/>
                  <a:uLnTx/>
                  <a:uFillTx/>
                  <a:latin typeface="Arial"/>
                  <a:ea typeface="+mn-ea"/>
                  <a:cs typeface="+mn-cs"/>
                </a:rPr>
                <a:t>A</a:t>
              </a:r>
            </a:p>
          </p:txBody>
        </p:sp>
      </p:grpSp>
      <p:grpSp>
        <p:nvGrpSpPr>
          <p:cNvPr id="16" name="Group 15">
            <a:extLst>
              <a:ext uri="{FF2B5EF4-FFF2-40B4-BE49-F238E27FC236}">
                <a16:creationId xmlns:a16="http://schemas.microsoft.com/office/drawing/2014/main" id="{CF1D284F-9E61-44AC-91B3-B4A9B869356F}"/>
              </a:ext>
            </a:extLst>
          </p:cNvPr>
          <p:cNvGrpSpPr/>
          <p:nvPr/>
        </p:nvGrpSpPr>
        <p:grpSpPr>
          <a:xfrm>
            <a:off x="3122363" y="720221"/>
            <a:ext cx="1285945" cy="1269123"/>
            <a:chOff x="10868538" y="957699"/>
            <a:chExt cx="1285945" cy="1269123"/>
          </a:xfrm>
        </p:grpSpPr>
        <p:sp>
          <p:nvSpPr>
            <p:cNvPr id="17" name="TextBox 16">
              <a:extLst>
                <a:ext uri="{FF2B5EF4-FFF2-40B4-BE49-F238E27FC236}">
                  <a16:creationId xmlns:a16="http://schemas.microsoft.com/office/drawing/2014/main" id="{0D3B125E-6A6A-40E2-AE16-BAF0B87C6614}"/>
                </a:ext>
              </a:extLst>
            </p:cNvPr>
            <p:cNvSpPr txBox="1"/>
            <p:nvPr/>
          </p:nvSpPr>
          <p:spPr>
            <a:xfrm>
              <a:off x="11250736" y="957699"/>
              <a:ext cx="492443" cy="646331"/>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FFC000"/>
                  </a:solidFill>
                  <a:effectLst/>
                  <a:uLnTx/>
                  <a:uFillTx/>
                  <a:latin typeface="Arial"/>
                  <a:ea typeface="+mn-ea"/>
                  <a:cs typeface="+mn-cs"/>
                </a:rPr>
                <a:t>A</a:t>
              </a:r>
            </a:p>
          </p:txBody>
        </p:sp>
        <p:sp>
          <p:nvSpPr>
            <p:cNvPr id="18" name="TextBox 17">
              <a:extLst>
                <a:ext uri="{FF2B5EF4-FFF2-40B4-BE49-F238E27FC236}">
                  <a16:creationId xmlns:a16="http://schemas.microsoft.com/office/drawing/2014/main" id="{F2673BBB-8DD2-49C7-BEA6-9472F6005184}"/>
                </a:ext>
              </a:extLst>
            </p:cNvPr>
            <p:cNvSpPr txBox="1"/>
            <p:nvPr/>
          </p:nvSpPr>
          <p:spPr>
            <a:xfrm rot="4620000">
              <a:off x="11585096" y="1212448"/>
              <a:ext cx="492443" cy="646331"/>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FFC000"/>
                  </a:solidFill>
                  <a:effectLst/>
                  <a:uLnTx/>
                  <a:uFillTx/>
                  <a:latin typeface="Arial"/>
                  <a:ea typeface="+mn-ea"/>
                  <a:cs typeface="+mn-cs"/>
                </a:rPr>
                <a:t>A</a:t>
              </a:r>
            </a:p>
          </p:txBody>
        </p:sp>
        <p:sp>
          <p:nvSpPr>
            <p:cNvPr id="19" name="TextBox 18">
              <a:extLst>
                <a:ext uri="{FF2B5EF4-FFF2-40B4-BE49-F238E27FC236}">
                  <a16:creationId xmlns:a16="http://schemas.microsoft.com/office/drawing/2014/main" id="{696366FF-C68B-4C00-86C8-04C2CE923199}"/>
                </a:ext>
              </a:extLst>
            </p:cNvPr>
            <p:cNvSpPr txBox="1"/>
            <p:nvPr/>
          </p:nvSpPr>
          <p:spPr>
            <a:xfrm rot="16980000" flipH="1">
              <a:off x="10945482" y="1197590"/>
              <a:ext cx="492443" cy="646331"/>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FFC000"/>
                  </a:solidFill>
                  <a:effectLst/>
                  <a:uLnTx/>
                  <a:uFillTx/>
                  <a:latin typeface="Arial"/>
                  <a:ea typeface="+mn-ea"/>
                  <a:cs typeface="+mn-cs"/>
                </a:rPr>
                <a:t>A</a:t>
              </a:r>
            </a:p>
          </p:txBody>
        </p:sp>
        <p:sp>
          <p:nvSpPr>
            <p:cNvPr id="20" name="TextBox 19">
              <a:extLst>
                <a:ext uri="{FF2B5EF4-FFF2-40B4-BE49-F238E27FC236}">
                  <a16:creationId xmlns:a16="http://schemas.microsoft.com/office/drawing/2014/main" id="{D6561ED7-DCD4-4140-A22A-8200A66A019E}"/>
                </a:ext>
              </a:extLst>
            </p:cNvPr>
            <p:cNvSpPr txBox="1"/>
            <p:nvPr/>
          </p:nvSpPr>
          <p:spPr>
            <a:xfrm rot="19740000" flipV="1">
              <a:off x="11449561" y="1580491"/>
              <a:ext cx="492443" cy="646331"/>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FFC000"/>
                  </a:solidFill>
                  <a:effectLst/>
                  <a:uLnTx/>
                  <a:uFillTx/>
                  <a:latin typeface="Arial"/>
                  <a:ea typeface="+mn-ea"/>
                  <a:cs typeface="+mn-cs"/>
                </a:rPr>
                <a:t>A</a:t>
              </a:r>
            </a:p>
          </p:txBody>
        </p:sp>
        <p:sp>
          <p:nvSpPr>
            <p:cNvPr id="21" name="TextBox 20">
              <a:extLst>
                <a:ext uri="{FF2B5EF4-FFF2-40B4-BE49-F238E27FC236}">
                  <a16:creationId xmlns:a16="http://schemas.microsoft.com/office/drawing/2014/main" id="{917E5DF8-C34D-45DE-93BB-7E08D3E9DBE8}"/>
                </a:ext>
              </a:extLst>
            </p:cNvPr>
            <p:cNvSpPr txBox="1"/>
            <p:nvPr/>
          </p:nvSpPr>
          <p:spPr>
            <a:xfrm rot="1860000" flipH="1" flipV="1">
              <a:off x="11081017" y="1559991"/>
              <a:ext cx="492443" cy="646331"/>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FFC000"/>
                  </a:solidFill>
                  <a:effectLst/>
                  <a:uLnTx/>
                  <a:uFillTx/>
                  <a:latin typeface="Arial"/>
                  <a:ea typeface="+mn-ea"/>
                  <a:cs typeface="+mn-cs"/>
                </a:rPr>
                <a:t>A</a:t>
              </a:r>
            </a:p>
          </p:txBody>
        </p:sp>
      </p:grpSp>
      <p:sp>
        <p:nvSpPr>
          <p:cNvPr id="2" name="TextBox 1">
            <a:extLst>
              <a:ext uri="{FF2B5EF4-FFF2-40B4-BE49-F238E27FC236}">
                <a16:creationId xmlns:a16="http://schemas.microsoft.com/office/drawing/2014/main" id="{D2B8E9C2-FF23-4015-A030-828F06FDEA57}"/>
              </a:ext>
            </a:extLst>
          </p:cNvPr>
          <p:cNvSpPr txBox="1"/>
          <p:nvPr/>
        </p:nvSpPr>
        <p:spPr>
          <a:xfrm>
            <a:off x="10478814" y="6411310"/>
            <a:ext cx="1556836" cy="369332"/>
          </a:xfrm>
          <a:prstGeom prst="rect">
            <a:avLst/>
          </a:prstGeom>
          <a:noFill/>
        </p:spPr>
        <p:txBody>
          <a:bodyPr wrap="none" rtlCol="0">
            <a:spAutoFit/>
          </a:bodyPr>
          <a:lstStyle/>
          <a:p>
            <a:r>
              <a:rPr lang="en-US" dirty="0"/>
              <a:t>July 30, 2026</a:t>
            </a:r>
          </a:p>
        </p:txBody>
      </p:sp>
      <p:sp>
        <p:nvSpPr>
          <p:cNvPr id="3" name="TextBox 2">
            <a:extLst>
              <a:ext uri="{FF2B5EF4-FFF2-40B4-BE49-F238E27FC236}">
                <a16:creationId xmlns:a16="http://schemas.microsoft.com/office/drawing/2014/main" id="{EB6DFA68-DB0F-4B50-9815-E985BC346DB4}"/>
              </a:ext>
            </a:extLst>
          </p:cNvPr>
          <p:cNvSpPr txBox="1"/>
          <p:nvPr/>
        </p:nvSpPr>
        <p:spPr>
          <a:xfrm>
            <a:off x="4962525" y="6324600"/>
            <a:ext cx="2565126" cy="461665"/>
          </a:xfrm>
          <a:prstGeom prst="rect">
            <a:avLst/>
          </a:prstGeom>
          <a:solidFill>
            <a:srgbClr val="00609C"/>
          </a:solidFill>
        </p:spPr>
        <p:txBody>
          <a:bodyPr wrap="none" rtlCol="0">
            <a:spAutoFit/>
          </a:bodyPr>
          <a:lstStyle/>
          <a:p>
            <a:r>
              <a:rPr lang="en-US" sz="2400" b="1" dirty="0">
                <a:solidFill>
                  <a:schemeClr val="bg1"/>
                </a:solidFill>
              </a:rPr>
              <a:t>AAC’2026 UCLA</a:t>
            </a:r>
          </a:p>
        </p:txBody>
      </p:sp>
    </p:spTree>
    <p:extLst>
      <p:ext uri="{BB962C8B-B14F-4D97-AF65-F5344CB8AC3E}">
        <p14:creationId xmlns:p14="http://schemas.microsoft.com/office/powerpoint/2010/main" val="3866178935"/>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C6F4277-D555-D4BF-EE90-54BAA0393219}"/>
              </a:ext>
            </a:extLst>
          </p:cNvPr>
          <p:cNvSpPr txBox="1"/>
          <p:nvPr/>
        </p:nvSpPr>
        <p:spPr>
          <a:xfrm>
            <a:off x="578390" y="248865"/>
            <a:ext cx="11499309" cy="1569660"/>
          </a:xfrm>
          <a:prstGeom prst="rect">
            <a:avLst/>
          </a:prstGeom>
          <a:noFill/>
        </p:spPr>
        <p:txBody>
          <a:bodyPr wrap="square" rtlCol="0">
            <a:spAutoFit/>
          </a:bodyPr>
          <a:lstStyle/>
          <a:p>
            <a:r>
              <a:rPr lang="en-US" sz="3200" dirty="0" err="1"/>
              <a:t>LCLS</a:t>
            </a:r>
            <a:r>
              <a:rPr lang="en-US" sz="3200" dirty="0"/>
              <a:t>-II sets a new standard for the X-ray laser, delivering millions of X-ray pulses per second to scientific users to tackle questions that had previously been impossible to address </a:t>
            </a:r>
          </a:p>
        </p:txBody>
      </p:sp>
      <p:sp>
        <p:nvSpPr>
          <p:cNvPr id="4" name="TextBox 3">
            <a:extLst>
              <a:ext uri="{FF2B5EF4-FFF2-40B4-BE49-F238E27FC236}">
                <a16:creationId xmlns:a16="http://schemas.microsoft.com/office/drawing/2014/main" id="{163F10C6-F52C-DC34-C86C-17D33FABA746}"/>
              </a:ext>
            </a:extLst>
          </p:cNvPr>
          <p:cNvSpPr txBox="1"/>
          <p:nvPr/>
        </p:nvSpPr>
        <p:spPr>
          <a:xfrm>
            <a:off x="1028701" y="2647950"/>
            <a:ext cx="9216551" cy="1938992"/>
          </a:xfrm>
          <a:prstGeom prst="rect">
            <a:avLst/>
          </a:prstGeom>
          <a:noFill/>
        </p:spPr>
        <p:txBody>
          <a:bodyPr wrap="square" rtlCol="0">
            <a:spAutoFit/>
          </a:bodyPr>
          <a:lstStyle/>
          <a:p>
            <a:r>
              <a:rPr lang="en-US" sz="2000" dirty="0"/>
              <a:t>“The increase (</a:t>
            </a:r>
            <a:r>
              <a:rPr lang="en-US" sz="2000" i="1" dirty="0"/>
              <a:t>from 120 Hz to 1 MHz</a:t>
            </a:r>
            <a:r>
              <a:rPr lang="en-US" sz="2000" dirty="0"/>
              <a:t>) has already made an amazing change,” </a:t>
            </a:r>
            <a:r>
              <a:rPr lang="en-US" sz="2000" dirty="0" err="1"/>
              <a:t>Dakovski</a:t>
            </a:r>
            <a:r>
              <a:rPr lang="en-US" sz="2000" dirty="0"/>
              <a:t> said</a:t>
            </a:r>
            <a:r>
              <a:rPr lang="en-US" sz="2000" baseline="30000" dirty="0"/>
              <a:t>*)</a:t>
            </a:r>
            <a:r>
              <a:rPr lang="en-US" sz="2000" dirty="0"/>
              <a:t>. “Not only is the data coming in faster and with clarity we haven’t seen before, it actually helps us see how the materials are transforming over time. We can watch how energy flows through the material and how the atomic components interact. We can create frame-by-frame ‘movies’ of the dynamic processes.”  </a:t>
            </a:r>
          </a:p>
        </p:txBody>
      </p:sp>
      <p:sp>
        <p:nvSpPr>
          <p:cNvPr id="5" name="TextBox 4">
            <a:extLst>
              <a:ext uri="{FF2B5EF4-FFF2-40B4-BE49-F238E27FC236}">
                <a16:creationId xmlns:a16="http://schemas.microsoft.com/office/drawing/2014/main" id="{623394CB-C48C-5B52-D7AE-013CEA6C25B7}"/>
              </a:ext>
            </a:extLst>
          </p:cNvPr>
          <p:cNvSpPr txBox="1"/>
          <p:nvPr/>
        </p:nvSpPr>
        <p:spPr>
          <a:xfrm>
            <a:off x="1209676" y="6029325"/>
            <a:ext cx="8836160" cy="646331"/>
          </a:xfrm>
          <a:prstGeom prst="rect">
            <a:avLst/>
          </a:prstGeom>
          <a:noFill/>
        </p:spPr>
        <p:txBody>
          <a:bodyPr wrap="square" rtlCol="0">
            <a:spAutoFit/>
          </a:bodyPr>
          <a:lstStyle/>
          <a:p>
            <a:r>
              <a:rPr lang="en-US" baseline="30000" dirty="0"/>
              <a:t>*) </a:t>
            </a:r>
            <a:r>
              <a:rPr lang="en-US" dirty="0"/>
              <a:t>https://www6.slac.stanford.edu/news/2025-08-07-united-states-just-got-new-x-ray-laser-toolkit-study-natures-mysteries</a:t>
            </a:r>
          </a:p>
        </p:txBody>
      </p:sp>
    </p:spTree>
    <p:extLst>
      <p:ext uri="{BB962C8B-B14F-4D97-AF65-F5344CB8AC3E}">
        <p14:creationId xmlns:p14="http://schemas.microsoft.com/office/powerpoint/2010/main" val="2381703010"/>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111DED7-E3F2-3E6D-CC59-7F5950987B94}"/>
              </a:ext>
            </a:extLst>
          </p:cNvPr>
          <p:cNvSpPr txBox="1"/>
          <p:nvPr/>
        </p:nvSpPr>
        <p:spPr>
          <a:xfrm>
            <a:off x="672627" y="105383"/>
            <a:ext cx="11090748" cy="461665"/>
          </a:xfrm>
          <a:prstGeom prst="rect">
            <a:avLst/>
          </a:prstGeom>
          <a:noFill/>
          <a:ln>
            <a:solidFill>
              <a:schemeClr val="tx1"/>
            </a:solidFill>
          </a:ln>
        </p:spPr>
        <p:txBody>
          <a:bodyPr wrap="square" rtlCol="0">
            <a:spAutoFit/>
          </a:bodyPr>
          <a:lstStyle/>
          <a:p>
            <a:r>
              <a:rPr lang="en-US" sz="2400" dirty="0"/>
              <a:t>Could we replace the SRF linac with more affordable compact accelerator?</a:t>
            </a:r>
          </a:p>
        </p:txBody>
      </p:sp>
      <p:grpSp>
        <p:nvGrpSpPr>
          <p:cNvPr id="10" name="Group 9">
            <a:extLst>
              <a:ext uri="{FF2B5EF4-FFF2-40B4-BE49-F238E27FC236}">
                <a16:creationId xmlns:a16="http://schemas.microsoft.com/office/drawing/2014/main" id="{D2633EFC-C779-4011-68A4-E9D05B73BD14}"/>
              </a:ext>
            </a:extLst>
          </p:cNvPr>
          <p:cNvGrpSpPr/>
          <p:nvPr/>
        </p:nvGrpSpPr>
        <p:grpSpPr>
          <a:xfrm>
            <a:off x="343245" y="1061739"/>
            <a:ext cx="10326866" cy="1312052"/>
            <a:chOff x="231110" y="874207"/>
            <a:chExt cx="10326866" cy="1312052"/>
          </a:xfrm>
        </p:grpSpPr>
        <p:sp>
          <p:nvSpPr>
            <p:cNvPr id="11" name="TextBox 10">
              <a:extLst>
                <a:ext uri="{FF2B5EF4-FFF2-40B4-BE49-F238E27FC236}">
                  <a16:creationId xmlns:a16="http://schemas.microsoft.com/office/drawing/2014/main" id="{5858F7D3-7591-3E13-3CD6-7931E7386668}"/>
                </a:ext>
              </a:extLst>
            </p:cNvPr>
            <p:cNvSpPr txBox="1"/>
            <p:nvPr/>
          </p:nvSpPr>
          <p:spPr>
            <a:xfrm>
              <a:off x="231110" y="874207"/>
              <a:ext cx="10326866" cy="523220"/>
            </a:xfrm>
            <a:prstGeom prst="rect">
              <a:avLst/>
            </a:prstGeom>
            <a:noFill/>
          </p:spPr>
          <p:txBody>
            <a:bodyPr wrap="none" rtlCol="0">
              <a:spAutoFit/>
            </a:bodyPr>
            <a:lstStyle/>
            <a:p>
              <a:r>
                <a:rPr lang="en-US" sz="2800" dirty="0"/>
                <a:t>1. </a:t>
              </a:r>
              <a:r>
                <a:rPr lang="en-US" sz="2400" dirty="0"/>
                <a:t>Plasma-based </a:t>
              </a:r>
              <a:r>
                <a:rPr lang="en-US" sz="2400" dirty="0" err="1"/>
                <a:t>wakefield</a:t>
              </a:r>
              <a:r>
                <a:rPr lang="en-US" sz="2400" dirty="0"/>
                <a:t> accelerators driven by electron or laser beams</a:t>
              </a:r>
            </a:p>
          </p:txBody>
        </p:sp>
        <p:sp>
          <p:nvSpPr>
            <p:cNvPr id="12" name="TextBox 11">
              <a:extLst>
                <a:ext uri="{FF2B5EF4-FFF2-40B4-BE49-F238E27FC236}">
                  <a16:creationId xmlns:a16="http://schemas.microsoft.com/office/drawing/2014/main" id="{8FCB02A7-8BF7-D592-C328-396F8C8FAFAF}"/>
                </a:ext>
              </a:extLst>
            </p:cNvPr>
            <p:cNvSpPr txBox="1"/>
            <p:nvPr/>
          </p:nvSpPr>
          <p:spPr>
            <a:xfrm>
              <a:off x="763674" y="1416818"/>
              <a:ext cx="9079730" cy="769441"/>
            </a:xfrm>
            <a:prstGeom prst="rect">
              <a:avLst/>
            </a:prstGeom>
            <a:noFill/>
          </p:spPr>
          <p:txBody>
            <a:bodyPr wrap="none" rtlCol="0">
              <a:spAutoFit/>
            </a:bodyPr>
            <a:lstStyle/>
            <a:p>
              <a:pPr marL="285750" indent="-285750">
                <a:buFont typeface="Arial" panose="020B0604020202020204" pitchFamily="34" charset="0"/>
                <a:buChar char="•"/>
              </a:pPr>
              <a:r>
                <a:rPr kumimoji="0" lang="en-US" sz="2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The bunch length is not much smaller than the plasma wavelength </a:t>
              </a: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sym typeface="Wingdings" panose="05000000000000000000" pitchFamily="2" charset="2"/>
                </a:rPr>
                <a:t></a:t>
              </a:r>
              <a:endPar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indent="-285750">
                <a:buFont typeface="Arial" panose="020B0604020202020204" pitchFamily="34" charset="0"/>
                <a:buChar char="•"/>
              </a:pPr>
              <a:r>
                <a:rPr lang="en-US" sz="2200" dirty="0"/>
                <a:t>Operating at a high repetition rate is challenging </a:t>
              </a:r>
              <a:r>
                <a:rPr lang="en-US" sz="2200" dirty="0">
                  <a:sym typeface="Wingdings" panose="05000000000000000000" pitchFamily="2" charset="2"/>
                </a:rPr>
                <a:t></a:t>
              </a:r>
              <a:endParaRPr lang="en-US" sz="2200" dirty="0"/>
            </a:p>
          </p:txBody>
        </p:sp>
      </p:grpSp>
      <p:grpSp>
        <p:nvGrpSpPr>
          <p:cNvPr id="13" name="Group 12">
            <a:extLst>
              <a:ext uri="{FF2B5EF4-FFF2-40B4-BE49-F238E27FC236}">
                <a16:creationId xmlns:a16="http://schemas.microsoft.com/office/drawing/2014/main" id="{6E88B134-D34B-9FD3-F9B9-73419B93292C}"/>
              </a:ext>
            </a:extLst>
          </p:cNvPr>
          <p:cNvGrpSpPr/>
          <p:nvPr/>
        </p:nvGrpSpPr>
        <p:grpSpPr>
          <a:xfrm>
            <a:off x="374424" y="2444612"/>
            <a:ext cx="11182029" cy="1969065"/>
            <a:chOff x="242834" y="2383134"/>
            <a:chExt cx="11182029" cy="1969065"/>
          </a:xfrm>
        </p:grpSpPr>
        <p:sp>
          <p:nvSpPr>
            <p:cNvPr id="14" name="TextBox 13">
              <a:extLst>
                <a:ext uri="{FF2B5EF4-FFF2-40B4-BE49-F238E27FC236}">
                  <a16:creationId xmlns:a16="http://schemas.microsoft.com/office/drawing/2014/main" id="{F2D7CA30-DFB7-B290-DE14-8B7D5D99DA9C}"/>
                </a:ext>
              </a:extLst>
            </p:cNvPr>
            <p:cNvSpPr txBox="1"/>
            <p:nvPr/>
          </p:nvSpPr>
          <p:spPr>
            <a:xfrm>
              <a:off x="242834" y="2383134"/>
              <a:ext cx="8714245" cy="523220"/>
            </a:xfrm>
            <a:prstGeom prst="rect">
              <a:avLst/>
            </a:prstGeom>
            <a:noFill/>
          </p:spPr>
          <p:txBody>
            <a:bodyPr wrap="none" rtlCol="0">
              <a:spAutoFit/>
            </a:bodyPr>
            <a:lstStyle/>
            <a:p>
              <a:r>
                <a:rPr lang="en-US" sz="2800" dirty="0"/>
                <a:t>2. </a:t>
              </a:r>
              <a:r>
                <a:rPr lang="en-US" sz="2400" dirty="0"/>
                <a:t>Structure-based accelerators driven by external RF sources</a:t>
              </a:r>
            </a:p>
          </p:txBody>
        </p:sp>
        <p:sp>
          <p:nvSpPr>
            <p:cNvPr id="15" name="TextBox 14">
              <a:extLst>
                <a:ext uri="{FF2B5EF4-FFF2-40B4-BE49-F238E27FC236}">
                  <a16:creationId xmlns:a16="http://schemas.microsoft.com/office/drawing/2014/main" id="{F5CE55FF-FD5F-1F7C-DF8E-3673E6D7BB30}"/>
                </a:ext>
              </a:extLst>
            </p:cNvPr>
            <p:cNvSpPr txBox="1"/>
            <p:nvPr/>
          </p:nvSpPr>
          <p:spPr>
            <a:xfrm>
              <a:off x="664865" y="2905649"/>
              <a:ext cx="10759998" cy="1446550"/>
            </a:xfrm>
            <a:prstGeom prst="rect">
              <a:avLst/>
            </a:prstGeom>
            <a:noFill/>
          </p:spPr>
          <p:txBody>
            <a:bodyPr wrap="square" rtlCol="0">
              <a:spAutoFit/>
            </a:bodyPr>
            <a:lstStyle/>
            <a:p>
              <a:pPr marL="285750" indent="-285750">
                <a:buFont typeface="Arial" panose="020B0604020202020204" pitchFamily="34" charset="0"/>
                <a:buChar char="•"/>
              </a:pPr>
              <a:r>
                <a:rPr kumimoji="0" lang="en-US" sz="2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C</a:t>
              </a:r>
              <a:r>
                <a:rPr kumimoji="0" lang="en-US" sz="2200" b="0" i="0" u="none" strike="noStrike" kern="1200" cap="none" spc="0" normalizeH="0" baseline="30000" noProof="0" dirty="0">
                  <a:ln>
                    <a:noFill/>
                  </a:ln>
                  <a:solidFill>
                    <a:prstClr val="black"/>
                  </a:solidFill>
                  <a:effectLst/>
                  <a:uLnTx/>
                  <a:uFillTx/>
                  <a:latin typeface="Arial" panose="020B0604020202020204" pitchFamily="34" charset="0"/>
                  <a:cs typeface="Arial" panose="020B0604020202020204" pitchFamily="34" charset="0"/>
                </a:rPr>
                <a:t>3</a:t>
              </a:r>
              <a:r>
                <a:rPr lang="en-US" sz="2200" dirty="0">
                  <a:solidFill>
                    <a:prstClr val="black"/>
                  </a:solidFill>
                  <a:latin typeface="Arial" panose="020B0604020202020204" pitchFamily="34" charset="0"/>
                  <a:cs typeface="Arial" panose="020B0604020202020204" pitchFamily="34" charset="0"/>
                </a:rPr>
                <a:t>  -</a:t>
              </a:r>
              <a:r>
                <a:rPr kumimoji="0" lang="en-US" sz="2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the cryogenically cooled copper C-band linac </a:t>
              </a:r>
              <a:endParaRPr kumimoji="0" lang="en-US" sz="2200" b="0" i="0" u="none" strike="noStrike" kern="1200" cap="none" spc="0" normalizeH="0" baseline="30000" noProof="0" dirty="0">
                <a:ln>
                  <a:noFill/>
                </a:ln>
                <a:solidFill>
                  <a:prstClr val="black"/>
                </a:solidFill>
                <a:effectLst/>
                <a:uLnTx/>
                <a:uFillTx/>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200" dirty="0"/>
                <a:t>The </a:t>
              </a:r>
              <a:r>
                <a:rPr lang="en-US" sz="2200" i="1" dirty="0" err="1"/>
                <a:t>CompactLight</a:t>
              </a:r>
              <a:r>
                <a:rPr lang="en-US" sz="2200" dirty="0"/>
                <a:t> design study: leveraging the latest innovations in X-band linac and undulator technologies</a:t>
              </a:r>
            </a:p>
            <a:p>
              <a:pPr marL="285750" indent="-285750">
                <a:buFont typeface="Arial" panose="020B0604020202020204" pitchFamily="34" charset="0"/>
                <a:buChar char="•"/>
              </a:pPr>
              <a:r>
                <a:rPr lang="en-US" sz="2200" dirty="0"/>
                <a:t>Long RF pulse -&gt; low repetition rate </a:t>
              </a:r>
              <a:r>
                <a:rPr lang="en-US" sz="2200" dirty="0">
                  <a:sym typeface="Wingdings" panose="05000000000000000000" pitchFamily="2" charset="2"/>
                </a:rPr>
                <a:t></a:t>
              </a:r>
              <a:endParaRPr lang="en-US" sz="2200" dirty="0"/>
            </a:p>
          </p:txBody>
        </p:sp>
      </p:grpSp>
      <p:grpSp>
        <p:nvGrpSpPr>
          <p:cNvPr id="16" name="Group 15">
            <a:extLst>
              <a:ext uri="{FF2B5EF4-FFF2-40B4-BE49-F238E27FC236}">
                <a16:creationId xmlns:a16="http://schemas.microsoft.com/office/drawing/2014/main" id="{9444A4C6-344E-72AE-0863-039CF8798E73}"/>
              </a:ext>
            </a:extLst>
          </p:cNvPr>
          <p:cNvGrpSpPr/>
          <p:nvPr/>
        </p:nvGrpSpPr>
        <p:grpSpPr>
          <a:xfrm>
            <a:off x="334591" y="1146589"/>
            <a:ext cx="391886" cy="391886"/>
            <a:chOff x="9698373" y="2075066"/>
            <a:chExt cx="391886" cy="391886"/>
          </a:xfrm>
        </p:grpSpPr>
        <p:cxnSp>
          <p:nvCxnSpPr>
            <p:cNvPr id="17" name="Straight Connector 16">
              <a:extLst>
                <a:ext uri="{FF2B5EF4-FFF2-40B4-BE49-F238E27FC236}">
                  <a16:creationId xmlns:a16="http://schemas.microsoft.com/office/drawing/2014/main" id="{AD5B3BF7-4FF6-234A-1B13-843F4A285B15}"/>
                </a:ext>
              </a:extLst>
            </p:cNvPr>
            <p:cNvCxnSpPr>
              <a:cxnSpLocks/>
            </p:cNvCxnSpPr>
            <p:nvPr/>
          </p:nvCxnSpPr>
          <p:spPr>
            <a:xfrm rot="2700000">
              <a:off x="9894316" y="2073389"/>
              <a:ext cx="0" cy="391886"/>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18" name="Straight Connector 17">
              <a:extLst>
                <a:ext uri="{FF2B5EF4-FFF2-40B4-BE49-F238E27FC236}">
                  <a16:creationId xmlns:a16="http://schemas.microsoft.com/office/drawing/2014/main" id="{56054E9B-DD9B-640B-3CAC-A1D251C723DC}"/>
                </a:ext>
              </a:extLst>
            </p:cNvPr>
            <p:cNvCxnSpPr>
              <a:cxnSpLocks/>
            </p:cNvCxnSpPr>
            <p:nvPr/>
          </p:nvCxnSpPr>
          <p:spPr>
            <a:xfrm rot="18900000" flipV="1">
              <a:off x="9895993" y="2075066"/>
              <a:ext cx="0" cy="391886"/>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grpSp>
      <p:grpSp>
        <p:nvGrpSpPr>
          <p:cNvPr id="19" name="Group 18">
            <a:extLst>
              <a:ext uri="{FF2B5EF4-FFF2-40B4-BE49-F238E27FC236}">
                <a16:creationId xmlns:a16="http://schemas.microsoft.com/office/drawing/2014/main" id="{181548AD-2207-050D-2179-24FBA6327EB7}"/>
              </a:ext>
            </a:extLst>
          </p:cNvPr>
          <p:cNvGrpSpPr/>
          <p:nvPr/>
        </p:nvGrpSpPr>
        <p:grpSpPr>
          <a:xfrm>
            <a:off x="356362" y="2529783"/>
            <a:ext cx="391886" cy="391886"/>
            <a:chOff x="9698373" y="2075066"/>
            <a:chExt cx="391886" cy="391886"/>
          </a:xfrm>
        </p:grpSpPr>
        <p:cxnSp>
          <p:nvCxnSpPr>
            <p:cNvPr id="20" name="Straight Connector 19">
              <a:extLst>
                <a:ext uri="{FF2B5EF4-FFF2-40B4-BE49-F238E27FC236}">
                  <a16:creationId xmlns:a16="http://schemas.microsoft.com/office/drawing/2014/main" id="{C6D58456-F775-1540-7FA7-9F34E5181904}"/>
                </a:ext>
              </a:extLst>
            </p:cNvPr>
            <p:cNvCxnSpPr>
              <a:cxnSpLocks/>
            </p:cNvCxnSpPr>
            <p:nvPr/>
          </p:nvCxnSpPr>
          <p:spPr>
            <a:xfrm rot="2700000">
              <a:off x="9894316" y="2073389"/>
              <a:ext cx="0" cy="391886"/>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1" name="Straight Connector 20">
              <a:extLst>
                <a:ext uri="{FF2B5EF4-FFF2-40B4-BE49-F238E27FC236}">
                  <a16:creationId xmlns:a16="http://schemas.microsoft.com/office/drawing/2014/main" id="{3B6BFA10-C68B-0E6C-EFCD-B9A1FE00E5DF}"/>
                </a:ext>
              </a:extLst>
            </p:cNvPr>
            <p:cNvCxnSpPr>
              <a:cxnSpLocks/>
            </p:cNvCxnSpPr>
            <p:nvPr/>
          </p:nvCxnSpPr>
          <p:spPr>
            <a:xfrm rot="18900000" flipV="1">
              <a:off x="9895993" y="2075066"/>
              <a:ext cx="0" cy="391886"/>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grpSp>
      <p:grpSp>
        <p:nvGrpSpPr>
          <p:cNvPr id="31" name="Group 30">
            <a:extLst>
              <a:ext uri="{FF2B5EF4-FFF2-40B4-BE49-F238E27FC236}">
                <a16:creationId xmlns:a16="http://schemas.microsoft.com/office/drawing/2014/main" id="{0ADEE6C6-DEDE-BD56-B0C1-086632DC7827}"/>
              </a:ext>
            </a:extLst>
          </p:cNvPr>
          <p:cNvGrpSpPr/>
          <p:nvPr/>
        </p:nvGrpSpPr>
        <p:grpSpPr>
          <a:xfrm>
            <a:off x="367086" y="5182580"/>
            <a:ext cx="10349949" cy="1837476"/>
            <a:chOff x="367086" y="5182580"/>
            <a:chExt cx="10349949" cy="1837476"/>
          </a:xfrm>
        </p:grpSpPr>
        <p:sp>
          <p:nvSpPr>
            <p:cNvPr id="23" name="TextBox 22">
              <a:extLst>
                <a:ext uri="{FF2B5EF4-FFF2-40B4-BE49-F238E27FC236}">
                  <a16:creationId xmlns:a16="http://schemas.microsoft.com/office/drawing/2014/main" id="{F3ADAC73-7E8B-C7B9-239B-BAAAF78D1651}"/>
                </a:ext>
              </a:extLst>
            </p:cNvPr>
            <p:cNvSpPr txBox="1"/>
            <p:nvPr/>
          </p:nvSpPr>
          <p:spPr>
            <a:xfrm>
              <a:off x="367086" y="5182580"/>
              <a:ext cx="10349949" cy="523220"/>
            </a:xfrm>
            <a:prstGeom prst="rect">
              <a:avLst/>
            </a:prstGeom>
            <a:noFill/>
          </p:spPr>
          <p:txBody>
            <a:bodyPr wrap="none" rtlCol="0">
              <a:spAutoFit/>
            </a:bodyPr>
            <a:lstStyle/>
            <a:p>
              <a:r>
                <a:rPr lang="en-US" sz="2800" dirty="0">
                  <a:cs typeface="Arial" panose="020B0604020202020204" pitchFamily="34" charset="0"/>
                </a:rPr>
                <a:t>3. </a:t>
              </a:r>
              <a:r>
                <a:rPr lang="en-US" sz="2400" dirty="0">
                  <a:cs typeface="Arial" panose="020B0604020202020204" pitchFamily="34" charset="0"/>
                </a:rPr>
                <a:t>Two-beam </a:t>
              </a:r>
              <a:r>
                <a:rPr lang="en-US" sz="2400" dirty="0" err="1">
                  <a:cs typeface="Arial" panose="020B0604020202020204" pitchFamily="34" charset="0"/>
                </a:rPr>
                <a:t>wakefield</a:t>
              </a:r>
              <a:r>
                <a:rPr lang="en-US" sz="2400" dirty="0">
                  <a:cs typeface="Arial" panose="020B0604020202020204" pitchFamily="34" charset="0"/>
                </a:rPr>
                <a:t> accelerator -&gt; CLIC  (X-band </a:t>
              </a:r>
              <a:r>
                <a:rPr lang="en-US" sz="2400" dirty="0"/>
                <a:t>50 Hz, 312 bunches)</a:t>
              </a:r>
              <a:endParaRPr lang="en-US" sz="2400" dirty="0">
                <a:cs typeface="Arial" panose="020B0604020202020204" pitchFamily="34" charset="0"/>
              </a:endParaRPr>
            </a:p>
          </p:txBody>
        </p:sp>
        <p:sp>
          <p:nvSpPr>
            <p:cNvPr id="24" name="TextBox 23">
              <a:extLst>
                <a:ext uri="{FF2B5EF4-FFF2-40B4-BE49-F238E27FC236}">
                  <a16:creationId xmlns:a16="http://schemas.microsoft.com/office/drawing/2014/main" id="{85FBC9F3-7394-FE12-ED6D-5C450093EA79}"/>
                </a:ext>
              </a:extLst>
            </p:cNvPr>
            <p:cNvSpPr txBox="1"/>
            <p:nvPr/>
          </p:nvSpPr>
          <p:spPr>
            <a:xfrm>
              <a:off x="8702500" y="6090453"/>
              <a:ext cx="444352" cy="461665"/>
            </a:xfrm>
            <a:prstGeom prst="rect">
              <a:avLst/>
            </a:prstGeom>
            <a:noFill/>
          </p:spPr>
          <p:txBody>
            <a:bodyPr wrap="none" rtlCol="0">
              <a:spAutoFit/>
            </a:bodyPr>
            <a:lstStyle/>
            <a:p>
              <a:r>
                <a:rPr lang="en-US" sz="2400" dirty="0">
                  <a:sym typeface="Wingdings" panose="05000000000000000000" pitchFamily="2" charset="2"/>
                </a:rPr>
                <a:t></a:t>
              </a:r>
              <a:endParaRPr lang="en-US" sz="2400" dirty="0"/>
            </a:p>
          </p:txBody>
        </p:sp>
        <p:pic>
          <p:nvPicPr>
            <p:cNvPr id="27" name="Picture 26">
              <a:extLst>
                <a:ext uri="{FF2B5EF4-FFF2-40B4-BE49-F238E27FC236}">
                  <a16:creationId xmlns:a16="http://schemas.microsoft.com/office/drawing/2014/main" id="{A5A45881-882C-F6AA-1550-8CC75F430A0F}"/>
                </a:ext>
              </a:extLst>
            </p:cNvPr>
            <p:cNvPicPr>
              <a:picLocks noChangeAspect="1"/>
            </p:cNvPicPr>
            <p:nvPr/>
          </p:nvPicPr>
          <p:blipFill>
            <a:blip r:embed="rId2"/>
            <a:stretch>
              <a:fillRect/>
            </a:stretch>
          </p:blipFill>
          <p:spPr>
            <a:xfrm>
              <a:off x="2714625" y="5718748"/>
              <a:ext cx="5744155" cy="1301308"/>
            </a:xfrm>
            <a:prstGeom prst="rect">
              <a:avLst/>
            </a:prstGeom>
          </p:spPr>
        </p:pic>
      </p:grpSp>
      <p:grpSp>
        <p:nvGrpSpPr>
          <p:cNvPr id="28" name="Group 27">
            <a:extLst>
              <a:ext uri="{FF2B5EF4-FFF2-40B4-BE49-F238E27FC236}">
                <a16:creationId xmlns:a16="http://schemas.microsoft.com/office/drawing/2014/main" id="{D6B3BA55-24D4-3012-C7AD-E4596A165B60}"/>
              </a:ext>
            </a:extLst>
          </p:cNvPr>
          <p:cNvGrpSpPr/>
          <p:nvPr/>
        </p:nvGrpSpPr>
        <p:grpSpPr>
          <a:xfrm>
            <a:off x="367306" y="5273390"/>
            <a:ext cx="391886" cy="391886"/>
            <a:chOff x="9698373" y="2075066"/>
            <a:chExt cx="391886" cy="391886"/>
          </a:xfrm>
        </p:grpSpPr>
        <p:cxnSp>
          <p:nvCxnSpPr>
            <p:cNvPr id="29" name="Straight Connector 28">
              <a:extLst>
                <a:ext uri="{FF2B5EF4-FFF2-40B4-BE49-F238E27FC236}">
                  <a16:creationId xmlns:a16="http://schemas.microsoft.com/office/drawing/2014/main" id="{0587C284-F3EC-8A16-1842-3AAD14BBD3ED}"/>
                </a:ext>
              </a:extLst>
            </p:cNvPr>
            <p:cNvCxnSpPr>
              <a:cxnSpLocks/>
            </p:cNvCxnSpPr>
            <p:nvPr/>
          </p:nvCxnSpPr>
          <p:spPr>
            <a:xfrm rot="2700000">
              <a:off x="9894316" y="2073389"/>
              <a:ext cx="0" cy="391886"/>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30" name="Straight Connector 29">
              <a:extLst>
                <a:ext uri="{FF2B5EF4-FFF2-40B4-BE49-F238E27FC236}">
                  <a16:creationId xmlns:a16="http://schemas.microsoft.com/office/drawing/2014/main" id="{471DBF0D-B42D-25A5-B79C-A44F6815A08A}"/>
                </a:ext>
              </a:extLst>
            </p:cNvPr>
            <p:cNvCxnSpPr>
              <a:cxnSpLocks/>
            </p:cNvCxnSpPr>
            <p:nvPr/>
          </p:nvCxnSpPr>
          <p:spPr>
            <a:xfrm rot="18900000" flipV="1">
              <a:off x="9895993" y="2075066"/>
              <a:ext cx="0" cy="391886"/>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grpSp>
      <p:sp>
        <p:nvSpPr>
          <p:cNvPr id="32" name="TextBox 31">
            <a:extLst>
              <a:ext uri="{FF2B5EF4-FFF2-40B4-BE49-F238E27FC236}">
                <a16:creationId xmlns:a16="http://schemas.microsoft.com/office/drawing/2014/main" id="{8E5EC913-54EC-EDA0-050A-E3F2D852EEF1}"/>
              </a:ext>
            </a:extLst>
          </p:cNvPr>
          <p:cNvSpPr txBox="1"/>
          <p:nvPr/>
        </p:nvSpPr>
        <p:spPr>
          <a:xfrm>
            <a:off x="418291" y="4572000"/>
            <a:ext cx="11679800" cy="461665"/>
          </a:xfrm>
          <a:prstGeom prst="rect">
            <a:avLst/>
          </a:prstGeom>
          <a:noFill/>
        </p:spPr>
        <p:txBody>
          <a:bodyPr wrap="none" rtlCol="0">
            <a:spAutoFit/>
          </a:bodyPr>
          <a:lstStyle/>
          <a:p>
            <a:r>
              <a:rPr lang="en-US" sz="2400" dirty="0"/>
              <a:t>3. </a:t>
            </a:r>
            <a:r>
              <a:rPr lang="en-US" sz="2400" dirty="0" err="1"/>
              <a:t>EuPRAXIA</a:t>
            </a:r>
            <a:r>
              <a:rPr lang="en-US" sz="2400" dirty="0"/>
              <a:t>: combines structure-based and plasma-based -&gt; low repetition rate  </a:t>
            </a:r>
            <a:r>
              <a:rPr lang="en-US" sz="2400" dirty="0">
                <a:sym typeface="Wingdings" panose="05000000000000000000" pitchFamily="2" charset="2"/>
              </a:rPr>
              <a:t></a:t>
            </a:r>
            <a:endParaRPr lang="en-US" sz="2400" dirty="0"/>
          </a:p>
        </p:txBody>
      </p:sp>
      <p:grpSp>
        <p:nvGrpSpPr>
          <p:cNvPr id="33" name="Group 32">
            <a:extLst>
              <a:ext uri="{FF2B5EF4-FFF2-40B4-BE49-F238E27FC236}">
                <a16:creationId xmlns:a16="http://schemas.microsoft.com/office/drawing/2014/main" id="{B220B380-2EB5-F63F-2EEB-F036AC17CF7A}"/>
              </a:ext>
            </a:extLst>
          </p:cNvPr>
          <p:cNvGrpSpPr/>
          <p:nvPr/>
        </p:nvGrpSpPr>
        <p:grpSpPr>
          <a:xfrm>
            <a:off x="364064" y="4618394"/>
            <a:ext cx="391886" cy="391886"/>
            <a:chOff x="9698373" y="2075066"/>
            <a:chExt cx="391886" cy="391886"/>
          </a:xfrm>
        </p:grpSpPr>
        <p:cxnSp>
          <p:nvCxnSpPr>
            <p:cNvPr id="34" name="Straight Connector 33">
              <a:extLst>
                <a:ext uri="{FF2B5EF4-FFF2-40B4-BE49-F238E27FC236}">
                  <a16:creationId xmlns:a16="http://schemas.microsoft.com/office/drawing/2014/main" id="{6B0C65FB-69C6-67B5-1427-6F2F699F2D6E}"/>
                </a:ext>
              </a:extLst>
            </p:cNvPr>
            <p:cNvCxnSpPr>
              <a:cxnSpLocks/>
            </p:cNvCxnSpPr>
            <p:nvPr/>
          </p:nvCxnSpPr>
          <p:spPr>
            <a:xfrm rot="2700000">
              <a:off x="9894316" y="2073389"/>
              <a:ext cx="0" cy="391886"/>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35" name="Straight Connector 34">
              <a:extLst>
                <a:ext uri="{FF2B5EF4-FFF2-40B4-BE49-F238E27FC236}">
                  <a16:creationId xmlns:a16="http://schemas.microsoft.com/office/drawing/2014/main" id="{5909B87F-AF49-FCF4-9B2E-EAF81F842996}"/>
                </a:ext>
              </a:extLst>
            </p:cNvPr>
            <p:cNvCxnSpPr>
              <a:cxnSpLocks/>
            </p:cNvCxnSpPr>
            <p:nvPr/>
          </p:nvCxnSpPr>
          <p:spPr>
            <a:xfrm rot="18900000" flipV="1">
              <a:off x="9895993" y="2075066"/>
              <a:ext cx="0" cy="391886"/>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grpSp>
    </p:spTree>
    <p:extLst>
      <p:ext uri="{BB962C8B-B14F-4D97-AF65-F5344CB8AC3E}">
        <p14:creationId xmlns:p14="http://schemas.microsoft.com/office/powerpoint/2010/main" val="1692040313"/>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p:cTn id="11" dur="500" fill="hold"/>
                                        <p:tgtEl>
                                          <p:spTgt spid="16"/>
                                        </p:tgtEl>
                                        <p:attrNameLst>
                                          <p:attrName>ppt_w</p:attrName>
                                        </p:attrNameLst>
                                      </p:cBhvr>
                                      <p:tavLst>
                                        <p:tav tm="0">
                                          <p:val>
                                            <p:fltVal val="0"/>
                                          </p:val>
                                        </p:tav>
                                        <p:tav tm="100000">
                                          <p:val>
                                            <p:strVal val="#ppt_w"/>
                                          </p:val>
                                        </p:tav>
                                      </p:tavLst>
                                    </p:anim>
                                    <p:anim calcmode="lin" valueType="num">
                                      <p:cBhvr>
                                        <p:cTn id="12" dur="500" fill="hold"/>
                                        <p:tgtEl>
                                          <p:spTgt spid="16"/>
                                        </p:tgtEl>
                                        <p:attrNameLst>
                                          <p:attrName>ppt_h</p:attrName>
                                        </p:attrNameLst>
                                      </p:cBhvr>
                                      <p:tavLst>
                                        <p:tav tm="0">
                                          <p:val>
                                            <p:fltVal val="0"/>
                                          </p:val>
                                        </p:tav>
                                        <p:tav tm="100000">
                                          <p:val>
                                            <p:strVal val="#ppt_h"/>
                                          </p:val>
                                        </p:tav>
                                      </p:tavLst>
                                    </p:anim>
                                    <p:animEffect transition="in" filter="fade">
                                      <p:cBhvr>
                                        <p:cTn id="13" dur="500"/>
                                        <p:tgtEl>
                                          <p:spTgt spid="16"/>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13"/>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nodeType="click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ppt_w</p:attrName>
                                        </p:attrNameLst>
                                      </p:cBhvr>
                                      <p:tavLst>
                                        <p:tav tm="0">
                                          <p:val>
                                            <p:fltVal val="0"/>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animEffect transition="in" filter="fade">
                                      <p:cBhvr>
                                        <p:cTn id="24" dur="500"/>
                                        <p:tgtEl>
                                          <p:spTgt spid="19"/>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2"/>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p:cTn id="33" dur="500" fill="hold"/>
                                        <p:tgtEl>
                                          <p:spTgt spid="33"/>
                                        </p:tgtEl>
                                        <p:attrNameLst>
                                          <p:attrName>ppt_w</p:attrName>
                                        </p:attrNameLst>
                                      </p:cBhvr>
                                      <p:tavLst>
                                        <p:tav tm="0">
                                          <p:val>
                                            <p:fltVal val="0"/>
                                          </p:val>
                                        </p:tav>
                                        <p:tav tm="100000">
                                          <p:val>
                                            <p:strVal val="#ppt_w"/>
                                          </p:val>
                                        </p:tav>
                                      </p:tavLst>
                                    </p:anim>
                                    <p:anim calcmode="lin" valueType="num">
                                      <p:cBhvr>
                                        <p:cTn id="34" dur="500" fill="hold"/>
                                        <p:tgtEl>
                                          <p:spTgt spid="33"/>
                                        </p:tgtEl>
                                        <p:attrNameLst>
                                          <p:attrName>ppt_h</p:attrName>
                                        </p:attrNameLst>
                                      </p:cBhvr>
                                      <p:tavLst>
                                        <p:tav tm="0">
                                          <p:val>
                                            <p:fltVal val="0"/>
                                          </p:val>
                                        </p:tav>
                                        <p:tav tm="100000">
                                          <p:val>
                                            <p:strVal val="#ppt_h"/>
                                          </p:val>
                                        </p:tav>
                                      </p:tavLst>
                                    </p:anim>
                                    <p:animEffect transition="in" filter="fade">
                                      <p:cBhvr>
                                        <p:cTn id="35" dur="500"/>
                                        <p:tgtEl>
                                          <p:spTgt spid="33"/>
                                        </p:tgtEl>
                                      </p:cBhvr>
                                    </p:animEffec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31"/>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53" presetClass="entr" presetSubtype="16" fill="hold" nodeType="click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p:cTn id="44" dur="500" fill="hold"/>
                                        <p:tgtEl>
                                          <p:spTgt spid="28"/>
                                        </p:tgtEl>
                                        <p:attrNameLst>
                                          <p:attrName>ppt_w</p:attrName>
                                        </p:attrNameLst>
                                      </p:cBhvr>
                                      <p:tavLst>
                                        <p:tav tm="0">
                                          <p:val>
                                            <p:fltVal val="0"/>
                                          </p:val>
                                        </p:tav>
                                        <p:tav tm="100000">
                                          <p:val>
                                            <p:strVal val="#ppt_w"/>
                                          </p:val>
                                        </p:tav>
                                      </p:tavLst>
                                    </p:anim>
                                    <p:anim calcmode="lin" valueType="num">
                                      <p:cBhvr>
                                        <p:cTn id="45" dur="500" fill="hold"/>
                                        <p:tgtEl>
                                          <p:spTgt spid="28"/>
                                        </p:tgtEl>
                                        <p:attrNameLst>
                                          <p:attrName>ppt_h</p:attrName>
                                        </p:attrNameLst>
                                      </p:cBhvr>
                                      <p:tavLst>
                                        <p:tav tm="0">
                                          <p:val>
                                            <p:fltVal val="0"/>
                                          </p:val>
                                        </p:tav>
                                        <p:tav tm="100000">
                                          <p:val>
                                            <p:strVal val="#ppt_h"/>
                                          </p:val>
                                        </p:tav>
                                      </p:tavLst>
                                    </p:anim>
                                    <p:animEffect transition="in" filter="fade">
                                      <p:cBhvr>
                                        <p:cTn id="4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9B44CC6-BB48-4831-B3F2-BAA066C3530A}"/>
              </a:ext>
            </a:extLst>
          </p:cNvPr>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F209DE7-2D65-4003-BC76-751D56BDABE9}" type="slidenum">
              <a:rPr lang="en-US" smtClean="0"/>
              <a:pPr/>
              <a:t>4</a:t>
            </a:fld>
            <a:endParaRPr lang="en-US" dirty="0"/>
          </a:p>
        </p:txBody>
      </p:sp>
      <p:grpSp>
        <p:nvGrpSpPr>
          <p:cNvPr id="164" name="Group 163">
            <a:extLst>
              <a:ext uri="{FF2B5EF4-FFF2-40B4-BE49-F238E27FC236}">
                <a16:creationId xmlns:a16="http://schemas.microsoft.com/office/drawing/2014/main" id="{52C60B2F-2A97-4838-9268-DECFAD177A88}"/>
              </a:ext>
            </a:extLst>
          </p:cNvPr>
          <p:cNvGrpSpPr/>
          <p:nvPr/>
        </p:nvGrpSpPr>
        <p:grpSpPr>
          <a:xfrm>
            <a:off x="0" y="1415492"/>
            <a:ext cx="6612271" cy="3722747"/>
            <a:chOff x="2271219" y="1395395"/>
            <a:chExt cx="6612271" cy="3722747"/>
          </a:xfrm>
        </p:grpSpPr>
        <p:grpSp>
          <p:nvGrpSpPr>
            <p:cNvPr id="3" name="Group 2">
              <a:extLst>
                <a:ext uri="{FF2B5EF4-FFF2-40B4-BE49-F238E27FC236}">
                  <a16:creationId xmlns:a16="http://schemas.microsoft.com/office/drawing/2014/main" id="{A8745445-EA2B-42F1-BBF5-7179288944F8}"/>
                </a:ext>
              </a:extLst>
            </p:cNvPr>
            <p:cNvGrpSpPr/>
            <p:nvPr/>
          </p:nvGrpSpPr>
          <p:grpSpPr>
            <a:xfrm>
              <a:off x="5622169" y="1842393"/>
              <a:ext cx="2846256" cy="1952317"/>
              <a:chOff x="2908207" y="2452669"/>
              <a:chExt cx="981400" cy="1952317"/>
            </a:xfrm>
          </p:grpSpPr>
          <p:cxnSp>
            <p:nvCxnSpPr>
              <p:cNvPr id="4" name="Straight Connector 3">
                <a:extLst>
                  <a:ext uri="{FF2B5EF4-FFF2-40B4-BE49-F238E27FC236}">
                    <a16:creationId xmlns:a16="http://schemas.microsoft.com/office/drawing/2014/main" id="{48D87FB9-2263-4B86-B612-1D739C63D7A5}"/>
                  </a:ext>
                </a:extLst>
              </p:cNvPr>
              <p:cNvCxnSpPr/>
              <p:nvPr/>
            </p:nvCxnSpPr>
            <p:spPr>
              <a:xfrm flipV="1">
                <a:off x="3472314" y="2452669"/>
                <a:ext cx="383314" cy="345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7BE55323-E8DB-4A3D-A60A-CA74EEB9BE6C}"/>
                  </a:ext>
                </a:extLst>
              </p:cNvPr>
              <p:cNvCxnSpPr/>
              <p:nvPr/>
            </p:nvCxnSpPr>
            <p:spPr>
              <a:xfrm>
                <a:off x="2908207" y="3335734"/>
                <a:ext cx="9814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CA69994D-0E9D-45CE-BF22-F15C42B3F0E5}"/>
                  </a:ext>
                </a:extLst>
              </p:cNvPr>
              <p:cNvCxnSpPr/>
              <p:nvPr/>
            </p:nvCxnSpPr>
            <p:spPr>
              <a:xfrm>
                <a:off x="2908207" y="3555179"/>
                <a:ext cx="9814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D76FDF9A-1034-4FB4-9135-F86D42989E6C}"/>
                  </a:ext>
                </a:extLst>
              </p:cNvPr>
              <p:cNvCxnSpPr/>
              <p:nvPr/>
            </p:nvCxnSpPr>
            <p:spPr>
              <a:xfrm>
                <a:off x="2908207" y="3110184"/>
                <a:ext cx="9814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D943EE09-A14B-497C-BF36-28ED86D7FE08}"/>
                  </a:ext>
                </a:extLst>
              </p:cNvPr>
              <p:cNvCxnSpPr/>
              <p:nvPr/>
            </p:nvCxnSpPr>
            <p:spPr>
              <a:xfrm>
                <a:off x="2908207" y="2902547"/>
                <a:ext cx="9814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4B4229DD-3F67-42DF-8B98-6B5C48E68C7A}"/>
                  </a:ext>
                </a:extLst>
              </p:cNvPr>
              <p:cNvCxnSpPr/>
              <p:nvPr/>
            </p:nvCxnSpPr>
            <p:spPr>
              <a:xfrm>
                <a:off x="2908207" y="2686523"/>
                <a:ext cx="9814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5E89DD07-BFEF-45E5-8CC6-00A5B561F89B}"/>
                  </a:ext>
                </a:extLst>
              </p:cNvPr>
              <p:cNvCxnSpPr/>
              <p:nvPr/>
            </p:nvCxnSpPr>
            <p:spPr>
              <a:xfrm>
                <a:off x="2908207" y="3999007"/>
                <a:ext cx="9814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FCEE6C1A-3BD4-4B9B-BB21-5808E135ABF1}"/>
                  </a:ext>
                </a:extLst>
              </p:cNvPr>
              <p:cNvCxnSpPr/>
              <p:nvPr/>
            </p:nvCxnSpPr>
            <p:spPr>
              <a:xfrm>
                <a:off x="2908207" y="3782983"/>
                <a:ext cx="9814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55C145D8-7EAB-46E5-A281-D097BB479A45}"/>
                  </a:ext>
                </a:extLst>
              </p:cNvPr>
              <p:cNvCxnSpPr/>
              <p:nvPr/>
            </p:nvCxnSpPr>
            <p:spPr>
              <a:xfrm>
                <a:off x="2908207" y="4404986"/>
                <a:ext cx="9814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8FFD1F12-B7CC-4658-87F4-13889432FB85}"/>
                  </a:ext>
                </a:extLst>
              </p:cNvPr>
              <p:cNvCxnSpPr/>
              <p:nvPr/>
            </p:nvCxnSpPr>
            <p:spPr>
              <a:xfrm>
                <a:off x="2908207" y="4202872"/>
                <a:ext cx="9814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4" name="Group 13">
              <a:extLst>
                <a:ext uri="{FF2B5EF4-FFF2-40B4-BE49-F238E27FC236}">
                  <a16:creationId xmlns:a16="http://schemas.microsoft.com/office/drawing/2014/main" id="{4CD41234-270B-4A60-AE4A-C09C721A990B}"/>
                </a:ext>
              </a:extLst>
            </p:cNvPr>
            <p:cNvGrpSpPr/>
            <p:nvPr/>
          </p:nvGrpSpPr>
          <p:grpSpPr>
            <a:xfrm>
              <a:off x="4324578" y="1855187"/>
              <a:ext cx="897839" cy="1946296"/>
              <a:chOff x="2250298" y="2458690"/>
              <a:chExt cx="597433" cy="1946296"/>
            </a:xfrm>
          </p:grpSpPr>
          <p:sp>
            <p:nvSpPr>
              <p:cNvPr id="15" name="Line 31">
                <a:extLst>
                  <a:ext uri="{FF2B5EF4-FFF2-40B4-BE49-F238E27FC236}">
                    <a16:creationId xmlns:a16="http://schemas.microsoft.com/office/drawing/2014/main" id="{37A253A9-1BBC-4846-A6BC-625AAB7AC37F}"/>
                  </a:ext>
                </a:extLst>
              </p:cNvPr>
              <p:cNvSpPr>
                <a:spLocks noChangeShapeType="1"/>
              </p:cNvSpPr>
              <p:nvPr/>
            </p:nvSpPr>
            <p:spPr bwMode="auto">
              <a:xfrm flipV="1">
                <a:off x="2250298" y="2458690"/>
                <a:ext cx="592801" cy="922835"/>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16" name="Line 34">
                <a:extLst>
                  <a:ext uri="{FF2B5EF4-FFF2-40B4-BE49-F238E27FC236}">
                    <a16:creationId xmlns:a16="http://schemas.microsoft.com/office/drawing/2014/main" id="{9E83A107-4EED-4EEE-8C9E-6314BDBEFA74}"/>
                  </a:ext>
                </a:extLst>
              </p:cNvPr>
              <p:cNvSpPr>
                <a:spLocks noChangeShapeType="1"/>
              </p:cNvSpPr>
              <p:nvPr/>
            </p:nvSpPr>
            <p:spPr bwMode="auto">
              <a:xfrm flipV="1">
                <a:off x="2250298" y="2676822"/>
                <a:ext cx="592801" cy="704704"/>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17" name="Line 37">
                <a:extLst>
                  <a:ext uri="{FF2B5EF4-FFF2-40B4-BE49-F238E27FC236}">
                    <a16:creationId xmlns:a16="http://schemas.microsoft.com/office/drawing/2014/main" id="{209323C4-3396-4335-8ECD-C4FAE2BC7BFC}"/>
                  </a:ext>
                </a:extLst>
              </p:cNvPr>
              <p:cNvSpPr>
                <a:spLocks noChangeShapeType="1"/>
              </p:cNvSpPr>
              <p:nvPr/>
            </p:nvSpPr>
            <p:spPr bwMode="auto">
              <a:xfrm flipV="1">
                <a:off x="2250298" y="2893780"/>
                <a:ext cx="592801" cy="487745"/>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18" name="Line 40">
                <a:extLst>
                  <a:ext uri="{FF2B5EF4-FFF2-40B4-BE49-F238E27FC236}">
                    <a16:creationId xmlns:a16="http://schemas.microsoft.com/office/drawing/2014/main" id="{29A298DD-BA3E-4183-B497-0A0EAF7410E5}"/>
                  </a:ext>
                </a:extLst>
              </p:cNvPr>
              <p:cNvSpPr>
                <a:spLocks noChangeShapeType="1"/>
              </p:cNvSpPr>
              <p:nvPr/>
            </p:nvSpPr>
            <p:spPr bwMode="auto">
              <a:xfrm flipV="1">
                <a:off x="2250298" y="3102530"/>
                <a:ext cx="587241" cy="278995"/>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19" name="Line 43">
                <a:extLst>
                  <a:ext uri="{FF2B5EF4-FFF2-40B4-BE49-F238E27FC236}">
                    <a16:creationId xmlns:a16="http://schemas.microsoft.com/office/drawing/2014/main" id="{05C2927F-D599-494A-9A45-54BCA7CD927A}"/>
                  </a:ext>
                </a:extLst>
              </p:cNvPr>
              <p:cNvSpPr>
                <a:spLocks noChangeShapeType="1"/>
              </p:cNvSpPr>
              <p:nvPr/>
            </p:nvSpPr>
            <p:spPr bwMode="auto">
              <a:xfrm flipV="1">
                <a:off x="2260852" y="3328870"/>
                <a:ext cx="586879" cy="52655"/>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20" name="Line 46">
                <a:extLst>
                  <a:ext uri="{FF2B5EF4-FFF2-40B4-BE49-F238E27FC236}">
                    <a16:creationId xmlns:a16="http://schemas.microsoft.com/office/drawing/2014/main" id="{246EE10A-E0A6-407C-8FA5-D3EAAE08E8A1}"/>
                  </a:ext>
                </a:extLst>
              </p:cNvPr>
              <p:cNvSpPr>
                <a:spLocks noChangeShapeType="1"/>
              </p:cNvSpPr>
              <p:nvPr/>
            </p:nvSpPr>
            <p:spPr bwMode="auto">
              <a:xfrm>
                <a:off x="2250299" y="3475346"/>
                <a:ext cx="576064" cy="92964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21" name="Line 49">
                <a:extLst>
                  <a:ext uri="{FF2B5EF4-FFF2-40B4-BE49-F238E27FC236}">
                    <a16:creationId xmlns:a16="http://schemas.microsoft.com/office/drawing/2014/main" id="{C8BCBF51-1AC7-474E-848F-3CDE6E0BB5F3}"/>
                  </a:ext>
                </a:extLst>
              </p:cNvPr>
              <p:cNvSpPr>
                <a:spLocks noChangeShapeType="1"/>
              </p:cNvSpPr>
              <p:nvPr/>
            </p:nvSpPr>
            <p:spPr bwMode="auto">
              <a:xfrm>
                <a:off x="2250298" y="3475346"/>
                <a:ext cx="592801" cy="730003"/>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22" name="Line 52">
                <a:extLst>
                  <a:ext uri="{FF2B5EF4-FFF2-40B4-BE49-F238E27FC236}">
                    <a16:creationId xmlns:a16="http://schemas.microsoft.com/office/drawing/2014/main" id="{6B3CF16F-3436-4C6A-B6B0-8B81CAF5231D}"/>
                  </a:ext>
                </a:extLst>
              </p:cNvPr>
              <p:cNvSpPr>
                <a:spLocks noChangeShapeType="1"/>
              </p:cNvSpPr>
              <p:nvPr/>
            </p:nvSpPr>
            <p:spPr bwMode="auto">
              <a:xfrm>
                <a:off x="2250298" y="3475346"/>
                <a:ext cx="587241" cy="523661"/>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23" name="Line 55">
                <a:extLst>
                  <a:ext uri="{FF2B5EF4-FFF2-40B4-BE49-F238E27FC236}">
                    <a16:creationId xmlns:a16="http://schemas.microsoft.com/office/drawing/2014/main" id="{8FF6D515-F9A6-4BF0-AFDF-2F7C951A4172}"/>
                  </a:ext>
                </a:extLst>
              </p:cNvPr>
              <p:cNvSpPr>
                <a:spLocks noChangeShapeType="1"/>
              </p:cNvSpPr>
              <p:nvPr/>
            </p:nvSpPr>
            <p:spPr bwMode="auto">
              <a:xfrm>
                <a:off x="2250298" y="3475346"/>
                <a:ext cx="587494" cy="303629"/>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24" name="Line 58">
                <a:extLst>
                  <a:ext uri="{FF2B5EF4-FFF2-40B4-BE49-F238E27FC236}">
                    <a16:creationId xmlns:a16="http://schemas.microsoft.com/office/drawing/2014/main" id="{37A0E6C1-7D82-4196-851C-D183EA8088D8}"/>
                  </a:ext>
                </a:extLst>
              </p:cNvPr>
              <p:cNvSpPr>
                <a:spLocks noChangeShapeType="1"/>
              </p:cNvSpPr>
              <p:nvPr/>
            </p:nvSpPr>
            <p:spPr bwMode="auto">
              <a:xfrm>
                <a:off x="2260852" y="3475346"/>
                <a:ext cx="586879" cy="75396"/>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grpSp>
        <p:grpSp>
          <p:nvGrpSpPr>
            <p:cNvPr id="25" name="Group 24">
              <a:extLst>
                <a:ext uri="{FF2B5EF4-FFF2-40B4-BE49-F238E27FC236}">
                  <a16:creationId xmlns:a16="http://schemas.microsoft.com/office/drawing/2014/main" id="{C3520C7A-2F3C-4211-AB35-3D6A6283744E}"/>
                </a:ext>
              </a:extLst>
            </p:cNvPr>
            <p:cNvGrpSpPr/>
            <p:nvPr/>
          </p:nvGrpSpPr>
          <p:grpSpPr>
            <a:xfrm>
              <a:off x="5222417" y="1855188"/>
              <a:ext cx="754415" cy="1944216"/>
              <a:chOff x="2386933" y="1844824"/>
              <a:chExt cx="343024" cy="1944216"/>
            </a:xfrm>
          </p:grpSpPr>
          <p:sp>
            <p:nvSpPr>
              <p:cNvPr id="26" name="Line 32">
                <a:extLst>
                  <a:ext uri="{FF2B5EF4-FFF2-40B4-BE49-F238E27FC236}">
                    <a16:creationId xmlns:a16="http://schemas.microsoft.com/office/drawing/2014/main" id="{7525E28A-715B-4B8F-A9C6-81DCC553B7BC}"/>
                  </a:ext>
                </a:extLst>
              </p:cNvPr>
              <p:cNvSpPr>
                <a:spLocks noChangeShapeType="1"/>
              </p:cNvSpPr>
              <p:nvPr/>
            </p:nvSpPr>
            <p:spPr bwMode="auto">
              <a:xfrm>
                <a:off x="2386933" y="1844824"/>
                <a:ext cx="337464" cy="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27" name="Line 35">
                <a:extLst>
                  <a:ext uri="{FF2B5EF4-FFF2-40B4-BE49-F238E27FC236}">
                    <a16:creationId xmlns:a16="http://schemas.microsoft.com/office/drawing/2014/main" id="{40610E10-9853-4D17-919A-DDD1761ACBCA}"/>
                  </a:ext>
                </a:extLst>
              </p:cNvPr>
              <p:cNvSpPr>
                <a:spLocks noChangeShapeType="1"/>
              </p:cNvSpPr>
              <p:nvPr/>
            </p:nvSpPr>
            <p:spPr bwMode="auto">
              <a:xfrm>
                <a:off x="2386933" y="2062955"/>
                <a:ext cx="337464" cy="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28" name="Line 38">
                <a:extLst>
                  <a:ext uri="{FF2B5EF4-FFF2-40B4-BE49-F238E27FC236}">
                    <a16:creationId xmlns:a16="http://schemas.microsoft.com/office/drawing/2014/main" id="{4381A8D2-042A-4134-8086-8E6AD20350D0}"/>
                  </a:ext>
                </a:extLst>
              </p:cNvPr>
              <p:cNvSpPr>
                <a:spLocks noChangeShapeType="1"/>
              </p:cNvSpPr>
              <p:nvPr/>
            </p:nvSpPr>
            <p:spPr bwMode="auto">
              <a:xfrm>
                <a:off x="2386933" y="2279914"/>
                <a:ext cx="337464" cy="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29" name="Line 41">
                <a:extLst>
                  <a:ext uri="{FF2B5EF4-FFF2-40B4-BE49-F238E27FC236}">
                    <a16:creationId xmlns:a16="http://schemas.microsoft.com/office/drawing/2014/main" id="{CA7324CA-AC64-45A4-813B-7C064CED0722}"/>
                  </a:ext>
                </a:extLst>
              </p:cNvPr>
              <p:cNvSpPr>
                <a:spLocks noChangeShapeType="1"/>
              </p:cNvSpPr>
              <p:nvPr/>
            </p:nvSpPr>
            <p:spPr bwMode="auto">
              <a:xfrm>
                <a:off x="2386933" y="2488664"/>
                <a:ext cx="337464" cy="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30" name="Line 44">
                <a:extLst>
                  <a:ext uri="{FF2B5EF4-FFF2-40B4-BE49-F238E27FC236}">
                    <a16:creationId xmlns:a16="http://schemas.microsoft.com/office/drawing/2014/main" id="{21DCD56D-5FD9-441A-BE74-8499120BD240}"/>
                  </a:ext>
                </a:extLst>
              </p:cNvPr>
              <p:cNvSpPr>
                <a:spLocks noChangeShapeType="1"/>
              </p:cNvSpPr>
              <p:nvPr/>
            </p:nvSpPr>
            <p:spPr bwMode="auto">
              <a:xfrm>
                <a:off x="2392493" y="2715004"/>
                <a:ext cx="337464" cy="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31" name="Line 47">
                <a:extLst>
                  <a:ext uri="{FF2B5EF4-FFF2-40B4-BE49-F238E27FC236}">
                    <a16:creationId xmlns:a16="http://schemas.microsoft.com/office/drawing/2014/main" id="{FDAE9D2B-D602-4F0B-924F-9BD5EBB0F6B5}"/>
                  </a:ext>
                </a:extLst>
              </p:cNvPr>
              <p:cNvSpPr>
                <a:spLocks noChangeShapeType="1"/>
              </p:cNvSpPr>
              <p:nvPr/>
            </p:nvSpPr>
            <p:spPr bwMode="auto">
              <a:xfrm flipV="1">
                <a:off x="2386933" y="3789040"/>
                <a:ext cx="337464" cy="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32" name="Line 50">
                <a:extLst>
                  <a:ext uri="{FF2B5EF4-FFF2-40B4-BE49-F238E27FC236}">
                    <a16:creationId xmlns:a16="http://schemas.microsoft.com/office/drawing/2014/main" id="{BA308171-94FD-45C9-B1BF-DA1CD102E3ED}"/>
                  </a:ext>
                </a:extLst>
              </p:cNvPr>
              <p:cNvSpPr>
                <a:spLocks noChangeShapeType="1"/>
              </p:cNvSpPr>
              <p:nvPr/>
            </p:nvSpPr>
            <p:spPr bwMode="auto">
              <a:xfrm flipV="1">
                <a:off x="2386933" y="3589673"/>
                <a:ext cx="337464" cy="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33" name="Line 53">
                <a:extLst>
                  <a:ext uri="{FF2B5EF4-FFF2-40B4-BE49-F238E27FC236}">
                    <a16:creationId xmlns:a16="http://schemas.microsoft.com/office/drawing/2014/main" id="{A477DA4F-8A6D-44B6-B261-F93B727CC94B}"/>
                  </a:ext>
                </a:extLst>
              </p:cNvPr>
              <p:cNvSpPr>
                <a:spLocks noChangeShapeType="1"/>
              </p:cNvSpPr>
              <p:nvPr/>
            </p:nvSpPr>
            <p:spPr bwMode="auto">
              <a:xfrm flipV="1">
                <a:off x="2386933" y="3382097"/>
                <a:ext cx="337464" cy="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34" name="Line 56">
                <a:extLst>
                  <a:ext uri="{FF2B5EF4-FFF2-40B4-BE49-F238E27FC236}">
                    <a16:creationId xmlns:a16="http://schemas.microsoft.com/office/drawing/2014/main" id="{8316703A-A2DF-47A3-BC38-4D84DFB737A8}"/>
                  </a:ext>
                </a:extLst>
              </p:cNvPr>
              <p:cNvSpPr>
                <a:spLocks noChangeShapeType="1"/>
              </p:cNvSpPr>
              <p:nvPr/>
            </p:nvSpPr>
            <p:spPr bwMode="auto">
              <a:xfrm flipV="1">
                <a:off x="2386933" y="3163965"/>
                <a:ext cx="337464" cy="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35" name="Line 59">
                <a:extLst>
                  <a:ext uri="{FF2B5EF4-FFF2-40B4-BE49-F238E27FC236}">
                    <a16:creationId xmlns:a16="http://schemas.microsoft.com/office/drawing/2014/main" id="{E74A539B-EA7F-4307-9536-226DFFE09790}"/>
                  </a:ext>
                </a:extLst>
              </p:cNvPr>
              <p:cNvSpPr>
                <a:spLocks noChangeShapeType="1"/>
              </p:cNvSpPr>
              <p:nvPr/>
            </p:nvSpPr>
            <p:spPr bwMode="auto">
              <a:xfrm flipV="1">
                <a:off x="2392493" y="2937624"/>
                <a:ext cx="337464" cy="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grpSp>
        <p:grpSp>
          <p:nvGrpSpPr>
            <p:cNvPr id="36" name="Group 5">
              <a:extLst>
                <a:ext uri="{FF2B5EF4-FFF2-40B4-BE49-F238E27FC236}">
                  <a16:creationId xmlns:a16="http://schemas.microsoft.com/office/drawing/2014/main" id="{CA167A42-3592-4AC5-A2DF-70EBED2A29CB}"/>
                </a:ext>
              </a:extLst>
            </p:cNvPr>
            <p:cNvGrpSpPr>
              <a:grpSpLocks/>
            </p:cNvGrpSpPr>
            <p:nvPr/>
          </p:nvGrpSpPr>
          <p:grpSpPr bwMode="auto">
            <a:xfrm>
              <a:off x="2516176" y="2585843"/>
              <a:ext cx="642062" cy="437408"/>
              <a:chOff x="2986" y="720"/>
              <a:chExt cx="1278" cy="1056"/>
            </a:xfrm>
          </p:grpSpPr>
          <p:sp>
            <p:nvSpPr>
              <p:cNvPr id="37" name="Arc 6">
                <a:extLst>
                  <a:ext uri="{FF2B5EF4-FFF2-40B4-BE49-F238E27FC236}">
                    <a16:creationId xmlns:a16="http://schemas.microsoft.com/office/drawing/2014/main" id="{5630DCAD-5BFF-4B31-A2D5-251E62533535}"/>
                  </a:ext>
                </a:extLst>
              </p:cNvPr>
              <p:cNvSpPr>
                <a:spLocks/>
              </p:cNvSpPr>
              <p:nvPr/>
            </p:nvSpPr>
            <p:spPr bwMode="auto">
              <a:xfrm rot="16200000" flipV="1">
                <a:off x="3308" y="1332"/>
                <a:ext cx="74" cy="147"/>
              </a:xfrm>
              <a:custGeom>
                <a:avLst/>
                <a:gdLst>
                  <a:gd name="G0" fmla="+- 225 0 0"/>
                  <a:gd name="G1" fmla="+- 21600 0 0"/>
                  <a:gd name="G2" fmla="+- 21600 0 0"/>
                  <a:gd name="T0" fmla="*/ 225 w 21825"/>
                  <a:gd name="T1" fmla="*/ 0 h 43200"/>
                  <a:gd name="T2" fmla="*/ 0 w 21825"/>
                  <a:gd name="T3" fmla="*/ 43199 h 43200"/>
                  <a:gd name="T4" fmla="*/ 225 w 21825"/>
                  <a:gd name="T5" fmla="*/ 21600 h 43200"/>
                </a:gdLst>
                <a:ahLst/>
                <a:cxnLst>
                  <a:cxn ang="0">
                    <a:pos x="T0" y="T1"/>
                  </a:cxn>
                  <a:cxn ang="0">
                    <a:pos x="T2" y="T3"/>
                  </a:cxn>
                  <a:cxn ang="0">
                    <a:pos x="T4" y="T5"/>
                  </a:cxn>
                </a:cxnLst>
                <a:rect l="0" t="0" r="r" b="b"/>
                <a:pathLst>
                  <a:path w="21825" h="43200" fill="none" extrusionOk="0">
                    <a:moveTo>
                      <a:pt x="224" y="0"/>
                    </a:moveTo>
                    <a:cubicBezTo>
                      <a:pt x="12154" y="0"/>
                      <a:pt x="21825" y="9670"/>
                      <a:pt x="21825" y="21600"/>
                    </a:cubicBezTo>
                    <a:cubicBezTo>
                      <a:pt x="21825" y="33529"/>
                      <a:pt x="12154" y="43200"/>
                      <a:pt x="225" y="43200"/>
                    </a:cubicBezTo>
                    <a:cubicBezTo>
                      <a:pt x="149" y="43200"/>
                      <a:pt x="74" y="43199"/>
                      <a:pt x="0" y="43198"/>
                    </a:cubicBezTo>
                  </a:path>
                  <a:path w="21825" h="43200" stroke="0" extrusionOk="0">
                    <a:moveTo>
                      <a:pt x="224" y="0"/>
                    </a:moveTo>
                    <a:cubicBezTo>
                      <a:pt x="12154" y="0"/>
                      <a:pt x="21825" y="9670"/>
                      <a:pt x="21825" y="21600"/>
                    </a:cubicBezTo>
                    <a:cubicBezTo>
                      <a:pt x="21825" y="33529"/>
                      <a:pt x="12154" y="43200"/>
                      <a:pt x="225" y="43200"/>
                    </a:cubicBezTo>
                    <a:cubicBezTo>
                      <a:pt x="149" y="43200"/>
                      <a:pt x="74" y="43199"/>
                      <a:pt x="0" y="43198"/>
                    </a:cubicBezTo>
                    <a:lnTo>
                      <a:pt x="225" y="21600"/>
                    </a:lnTo>
                    <a:close/>
                  </a:path>
                </a:pathLst>
              </a:cu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38" name="Arc 7">
                <a:extLst>
                  <a:ext uri="{FF2B5EF4-FFF2-40B4-BE49-F238E27FC236}">
                    <a16:creationId xmlns:a16="http://schemas.microsoft.com/office/drawing/2014/main" id="{E416F339-D4AD-42BE-8AB6-361431E55846}"/>
                  </a:ext>
                </a:extLst>
              </p:cNvPr>
              <p:cNvSpPr>
                <a:spLocks/>
              </p:cNvSpPr>
              <p:nvPr/>
            </p:nvSpPr>
            <p:spPr bwMode="auto">
              <a:xfrm rot="16200000" flipV="1">
                <a:off x="3946" y="1367"/>
                <a:ext cx="74" cy="74"/>
              </a:xfrm>
              <a:custGeom>
                <a:avLst/>
                <a:gdLst>
                  <a:gd name="G0" fmla="+- 225 0 0"/>
                  <a:gd name="G1" fmla="+- 0 0 0"/>
                  <a:gd name="G2" fmla="+- 21600 0 0"/>
                  <a:gd name="T0" fmla="*/ 21825 w 21825"/>
                  <a:gd name="T1" fmla="*/ 40 h 21600"/>
                  <a:gd name="T2" fmla="*/ 0 w 21825"/>
                  <a:gd name="T3" fmla="*/ 21599 h 21600"/>
                  <a:gd name="T4" fmla="*/ 225 w 21825"/>
                  <a:gd name="T5" fmla="*/ 0 h 21600"/>
                </a:gdLst>
                <a:ahLst/>
                <a:cxnLst>
                  <a:cxn ang="0">
                    <a:pos x="T0" y="T1"/>
                  </a:cxn>
                  <a:cxn ang="0">
                    <a:pos x="T2" y="T3"/>
                  </a:cxn>
                  <a:cxn ang="0">
                    <a:pos x="T4" y="T5"/>
                  </a:cxn>
                </a:cxnLst>
                <a:rect l="0" t="0" r="r" b="b"/>
                <a:pathLst>
                  <a:path w="21825" h="21600" fill="none" extrusionOk="0">
                    <a:moveTo>
                      <a:pt x="21824" y="39"/>
                    </a:moveTo>
                    <a:cubicBezTo>
                      <a:pt x="21802" y="11953"/>
                      <a:pt x="12138" y="21599"/>
                      <a:pt x="225" y="21600"/>
                    </a:cubicBezTo>
                    <a:cubicBezTo>
                      <a:pt x="149" y="21600"/>
                      <a:pt x="74" y="21599"/>
                      <a:pt x="0" y="21598"/>
                    </a:cubicBezTo>
                  </a:path>
                  <a:path w="21825" h="21600" stroke="0" extrusionOk="0">
                    <a:moveTo>
                      <a:pt x="21824" y="39"/>
                    </a:moveTo>
                    <a:cubicBezTo>
                      <a:pt x="21802" y="11953"/>
                      <a:pt x="12138" y="21599"/>
                      <a:pt x="225" y="21600"/>
                    </a:cubicBezTo>
                    <a:cubicBezTo>
                      <a:pt x="149" y="21600"/>
                      <a:pt x="74" y="21599"/>
                      <a:pt x="0" y="21598"/>
                    </a:cubicBezTo>
                    <a:lnTo>
                      <a:pt x="225" y="0"/>
                    </a:lnTo>
                    <a:close/>
                  </a:path>
                </a:pathLst>
              </a:cu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39" name="Line 8">
                <a:extLst>
                  <a:ext uri="{FF2B5EF4-FFF2-40B4-BE49-F238E27FC236}">
                    <a16:creationId xmlns:a16="http://schemas.microsoft.com/office/drawing/2014/main" id="{D1E953B7-BC24-4930-A806-9D9829FBC8A8}"/>
                  </a:ext>
                </a:extLst>
              </p:cNvPr>
              <p:cNvSpPr>
                <a:spLocks noChangeShapeType="1"/>
              </p:cNvSpPr>
              <p:nvPr/>
            </p:nvSpPr>
            <p:spPr bwMode="auto">
              <a:xfrm>
                <a:off x="3418" y="1440"/>
                <a:ext cx="0" cy="336"/>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40" name="Line 9">
                <a:extLst>
                  <a:ext uri="{FF2B5EF4-FFF2-40B4-BE49-F238E27FC236}">
                    <a16:creationId xmlns:a16="http://schemas.microsoft.com/office/drawing/2014/main" id="{D4E86B49-D765-4F00-A6FE-3C5130FC903D}"/>
                  </a:ext>
                </a:extLst>
              </p:cNvPr>
              <p:cNvSpPr>
                <a:spLocks noChangeShapeType="1"/>
              </p:cNvSpPr>
              <p:nvPr/>
            </p:nvSpPr>
            <p:spPr bwMode="auto">
              <a:xfrm>
                <a:off x="3946" y="1440"/>
                <a:ext cx="0" cy="336"/>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41" name="Line 10">
                <a:extLst>
                  <a:ext uri="{FF2B5EF4-FFF2-40B4-BE49-F238E27FC236}">
                    <a16:creationId xmlns:a16="http://schemas.microsoft.com/office/drawing/2014/main" id="{32962866-EF9A-4216-A491-405BC9F638DD}"/>
                  </a:ext>
                </a:extLst>
              </p:cNvPr>
              <p:cNvSpPr>
                <a:spLocks noChangeShapeType="1"/>
              </p:cNvSpPr>
              <p:nvPr/>
            </p:nvSpPr>
            <p:spPr bwMode="auto">
              <a:xfrm>
                <a:off x="3271" y="1440"/>
                <a:ext cx="0" cy="336"/>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42" name="Arc 11">
                <a:extLst>
                  <a:ext uri="{FF2B5EF4-FFF2-40B4-BE49-F238E27FC236}">
                    <a16:creationId xmlns:a16="http://schemas.microsoft.com/office/drawing/2014/main" id="{44A2B302-65AE-42EF-87EE-2C21D5F405C4}"/>
                  </a:ext>
                </a:extLst>
              </p:cNvPr>
              <p:cNvSpPr>
                <a:spLocks/>
              </p:cNvSpPr>
              <p:nvPr/>
            </p:nvSpPr>
            <p:spPr bwMode="auto">
              <a:xfrm rot="5400000">
                <a:off x="3308" y="1016"/>
                <a:ext cx="74" cy="147"/>
              </a:xfrm>
              <a:custGeom>
                <a:avLst/>
                <a:gdLst>
                  <a:gd name="G0" fmla="+- 225 0 0"/>
                  <a:gd name="G1" fmla="+- 21600 0 0"/>
                  <a:gd name="G2" fmla="+- 21600 0 0"/>
                  <a:gd name="T0" fmla="*/ 225 w 21825"/>
                  <a:gd name="T1" fmla="*/ 0 h 43200"/>
                  <a:gd name="T2" fmla="*/ 0 w 21825"/>
                  <a:gd name="T3" fmla="*/ 43199 h 43200"/>
                  <a:gd name="T4" fmla="*/ 225 w 21825"/>
                  <a:gd name="T5" fmla="*/ 21600 h 43200"/>
                </a:gdLst>
                <a:ahLst/>
                <a:cxnLst>
                  <a:cxn ang="0">
                    <a:pos x="T0" y="T1"/>
                  </a:cxn>
                  <a:cxn ang="0">
                    <a:pos x="T2" y="T3"/>
                  </a:cxn>
                  <a:cxn ang="0">
                    <a:pos x="T4" y="T5"/>
                  </a:cxn>
                </a:cxnLst>
                <a:rect l="0" t="0" r="r" b="b"/>
                <a:pathLst>
                  <a:path w="21825" h="43200" fill="none" extrusionOk="0">
                    <a:moveTo>
                      <a:pt x="224" y="0"/>
                    </a:moveTo>
                    <a:cubicBezTo>
                      <a:pt x="12154" y="0"/>
                      <a:pt x="21825" y="9670"/>
                      <a:pt x="21825" y="21600"/>
                    </a:cubicBezTo>
                    <a:cubicBezTo>
                      <a:pt x="21825" y="33529"/>
                      <a:pt x="12154" y="43200"/>
                      <a:pt x="225" y="43200"/>
                    </a:cubicBezTo>
                    <a:cubicBezTo>
                      <a:pt x="149" y="43200"/>
                      <a:pt x="74" y="43199"/>
                      <a:pt x="0" y="43198"/>
                    </a:cubicBezTo>
                  </a:path>
                  <a:path w="21825" h="43200" stroke="0" extrusionOk="0">
                    <a:moveTo>
                      <a:pt x="224" y="0"/>
                    </a:moveTo>
                    <a:cubicBezTo>
                      <a:pt x="12154" y="0"/>
                      <a:pt x="21825" y="9670"/>
                      <a:pt x="21825" y="21600"/>
                    </a:cubicBezTo>
                    <a:cubicBezTo>
                      <a:pt x="21825" y="33529"/>
                      <a:pt x="12154" y="43200"/>
                      <a:pt x="225" y="43200"/>
                    </a:cubicBezTo>
                    <a:cubicBezTo>
                      <a:pt x="149" y="43200"/>
                      <a:pt x="74" y="43199"/>
                      <a:pt x="0" y="43198"/>
                    </a:cubicBezTo>
                    <a:lnTo>
                      <a:pt x="225" y="21600"/>
                    </a:lnTo>
                    <a:close/>
                  </a:path>
                </a:pathLst>
              </a:cu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43" name="Arc 12">
                <a:extLst>
                  <a:ext uri="{FF2B5EF4-FFF2-40B4-BE49-F238E27FC236}">
                    <a16:creationId xmlns:a16="http://schemas.microsoft.com/office/drawing/2014/main" id="{0BC6215C-B4EA-42B8-B9FE-79F0E5EAB51A}"/>
                  </a:ext>
                </a:extLst>
              </p:cNvPr>
              <p:cNvSpPr>
                <a:spLocks/>
              </p:cNvSpPr>
              <p:nvPr/>
            </p:nvSpPr>
            <p:spPr bwMode="auto">
              <a:xfrm rot="5400000">
                <a:off x="3946" y="1055"/>
                <a:ext cx="74" cy="74"/>
              </a:xfrm>
              <a:custGeom>
                <a:avLst/>
                <a:gdLst>
                  <a:gd name="G0" fmla="+- 225 0 0"/>
                  <a:gd name="G1" fmla="+- 0 0 0"/>
                  <a:gd name="G2" fmla="+- 21600 0 0"/>
                  <a:gd name="T0" fmla="*/ 21825 w 21825"/>
                  <a:gd name="T1" fmla="*/ 40 h 21600"/>
                  <a:gd name="T2" fmla="*/ 0 w 21825"/>
                  <a:gd name="T3" fmla="*/ 21599 h 21600"/>
                  <a:gd name="T4" fmla="*/ 225 w 21825"/>
                  <a:gd name="T5" fmla="*/ 0 h 21600"/>
                </a:gdLst>
                <a:ahLst/>
                <a:cxnLst>
                  <a:cxn ang="0">
                    <a:pos x="T0" y="T1"/>
                  </a:cxn>
                  <a:cxn ang="0">
                    <a:pos x="T2" y="T3"/>
                  </a:cxn>
                  <a:cxn ang="0">
                    <a:pos x="T4" y="T5"/>
                  </a:cxn>
                </a:cxnLst>
                <a:rect l="0" t="0" r="r" b="b"/>
                <a:pathLst>
                  <a:path w="21825" h="21600" fill="none" extrusionOk="0">
                    <a:moveTo>
                      <a:pt x="21824" y="39"/>
                    </a:moveTo>
                    <a:cubicBezTo>
                      <a:pt x="21802" y="11953"/>
                      <a:pt x="12138" y="21599"/>
                      <a:pt x="225" y="21600"/>
                    </a:cubicBezTo>
                    <a:cubicBezTo>
                      <a:pt x="149" y="21600"/>
                      <a:pt x="74" y="21599"/>
                      <a:pt x="0" y="21598"/>
                    </a:cubicBezTo>
                  </a:path>
                  <a:path w="21825" h="21600" stroke="0" extrusionOk="0">
                    <a:moveTo>
                      <a:pt x="21824" y="39"/>
                    </a:moveTo>
                    <a:cubicBezTo>
                      <a:pt x="21802" y="11953"/>
                      <a:pt x="12138" y="21599"/>
                      <a:pt x="225" y="21600"/>
                    </a:cubicBezTo>
                    <a:cubicBezTo>
                      <a:pt x="149" y="21600"/>
                      <a:pt x="74" y="21599"/>
                      <a:pt x="0" y="21598"/>
                    </a:cubicBezTo>
                    <a:lnTo>
                      <a:pt x="225" y="0"/>
                    </a:lnTo>
                    <a:close/>
                  </a:path>
                </a:pathLst>
              </a:cu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44" name="Line 13">
                <a:extLst>
                  <a:ext uri="{FF2B5EF4-FFF2-40B4-BE49-F238E27FC236}">
                    <a16:creationId xmlns:a16="http://schemas.microsoft.com/office/drawing/2014/main" id="{1C332431-1A1A-4C3C-87A0-BF66FDC26752}"/>
                  </a:ext>
                </a:extLst>
              </p:cNvPr>
              <p:cNvSpPr>
                <a:spLocks noChangeShapeType="1"/>
              </p:cNvSpPr>
              <p:nvPr/>
            </p:nvSpPr>
            <p:spPr bwMode="auto">
              <a:xfrm flipV="1">
                <a:off x="3418" y="720"/>
                <a:ext cx="0" cy="336"/>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45" name="Line 14">
                <a:extLst>
                  <a:ext uri="{FF2B5EF4-FFF2-40B4-BE49-F238E27FC236}">
                    <a16:creationId xmlns:a16="http://schemas.microsoft.com/office/drawing/2014/main" id="{D6A6625F-DB6C-497E-BA7F-73AA6CC7667C}"/>
                  </a:ext>
                </a:extLst>
              </p:cNvPr>
              <p:cNvSpPr>
                <a:spLocks noChangeShapeType="1"/>
              </p:cNvSpPr>
              <p:nvPr/>
            </p:nvSpPr>
            <p:spPr bwMode="auto">
              <a:xfrm flipV="1">
                <a:off x="3946" y="720"/>
                <a:ext cx="0" cy="336"/>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46" name="Line 15">
                <a:extLst>
                  <a:ext uri="{FF2B5EF4-FFF2-40B4-BE49-F238E27FC236}">
                    <a16:creationId xmlns:a16="http://schemas.microsoft.com/office/drawing/2014/main" id="{0A8A373E-B212-45B2-BF60-12E4CCB90C6B}"/>
                  </a:ext>
                </a:extLst>
              </p:cNvPr>
              <p:cNvSpPr>
                <a:spLocks noChangeShapeType="1"/>
              </p:cNvSpPr>
              <p:nvPr/>
            </p:nvSpPr>
            <p:spPr bwMode="auto">
              <a:xfrm flipV="1">
                <a:off x="3271" y="720"/>
                <a:ext cx="0" cy="336"/>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47" name="Line 16">
                <a:extLst>
                  <a:ext uri="{FF2B5EF4-FFF2-40B4-BE49-F238E27FC236}">
                    <a16:creationId xmlns:a16="http://schemas.microsoft.com/office/drawing/2014/main" id="{F2B3AE26-10D8-45F0-82BB-0DB5CCA81B2D}"/>
                  </a:ext>
                </a:extLst>
              </p:cNvPr>
              <p:cNvSpPr>
                <a:spLocks noChangeShapeType="1"/>
              </p:cNvSpPr>
              <p:nvPr/>
            </p:nvSpPr>
            <p:spPr bwMode="auto">
              <a:xfrm>
                <a:off x="3418" y="720"/>
                <a:ext cx="52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48" name="Line 17">
                <a:extLst>
                  <a:ext uri="{FF2B5EF4-FFF2-40B4-BE49-F238E27FC236}">
                    <a16:creationId xmlns:a16="http://schemas.microsoft.com/office/drawing/2014/main" id="{271F39F1-F7AD-4F37-8B4C-AB009AC36ED4}"/>
                  </a:ext>
                </a:extLst>
              </p:cNvPr>
              <p:cNvSpPr>
                <a:spLocks noChangeShapeType="1"/>
              </p:cNvSpPr>
              <p:nvPr/>
            </p:nvSpPr>
            <p:spPr bwMode="auto">
              <a:xfrm>
                <a:off x="4021" y="1365"/>
                <a:ext cx="24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49" name="Line 18">
                <a:extLst>
                  <a:ext uri="{FF2B5EF4-FFF2-40B4-BE49-F238E27FC236}">
                    <a16:creationId xmlns:a16="http://schemas.microsoft.com/office/drawing/2014/main" id="{DECE767C-990C-44A9-9414-E0E1815A05C7}"/>
                  </a:ext>
                </a:extLst>
              </p:cNvPr>
              <p:cNvSpPr>
                <a:spLocks noChangeShapeType="1"/>
              </p:cNvSpPr>
              <p:nvPr/>
            </p:nvSpPr>
            <p:spPr bwMode="auto">
              <a:xfrm>
                <a:off x="4024" y="1131"/>
                <a:ext cx="24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50" name="Freeform 19">
                <a:extLst>
                  <a:ext uri="{FF2B5EF4-FFF2-40B4-BE49-F238E27FC236}">
                    <a16:creationId xmlns:a16="http://schemas.microsoft.com/office/drawing/2014/main" id="{232F3434-84AD-4889-9F34-02092FAB892B}"/>
                  </a:ext>
                </a:extLst>
              </p:cNvPr>
              <p:cNvSpPr>
                <a:spLocks/>
              </p:cNvSpPr>
              <p:nvPr/>
            </p:nvSpPr>
            <p:spPr bwMode="auto">
              <a:xfrm>
                <a:off x="2986" y="720"/>
                <a:ext cx="288" cy="1056"/>
              </a:xfrm>
              <a:custGeom>
                <a:avLst/>
                <a:gdLst>
                  <a:gd name="T0" fmla="*/ 96 w 96"/>
                  <a:gd name="T1" fmla="*/ 1056 h 1056"/>
                  <a:gd name="T2" fmla="*/ 0 w 96"/>
                  <a:gd name="T3" fmla="*/ 1056 h 1056"/>
                  <a:gd name="T4" fmla="*/ 0 w 96"/>
                  <a:gd name="T5" fmla="*/ 0 h 1056"/>
                  <a:gd name="T6" fmla="*/ 96 w 96"/>
                  <a:gd name="T7" fmla="*/ 0 h 1056"/>
                </a:gdLst>
                <a:ahLst/>
                <a:cxnLst>
                  <a:cxn ang="0">
                    <a:pos x="T0" y="T1"/>
                  </a:cxn>
                  <a:cxn ang="0">
                    <a:pos x="T2" y="T3"/>
                  </a:cxn>
                  <a:cxn ang="0">
                    <a:pos x="T4" y="T5"/>
                  </a:cxn>
                  <a:cxn ang="0">
                    <a:pos x="T6" y="T7"/>
                  </a:cxn>
                </a:cxnLst>
                <a:rect l="0" t="0" r="r" b="b"/>
                <a:pathLst>
                  <a:path w="96" h="1056">
                    <a:moveTo>
                      <a:pt x="96" y="1056"/>
                    </a:moveTo>
                    <a:lnTo>
                      <a:pt x="0" y="1056"/>
                    </a:lnTo>
                    <a:lnTo>
                      <a:pt x="0" y="0"/>
                    </a:lnTo>
                    <a:lnTo>
                      <a:pt x="96" y="0"/>
                    </a:lnTo>
                  </a:path>
                </a:pathLst>
              </a:custGeom>
              <a:noFill/>
              <a:ln w="38100"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51" name="Line 20">
                <a:extLst>
                  <a:ext uri="{FF2B5EF4-FFF2-40B4-BE49-F238E27FC236}">
                    <a16:creationId xmlns:a16="http://schemas.microsoft.com/office/drawing/2014/main" id="{0FC43A3A-BBC3-46F9-8ED8-7457723EB9AB}"/>
                  </a:ext>
                </a:extLst>
              </p:cNvPr>
              <p:cNvSpPr>
                <a:spLocks noChangeShapeType="1"/>
              </p:cNvSpPr>
              <p:nvPr/>
            </p:nvSpPr>
            <p:spPr bwMode="auto">
              <a:xfrm>
                <a:off x="3418" y="1776"/>
                <a:ext cx="52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sp>
            <p:nvSpPr>
              <p:cNvPr id="52" name="Line 21">
                <a:extLst>
                  <a:ext uri="{FF2B5EF4-FFF2-40B4-BE49-F238E27FC236}">
                    <a16:creationId xmlns:a16="http://schemas.microsoft.com/office/drawing/2014/main" id="{49A70C12-06B0-4642-BF52-DC1691EC0AF0}"/>
                  </a:ext>
                </a:extLst>
              </p:cNvPr>
              <p:cNvSpPr>
                <a:spLocks noChangeShapeType="1"/>
              </p:cNvSpPr>
              <p:nvPr/>
            </p:nvSpPr>
            <p:spPr bwMode="auto">
              <a:xfrm>
                <a:off x="2986" y="1152"/>
                <a:ext cx="0" cy="192"/>
              </a:xfrm>
              <a:prstGeom prst="line">
                <a:avLst/>
              </a:prstGeom>
              <a:noFill/>
              <a:ln w="57150">
                <a:solidFill>
                  <a:srgbClr val="FF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grpSp>
        <p:sp>
          <p:nvSpPr>
            <p:cNvPr id="53" name="AutoShape 9">
              <a:extLst>
                <a:ext uri="{FF2B5EF4-FFF2-40B4-BE49-F238E27FC236}">
                  <a16:creationId xmlns:a16="http://schemas.microsoft.com/office/drawing/2014/main" id="{0A1E4906-2E09-4BC8-AD9D-651E01AFE11A}"/>
                </a:ext>
              </a:extLst>
            </p:cNvPr>
            <p:cNvSpPr>
              <a:spLocks noChangeArrowheads="1"/>
            </p:cNvSpPr>
            <p:nvPr/>
          </p:nvSpPr>
          <p:spPr bwMode="auto">
            <a:xfrm>
              <a:off x="8135543" y="1800433"/>
              <a:ext cx="360678" cy="167839"/>
            </a:xfrm>
            <a:prstGeom prst="cube">
              <a:avLst>
                <a:gd name="adj" fmla="val 25000"/>
              </a:avLst>
            </a:prstGeom>
            <a:solidFill>
              <a:srgbClr val="FFFF00"/>
            </a:solidFill>
            <a:ln w="9525">
              <a:solidFill>
                <a:schemeClr val="tx1"/>
              </a:solidFill>
              <a:miter lim="800000"/>
              <a:headEnd/>
              <a:tailE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charset="0"/>
                <a:ea typeface="+mn-ea"/>
                <a:cs typeface="Arial" charset="0"/>
              </a:endParaRPr>
            </a:p>
          </p:txBody>
        </p:sp>
        <p:sp>
          <p:nvSpPr>
            <p:cNvPr id="54" name="AutoShape 10">
              <a:extLst>
                <a:ext uri="{FF2B5EF4-FFF2-40B4-BE49-F238E27FC236}">
                  <a16:creationId xmlns:a16="http://schemas.microsoft.com/office/drawing/2014/main" id="{63D95BAB-7879-49AD-937D-CD150D19E2C6}"/>
                </a:ext>
              </a:extLst>
            </p:cNvPr>
            <p:cNvSpPr>
              <a:spLocks noChangeArrowheads="1"/>
            </p:cNvSpPr>
            <p:nvPr/>
          </p:nvSpPr>
          <p:spPr bwMode="auto">
            <a:xfrm>
              <a:off x="8135543" y="2017738"/>
              <a:ext cx="360678" cy="166558"/>
            </a:xfrm>
            <a:prstGeom prst="cube">
              <a:avLst>
                <a:gd name="adj" fmla="val 25000"/>
              </a:avLst>
            </a:prstGeom>
            <a:solidFill>
              <a:srgbClr val="FFFF00"/>
            </a:solidFill>
            <a:ln w="9525">
              <a:solidFill>
                <a:schemeClr val="tx1"/>
              </a:solidFill>
              <a:miter lim="800000"/>
              <a:headEnd/>
              <a:tailE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charset="0"/>
                <a:ea typeface="+mn-ea"/>
                <a:cs typeface="Arial" charset="0"/>
              </a:endParaRPr>
            </a:p>
          </p:txBody>
        </p:sp>
        <p:sp>
          <p:nvSpPr>
            <p:cNvPr id="55" name="AutoShape 11">
              <a:extLst>
                <a:ext uri="{FF2B5EF4-FFF2-40B4-BE49-F238E27FC236}">
                  <a16:creationId xmlns:a16="http://schemas.microsoft.com/office/drawing/2014/main" id="{422D43E1-6182-45EA-9D5C-A31DE2B11858}"/>
                </a:ext>
              </a:extLst>
            </p:cNvPr>
            <p:cNvSpPr>
              <a:spLocks noChangeArrowheads="1"/>
            </p:cNvSpPr>
            <p:nvPr/>
          </p:nvSpPr>
          <p:spPr bwMode="auto">
            <a:xfrm>
              <a:off x="8138361" y="2448504"/>
              <a:ext cx="357860" cy="167840"/>
            </a:xfrm>
            <a:prstGeom prst="cube">
              <a:avLst>
                <a:gd name="adj" fmla="val 25000"/>
              </a:avLst>
            </a:prstGeom>
            <a:solidFill>
              <a:srgbClr val="FFFF00"/>
            </a:solidFill>
            <a:ln w="9525">
              <a:solidFill>
                <a:schemeClr val="tx1"/>
              </a:solidFill>
              <a:miter lim="800000"/>
              <a:headEnd/>
              <a:tailE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charset="0"/>
                <a:ea typeface="+mn-ea"/>
                <a:cs typeface="Arial" charset="0"/>
              </a:endParaRPr>
            </a:p>
          </p:txBody>
        </p:sp>
        <p:sp>
          <p:nvSpPr>
            <p:cNvPr id="56" name="AutoShape 12">
              <a:extLst>
                <a:ext uri="{FF2B5EF4-FFF2-40B4-BE49-F238E27FC236}">
                  <a16:creationId xmlns:a16="http://schemas.microsoft.com/office/drawing/2014/main" id="{871BC9A2-30FA-49D7-BB37-98A7F9AB381B}"/>
                </a:ext>
              </a:extLst>
            </p:cNvPr>
            <p:cNvSpPr>
              <a:spLocks noChangeArrowheads="1"/>
            </p:cNvSpPr>
            <p:nvPr/>
          </p:nvSpPr>
          <p:spPr bwMode="auto">
            <a:xfrm>
              <a:off x="8135543" y="2220300"/>
              <a:ext cx="360678" cy="166558"/>
            </a:xfrm>
            <a:prstGeom prst="cube">
              <a:avLst>
                <a:gd name="adj" fmla="val 25000"/>
              </a:avLst>
            </a:prstGeom>
            <a:solidFill>
              <a:srgbClr val="FFFF00"/>
            </a:solidFill>
            <a:ln w="9525">
              <a:solidFill>
                <a:schemeClr val="tx1"/>
              </a:solidFill>
              <a:miter lim="800000"/>
              <a:headEnd/>
              <a:tailE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charset="0"/>
                <a:ea typeface="+mn-ea"/>
                <a:cs typeface="Arial" charset="0"/>
              </a:endParaRPr>
            </a:p>
          </p:txBody>
        </p:sp>
        <p:sp>
          <p:nvSpPr>
            <p:cNvPr id="57" name="AutoShape 13">
              <a:extLst>
                <a:ext uri="{FF2B5EF4-FFF2-40B4-BE49-F238E27FC236}">
                  <a16:creationId xmlns:a16="http://schemas.microsoft.com/office/drawing/2014/main" id="{4FFDD29B-BB6B-4807-BC5E-A5CA8EDFC9E3}"/>
                </a:ext>
              </a:extLst>
            </p:cNvPr>
            <p:cNvSpPr>
              <a:spLocks noChangeArrowheads="1"/>
            </p:cNvSpPr>
            <p:nvPr/>
          </p:nvSpPr>
          <p:spPr bwMode="auto">
            <a:xfrm>
              <a:off x="8135543" y="2664528"/>
              <a:ext cx="360678" cy="167840"/>
            </a:xfrm>
            <a:prstGeom prst="cube">
              <a:avLst>
                <a:gd name="adj" fmla="val 25000"/>
              </a:avLst>
            </a:prstGeom>
            <a:solidFill>
              <a:srgbClr val="FFFF00"/>
            </a:solidFill>
            <a:ln w="9525">
              <a:solidFill>
                <a:schemeClr val="tx1"/>
              </a:solidFill>
              <a:miter lim="800000"/>
              <a:headEnd/>
              <a:tailE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charset="0"/>
                <a:ea typeface="+mn-ea"/>
                <a:cs typeface="Arial" charset="0"/>
              </a:endParaRPr>
            </a:p>
          </p:txBody>
        </p:sp>
        <p:sp>
          <p:nvSpPr>
            <p:cNvPr id="58" name="AutoShape 14">
              <a:extLst>
                <a:ext uri="{FF2B5EF4-FFF2-40B4-BE49-F238E27FC236}">
                  <a16:creationId xmlns:a16="http://schemas.microsoft.com/office/drawing/2014/main" id="{62D312F2-1236-461D-83D3-BF4535D4E4FA}"/>
                </a:ext>
              </a:extLst>
            </p:cNvPr>
            <p:cNvSpPr>
              <a:spLocks noChangeArrowheads="1"/>
            </p:cNvSpPr>
            <p:nvPr/>
          </p:nvSpPr>
          <p:spPr bwMode="auto">
            <a:xfrm>
              <a:off x="8135543" y="2917838"/>
              <a:ext cx="360678" cy="166558"/>
            </a:xfrm>
            <a:prstGeom prst="cube">
              <a:avLst>
                <a:gd name="adj" fmla="val 25000"/>
              </a:avLst>
            </a:prstGeom>
            <a:solidFill>
              <a:srgbClr val="FFFF00"/>
            </a:solidFill>
            <a:ln w="9525">
              <a:solidFill>
                <a:schemeClr val="tx1"/>
              </a:solidFill>
              <a:miter lim="800000"/>
              <a:headEnd/>
              <a:tailE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charset="0"/>
                <a:ea typeface="+mn-ea"/>
                <a:cs typeface="Arial" charset="0"/>
              </a:endParaRPr>
            </a:p>
          </p:txBody>
        </p:sp>
        <p:sp>
          <p:nvSpPr>
            <p:cNvPr id="59" name="AutoShape 15">
              <a:extLst>
                <a:ext uri="{FF2B5EF4-FFF2-40B4-BE49-F238E27FC236}">
                  <a16:creationId xmlns:a16="http://schemas.microsoft.com/office/drawing/2014/main" id="{9C1E27CA-F19F-48D6-B99E-5031451C4BE1}"/>
                </a:ext>
              </a:extLst>
            </p:cNvPr>
            <p:cNvSpPr>
              <a:spLocks noChangeArrowheads="1"/>
            </p:cNvSpPr>
            <p:nvPr/>
          </p:nvSpPr>
          <p:spPr bwMode="auto">
            <a:xfrm>
              <a:off x="8138361" y="3120400"/>
              <a:ext cx="357860" cy="167840"/>
            </a:xfrm>
            <a:prstGeom prst="cube">
              <a:avLst>
                <a:gd name="adj" fmla="val 25000"/>
              </a:avLst>
            </a:prstGeom>
            <a:solidFill>
              <a:srgbClr val="FFFF00"/>
            </a:solidFill>
            <a:ln w="9525">
              <a:solidFill>
                <a:schemeClr val="tx1"/>
              </a:solidFill>
              <a:miter lim="800000"/>
              <a:headEnd/>
              <a:tailE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charset="0"/>
                <a:ea typeface="+mn-ea"/>
                <a:cs typeface="Arial" charset="0"/>
              </a:endParaRPr>
            </a:p>
          </p:txBody>
        </p:sp>
        <p:sp>
          <p:nvSpPr>
            <p:cNvPr id="60" name="AutoShape 16">
              <a:extLst>
                <a:ext uri="{FF2B5EF4-FFF2-40B4-BE49-F238E27FC236}">
                  <a16:creationId xmlns:a16="http://schemas.microsoft.com/office/drawing/2014/main" id="{063B3264-A5FB-4205-B100-D65F625DB5C6}"/>
                </a:ext>
              </a:extLst>
            </p:cNvPr>
            <p:cNvSpPr>
              <a:spLocks noChangeArrowheads="1"/>
            </p:cNvSpPr>
            <p:nvPr/>
          </p:nvSpPr>
          <p:spPr bwMode="auto">
            <a:xfrm>
              <a:off x="8138363" y="3312600"/>
              <a:ext cx="357858" cy="167840"/>
            </a:xfrm>
            <a:prstGeom prst="cube">
              <a:avLst>
                <a:gd name="adj" fmla="val 25000"/>
              </a:avLst>
            </a:prstGeom>
            <a:solidFill>
              <a:srgbClr val="FFFF00"/>
            </a:solidFill>
            <a:ln w="9525">
              <a:solidFill>
                <a:schemeClr val="tx1"/>
              </a:solidFill>
              <a:miter lim="800000"/>
              <a:headEnd/>
              <a:tailE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charset="0"/>
                <a:ea typeface="+mn-ea"/>
                <a:cs typeface="Arial" charset="0"/>
              </a:endParaRPr>
            </a:p>
          </p:txBody>
        </p:sp>
        <p:sp>
          <p:nvSpPr>
            <p:cNvPr id="61" name="AutoShape 17">
              <a:extLst>
                <a:ext uri="{FF2B5EF4-FFF2-40B4-BE49-F238E27FC236}">
                  <a16:creationId xmlns:a16="http://schemas.microsoft.com/office/drawing/2014/main" id="{CC2CD42E-2A7A-4611-8B98-47B5C7909B3B}"/>
                </a:ext>
              </a:extLst>
            </p:cNvPr>
            <p:cNvSpPr>
              <a:spLocks noChangeArrowheads="1"/>
            </p:cNvSpPr>
            <p:nvPr/>
          </p:nvSpPr>
          <p:spPr bwMode="auto">
            <a:xfrm>
              <a:off x="8138361" y="3522998"/>
              <a:ext cx="357860" cy="167840"/>
            </a:xfrm>
            <a:prstGeom prst="cube">
              <a:avLst>
                <a:gd name="adj" fmla="val 25000"/>
              </a:avLst>
            </a:prstGeom>
            <a:solidFill>
              <a:srgbClr val="FFFF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charset="0"/>
                <a:ea typeface="+mn-ea"/>
                <a:cs typeface="Arial" charset="0"/>
              </a:endParaRPr>
            </a:p>
          </p:txBody>
        </p:sp>
        <p:pic>
          <p:nvPicPr>
            <p:cNvPr id="62" name="Picture 94" descr="7cell_geometry">
              <a:extLst>
                <a:ext uri="{FF2B5EF4-FFF2-40B4-BE49-F238E27FC236}">
                  <a16:creationId xmlns:a16="http://schemas.microsoft.com/office/drawing/2014/main" id="{A0C5564E-23EA-469F-8174-93A678AF5C6D}"/>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28721" y="2628988"/>
              <a:ext cx="994121" cy="37941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grpSp>
          <p:nvGrpSpPr>
            <p:cNvPr id="63" name="Group 62">
              <a:extLst>
                <a:ext uri="{FF2B5EF4-FFF2-40B4-BE49-F238E27FC236}">
                  <a16:creationId xmlns:a16="http://schemas.microsoft.com/office/drawing/2014/main" id="{8B925E5C-70E1-4000-A0EA-7430FAEB1DB6}"/>
                </a:ext>
              </a:extLst>
            </p:cNvPr>
            <p:cNvGrpSpPr/>
            <p:nvPr/>
          </p:nvGrpSpPr>
          <p:grpSpPr>
            <a:xfrm>
              <a:off x="7407717" y="1859663"/>
              <a:ext cx="144169" cy="2061303"/>
              <a:chOff x="8315822" y="2847613"/>
              <a:chExt cx="124616" cy="2061303"/>
            </a:xfrm>
          </p:grpSpPr>
          <p:sp>
            <p:nvSpPr>
              <p:cNvPr id="64" name="Rounded Rectangle 78">
                <a:extLst>
                  <a:ext uri="{FF2B5EF4-FFF2-40B4-BE49-F238E27FC236}">
                    <a16:creationId xmlns:a16="http://schemas.microsoft.com/office/drawing/2014/main" id="{77FAC1B7-0070-40B4-B471-AD32D22DCBC7}"/>
                  </a:ext>
                </a:extLst>
              </p:cNvPr>
              <p:cNvSpPr/>
              <p:nvPr/>
            </p:nvSpPr>
            <p:spPr>
              <a:xfrm rot="19076349">
                <a:off x="8315822" y="4807980"/>
                <a:ext cx="124616" cy="100936"/>
              </a:xfrm>
              <a:prstGeom prst="round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65" name="Straight Connector 64">
                <a:extLst>
                  <a:ext uri="{FF2B5EF4-FFF2-40B4-BE49-F238E27FC236}">
                    <a16:creationId xmlns:a16="http://schemas.microsoft.com/office/drawing/2014/main" id="{3A2B41C3-96BB-4D06-948D-351F0CEB80E7}"/>
                  </a:ext>
                </a:extLst>
              </p:cNvPr>
              <p:cNvCxnSpPr/>
              <p:nvPr/>
            </p:nvCxnSpPr>
            <p:spPr>
              <a:xfrm rot="19076349">
                <a:off x="8318987" y="4760485"/>
                <a:ext cx="0" cy="624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6" name="Rounded Rectangle 80">
                <a:extLst>
                  <a:ext uri="{FF2B5EF4-FFF2-40B4-BE49-F238E27FC236}">
                    <a16:creationId xmlns:a16="http://schemas.microsoft.com/office/drawing/2014/main" id="{BB7764C5-A4DC-44AB-BBFC-A5E5B0C947FA}"/>
                  </a:ext>
                </a:extLst>
              </p:cNvPr>
              <p:cNvSpPr/>
              <p:nvPr/>
            </p:nvSpPr>
            <p:spPr>
              <a:xfrm rot="19076349">
                <a:off x="8315822" y="4619615"/>
                <a:ext cx="124616" cy="100936"/>
              </a:xfrm>
              <a:prstGeom prst="round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67" name="Straight Connector 66">
                <a:extLst>
                  <a:ext uri="{FF2B5EF4-FFF2-40B4-BE49-F238E27FC236}">
                    <a16:creationId xmlns:a16="http://schemas.microsoft.com/office/drawing/2014/main" id="{C5D497E9-7233-467C-A105-BEB484B33024}"/>
                  </a:ext>
                </a:extLst>
              </p:cNvPr>
              <p:cNvCxnSpPr/>
              <p:nvPr/>
            </p:nvCxnSpPr>
            <p:spPr>
              <a:xfrm rot="19076349">
                <a:off x="8318987" y="4572120"/>
                <a:ext cx="0" cy="624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8" name="Rounded Rectangle 82">
                <a:extLst>
                  <a:ext uri="{FF2B5EF4-FFF2-40B4-BE49-F238E27FC236}">
                    <a16:creationId xmlns:a16="http://schemas.microsoft.com/office/drawing/2014/main" id="{A0269EF2-AF43-4E8D-9D0F-C81F3F328737}"/>
                  </a:ext>
                </a:extLst>
              </p:cNvPr>
              <p:cNvSpPr/>
              <p:nvPr/>
            </p:nvSpPr>
            <p:spPr>
              <a:xfrm rot="19076349">
                <a:off x="8315822" y="4417391"/>
                <a:ext cx="124616" cy="100936"/>
              </a:xfrm>
              <a:prstGeom prst="round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69" name="Straight Connector 68">
                <a:extLst>
                  <a:ext uri="{FF2B5EF4-FFF2-40B4-BE49-F238E27FC236}">
                    <a16:creationId xmlns:a16="http://schemas.microsoft.com/office/drawing/2014/main" id="{18D9C251-759E-45BB-9B50-9CE952E00010}"/>
                  </a:ext>
                </a:extLst>
              </p:cNvPr>
              <p:cNvCxnSpPr/>
              <p:nvPr/>
            </p:nvCxnSpPr>
            <p:spPr>
              <a:xfrm rot="19076349">
                <a:off x="8318987" y="4369896"/>
                <a:ext cx="0" cy="624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0" name="Rounded Rectangle 84">
                <a:extLst>
                  <a:ext uri="{FF2B5EF4-FFF2-40B4-BE49-F238E27FC236}">
                    <a16:creationId xmlns:a16="http://schemas.microsoft.com/office/drawing/2014/main" id="{728817AD-635F-4C83-94B6-51B594109AFD}"/>
                  </a:ext>
                </a:extLst>
              </p:cNvPr>
              <p:cNvSpPr/>
              <p:nvPr/>
            </p:nvSpPr>
            <p:spPr>
              <a:xfrm rot="19076349">
                <a:off x="8315822" y="4214067"/>
                <a:ext cx="124616" cy="100936"/>
              </a:xfrm>
              <a:prstGeom prst="round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71" name="Straight Connector 70">
                <a:extLst>
                  <a:ext uri="{FF2B5EF4-FFF2-40B4-BE49-F238E27FC236}">
                    <a16:creationId xmlns:a16="http://schemas.microsoft.com/office/drawing/2014/main" id="{7A52859A-B1FE-4F71-A60E-AA73B5F5C836}"/>
                  </a:ext>
                </a:extLst>
              </p:cNvPr>
              <p:cNvCxnSpPr/>
              <p:nvPr/>
            </p:nvCxnSpPr>
            <p:spPr>
              <a:xfrm rot="19076349">
                <a:off x="8318987" y="4166572"/>
                <a:ext cx="0" cy="624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2" name="Rounded Rectangle 86">
                <a:extLst>
                  <a:ext uri="{FF2B5EF4-FFF2-40B4-BE49-F238E27FC236}">
                    <a16:creationId xmlns:a16="http://schemas.microsoft.com/office/drawing/2014/main" id="{F9640A4A-74A8-45D9-AB6B-F7BA565D0CF8}"/>
                  </a:ext>
                </a:extLst>
              </p:cNvPr>
              <p:cNvSpPr/>
              <p:nvPr/>
            </p:nvSpPr>
            <p:spPr>
              <a:xfrm rot="19076349">
                <a:off x="8315822" y="3972884"/>
                <a:ext cx="124616" cy="100936"/>
              </a:xfrm>
              <a:prstGeom prst="round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73" name="Straight Connector 72">
                <a:extLst>
                  <a:ext uri="{FF2B5EF4-FFF2-40B4-BE49-F238E27FC236}">
                    <a16:creationId xmlns:a16="http://schemas.microsoft.com/office/drawing/2014/main" id="{059B9186-CA62-4D7E-AC85-992FC41A5A6A}"/>
                  </a:ext>
                </a:extLst>
              </p:cNvPr>
              <p:cNvCxnSpPr/>
              <p:nvPr/>
            </p:nvCxnSpPr>
            <p:spPr>
              <a:xfrm rot="19076349">
                <a:off x="8318987" y="3925389"/>
                <a:ext cx="0" cy="624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4" name="Rounded Rectangle 88">
                <a:extLst>
                  <a:ext uri="{FF2B5EF4-FFF2-40B4-BE49-F238E27FC236}">
                    <a16:creationId xmlns:a16="http://schemas.microsoft.com/office/drawing/2014/main" id="{D9835BEF-0861-4F09-A89D-6E0C195CA6BC}"/>
                  </a:ext>
                </a:extLst>
              </p:cNvPr>
              <p:cNvSpPr/>
              <p:nvPr/>
            </p:nvSpPr>
            <p:spPr>
              <a:xfrm rot="19076349">
                <a:off x="8315822" y="3769560"/>
                <a:ext cx="124616" cy="100936"/>
              </a:xfrm>
              <a:prstGeom prst="round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75" name="Straight Connector 74">
                <a:extLst>
                  <a:ext uri="{FF2B5EF4-FFF2-40B4-BE49-F238E27FC236}">
                    <a16:creationId xmlns:a16="http://schemas.microsoft.com/office/drawing/2014/main" id="{222D0963-D902-402B-AD0D-6028649425CE}"/>
                  </a:ext>
                </a:extLst>
              </p:cNvPr>
              <p:cNvCxnSpPr/>
              <p:nvPr/>
            </p:nvCxnSpPr>
            <p:spPr>
              <a:xfrm rot="19076349">
                <a:off x="8318987" y="3722065"/>
                <a:ext cx="0" cy="624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6" name="Rounded Rectangle 90">
                <a:extLst>
                  <a:ext uri="{FF2B5EF4-FFF2-40B4-BE49-F238E27FC236}">
                    <a16:creationId xmlns:a16="http://schemas.microsoft.com/office/drawing/2014/main" id="{6B675492-EB15-48DF-B42A-F2F7C1EE9DAC}"/>
                  </a:ext>
                </a:extLst>
              </p:cNvPr>
              <p:cNvSpPr/>
              <p:nvPr/>
            </p:nvSpPr>
            <p:spPr>
              <a:xfrm rot="19076349">
                <a:off x="8315822" y="3512580"/>
                <a:ext cx="124616" cy="100936"/>
              </a:xfrm>
              <a:prstGeom prst="round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77" name="Straight Connector 76">
                <a:extLst>
                  <a:ext uri="{FF2B5EF4-FFF2-40B4-BE49-F238E27FC236}">
                    <a16:creationId xmlns:a16="http://schemas.microsoft.com/office/drawing/2014/main" id="{0792FBFE-EFBF-4180-A986-3748F1FC454D}"/>
                  </a:ext>
                </a:extLst>
              </p:cNvPr>
              <p:cNvCxnSpPr/>
              <p:nvPr/>
            </p:nvCxnSpPr>
            <p:spPr>
              <a:xfrm rot="19076349">
                <a:off x="8318987" y="3465085"/>
                <a:ext cx="0" cy="624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8" name="Rounded Rectangle 92">
                <a:extLst>
                  <a:ext uri="{FF2B5EF4-FFF2-40B4-BE49-F238E27FC236}">
                    <a16:creationId xmlns:a16="http://schemas.microsoft.com/office/drawing/2014/main" id="{AE2F6B18-D7DF-4A0B-B4DC-1C258BC6DBF1}"/>
                  </a:ext>
                </a:extLst>
              </p:cNvPr>
              <p:cNvSpPr/>
              <p:nvPr/>
            </p:nvSpPr>
            <p:spPr>
              <a:xfrm rot="19076349">
                <a:off x="8315822" y="3318543"/>
                <a:ext cx="124616" cy="100936"/>
              </a:xfrm>
              <a:prstGeom prst="round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79" name="Straight Connector 78">
                <a:extLst>
                  <a:ext uri="{FF2B5EF4-FFF2-40B4-BE49-F238E27FC236}">
                    <a16:creationId xmlns:a16="http://schemas.microsoft.com/office/drawing/2014/main" id="{B9D635E4-F02C-44F8-81BA-ACC7588E2143}"/>
                  </a:ext>
                </a:extLst>
              </p:cNvPr>
              <p:cNvCxnSpPr/>
              <p:nvPr/>
            </p:nvCxnSpPr>
            <p:spPr>
              <a:xfrm rot="19076349">
                <a:off x="8318987" y="3271048"/>
                <a:ext cx="0" cy="624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0" name="Rounded Rectangle 94">
                <a:extLst>
                  <a:ext uri="{FF2B5EF4-FFF2-40B4-BE49-F238E27FC236}">
                    <a16:creationId xmlns:a16="http://schemas.microsoft.com/office/drawing/2014/main" id="{E09E6505-54F0-462B-B3B6-FCC08174B35B}"/>
                  </a:ext>
                </a:extLst>
              </p:cNvPr>
              <p:cNvSpPr/>
              <p:nvPr/>
            </p:nvSpPr>
            <p:spPr>
              <a:xfrm rot="19076349">
                <a:off x="8315822" y="3098432"/>
                <a:ext cx="124616" cy="100936"/>
              </a:xfrm>
              <a:prstGeom prst="round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81" name="Straight Connector 80">
                <a:extLst>
                  <a:ext uri="{FF2B5EF4-FFF2-40B4-BE49-F238E27FC236}">
                    <a16:creationId xmlns:a16="http://schemas.microsoft.com/office/drawing/2014/main" id="{8F6842DB-E098-4D99-8FF5-85A6809B68DC}"/>
                  </a:ext>
                </a:extLst>
              </p:cNvPr>
              <p:cNvCxnSpPr/>
              <p:nvPr/>
            </p:nvCxnSpPr>
            <p:spPr>
              <a:xfrm rot="19076349">
                <a:off x="8318987" y="3050937"/>
                <a:ext cx="0" cy="624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2" name="Rounded Rectangle 96">
                <a:extLst>
                  <a:ext uri="{FF2B5EF4-FFF2-40B4-BE49-F238E27FC236}">
                    <a16:creationId xmlns:a16="http://schemas.microsoft.com/office/drawing/2014/main" id="{F372ACAF-711B-4CD5-AE8B-1BFD78A25E0B}"/>
                  </a:ext>
                </a:extLst>
              </p:cNvPr>
              <p:cNvSpPr/>
              <p:nvPr/>
            </p:nvSpPr>
            <p:spPr>
              <a:xfrm rot="19076349">
                <a:off x="8315822" y="2895108"/>
                <a:ext cx="124616" cy="100936"/>
              </a:xfrm>
              <a:prstGeom prst="round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83" name="Straight Connector 82">
                <a:extLst>
                  <a:ext uri="{FF2B5EF4-FFF2-40B4-BE49-F238E27FC236}">
                    <a16:creationId xmlns:a16="http://schemas.microsoft.com/office/drawing/2014/main" id="{B0AEDD58-1055-4B47-808B-83B1E77B0D12}"/>
                  </a:ext>
                </a:extLst>
              </p:cNvPr>
              <p:cNvCxnSpPr/>
              <p:nvPr/>
            </p:nvCxnSpPr>
            <p:spPr>
              <a:xfrm rot="19076349">
                <a:off x="8318987" y="2847613"/>
                <a:ext cx="0" cy="624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4" name="Group 83">
              <a:extLst>
                <a:ext uri="{FF2B5EF4-FFF2-40B4-BE49-F238E27FC236}">
                  <a16:creationId xmlns:a16="http://schemas.microsoft.com/office/drawing/2014/main" id="{DECEF0AF-C35C-4E53-819D-1904F903C08D}"/>
                </a:ext>
              </a:extLst>
            </p:cNvPr>
            <p:cNvGrpSpPr/>
            <p:nvPr/>
          </p:nvGrpSpPr>
          <p:grpSpPr>
            <a:xfrm>
              <a:off x="5199975" y="3566859"/>
              <a:ext cx="789700" cy="52525"/>
              <a:chOff x="2807804" y="3770138"/>
              <a:chExt cx="359067" cy="52525"/>
            </a:xfrm>
          </p:grpSpPr>
          <p:sp>
            <p:nvSpPr>
              <p:cNvPr id="85" name="Rectangle 84">
                <a:extLst>
                  <a:ext uri="{FF2B5EF4-FFF2-40B4-BE49-F238E27FC236}">
                    <a16:creationId xmlns:a16="http://schemas.microsoft.com/office/drawing/2014/main" id="{152A4AA6-86BE-49D0-AD02-04F25B87564C}"/>
                  </a:ext>
                </a:extLst>
              </p:cNvPr>
              <p:cNvSpPr/>
              <p:nvPr/>
            </p:nvSpPr>
            <p:spPr>
              <a:xfrm>
                <a:off x="2807804" y="3770138"/>
                <a:ext cx="358785" cy="52525"/>
              </a:xfrm>
              <a:prstGeom prst="rect">
                <a:avLst/>
              </a:prstGeom>
              <a:solidFill>
                <a:srgbClr val="99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86" name="Straight Connector 85">
                <a:extLst>
                  <a:ext uri="{FF2B5EF4-FFF2-40B4-BE49-F238E27FC236}">
                    <a16:creationId xmlns:a16="http://schemas.microsoft.com/office/drawing/2014/main" id="{182E9B10-7323-4C40-91EA-5146093B2F72}"/>
                  </a:ext>
                </a:extLst>
              </p:cNvPr>
              <p:cNvCxnSpPr/>
              <p:nvPr/>
            </p:nvCxnSpPr>
            <p:spPr>
              <a:xfrm>
                <a:off x="2807804" y="3796183"/>
                <a:ext cx="359067" cy="0"/>
              </a:xfrm>
              <a:prstGeom prst="line">
                <a:avLst/>
              </a:prstGeom>
              <a:ln w="28575"/>
            </p:spPr>
            <p:style>
              <a:lnRef idx="1">
                <a:schemeClr val="accent1"/>
              </a:lnRef>
              <a:fillRef idx="0">
                <a:schemeClr val="accent1"/>
              </a:fillRef>
              <a:effectRef idx="0">
                <a:schemeClr val="accent1"/>
              </a:effectRef>
              <a:fontRef idx="minor">
                <a:schemeClr val="tx1"/>
              </a:fontRef>
            </p:style>
          </p:cxnSp>
        </p:grpSp>
        <p:grpSp>
          <p:nvGrpSpPr>
            <p:cNvPr id="87" name="Group 86">
              <a:extLst>
                <a:ext uri="{FF2B5EF4-FFF2-40B4-BE49-F238E27FC236}">
                  <a16:creationId xmlns:a16="http://schemas.microsoft.com/office/drawing/2014/main" id="{A57329E6-547D-4F42-B69F-3C7127BAD172}"/>
                </a:ext>
              </a:extLst>
            </p:cNvPr>
            <p:cNvGrpSpPr/>
            <p:nvPr/>
          </p:nvGrpSpPr>
          <p:grpSpPr>
            <a:xfrm>
              <a:off x="5199975" y="3367791"/>
              <a:ext cx="789700" cy="52525"/>
              <a:chOff x="2807804" y="3770138"/>
              <a:chExt cx="359067" cy="52525"/>
            </a:xfrm>
          </p:grpSpPr>
          <p:sp>
            <p:nvSpPr>
              <p:cNvPr id="88" name="Rectangle 87">
                <a:extLst>
                  <a:ext uri="{FF2B5EF4-FFF2-40B4-BE49-F238E27FC236}">
                    <a16:creationId xmlns:a16="http://schemas.microsoft.com/office/drawing/2014/main" id="{D5BC881D-CB64-4B8A-B829-E187DA8727CD}"/>
                  </a:ext>
                </a:extLst>
              </p:cNvPr>
              <p:cNvSpPr/>
              <p:nvPr/>
            </p:nvSpPr>
            <p:spPr>
              <a:xfrm>
                <a:off x="2807804" y="3770138"/>
                <a:ext cx="358785" cy="52525"/>
              </a:xfrm>
              <a:prstGeom prst="rect">
                <a:avLst/>
              </a:prstGeom>
              <a:solidFill>
                <a:srgbClr val="99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89" name="Straight Connector 88">
                <a:extLst>
                  <a:ext uri="{FF2B5EF4-FFF2-40B4-BE49-F238E27FC236}">
                    <a16:creationId xmlns:a16="http://schemas.microsoft.com/office/drawing/2014/main" id="{0A84A8B0-609C-46A5-A08C-584F24EB55EF}"/>
                  </a:ext>
                </a:extLst>
              </p:cNvPr>
              <p:cNvCxnSpPr/>
              <p:nvPr/>
            </p:nvCxnSpPr>
            <p:spPr>
              <a:xfrm>
                <a:off x="2807804" y="3796183"/>
                <a:ext cx="359067" cy="0"/>
              </a:xfrm>
              <a:prstGeom prst="line">
                <a:avLst/>
              </a:prstGeom>
              <a:ln w="28575"/>
            </p:spPr>
            <p:style>
              <a:lnRef idx="1">
                <a:schemeClr val="accent1"/>
              </a:lnRef>
              <a:fillRef idx="0">
                <a:schemeClr val="accent1"/>
              </a:fillRef>
              <a:effectRef idx="0">
                <a:schemeClr val="accent1"/>
              </a:effectRef>
              <a:fontRef idx="minor">
                <a:schemeClr val="tx1"/>
              </a:fontRef>
            </p:style>
          </p:cxnSp>
        </p:grpSp>
        <p:grpSp>
          <p:nvGrpSpPr>
            <p:cNvPr id="90" name="Group 89">
              <a:extLst>
                <a:ext uri="{FF2B5EF4-FFF2-40B4-BE49-F238E27FC236}">
                  <a16:creationId xmlns:a16="http://schemas.microsoft.com/office/drawing/2014/main" id="{51E5497F-177D-4183-8458-2A3B7704D552}"/>
                </a:ext>
              </a:extLst>
            </p:cNvPr>
            <p:cNvGrpSpPr/>
            <p:nvPr/>
          </p:nvGrpSpPr>
          <p:grpSpPr>
            <a:xfrm>
              <a:off x="5199975" y="3154148"/>
              <a:ext cx="789700" cy="52525"/>
              <a:chOff x="2807804" y="3770138"/>
              <a:chExt cx="359067" cy="52525"/>
            </a:xfrm>
          </p:grpSpPr>
          <p:sp>
            <p:nvSpPr>
              <p:cNvPr id="91" name="Rectangle 90">
                <a:extLst>
                  <a:ext uri="{FF2B5EF4-FFF2-40B4-BE49-F238E27FC236}">
                    <a16:creationId xmlns:a16="http://schemas.microsoft.com/office/drawing/2014/main" id="{2633F8B8-ACFF-4A19-BD47-BF62DECBAEEF}"/>
                  </a:ext>
                </a:extLst>
              </p:cNvPr>
              <p:cNvSpPr/>
              <p:nvPr/>
            </p:nvSpPr>
            <p:spPr>
              <a:xfrm>
                <a:off x="2807804" y="3770138"/>
                <a:ext cx="358785" cy="52525"/>
              </a:xfrm>
              <a:prstGeom prst="rect">
                <a:avLst/>
              </a:prstGeom>
              <a:solidFill>
                <a:srgbClr val="99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92" name="Straight Connector 91">
                <a:extLst>
                  <a:ext uri="{FF2B5EF4-FFF2-40B4-BE49-F238E27FC236}">
                    <a16:creationId xmlns:a16="http://schemas.microsoft.com/office/drawing/2014/main" id="{5B7767E7-F7C1-40D4-AAC8-A8B5D2E50949}"/>
                  </a:ext>
                </a:extLst>
              </p:cNvPr>
              <p:cNvCxnSpPr/>
              <p:nvPr/>
            </p:nvCxnSpPr>
            <p:spPr>
              <a:xfrm>
                <a:off x="2807804" y="3796183"/>
                <a:ext cx="359067" cy="0"/>
              </a:xfrm>
              <a:prstGeom prst="line">
                <a:avLst/>
              </a:prstGeom>
              <a:ln w="28575"/>
            </p:spPr>
            <p:style>
              <a:lnRef idx="1">
                <a:schemeClr val="accent1"/>
              </a:lnRef>
              <a:fillRef idx="0">
                <a:schemeClr val="accent1"/>
              </a:fillRef>
              <a:effectRef idx="0">
                <a:schemeClr val="accent1"/>
              </a:effectRef>
              <a:fontRef idx="minor">
                <a:schemeClr val="tx1"/>
              </a:fontRef>
            </p:style>
          </p:cxnSp>
        </p:grpSp>
        <p:grpSp>
          <p:nvGrpSpPr>
            <p:cNvPr id="93" name="Group 92">
              <a:extLst>
                <a:ext uri="{FF2B5EF4-FFF2-40B4-BE49-F238E27FC236}">
                  <a16:creationId xmlns:a16="http://schemas.microsoft.com/office/drawing/2014/main" id="{E5048D09-EEA6-46DD-BE3B-FB6A369FE96A}"/>
                </a:ext>
              </a:extLst>
            </p:cNvPr>
            <p:cNvGrpSpPr/>
            <p:nvPr/>
          </p:nvGrpSpPr>
          <p:grpSpPr>
            <a:xfrm>
              <a:off x="5199975" y="2923114"/>
              <a:ext cx="789700" cy="52525"/>
              <a:chOff x="2807804" y="3770138"/>
              <a:chExt cx="359067" cy="52525"/>
            </a:xfrm>
          </p:grpSpPr>
          <p:sp>
            <p:nvSpPr>
              <p:cNvPr id="94" name="Rectangle 93">
                <a:extLst>
                  <a:ext uri="{FF2B5EF4-FFF2-40B4-BE49-F238E27FC236}">
                    <a16:creationId xmlns:a16="http://schemas.microsoft.com/office/drawing/2014/main" id="{3781D48A-5EC3-4EEA-8269-0D0E10D618D8}"/>
                  </a:ext>
                </a:extLst>
              </p:cNvPr>
              <p:cNvSpPr/>
              <p:nvPr/>
            </p:nvSpPr>
            <p:spPr>
              <a:xfrm>
                <a:off x="2807804" y="3770138"/>
                <a:ext cx="358785" cy="52525"/>
              </a:xfrm>
              <a:prstGeom prst="rect">
                <a:avLst/>
              </a:prstGeom>
              <a:solidFill>
                <a:srgbClr val="99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95" name="Straight Connector 94">
                <a:extLst>
                  <a:ext uri="{FF2B5EF4-FFF2-40B4-BE49-F238E27FC236}">
                    <a16:creationId xmlns:a16="http://schemas.microsoft.com/office/drawing/2014/main" id="{A09C17CE-F530-4061-84E2-D037CC057089}"/>
                  </a:ext>
                </a:extLst>
              </p:cNvPr>
              <p:cNvCxnSpPr/>
              <p:nvPr/>
            </p:nvCxnSpPr>
            <p:spPr>
              <a:xfrm>
                <a:off x="2807804" y="3796183"/>
                <a:ext cx="359067" cy="0"/>
              </a:xfrm>
              <a:prstGeom prst="line">
                <a:avLst/>
              </a:prstGeom>
              <a:ln w="28575"/>
            </p:spPr>
            <p:style>
              <a:lnRef idx="1">
                <a:schemeClr val="accent1"/>
              </a:lnRef>
              <a:fillRef idx="0">
                <a:schemeClr val="accent1"/>
              </a:fillRef>
              <a:effectRef idx="0">
                <a:schemeClr val="accent1"/>
              </a:effectRef>
              <a:fontRef idx="minor">
                <a:schemeClr val="tx1"/>
              </a:fontRef>
            </p:style>
          </p:cxnSp>
        </p:grpSp>
        <p:grpSp>
          <p:nvGrpSpPr>
            <p:cNvPr id="96" name="Group 95">
              <a:extLst>
                <a:ext uri="{FF2B5EF4-FFF2-40B4-BE49-F238E27FC236}">
                  <a16:creationId xmlns:a16="http://schemas.microsoft.com/office/drawing/2014/main" id="{A63FE8AD-FC87-48AB-B9B8-1CB2E844CA19}"/>
                </a:ext>
              </a:extLst>
            </p:cNvPr>
            <p:cNvGrpSpPr/>
            <p:nvPr/>
          </p:nvGrpSpPr>
          <p:grpSpPr>
            <a:xfrm>
              <a:off x="5199975" y="2702328"/>
              <a:ext cx="789700" cy="52525"/>
              <a:chOff x="2807804" y="3770138"/>
              <a:chExt cx="359067" cy="52525"/>
            </a:xfrm>
          </p:grpSpPr>
          <p:sp>
            <p:nvSpPr>
              <p:cNvPr id="97" name="Rectangle 96">
                <a:extLst>
                  <a:ext uri="{FF2B5EF4-FFF2-40B4-BE49-F238E27FC236}">
                    <a16:creationId xmlns:a16="http://schemas.microsoft.com/office/drawing/2014/main" id="{661C27F3-B907-4D5C-A747-0D1483199674}"/>
                  </a:ext>
                </a:extLst>
              </p:cNvPr>
              <p:cNvSpPr/>
              <p:nvPr/>
            </p:nvSpPr>
            <p:spPr>
              <a:xfrm>
                <a:off x="2807804" y="3770138"/>
                <a:ext cx="358785" cy="52525"/>
              </a:xfrm>
              <a:prstGeom prst="rect">
                <a:avLst/>
              </a:prstGeom>
              <a:solidFill>
                <a:srgbClr val="99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98" name="Straight Connector 97">
                <a:extLst>
                  <a:ext uri="{FF2B5EF4-FFF2-40B4-BE49-F238E27FC236}">
                    <a16:creationId xmlns:a16="http://schemas.microsoft.com/office/drawing/2014/main" id="{2B8C83DF-096C-4D84-8643-F52DE2A8C518}"/>
                  </a:ext>
                </a:extLst>
              </p:cNvPr>
              <p:cNvCxnSpPr/>
              <p:nvPr/>
            </p:nvCxnSpPr>
            <p:spPr>
              <a:xfrm>
                <a:off x="2807804" y="3796183"/>
                <a:ext cx="359067" cy="0"/>
              </a:xfrm>
              <a:prstGeom prst="line">
                <a:avLst/>
              </a:prstGeom>
              <a:ln w="28575"/>
            </p:spPr>
            <p:style>
              <a:lnRef idx="1">
                <a:schemeClr val="accent1"/>
              </a:lnRef>
              <a:fillRef idx="0">
                <a:schemeClr val="accent1"/>
              </a:fillRef>
              <a:effectRef idx="0">
                <a:schemeClr val="accent1"/>
              </a:effectRef>
              <a:fontRef idx="minor">
                <a:schemeClr val="tx1"/>
              </a:fontRef>
            </p:style>
          </p:cxnSp>
        </p:grpSp>
        <p:grpSp>
          <p:nvGrpSpPr>
            <p:cNvPr id="99" name="Group 98">
              <a:extLst>
                <a:ext uri="{FF2B5EF4-FFF2-40B4-BE49-F238E27FC236}">
                  <a16:creationId xmlns:a16="http://schemas.microsoft.com/office/drawing/2014/main" id="{8CC8111E-76C1-412B-8D6B-D8A9E1077A8C}"/>
                </a:ext>
              </a:extLst>
            </p:cNvPr>
            <p:cNvGrpSpPr/>
            <p:nvPr/>
          </p:nvGrpSpPr>
          <p:grpSpPr>
            <a:xfrm>
              <a:off x="5199975" y="2477215"/>
              <a:ext cx="789700" cy="52525"/>
              <a:chOff x="2807804" y="3770138"/>
              <a:chExt cx="359067" cy="52525"/>
            </a:xfrm>
          </p:grpSpPr>
          <p:sp>
            <p:nvSpPr>
              <p:cNvPr id="100" name="Rectangle 99">
                <a:extLst>
                  <a:ext uri="{FF2B5EF4-FFF2-40B4-BE49-F238E27FC236}">
                    <a16:creationId xmlns:a16="http://schemas.microsoft.com/office/drawing/2014/main" id="{90792932-3AF0-4D23-88BD-7C737B08B11D}"/>
                  </a:ext>
                </a:extLst>
              </p:cNvPr>
              <p:cNvSpPr/>
              <p:nvPr/>
            </p:nvSpPr>
            <p:spPr>
              <a:xfrm>
                <a:off x="2807804" y="3770138"/>
                <a:ext cx="358785" cy="52525"/>
              </a:xfrm>
              <a:prstGeom prst="rect">
                <a:avLst/>
              </a:prstGeom>
              <a:solidFill>
                <a:srgbClr val="99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101" name="Straight Connector 100">
                <a:extLst>
                  <a:ext uri="{FF2B5EF4-FFF2-40B4-BE49-F238E27FC236}">
                    <a16:creationId xmlns:a16="http://schemas.microsoft.com/office/drawing/2014/main" id="{FD14676D-C3E5-4C64-AD00-399BE4CAFFF1}"/>
                  </a:ext>
                </a:extLst>
              </p:cNvPr>
              <p:cNvCxnSpPr/>
              <p:nvPr/>
            </p:nvCxnSpPr>
            <p:spPr>
              <a:xfrm>
                <a:off x="2807804" y="3796183"/>
                <a:ext cx="359067" cy="0"/>
              </a:xfrm>
              <a:prstGeom prst="line">
                <a:avLst/>
              </a:prstGeom>
              <a:ln w="28575"/>
            </p:spPr>
            <p:style>
              <a:lnRef idx="1">
                <a:schemeClr val="accent1"/>
              </a:lnRef>
              <a:fillRef idx="0">
                <a:schemeClr val="accent1"/>
              </a:fillRef>
              <a:effectRef idx="0">
                <a:schemeClr val="accent1"/>
              </a:effectRef>
              <a:fontRef idx="minor">
                <a:schemeClr val="tx1"/>
              </a:fontRef>
            </p:style>
          </p:cxnSp>
        </p:grpSp>
        <p:grpSp>
          <p:nvGrpSpPr>
            <p:cNvPr id="102" name="Group 101">
              <a:extLst>
                <a:ext uri="{FF2B5EF4-FFF2-40B4-BE49-F238E27FC236}">
                  <a16:creationId xmlns:a16="http://schemas.microsoft.com/office/drawing/2014/main" id="{C4D2A302-1FA3-4209-AB06-372AD285758E}"/>
                </a:ext>
              </a:extLst>
            </p:cNvPr>
            <p:cNvGrpSpPr/>
            <p:nvPr/>
          </p:nvGrpSpPr>
          <p:grpSpPr>
            <a:xfrm>
              <a:off x="5199975" y="2272950"/>
              <a:ext cx="789700" cy="52525"/>
              <a:chOff x="2807804" y="3770138"/>
              <a:chExt cx="359067" cy="52525"/>
            </a:xfrm>
          </p:grpSpPr>
          <p:sp>
            <p:nvSpPr>
              <p:cNvPr id="103" name="Rectangle 102">
                <a:extLst>
                  <a:ext uri="{FF2B5EF4-FFF2-40B4-BE49-F238E27FC236}">
                    <a16:creationId xmlns:a16="http://schemas.microsoft.com/office/drawing/2014/main" id="{EAE6FF16-D6F3-473C-BDCE-75BFA99BE09D}"/>
                  </a:ext>
                </a:extLst>
              </p:cNvPr>
              <p:cNvSpPr/>
              <p:nvPr/>
            </p:nvSpPr>
            <p:spPr>
              <a:xfrm>
                <a:off x="2807804" y="3770138"/>
                <a:ext cx="358785" cy="52525"/>
              </a:xfrm>
              <a:prstGeom prst="rect">
                <a:avLst/>
              </a:prstGeom>
              <a:solidFill>
                <a:srgbClr val="99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104" name="Straight Connector 103">
                <a:extLst>
                  <a:ext uri="{FF2B5EF4-FFF2-40B4-BE49-F238E27FC236}">
                    <a16:creationId xmlns:a16="http://schemas.microsoft.com/office/drawing/2014/main" id="{A577C27E-8AAE-4ABE-A6EC-F506B9B868BA}"/>
                  </a:ext>
                </a:extLst>
              </p:cNvPr>
              <p:cNvCxnSpPr/>
              <p:nvPr/>
            </p:nvCxnSpPr>
            <p:spPr>
              <a:xfrm>
                <a:off x="2807804" y="3796183"/>
                <a:ext cx="359067" cy="0"/>
              </a:xfrm>
              <a:prstGeom prst="line">
                <a:avLst/>
              </a:prstGeom>
              <a:ln w="28575"/>
            </p:spPr>
            <p:style>
              <a:lnRef idx="1">
                <a:schemeClr val="accent1"/>
              </a:lnRef>
              <a:fillRef idx="0">
                <a:schemeClr val="accent1"/>
              </a:fillRef>
              <a:effectRef idx="0">
                <a:schemeClr val="accent1"/>
              </a:effectRef>
              <a:fontRef idx="minor">
                <a:schemeClr val="tx1"/>
              </a:fontRef>
            </p:style>
          </p:cxnSp>
        </p:grpSp>
        <p:grpSp>
          <p:nvGrpSpPr>
            <p:cNvPr id="105" name="Group 104">
              <a:extLst>
                <a:ext uri="{FF2B5EF4-FFF2-40B4-BE49-F238E27FC236}">
                  <a16:creationId xmlns:a16="http://schemas.microsoft.com/office/drawing/2014/main" id="{45C380D9-8CC7-4385-90C4-CF7BBAA46F08}"/>
                </a:ext>
              </a:extLst>
            </p:cNvPr>
            <p:cNvGrpSpPr/>
            <p:nvPr/>
          </p:nvGrpSpPr>
          <p:grpSpPr>
            <a:xfrm>
              <a:off x="5199975" y="2052021"/>
              <a:ext cx="789700" cy="52525"/>
              <a:chOff x="2807804" y="3770138"/>
              <a:chExt cx="359067" cy="52525"/>
            </a:xfrm>
          </p:grpSpPr>
          <p:sp>
            <p:nvSpPr>
              <p:cNvPr id="106" name="Rectangle 105">
                <a:extLst>
                  <a:ext uri="{FF2B5EF4-FFF2-40B4-BE49-F238E27FC236}">
                    <a16:creationId xmlns:a16="http://schemas.microsoft.com/office/drawing/2014/main" id="{5F9346FD-FD89-428B-82A5-55C396F8A3DC}"/>
                  </a:ext>
                </a:extLst>
              </p:cNvPr>
              <p:cNvSpPr/>
              <p:nvPr/>
            </p:nvSpPr>
            <p:spPr>
              <a:xfrm>
                <a:off x="2807804" y="3770138"/>
                <a:ext cx="358785" cy="52525"/>
              </a:xfrm>
              <a:prstGeom prst="rect">
                <a:avLst/>
              </a:prstGeom>
              <a:solidFill>
                <a:srgbClr val="99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107" name="Straight Connector 106">
                <a:extLst>
                  <a:ext uri="{FF2B5EF4-FFF2-40B4-BE49-F238E27FC236}">
                    <a16:creationId xmlns:a16="http://schemas.microsoft.com/office/drawing/2014/main" id="{06A736B2-DC08-4350-84C0-CA6B9A2A36A0}"/>
                  </a:ext>
                </a:extLst>
              </p:cNvPr>
              <p:cNvCxnSpPr/>
              <p:nvPr/>
            </p:nvCxnSpPr>
            <p:spPr>
              <a:xfrm>
                <a:off x="2807804" y="3796183"/>
                <a:ext cx="359067" cy="0"/>
              </a:xfrm>
              <a:prstGeom prst="line">
                <a:avLst/>
              </a:prstGeom>
              <a:ln w="28575"/>
            </p:spPr>
            <p:style>
              <a:lnRef idx="1">
                <a:schemeClr val="accent1"/>
              </a:lnRef>
              <a:fillRef idx="0">
                <a:schemeClr val="accent1"/>
              </a:fillRef>
              <a:effectRef idx="0">
                <a:schemeClr val="accent1"/>
              </a:effectRef>
              <a:fontRef idx="minor">
                <a:schemeClr val="tx1"/>
              </a:fontRef>
            </p:style>
          </p:cxnSp>
        </p:grpSp>
        <p:grpSp>
          <p:nvGrpSpPr>
            <p:cNvPr id="108" name="Group 107">
              <a:extLst>
                <a:ext uri="{FF2B5EF4-FFF2-40B4-BE49-F238E27FC236}">
                  <a16:creationId xmlns:a16="http://schemas.microsoft.com/office/drawing/2014/main" id="{EED59687-39BD-4DA8-A9D3-1E2AAD3F681E}"/>
                </a:ext>
              </a:extLst>
            </p:cNvPr>
            <p:cNvGrpSpPr/>
            <p:nvPr/>
          </p:nvGrpSpPr>
          <p:grpSpPr>
            <a:xfrm>
              <a:off x="5199975" y="1842994"/>
              <a:ext cx="789700" cy="52525"/>
              <a:chOff x="2807804" y="3770138"/>
              <a:chExt cx="359067" cy="52525"/>
            </a:xfrm>
          </p:grpSpPr>
          <p:sp>
            <p:nvSpPr>
              <p:cNvPr id="109" name="Rectangle 108">
                <a:extLst>
                  <a:ext uri="{FF2B5EF4-FFF2-40B4-BE49-F238E27FC236}">
                    <a16:creationId xmlns:a16="http://schemas.microsoft.com/office/drawing/2014/main" id="{6EE803B0-0647-41FB-8575-4A62D93476CA}"/>
                  </a:ext>
                </a:extLst>
              </p:cNvPr>
              <p:cNvSpPr/>
              <p:nvPr/>
            </p:nvSpPr>
            <p:spPr>
              <a:xfrm>
                <a:off x="2807804" y="3770138"/>
                <a:ext cx="358785" cy="52525"/>
              </a:xfrm>
              <a:prstGeom prst="rect">
                <a:avLst/>
              </a:prstGeom>
              <a:solidFill>
                <a:srgbClr val="99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110" name="Straight Connector 109">
                <a:extLst>
                  <a:ext uri="{FF2B5EF4-FFF2-40B4-BE49-F238E27FC236}">
                    <a16:creationId xmlns:a16="http://schemas.microsoft.com/office/drawing/2014/main" id="{ECFC7E1D-9144-4128-932A-CCD2505B73AB}"/>
                  </a:ext>
                </a:extLst>
              </p:cNvPr>
              <p:cNvCxnSpPr/>
              <p:nvPr/>
            </p:nvCxnSpPr>
            <p:spPr>
              <a:xfrm>
                <a:off x="2807804" y="3796183"/>
                <a:ext cx="359067" cy="0"/>
              </a:xfrm>
              <a:prstGeom prst="line">
                <a:avLst/>
              </a:prstGeom>
              <a:ln w="28575"/>
            </p:spPr>
            <p:style>
              <a:lnRef idx="1">
                <a:schemeClr val="accent1"/>
              </a:lnRef>
              <a:fillRef idx="0">
                <a:schemeClr val="accent1"/>
              </a:fillRef>
              <a:effectRef idx="0">
                <a:schemeClr val="accent1"/>
              </a:effectRef>
              <a:fontRef idx="minor">
                <a:schemeClr val="tx1"/>
              </a:fontRef>
            </p:style>
          </p:cxnSp>
        </p:grpSp>
        <p:sp>
          <p:nvSpPr>
            <p:cNvPr id="111" name="Rectangle 110">
              <a:extLst>
                <a:ext uri="{FF2B5EF4-FFF2-40B4-BE49-F238E27FC236}">
                  <a16:creationId xmlns:a16="http://schemas.microsoft.com/office/drawing/2014/main" id="{AD235909-9DC9-4F79-971C-C61F2265CA39}"/>
                </a:ext>
              </a:extLst>
            </p:cNvPr>
            <p:cNvSpPr/>
            <p:nvPr/>
          </p:nvSpPr>
          <p:spPr bwMode="auto">
            <a:xfrm>
              <a:off x="4235356" y="2769463"/>
              <a:ext cx="139811" cy="113081"/>
            </a:xfrm>
            <a:prstGeom prst="rect">
              <a:avLst/>
            </a:prstGeom>
            <a:solidFill>
              <a:schemeClr val="tx2">
                <a:lumMod val="40000"/>
                <a:lumOff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616161"/>
                </a:solidFill>
                <a:effectLst/>
                <a:uLnTx/>
                <a:uFillTx/>
                <a:latin typeface="Arial" charset="0"/>
                <a:ea typeface="+mn-ea"/>
                <a:cs typeface="Arial" charset="0"/>
              </a:endParaRPr>
            </a:p>
          </p:txBody>
        </p:sp>
        <p:cxnSp>
          <p:nvCxnSpPr>
            <p:cNvPr id="112" name="Straight Arrow Connector 111">
              <a:extLst>
                <a:ext uri="{FF2B5EF4-FFF2-40B4-BE49-F238E27FC236}">
                  <a16:creationId xmlns:a16="http://schemas.microsoft.com/office/drawing/2014/main" id="{7891736C-70DC-40DE-83F9-9396EB33A92F}"/>
                </a:ext>
              </a:extLst>
            </p:cNvPr>
            <p:cNvCxnSpPr>
              <a:cxnSpLocks/>
            </p:cNvCxnSpPr>
            <p:nvPr/>
          </p:nvCxnSpPr>
          <p:spPr bwMode="auto">
            <a:xfrm>
              <a:off x="5643075" y="1771364"/>
              <a:ext cx="591878" cy="0"/>
            </a:xfrm>
            <a:prstGeom prst="straightConnector1">
              <a:avLst/>
            </a:prstGeom>
            <a:noFill/>
            <a:ln w="28575" cap="flat" cmpd="sng" algn="ctr">
              <a:solidFill>
                <a:schemeClr val="tx1">
                  <a:lumMod val="95000"/>
                  <a:lumOff val="5000"/>
                </a:schemeClr>
              </a:solidFill>
              <a:prstDash val="solid"/>
              <a:round/>
              <a:headEnd type="none" w="med" len="med"/>
              <a:tailEnd type="arrow"/>
            </a:ln>
            <a:effectLst/>
          </p:spPr>
        </p:cxnSp>
        <p:sp>
          <p:nvSpPr>
            <p:cNvPr id="113" name="TextBox 112">
              <a:extLst>
                <a:ext uri="{FF2B5EF4-FFF2-40B4-BE49-F238E27FC236}">
                  <a16:creationId xmlns:a16="http://schemas.microsoft.com/office/drawing/2014/main" id="{40ADE6F5-2480-47E3-A74F-E4197B166E2F}"/>
                </a:ext>
              </a:extLst>
            </p:cNvPr>
            <p:cNvSpPr txBox="1"/>
            <p:nvPr/>
          </p:nvSpPr>
          <p:spPr>
            <a:xfrm>
              <a:off x="2387375" y="2199834"/>
              <a:ext cx="723275" cy="369332"/>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dirty="0">
                  <a:solidFill>
                    <a:schemeClr val="tx1">
                      <a:lumMod val="95000"/>
                      <a:lumOff val="5000"/>
                    </a:schemeClr>
                  </a:solidFill>
                  <a:cs typeface="Arial" charset="0"/>
                </a:rPr>
                <a:t>e</a:t>
              </a:r>
              <a:r>
                <a:rPr kumimoji="0" lang="en-US" sz="1800" i="0" u="none" strike="noStrike" kern="1200" cap="none" spc="0" normalizeH="0" baseline="0" noProof="0" dirty="0">
                  <a:ln>
                    <a:noFill/>
                  </a:ln>
                  <a:solidFill>
                    <a:schemeClr val="tx1">
                      <a:lumMod val="95000"/>
                      <a:lumOff val="5000"/>
                    </a:schemeClr>
                  </a:solidFill>
                  <a:uLnTx/>
                  <a:uFillTx/>
                  <a:latin typeface="+mn-lt"/>
                  <a:ea typeface="+mn-ea"/>
                  <a:cs typeface="Arial" charset="0"/>
                </a:rPr>
                <a:t>-gun</a:t>
              </a:r>
            </a:p>
          </p:txBody>
        </p:sp>
        <p:pic>
          <p:nvPicPr>
            <p:cNvPr id="114" name="Picture 66">
              <a:extLst>
                <a:ext uri="{FF2B5EF4-FFF2-40B4-BE49-F238E27FC236}">
                  <a16:creationId xmlns:a16="http://schemas.microsoft.com/office/drawing/2014/main" id="{450D6AFB-5957-41F9-ADBE-0B61592A54E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41583" y="1765665"/>
              <a:ext cx="845834" cy="188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5" name="Picture 66">
              <a:extLst>
                <a:ext uri="{FF2B5EF4-FFF2-40B4-BE49-F238E27FC236}">
                  <a16:creationId xmlns:a16="http://schemas.microsoft.com/office/drawing/2014/main" id="{DF749596-486C-41AA-A188-E1AC62DB110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41583" y="1988401"/>
              <a:ext cx="845834" cy="188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6" name="Picture 66">
              <a:extLst>
                <a:ext uri="{FF2B5EF4-FFF2-40B4-BE49-F238E27FC236}">
                  <a16:creationId xmlns:a16="http://schemas.microsoft.com/office/drawing/2014/main" id="{67C022F7-D9BA-455D-A745-F4AC469815F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48367" y="2212817"/>
              <a:ext cx="845834" cy="188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7" name="Picture 66">
              <a:extLst>
                <a:ext uri="{FF2B5EF4-FFF2-40B4-BE49-F238E27FC236}">
                  <a16:creationId xmlns:a16="http://schemas.microsoft.com/office/drawing/2014/main" id="{E72AD546-2754-4D6A-9964-4747B915F6B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45477" y="2445601"/>
              <a:ext cx="845834" cy="188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8" name="Picture 66">
              <a:extLst>
                <a:ext uri="{FF2B5EF4-FFF2-40B4-BE49-F238E27FC236}">
                  <a16:creationId xmlns:a16="http://schemas.microsoft.com/office/drawing/2014/main" id="{6C6F412C-7A10-4E9B-99AB-C8E292F5AA5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43621" y="2649921"/>
              <a:ext cx="845834" cy="188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9" name="Picture 66">
              <a:extLst>
                <a:ext uri="{FF2B5EF4-FFF2-40B4-BE49-F238E27FC236}">
                  <a16:creationId xmlns:a16="http://schemas.microsoft.com/office/drawing/2014/main" id="{AF71D0C3-1317-4996-8BFF-FEAC190CE99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40731" y="2862609"/>
              <a:ext cx="845834" cy="188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0" name="Picture 66">
              <a:extLst>
                <a:ext uri="{FF2B5EF4-FFF2-40B4-BE49-F238E27FC236}">
                  <a16:creationId xmlns:a16="http://schemas.microsoft.com/office/drawing/2014/main" id="{D1D68A95-47DE-41C6-A64E-37EFD8333D3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47515" y="3097073"/>
              <a:ext cx="845834" cy="188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1" name="Picture 66">
              <a:extLst>
                <a:ext uri="{FF2B5EF4-FFF2-40B4-BE49-F238E27FC236}">
                  <a16:creationId xmlns:a16="http://schemas.microsoft.com/office/drawing/2014/main" id="{2165F15D-AF5E-4DDF-828E-CDC334A2457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44625" y="3319809"/>
              <a:ext cx="845834" cy="188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 name="Picture 66">
              <a:extLst>
                <a:ext uri="{FF2B5EF4-FFF2-40B4-BE49-F238E27FC236}">
                  <a16:creationId xmlns:a16="http://schemas.microsoft.com/office/drawing/2014/main" id="{A2A157AC-A7AC-45DD-89E1-18DF54DBBCA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43621" y="3492102"/>
              <a:ext cx="845834" cy="188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 name="TextBox 122">
              <a:extLst>
                <a:ext uri="{FF2B5EF4-FFF2-40B4-BE49-F238E27FC236}">
                  <a16:creationId xmlns:a16="http://schemas.microsoft.com/office/drawing/2014/main" id="{CEE65A95-5057-4F5F-8B2B-7DF6924F5876}"/>
                </a:ext>
              </a:extLst>
            </p:cNvPr>
            <p:cNvSpPr txBox="1"/>
            <p:nvPr/>
          </p:nvSpPr>
          <p:spPr>
            <a:xfrm>
              <a:off x="2892515" y="2967901"/>
              <a:ext cx="1649811" cy="369332"/>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i="0" u="none" strike="noStrike" kern="1200" cap="none" spc="0" normalizeH="0" baseline="0" noProof="0" dirty="0">
                  <a:ln>
                    <a:noFill/>
                  </a:ln>
                  <a:solidFill>
                    <a:schemeClr val="tx1">
                      <a:lumMod val="95000"/>
                      <a:lumOff val="5000"/>
                    </a:schemeClr>
                  </a:solidFill>
                  <a:uLnTx/>
                  <a:uFillTx/>
                  <a:latin typeface="+mn-lt"/>
                  <a:ea typeface="+mn-ea"/>
                  <a:cs typeface="Arial" charset="0"/>
                </a:rPr>
                <a:t>1 GeV SRF linac</a:t>
              </a:r>
            </a:p>
          </p:txBody>
        </p:sp>
        <p:grpSp>
          <p:nvGrpSpPr>
            <p:cNvPr id="124" name="Group 123">
              <a:extLst>
                <a:ext uri="{FF2B5EF4-FFF2-40B4-BE49-F238E27FC236}">
                  <a16:creationId xmlns:a16="http://schemas.microsoft.com/office/drawing/2014/main" id="{EE6A9015-3478-47C1-8E6D-BAD650A2C7AC}"/>
                </a:ext>
              </a:extLst>
            </p:cNvPr>
            <p:cNvGrpSpPr/>
            <p:nvPr/>
          </p:nvGrpSpPr>
          <p:grpSpPr>
            <a:xfrm>
              <a:off x="6144526" y="1862131"/>
              <a:ext cx="144169" cy="2061303"/>
              <a:chOff x="8315822" y="2847613"/>
              <a:chExt cx="124616" cy="2061303"/>
            </a:xfrm>
          </p:grpSpPr>
          <p:sp>
            <p:nvSpPr>
              <p:cNvPr id="125" name="Rounded Rectangle 164">
                <a:extLst>
                  <a:ext uri="{FF2B5EF4-FFF2-40B4-BE49-F238E27FC236}">
                    <a16:creationId xmlns:a16="http://schemas.microsoft.com/office/drawing/2014/main" id="{867C0633-B00B-4F7A-AD0E-103BBED6C16F}"/>
                  </a:ext>
                </a:extLst>
              </p:cNvPr>
              <p:cNvSpPr/>
              <p:nvPr/>
            </p:nvSpPr>
            <p:spPr>
              <a:xfrm rot="19076349">
                <a:off x="8315822" y="4807980"/>
                <a:ext cx="124616" cy="100936"/>
              </a:xfrm>
              <a:prstGeom prst="round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126" name="Straight Connector 125">
                <a:extLst>
                  <a:ext uri="{FF2B5EF4-FFF2-40B4-BE49-F238E27FC236}">
                    <a16:creationId xmlns:a16="http://schemas.microsoft.com/office/drawing/2014/main" id="{21AB36A3-09E7-4D8F-B12E-0C83393E690A}"/>
                  </a:ext>
                </a:extLst>
              </p:cNvPr>
              <p:cNvCxnSpPr/>
              <p:nvPr/>
            </p:nvCxnSpPr>
            <p:spPr>
              <a:xfrm rot="19076349">
                <a:off x="8318987" y="4760485"/>
                <a:ext cx="0" cy="624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27" name="Rounded Rectangle 166">
                <a:extLst>
                  <a:ext uri="{FF2B5EF4-FFF2-40B4-BE49-F238E27FC236}">
                    <a16:creationId xmlns:a16="http://schemas.microsoft.com/office/drawing/2014/main" id="{D1CE713B-DFFB-4A86-BFBE-B8D21E3AE10A}"/>
                  </a:ext>
                </a:extLst>
              </p:cNvPr>
              <p:cNvSpPr/>
              <p:nvPr/>
            </p:nvSpPr>
            <p:spPr>
              <a:xfrm rot="19076349">
                <a:off x="8315822" y="4619615"/>
                <a:ext cx="124616" cy="100936"/>
              </a:xfrm>
              <a:prstGeom prst="round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128" name="Straight Connector 127">
                <a:extLst>
                  <a:ext uri="{FF2B5EF4-FFF2-40B4-BE49-F238E27FC236}">
                    <a16:creationId xmlns:a16="http://schemas.microsoft.com/office/drawing/2014/main" id="{6477D75A-40EE-4FF1-AD56-7E63B68419C9}"/>
                  </a:ext>
                </a:extLst>
              </p:cNvPr>
              <p:cNvCxnSpPr/>
              <p:nvPr/>
            </p:nvCxnSpPr>
            <p:spPr>
              <a:xfrm rot="19076349">
                <a:off x="8318987" y="4572120"/>
                <a:ext cx="0" cy="624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29" name="Rounded Rectangle 168">
                <a:extLst>
                  <a:ext uri="{FF2B5EF4-FFF2-40B4-BE49-F238E27FC236}">
                    <a16:creationId xmlns:a16="http://schemas.microsoft.com/office/drawing/2014/main" id="{6215F1E4-DEF6-4E26-9FAD-70B618A13465}"/>
                  </a:ext>
                </a:extLst>
              </p:cNvPr>
              <p:cNvSpPr/>
              <p:nvPr/>
            </p:nvSpPr>
            <p:spPr>
              <a:xfrm rot="19076349">
                <a:off x="8315822" y="4417391"/>
                <a:ext cx="124616" cy="100936"/>
              </a:xfrm>
              <a:prstGeom prst="round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130" name="Straight Connector 129">
                <a:extLst>
                  <a:ext uri="{FF2B5EF4-FFF2-40B4-BE49-F238E27FC236}">
                    <a16:creationId xmlns:a16="http://schemas.microsoft.com/office/drawing/2014/main" id="{CE98F41F-44E5-47F8-BEFE-EB4748E1931A}"/>
                  </a:ext>
                </a:extLst>
              </p:cNvPr>
              <p:cNvCxnSpPr/>
              <p:nvPr/>
            </p:nvCxnSpPr>
            <p:spPr>
              <a:xfrm rot="19076349">
                <a:off x="8318987" y="4369896"/>
                <a:ext cx="0" cy="624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31" name="Rounded Rectangle 170">
                <a:extLst>
                  <a:ext uri="{FF2B5EF4-FFF2-40B4-BE49-F238E27FC236}">
                    <a16:creationId xmlns:a16="http://schemas.microsoft.com/office/drawing/2014/main" id="{C8EDCCC7-90F5-4957-91B6-0837477049DE}"/>
                  </a:ext>
                </a:extLst>
              </p:cNvPr>
              <p:cNvSpPr/>
              <p:nvPr/>
            </p:nvSpPr>
            <p:spPr>
              <a:xfrm rot="19076349">
                <a:off x="8315822" y="4214067"/>
                <a:ext cx="124616" cy="100936"/>
              </a:xfrm>
              <a:prstGeom prst="round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132" name="Straight Connector 131">
                <a:extLst>
                  <a:ext uri="{FF2B5EF4-FFF2-40B4-BE49-F238E27FC236}">
                    <a16:creationId xmlns:a16="http://schemas.microsoft.com/office/drawing/2014/main" id="{8A333577-3C9E-44EC-A463-5EC2C0A0D657}"/>
                  </a:ext>
                </a:extLst>
              </p:cNvPr>
              <p:cNvCxnSpPr/>
              <p:nvPr/>
            </p:nvCxnSpPr>
            <p:spPr>
              <a:xfrm rot="19076349">
                <a:off x="8318987" y="4166572"/>
                <a:ext cx="0" cy="624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33" name="Rounded Rectangle 172">
                <a:extLst>
                  <a:ext uri="{FF2B5EF4-FFF2-40B4-BE49-F238E27FC236}">
                    <a16:creationId xmlns:a16="http://schemas.microsoft.com/office/drawing/2014/main" id="{F0CA8D70-2C51-4B65-A724-A1DF544FA9B1}"/>
                  </a:ext>
                </a:extLst>
              </p:cNvPr>
              <p:cNvSpPr/>
              <p:nvPr/>
            </p:nvSpPr>
            <p:spPr>
              <a:xfrm rot="19076349">
                <a:off x="8315822" y="3972884"/>
                <a:ext cx="124616" cy="100936"/>
              </a:xfrm>
              <a:prstGeom prst="round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134" name="Straight Connector 133">
                <a:extLst>
                  <a:ext uri="{FF2B5EF4-FFF2-40B4-BE49-F238E27FC236}">
                    <a16:creationId xmlns:a16="http://schemas.microsoft.com/office/drawing/2014/main" id="{B45C2A0D-A842-4102-96BC-F6CB7CA4C6D8}"/>
                  </a:ext>
                </a:extLst>
              </p:cNvPr>
              <p:cNvCxnSpPr/>
              <p:nvPr/>
            </p:nvCxnSpPr>
            <p:spPr>
              <a:xfrm rot="19076349">
                <a:off x="8318987" y="3925389"/>
                <a:ext cx="0" cy="624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35" name="Rounded Rectangle 174">
                <a:extLst>
                  <a:ext uri="{FF2B5EF4-FFF2-40B4-BE49-F238E27FC236}">
                    <a16:creationId xmlns:a16="http://schemas.microsoft.com/office/drawing/2014/main" id="{781A87A3-C60A-4BEB-82F2-4C73E70494C6}"/>
                  </a:ext>
                </a:extLst>
              </p:cNvPr>
              <p:cNvSpPr/>
              <p:nvPr/>
            </p:nvSpPr>
            <p:spPr>
              <a:xfrm rot="19076349">
                <a:off x="8315822" y="3769560"/>
                <a:ext cx="124616" cy="100936"/>
              </a:xfrm>
              <a:prstGeom prst="round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136" name="Straight Connector 135">
                <a:extLst>
                  <a:ext uri="{FF2B5EF4-FFF2-40B4-BE49-F238E27FC236}">
                    <a16:creationId xmlns:a16="http://schemas.microsoft.com/office/drawing/2014/main" id="{67BA6298-7E48-4689-9BD9-5C7CC6B6C9BB}"/>
                  </a:ext>
                </a:extLst>
              </p:cNvPr>
              <p:cNvCxnSpPr/>
              <p:nvPr/>
            </p:nvCxnSpPr>
            <p:spPr>
              <a:xfrm rot="19076349">
                <a:off x="8318987" y="3722065"/>
                <a:ext cx="0" cy="624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37" name="Rounded Rectangle 176">
                <a:extLst>
                  <a:ext uri="{FF2B5EF4-FFF2-40B4-BE49-F238E27FC236}">
                    <a16:creationId xmlns:a16="http://schemas.microsoft.com/office/drawing/2014/main" id="{4ADF4AF2-AE80-4981-B061-A6EDDDEBEAE2}"/>
                  </a:ext>
                </a:extLst>
              </p:cNvPr>
              <p:cNvSpPr/>
              <p:nvPr/>
            </p:nvSpPr>
            <p:spPr>
              <a:xfrm rot="19076349">
                <a:off x="8315822" y="3512580"/>
                <a:ext cx="124616" cy="100936"/>
              </a:xfrm>
              <a:prstGeom prst="round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138" name="Straight Connector 137">
                <a:extLst>
                  <a:ext uri="{FF2B5EF4-FFF2-40B4-BE49-F238E27FC236}">
                    <a16:creationId xmlns:a16="http://schemas.microsoft.com/office/drawing/2014/main" id="{04C9A8BD-CC76-40BA-BBF1-155D741C417F}"/>
                  </a:ext>
                </a:extLst>
              </p:cNvPr>
              <p:cNvCxnSpPr/>
              <p:nvPr/>
            </p:nvCxnSpPr>
            <p:spPr>
              <a:xfrm rot="19076349">
                <a:off x="8318987" y="3465085"/>
                <a:ext cx="0" cy="624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39" name="Rounded Rectangle 178">
                <a:extLst>
                  <a:ext uri="{FF2B5EF4-FFF2-40B4-BE49-F238E27FC236}">
                    <a16:creationId xmlns:a16="http://schemas.microsoft.com/office/drawing/2014/main" id="{3223F51D-D3AA-4110-B6CC-58064A1ED79D}"/>
                  </a:ext>
                </a:extLst>
              </p:cNvPr>
              <p:cNvSpPr/>
              <p:nvPr/>
            </p:nvSpPr>
            <p:spPr>
              <a:xfrm rot="19076349">
                <a:off x="8315822" y="3318543"/>
                <a:ext cx="124616" cy="100936"/>
              </a:xfrm>
              <a:prstGeom prst="round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140" name="Straight Connector 139">
                <a:extLst>
                  <a:ext uri="{FF2B5EF4-FFF2-40B4-BE49-F238E27FC236}">
                    <a16:creationId xmlns:a16="http://schemas.microsoft.com/office/drawing/2014/main" id="{A0A0D211-9A65-4E70-96DC-623CBD3751EB}"/>
                  </a:ext>
                </a:extLst>
              </p:cNvPr>
              <p:cNvCxnSpPr/>
              <p:nvPr/>
            </p:nvCxnSpPr>
            <p:spPr>
              <a:xfrm rot="19076349">
                <a:off x="8318987" y="3271048"/>
                <a:ext cx="0" cy="624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41" name="Rounded Rectangle 180">
                <a:extLst>
                  <a:ext uri="{FF2B5EF4-FFF2-40B4-BE49-F238E27FC236}">
                    <a16:creationId xmlns:a16="http://schemas.microsoft.com/office/drawing/2014/main" id="{71A7C032-32EA-49C0-9C69-08F2080546D7}"/>
                  </a:ext>
                </a:extLst>
              </p:cNvPr>
              <p:cNvSpPr/>
              <p:nvPr/>
            </p:nvSpPr>
            <p:spPr>
              <a:xfrm rot="19076349">
                <a:off x="8315822" y="3098432"/>
                <a:ext cx="124616" cy="100936"/>
              </a:xfrm>
              <a:prstGeom prst="round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142" name="Straight Connector 141">
                <a:extLst>
                  <a:ext uri="{FF2B5EF4-FFF2-40B4-BE49-F238E27FC236}">
                    <a16:creationId xmlns:a16="http://schemas.microsoft.com/office/drawing/2014/main" id="{100FF4E0-2686-4A8A-A731-22D90B1538B1}"/>
                  </a:ext>
                </a:extLst>
              </p:cNvPr>
              <p:cNvCxnSpPr/>
              <p:nvPr/>
            </p:nvCxnSpPr>
            <p:spPr>
              <a:xfrm rot="19076349">
                <a:off x="8318987" y="3050937"/>
                <a:ext cx="0" cy="624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43" name="Rounded Rectangle 182">
                <a:extLst>
                  <a:ext uri="{FF2B5EF4-FFF2-40B4-BE49-F238E27FC236}">
                    <a16:creationId xmlns:a16="http://schemas.microsoft.com/office/drawing/2014/main" id="{2FCAD8B4-55BA-4F71-B917-4DFF574212C4}"/>
                  </a:ext>
                </a:extLst>
              </p:cNvPr>
              <p:cNvSpPr/>
              <p:nvPr/>
            </p:nvSpPr>
            <p:spPr>
              <a:xfrm rot="19076349">
                <a:off x="8315822" y="2895108"/>
                <a:ext cx="124616" cy="100936"/>
              </a:xfrm>
              <a:prstGeom prst="round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144" name="Straight Connector 143">
                <a:extLst>
                  <a:ext uri="{FF2B5EF4-FFF2-40B4-BE49-F238E27FC236}">
                    <a16:creationId xmlns:a16="http://schemas.microsoft.com/office/drawing/2014/main" id="{3FC6CABE-4F40-42E1-8384-A3C0DC572CE9}"/>
                  </a:ext>
                </a:extLst>
              </p:cNvPr>
              <p:cNvCxnSpPr/>
              <p:nvPr/>
            </p:nvCxnSpPr>
            <p:spPr>
              <a:xfrm rot="19076349">
                <a:off x="8318987" y="2847613"/>
                <a:ext cx="0" cy="624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45" name="Rectangle 144">
              <a:extLst>
                <a:ext uri="{FF2B5EF4-FFF2-40B4-BE49-F238E27FC236}">
                  <a16:creationId xmlns:a16="http://schemas.microsoft.com/office/drawing/2014/main" id="{BAF0E21C-7FA2-4D69-A202-18F1E92962AC}"/>
                </a:ext>
              </a:extLst>
            </p:cNvPr>
            <p:cNvSpPr/>
            <p:nvPr/>
          </p:nvSpPr>
          <p:spPr bwMode="auto">
            <a:xfrm>
              <a:off x="2271219" y="2960458"/>
              <a:ext cx="1043879" cy="757368"/>
            </a:xfrm>
            <a:prstGeom prst="rect">
              <a:avLst/>
            </a:prstGeom>
            <a:no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Calibri" pitchFamily="34" charset="0"/>
              </a:endParaRPr>
            </a:p>
          </p:txBody>
        </p:sp>
        <p:sp>
          <p:nvSpPr>
            <p:cNvPr id="146" name="Rectangle 145">
              <a:extLst>
                <a:ext uri="{FF2B5EF4-FFF2-40B4-BE49-F238E27FC236}">
                  <a16:creationId xmlns:a16="http://schemas.microsoft.com/office/drawing/2014/main" id="{B5ACAF2C-B4F8-4385-ACD8-A83941954D21}"/>
                </a:ext>
              </a:extLst>
            </p:cNvPr>
            <p:cNvSpPr/>
            <p:nvPr/>
          </p:nvSpPr>
          <p:spPr bwMode="auto">
            <a:xfrm>
              <a:off x="5142510" y="1395395"/>
              <a:ext cx="1043879" cy="284571"/>
            </a:xfrm>
            <a:prstGeom prst="rect">
              <a:avLst/>
            </a:prstGeom>
            <a:no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Calibri" pitchFamily="34" charset="0"/>
              </a:endParaRPr>
            </a:p>
          </p:txBody>
        </p:sp>
        <p:sp>
          <p:nvSpPr>
            <p:cNvPr id="147" name="TextBox 146">
              <a:extLst>
                <a:ext uri="{FF2B5EF4-FFF2-40B4-BE49-F238E27FC236}">
                  <a16:creationId xmlns:a16="http://schemas.microsoft.com/office/drawing/2014/main" id="{FDF1A34B-EF7A-4FB3-9D93-12807EAA0DE9}"/>
                </a:ext>
              </a:extLst>
            </p:cNvPr>
            <p:cNvSpPr txBox="1"/>
            <p:nvPr/>
          </p:nvSpPr>
          <p:spPr>
            <a:xfrm>
              <a:off x="3330521" y="2261854"/>
              <a:ext cx="846707" cy="338554"/>
            </a:xfrm>
            <a:prstGeom prst="rect">
              <a:avLst/>
            </a:prstGeom>
            <a:noFill/>
          </p:spPr>
          <p:txBody>
            <a:bodyPr wrap="none" rtlCol="0">
              <a:spAutoFit/>
            </a:bodyPr>
            <a:lstStyle/>
            <a:p>
              <a:r>
                <a:rPr lang="en-US" sz="1600" dirty="0">
                  <a:solidFill>
                    <a:schemeClr val="tx1">
                      <a:lumMod val="95000"/>
                      <a:lumOff val="5000"/>
                    </a:schemeClr>
                  </a:solidFill>
                  <a:effectLst>
                    <a:outerShdw blurRad="38100" dist="38100" dir="2700000" algn="tl">
                      <a:srgbClr val="000000">
                        <a:alpha val="43137"/>
                      </a:srgbClr>
                    </a:outerShdw>
                  </a:effectLst>
                </a:rPr>
                <a:t>2</a:t>
              </a:r>
              <a:r>
                <a:rPr lang="en-US" sz="1600" dirty="0">
                  <a:solidFill>
                    <a:schemeClr val="tx1">
                      <a:lumMod val="95000"/>
                      <a:lumOff val="5000"/>
                    </a:schemeClr>
                  </a:solidFill>
                  <a:effectLst>
                    <a:outerShdw blurRad="38100" dist="38100" dir="2700000" algn="tl">
                      <a:srgbClr val="000000">
                        <a:alpha val="43137"/>
                      </a:srgbClr>
                    </a:outerShdw>
                  </a:effectLst>
                  <a:latin typeface="+mn-lt"/>
                </a:rPr>
                <a:t>00 kHz</a:t>
              </a:r>
            </a:p>
          </p:txBody>
        </p:sp>
        <p:sp>
          <p:nvSpPr>
            <p:cNvPr id="148" name="TextBox 147">
              <a:extLst>
                <a:ext uri="{FF2B5EF4-FFF2-40B4-BE49-F238E27FC236}">
                  <a16:creationId xmlns:a16="http://schemas.microsoft.com/office/drawing/2014/main" id="{1FA43965-415E-4470-A101-82C836461F0C}"/>
                </a:ext>
              </a:extLst>
            </p:cNvPr>
            <p:cNvSpPr txBox="1"/>
            <p:nvPr/>
          </p:nvSpPr>
          <p:spPr>
            <a:xfrm>
              <a:off x="7505656" y="1414877"/>
              <a:ext cx="1173719" cy="369332"/>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i="0" u="none" strike="noStrike" kern="1200" cap="none" spc="0" normalizeH="0" baseline="0" noProof="0" dirty="0">
                  <a:ln>
                    <a:noFill/>
                  </a:ln>
                  <a:solidFill>
                    <a:schemeClr val="tx1">
                      <a:lumMod val="95000"/>
                      <a:lumOff val="5000"/>
                    </a:schemeClr>
                  </a:solidFill>
                  <a:uLnTx/>
                  <a:uFillTx/>
                  <a:latin typeface="+mn-lt"/>
                  <a:ea typeface="+mn-ea"/>
                  <a:cs typeface="Arial" charset="0"/>
                </a:rPr>
                <a:t>Beamlines</a:t>
              </a:r>
            </a:p>
          </p:txBody>
        </p:sp>
        <p:sp>
          <p:nvSpPr>
            <p:cNvPr id="149" name="Right Brace 148">
              <a:extLst>
                <a:ext uri="{FF2B5EF4-FFF2-40B4-BE49-F238E27FC236}">
                  <a16:creationId xmlns:a16="http://schemas.microsoft.com/office/drawing/2014/main" id="{BC884F4A-FE1A-4973-932E-844880EC726D}"/>
                </a:ext>
              </a:extLst>
            </p:cNvPr>
            <p:cNvSpPr/>
            <p:nvPr/>
          </p:nvSpPr>
          <p:spPr>
            <a:xfrm rot="5400000" flipV="1">
              <a:off x="3401030" y="2561164"/>
              <a:ext cx="224587" cy="1952724"/>
            </a:xfrm>
            <a:prstGeom prst="rightBrace">
              <a:avLst>
                <a:gd name="adj1" fmla="val 40751"/>
                <a:gd name="adj2" fmla="val 50000"/>
              </a:avLst>
            </a:prstGeom>
            <a:ln w="38100">
              <a:solidFill>
                <a:schemeClr val="tx1">
                  <a:lumMod val="50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dirty="0"/>
            </a:p>
          </p:txBody>
        </p:sp>
        <p:sp>
          <p:nvSpPr>
            <p:cNvPr id="150" name="TextBox 149">
              <a:extLst>
                <a:ext uri="{FF2B5EF4-FFF2-40B4-BE49-F238E27FC236}">
                  <a16:creationId xmlns:a16="http://schemas.microsoft.com/office/drawing/2014/main" id="{D29C924A-C128-49B2-B9E4-B2A76367A4B7}"/>
                </a:ext>
              </a:extLst>
            </p:cNvPr>
            <p:cNvSpPr txBox="1"/>
            <p:nvPr/>
          </p:nvSpPr>
          <p:spPr>
            <a:xfrm>
              <a:off x="2463458" y="3825459"/>
              <a:ext cx="2223653" cy="923330"/>
            </a:xfrm>
            <a:prstGeom prst="rect">
              <a:avLst/>
            </a:prstGeom>
            <a:noFill/>
          </p:spPr>
          <p:txBody>
            <a:bodyPr wrap="square" rtlCol="0">
              <a:spAutoFit/>
            </a:bodyPr>
            <a:lstStyle/>
            <a:p>
              <a:r>
                <a:rPr lang="en-US" dirty="0">
                  <a:solidFill>
                    <a:schemeClr val="tx1">
                      <a:lumMod val="95000"/>
                      <a:lumOff val="5000"/>
                    </a:schemeClr>
                  </a:solidFill>
                </a:rPr>
                <a:t>Accelerator for drive and witness bunches</a:t>
              </a:r>
            </a:p>
            <a:p>
              <a:r>
                <a:rPr lang="en-US" dirty="0">
                  <a:solidFill>
                    <a:schemeClr val="tx1">
                      <a:lumMod val="95000"/>
                      <a:lumOff val="5000"/>
                    </a:schemeClr>
                  </a:solidFill>
                </a:rPr>
                <a:t>.</a:t>
              </a:r>
            </a:p>
          </p:txBody>
        </p:sp>
        <p:sp>
          <p:nvSpPr>
            <p:cNvPr id="151" name="Right Brace 150">
              <a:extLst>
                <a:ext uri="{FF2B5EF4-FFF2-40B4-BE49-F238E27FC236}">
                  <a16:creationId xmlns:a16="http://schemas.microsoft.com/office/drawing/2014/main" id="{C98C336A-70E9-4D8B-828A-ADCC26445464}"/>
                </a:ext>
              </a:extLst>
            </p:cNvPr>
            <p:cNvSpPr/>
            <p:nvPr/>
          </p:nvSpPr>
          <p:spPr>
            <a:xfrm rot="5400000" flipV="1">
              <a:off x="5622073" y="3626590"/>
              <a:ext cx="218207" cy="1103964"/>
            </a:xfrm>
            <a:prstGeom prst="rightBrace">
              <a:avLst>
                <a:gd name="adj1" fmla="val 40751"/>
                <a:gd name="adj2" fmla="val 50000"/>
              </a:avLst>
            </a:prstGeom>
            <a:ln w="38100">
              <a:solidFill>
                <a:schemeClr val="tx1">
                  <a:lumMod val="50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dirty="0"/>
            </a:p>
          </p:txBody>
        </p:sp>
        <p:sp>
          <p:nvSpPr>
            <p:cNvPr id="152" name="TextBox 151">
              <a:extLst>
                <a:ext uri="{FF2B5EF4-FFF2-40B4-BE49-F238E27FC236}">
                  <a16:creationId xmlns:a16="http://schemas.microsoft.com/office/drawing/2014/main" id="{3A6E8179-7C5D-4F09-A5DD-3521E0647835}"/>
                </a:ext>
              </a:extLst>
            </p:cNvPr>
            <p:cNvSpPr txBox="1"/>
            <p:nvPr/>
          </p:nvSpPr>
          <p:spPr>
            <a:xfrm>
              <a:off x="4663155" y="4471811"/>
              <a:ext cx="2265218" cy="646331"/>
            </a:xfrm>
            <a:prstGeom prst="rect">
              <a:avLst/>
            </a:prstGeom>
            <a:noFill/>
          </p:spPr>
          <p:txBody>
            <a:bodyPr wrap="square" rtlCol="0">
              <a:spAutoFit/>
            </a:bodyPr>
            <a:lstStyle/>
            <a:p>
              <a:r>
                <a:rPr lang="en-US" dirty="0">
                  <a:solidFill>
                    <a:schemeClr val="tx1">
                      <a:lumMod val="95000"/>
                      <a:lumOff val="5000"/>
                    </a:schemeClr>
                  </a:solidFill>
                </a:rPr>
                <a:t>Array of collinear wakefield accelerators</a:t>
              </a:r>
            </a:p>
          </p:txBody>
        </p:sp>
        <p:sp>
          <p:nvSpPr>
            <p:cNvPr id="153" name="Right Brace 152">
              <a:extLst>
                <a:ext uri="{FF2B5EF4-FFF2-40B4-BE49-F238E27FC236}">
                  <a16:creationId xmlns:a16="http://schemas.microsoft.com/office/drawing/2014/main" id="{E14054BA-44D9-429F-8211-5B7FCFF46475}"/>
                </a:ext>
              </a:extLst>
            </p:cNvPr>
            <p:cNvSpPr/>
            <p:nvPr/>
          </p:nvSpPr>
          <p:spPr>
            <a:xfrm rot="5400000" flipV="1">
              <a:off x="7294775" y="3254135"/>
              <a:ext cx="237884" cy="1870764"/>
            </a:xfrm>
            <a:prstGeom prst="rightBrace">
              <a:avLst>
                <a:gd name="adj1" fmla="val 40751"/>
                <a:gd name="adj2" fmla="val 50000"/>
              </a:avLst>
            </a:prstGeom>
            <a:ln w="38100">
              <a:solidFill>
                <a:schemeClr val="tx1">
                  <a:lumMod val="50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dirty="0"/>
            </a:p>
          </p:txBody>
        </p:sp>
        <p:sp>
          <p:nvSpPr>
            <p:cNvPr id="154" name="TextBox 153">
              <a:extLst>
                <a:ext uri="{FF2B5EF4-FFF2-40B4-BE49-F238E27FC236}">
                  <a16:creationId xmlns:a16="http://schemas.microsoft.com/office/drawing/2014/main" id="{A276A2E0-9B47-4F62-BFC5-F95133261AEE}"/>
                </a:ext>
              </a:extLst>
            </p:cNvPr>
            <p:cNvSpPr txBox="1"/>
            <p:nvPr/>
          </p:nvSpPr>
          <p:spPr>
            <a:xfrm>
              <a:off x="6967557" y="4454402"/>
              <a:ext cx="1751228" cy="646331"/>
            </a:xfrm>
            <a:prstGeom prst="rect">
              <a:avLst/>
            </a:prstGeom>
            <a:noFill/>
          </p:spPr>
          <p:txBody>
            <a:bodyPr wrap="square" rtlCol="0">
              <a:spAutoFit/>
            </a:bodyPr>
            <a:lstStyle/>
            <a:p>
              <a:r>
                <a:rPr lang="en-US" dirty="0">
                  <a:solidFill>
                    <a:schemeClr val="tx1">
                      <a:lumMod val="95000"/>
                      <a:lumOff val="5000"/>
                    </a:schemeClr>
                  </a:solidFill>
                </a:rPr>
                <a:t>XFEL undulators and beamlines</a:t>
              </a:r>
            </a:p>
          </p:txBody>
        </p:sp>
        <p:sp>
          <p:nvSpPr>
            <p:cNvPr id="155" name="TextBox 154">
              <a:extLst>
                <a:ext uri="{FF2B5EF4-FFF2-40B4-BE49-F238E27FC236}">
                  <a16:creationId xmlns:a16="http://schemas.microsoft.com/office/drawing/2014/main" id="{D0F76491-B1A7-48A0-AC17-62729ED83B2B}"/>
                </a:ext>
              </a:extLst>
            </p:cNvPr>
            <p:cNvSpPr txBox="1"/>
            <p:nvPr/>
          </p:nvSpPr>
          <p:spPr>
            <a:xfrm>
              <a:off x="5253742" y="1422753"/>
              <a:ext cx="922047" cy="369332"/>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i="0" u="none" strike="noStrike" kern="1200" cap="none" spc="0" normalizeH="0" baseline="0" noProof="0" dirty="0">
                  <a:ln>
                    <a:noFill/>
                  </a:ln>
                  <a:solidFill>
                    <a:schemeClr val="tx1">
                      <a:lumMod val="95000"/>
                      <a:lumOff val="5000"/>
                    </a:schemeClr>
                  </a:solidFill>
                  <a:uLnTx/>
                  <a:uFillTx/>
                  <a:latin typeface="+mn-lt"/>
                  <a:ea typeface="+mn-ea"/>
                  <a:cs typeface="Arial" charset="0"/>
                </a:rPr>
                <a:t>4.5 GeV</a:t>
              </a:r>
            </a:p>
          </p:txBody>
        </p:sp>
        <p:grpSp>
          <p:nvGrpSpPr>
            <p:cNvPr id="156" name="Group 155">
              <a:extLst>
                <a:ext uri="{FF2B5EF4-FFF2-40B4-BE49-F238E27FC236}">
                  <a16:creationId xmlns:a16="http://schemas.microsoft.com/office/drawing/2014/main" id="{DE6BB1B4-0FDE-49E1-A2E0-649967401E67}"/>
                </a:ext>
              </a:extLst>
            </p:cNvPr>
            <p:cNvGrpSpPr/>
            <p:nvPr/>
          </p:nvGrpSpPr>
          <p:grpSpPr>
            <a:xfrm>
              <a:off x="5238075" y="3781605"/>
              <a:ext cx="789700" cy="52525"/>
              <a:chOff x="2807804" y="3770138"/>
              <a:chExt cx="359067" cy="52525"/>
            </a:xfrm>
          </p:grpSpPr>
          <p:sp>
            <p:nvSpPr>
              <p:cNvPr id="157" name="Rectangle 156">
                <a:extLst>
                  <a:ext uri="{FF2B5EF4-FFF2-40B4-BE49-F238E27FC236}">
                    <a16:creationId xmlns:a16="http://schemas.microsoft.com/office/drawing/2014/main" id="{2A64A9CD-2740-4429-B89C-A26B6B653199}"/>
                  </a:ext>
                </a:extLst>
              </p:cNvPr>
              <p:cNvSpPr/>
              <p:nvPr/>
            </p:nvSpPr>
            <p:spPr>
              <a:xfrm>
                <a:off x="2807804" y="3770138"/>
                <a:ext cx="358785" cy="52525"/>
              </a:xfrm>
              <a:prstGeom prst="rect">
                <a:avLst/>
              </a:prstGeom>
              <a:solidFill>
                <a:srgbClr val="99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158" name="Straight Connector 157">
                <a:extLst>
                  <a:ext uri="{FF2B5EF4-FFF2-40B4-BE49-F238E27FC236}">
                    <a16:creationId xmlns:a16="http://schemas.microsoft.com/office/drawing/2014/main" id="{EF111841-1112-4ECB-84A4-25EDF77B2C5A}"/>
                  </a:ext>
                </a:extLst>
              </p:cNvPr>
              <p:cNvCxnSpPr/>
              <p:nvPr/>
            </p:nvCxnSpPr>
            <p:spPr>
              <a:xfrm>
                <a:off x="2807804" y="3796183"/>
                <a:ext cx="359067" cy="0"/>
              </a:xfrm>
              <a:prstGeom prst="line">
                <a:avLst/>
              </a:prstGeom>
              <a:ln w="28575"/>
            </p:spPr>
            <p:style>
              <a:lnRef idx="1">
                <a:schemeClr val="accent1"/>
              </a:lnRef>
              <a:fillRef idx="0">
                <a:schemeClr val="accent1"/>
              </a:fillRef>
              <a:effectRef idx="0">
                <a:schemeClr val="accent1"/>
              </a:effectRef>
              <a:fontRef idx="minor">
                <a:schemeClr val="tx1"/>
              </a:fontRef>
            </p:style>
          </p:cxnSp>
        </p:grpSp>
        <p:pic>
          <p:nvPicPr>
            <p:cNvPr id="159" name="Picture 66">
              <a:extLst>
                <a:ext uri="{FF2B5EF4-FFF2-40B4-BE49-F238E27FC236}">
                  <a16:creationId xmlns:a16="http://schemas.microsoft.com/office/drawing/2014/main" id="{151967EB-0C0B-479B-AE04-DE412EB6AAF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50548" y="3727630"/>
              <a:ext cx="845834" cy="188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0" name="AutoShape 17">
              <a:extLst>
                <a:ext uri="{FF2B5EF4-FFF2-40B4-BE49-F238E27FC236}">
                  <a16:creationId xmlns:a16="http://schemas.microsoft.com/office/drawing/2014/main" id="{C9A92CE2-6CAE-4D69-B4F3-29E871DF188E}"/>
                </a:ext>
              </a:extLst>
            </p:cNvPr>
            <p:cNvSpPr>
              <a:spLocks noChangeArrowheads="1"/>
            </p:cNvSpPr>
            <p:nvPr/>
          </p:nvSpPr>
          <p:spPr bwMode="auto">
            <a:xfrm>
              <a:off x="8138361" y="3737743"/>
              <a:ext cx="357860" cy="167840"/>
            </a:xfrm>
            <a:prstGeom prst="cube">
              <a:avLst>
                <a:gd name="adj" fmla="val 25000"/>
              </a:avLst>
            </a:prstGeom>
            <a:solidFill>
              <a:srgbClr val="FFFF00"/>
            </a:solidFill>
            <a:ln w="9525">
              <a:solidFill>
                <a:schemeClr val="tx1"/>
              </a:solidFill>
              <a:miter lim="800000"/>
              <a:headEnd/>
              <a:tailE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charset="0"/>
                <a:ea typeface="+mn-ea"/>
                <a:cs typeface="Arial" charset="0"/>
              </a:endParaRPr>
            </a:p>
          </p:txBody>
        </p:sp>
        <p:sp>
          <p:nvSpPr>
            <p:cNvPr id="161" name="TextBox 160">
              <a:extLst>
                <a:ext uri="{FF2B5EF4-FFF2-40B4-BE49-F238E27FC236}">
                  <a16:creationId xmlns:a16="http://schemas.microsoft.com/office/drawing/2014/main" id="{72C066BE-A51D-47B9-AB97-E05CF2722451}"/>
                </a:ext>
              </a:extLst>
            </p:cNvPr>
            <p:cNvSpPr txBox="1"/>
            <p:nvPr/>
          </p:nvSpPr>
          <p:spPr>
            <a:xfrm>
              <a:off x="6317629" y="1411413"/>
              <a:ext cx="1221488" cy="369332"/>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i="0" u="none" strike="noStrike" kern="1200" cap="none" spc="0" normalizeH="0" baseline="0" noProof="0" dirty="0">
                  <a:ln>
                    <a:noFill/>
                  </a:ln>
                  <a:solidFill>
                    <a:schemeClr val="tx1">
                      <a:lumMod val="95000"/>
                      <a:lumOff val="5000"/>
                    </a:schemeClr>
                  </a:solidFill>
                  <a:uLnTx/>
                  <a:uFillTx/>
                  <a:latin typeface="+mn-lt"/>
                  <a:ea typeface="+mn-ea"/>
                  <a:cs typeface="Arial" charset="0"/>
                </a:rPr>
                <a:t>Undulators</a:t>
              </a:r>
            </a:p>
          </p:txBody>
        </p:sp>
        <p:sp>
          <p:nvSpPr>
            <p:cNvPr id="162" name="TextBox 161">
              <a:extLst>
                <a:ext uri="{FF2B5EF4-FFF2-40B4-BE49-F238E27FC236}">
                  <a16:creationId xmlns:a16="http://schemas.microsoft.com/office/drawing/2014/main" id="{55F8818C-C407-492F-A101-86003ED987AB}"/>
                </a:ext>
              </a:extLst>
            </p:cNvPr>
            <p:cNvSpPr txBox="1"/>
            <p:nvPr/>
          </p:nvSpPr>
          <p:spPr>
            <a:xfrm rot="16200000">
              <a:off x="8035565" y="2632679"/>
              <a:ext cx="1326517" cy="369332"/>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i="0" u="none" strike="noStrike" kern="1200" cap="none" spc="0" normalizeH="0" baseline="0" noProof="0" dirty="0">
                  <a:ln>
                    <a:noFill/>
                  </a:ln>
                  <a:solidFill>
                    <a:schemeClr val="tx1">
                      <a:lumMod val="95000"/>
                      <a:lumOff val="5000"/>
                    </a:schemeClr>
                  </a:solidFill>
                  <a:uLnTx/>
                  <a:uFillTx/>
                  <a:latin typeface="+mn-lt"/>
                  <a:ea typeface="+mn-ea"/>
                  <a:cs typeface="Arial" charset="0"/>
                </a:rPr>
                <a:t>End stations</a:t>
              </a:r>
            </a:p>
          </p:txBody>
        </p:sp>
        <p:sp>
          <p:nvSpPr>
            <p:cNvPr id="163" name="TextBox 162">
              <a:extLst>
                <a:ext uri="{FF2B5EF4-FFF2-40B4-BE49-F238E27FC236}">
                  <a16:creationId xmlns:a16="http://schemas.microsoft.com/office/drawing/2014/main" id="{860B5E55-B3AD-401A-9A0D-2AA431A3D335}"/>
                </a:ext>
              </a:extLst>
            </p:cNvPr>
            <p:cNvSpPr txBox="1"/>
            <p:nvPr/>
          </p:nvSpPr>
          <p:spPr>
            <a:xfrm rot="19200000">
              <a:off x="4153912" y="1893434"/>
              <a:ext cx="881920" cy="492571"/>
            </a:xfrm>
            <a:prstGeom prst="rect">
              <a:avLst/>
            </a:prstGeom>
            <a:noFill/>
          </p:spPr>
          <p:txBody>
            <a:bodyPr wrap="square" rtlCol="0">
              <a:spAutoFit/>
            </a:bodyPr>
            <a:lstStyle/>
            <a:p>
              <a:pPr marL="0" marR="0" lvl="0" indent="0" algn="ctr" defTabSz="914400" rtl="0" eaLnBrk="1" fontAlgn="base" latinLnBrk="0" hangingPunct="1">
                <a:lnSpc>
                  <a:spcPct val="70000"/>
                </a:lnSpc>
                <a:spcBef>
                  <a:spcPct val="0"/>
                </a:spcBef>
                <a:spcAft>
                  <a:spcPts val="1200"/>
                </a:spcAft>
                <a:buClrTx/>
                <a:buSzTx/>
                <a:buFontTx/>
                <a:buNone/>
                <a:tabLst/>
                <a:defRPr/>
              </a:pPr>
              <a:r>
                <a:rPr lang="en-US" dirty="0">
                  <a:solidFill>
                    <a:schemeClr val="tx1">
                      <a:lumMod val="95000"/>
                      <a:lumOff val="5000"/>
                    </a:schemeClr>
                  </a:solidFill>
                  <a:cs typeface="Arial" charset="0"/>
                </a:rPr>
                <a:t>Switch yard</a:t>
              </a:r>
              <a:endParaRPr kumimoji="0" lang="en-US" sz="1800" i="0" u="none" strike="noStrike" kern="1200" cap="none" spc="0" normalizeH="0" baseline="0" noProof="0" dirty="0">
                <a:ln>
                  <a:noFill/>
                </a:ln>
                <a:solidFill>
                  <a:schemeClr val="tx1">
                    <a:lumMod val="95000"/>
                    <a:lumOff val="5000"/>
                  </a:schemeClr>
                </a:solidFill>
                <a:uLnTx/>
                <a:uFillTx/>
                <a:latin typeface="+mn-lt"/>
                <a:ea typeface="+mn-ea"/>
                <a:cs typeface="Arial" charset="0"/>
              </a:endParaRPr>
            </a:p>
          </p:txBody>
        </p:sp>
      </p:grpSp>
      <p:sp>
        <p:nvSpPr>
          <p:cNvPr id="165" name="TextBox 164">
            <a:extLst>
              <a:ext uri="{FF2B5EF4-FFF2-40B4-BE49-F238E27FC236}">
                <a16:creationId xmlns:a16="http://schemas.microsoft.com/office/drawing/2014/main" id="{0B802D32-2E5F-469F-9BCB-732C45C621E5}"/>
              </a:ext>
            </a:extLst>
          </p:cNvPr>
          <p:cNvSpPr txBox="1"/>
          <p:nvPr/>
        </p:nvSpPr>
        <p:spPr>
          <a:xfrm>
            <a:off x="0" y="0"/>
            <a:ext cx="11248592" cy="584775"/>
          </a:xfrm>
          <a:prstGeom prst="rect">
            <a:avLst/>
          </a:prstGeom>
          <a:noFill/>
        </p:spPr>
        <p:txBody>
          <a:bodyPr wrap="none" rtlCol="0">
            <a:spAutoFit/>
          </a:bodyPr>
          <a:lstStyle/>
          <a:p>
            <a:r>
              <a:rPr lang="en-GB" sz="3200" b="1" kern="800" dirty="0">
                <a:latin typeface="Arial" panose="020B0604020202020204" pitchFamily="34" charset="0"/>
                <a:ea typeface="Times New Roman" panose="02020603050405020304" pitchFamily="18" charset="0"/>
                <a:cs typeface="Arial" panose="020B0604020202020204" pitchFamily="34" charset="0"/>
              </a:rPr>
              <a:t>M</a:t>
            </a:r>
            <a:r>
              <a:rPr lang="en-GB" sz="3200" b="1" kern="800" dirty="0">
                <a:effectLst/>
                <a:latin typeface="Arial" panose="020B0604020202020204" pitchFamily="34" charset="0"/>
                <a:ea typeface="Times New Roman" panose="02020603050405020304" pitchFamily="18" charset="0"/>
                <a:cs typeface="Arial" panose="020B0604020202020204" pitchFamily="34" charset="0"/>
              </a:rPr>
              <a:t>ulti-user tender-to-hard X-ray free electron laser facility</a:t>
            </a:r>
            <a:endParaRPr lang="en-US" sz="3200" b="1" dirty="0">
              <a:latin typeface="Arial" panose="020B0604020202020204" pitchFamily="34" charset="0"/>
              <a:cs typeface="Arial" panose="020B0604020202020204" pitchFamily="34" charset="0"/>
            </a:endParaRPr>
          </a:p>
        </p:txBody>
      </p:sp>
      <p:sp>
        <p:nvSpPr>
          <p:cNvPr id="168" name="TextBox 167">
            <a:extLst>
              <a:ext uri="{FF2B5EF4-FFF2-40B4-BE49-F238E27FC236}">
                <a16:creationId xmlns:a16="http://schemas.microsoft.com/office/drawing/2014/main" id="{CD26A39F-0349-429C-8EDD-1534B44C2AD4}"/>
              </a:ext>
            </a:extLst>
          </p:cNvPr>
          <p:cNvSpPr txBox="1"/>
          <p:nvPr/>
        </p:nvSpPr>
        <p:spPr>
          <a:xfrm>
            <a:off x="582805" y="5295482"/>
            <a:ext cx="3689023" cy="400110"/>
          </a:xfrm>
          <a:prstGeom prst="rect">
            <a:avLst/>
          </a:prstGeom>
          <a:noFill/>
        </p:spPr>
        <p:txBody>
          <a:bodyPr wrap="none" rtlCol="0">
            <a:spAutoFit/>
          </a:bodyPr>
          <a:lstStyle/>
          <a:p>
            <a:r>
              <a:rPr lang="en-US" sz="2000" dirty="0">
                <a:latin typeface="Arial" panose="020B0604020202020204" pitchFamily="34" charset="0"/>
                <a:cs typeface="Arial" panose="020B0604020202020204" pitchFamily="34" charset="0"/>
              </a:rPr>
              <a:t>High wall plug power efficiency</a:t>
            </a:r>
          </a:p>
        </p:txBody>
      </p:sp>
      <p:sp>
        <p:nvSpPr>
          <p:cNvPr id="169" name="TextBox 168">
            <a:extLst>
              <a:ext uri="{FF2B5EF4-FFF2-40B4-BE49-F238E27FC236}">
                <a16:creationId xmlns:a16="http://schemas.microsoft.com/office/drawing/2014/main" id="{E3E2F3BE-674E-465A-9730-91D7709B8778}"/>
              </a:ext>
            </a:extLst>
          </p:cNvPr>
          <p:cNvSpPr txBox="1"/>
          <p:nvPr/>
        </p:nvSpPr>
        <p:spPr>
          <a:xfrm>
            <a:off x="815592" y="5709139"/>
            <a:ext cx="5074915" cy="369332"/>
          </a:xfrm>
          <a:prstGeom prst="rect">
            <a:avLst/>
          </a:prstGeom>
          <a:noFill/>
        </p:spPr>
        <p:txBody>
          <a:bodyPr wrap="none" rtlCol="0">
            <a:spAutoFit/>
          </a:bodyPr>
          <a:lstStyle/>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CWAs do not need electrical power (almost)</a:t>
            </a:r>
          </a:p>
        </p:txBody>
      </p:sp>
      <p:sp>
        <p:nvSpPr>
          <p:cNvPr id="170" name="TextBox 169">
            <a:extLst>
              <a:ext uri="{FF2B5EF4-FFF2-40B4-BE49-F238E27FC236}">
                <a16:creationId xmlns:a16="http://schemas.microsoft.com/office/drawing/2014/main" id="{B733946E-9472-4D3A-9696-908D8654F336}"/>
              </a:ext>
            </a:extLst>
          </p:cNvPr>
          <p:cNvSpPr txBox="1"/>
          <p:nvPr/>
        </p:nvSpPr>
        <p:spPr>
          <a:xfrm>
            <a:off x="777073" y="6062506"/>
            <a:ext cx="5557932" cy="369332"/>
          </a:xfrm>
          <a:prstGeom prst="rect">
            <a:avLst/>
          </a:prstGeom>
          <a:noFill/>
        </p:spPr>
        <p:txBody>
          <a:bodyPr wrap="none" rtlCol="0">
            <a:spAutoFit/>
          </a:bodyPr>
          <a:lstStyle/>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Undulators do not need electrical power (almost) </a:t>
            </a:r>
          </a:p>
        </p:txBody>
      </p:sp>
      <p:sp>
        <p:nvSpPr>
          <p:cNvPr id="171" name="TextBox 170">
            <a:extLst>
              <a:ext uri="{FF2B5EF4-FFF2-40B4-BE49-F238E27FC236}">
                <a16:creationId xmlns:a16="http://schemas.microsoft.com/office/drawing/2014/main" id="{21F365CA-023D-487D-B12F-6D32131D78B9}"/>
              </a:ext>
            </a:extLst>
          </p:cNvPr>
          <p:cNvSpPr txBox="1"/>
          <p:nvPr/>
        </p:nvSpPr>
        <p:spPr>
          <a:xfrm>
            <a:off x="7793820" y="4970475"/>
            <a:ext cx="4283461" cy="923330"/>
          </a:xfrm>
          <a:prstGeom prst="rect">
            <a:avLst/>
          </a:prstGeom>
          <a:noFill/>
        </p:spPr>
        <p:txBody>
          <a:bodyPr wrap="square" rtlCol="0">
            <a:spAutoFit/>
          </a:bodyPr>
          <a:lstStyle/>
          <a:p>
            <a:r>
              <a:rPr lang="en-US" dirty="0">
                <a:effectLst/>
                <a:latin typeface="Arial" panose="020B0604020202020204" pitchFamily="34" charset="0"/>
              </a:rPr>
              <a:t>Photon energy ℏ𝜔 versus undulator parameter 𝐾 calculated for FNAPU with a period of 12.6 mm</a:t>
            </a:r>
            <a:r>
              <a:rPr lang="en-US" dirty="0">
                <a:latin typeface="Arial" panose="020B0604020202020204" pitchFamily="34" charset="0"/>
              </a:rPr>
              <a:t>. </a:t>
            </a:r>
          </a:p>
        </p:txBody>
      </p:sp>
      <p:sp>
        <p:nvSpPr>
          <p:cNvPr id="172" name="TextBox 171">
            <a:extLst>
              <a:ext uri="{FF2B5EF4-FFF2-40B4-BE49-F238E27FC236}">
                <a16:creationId xmlns:a16="http://schemas.microsoft.com/office/drawing/2014/main" id="{6CAE7DF6-6447-4F02-A26E-53798C20D6F0}"/>
              </a:ext>
            </a:extLst>
          </p:cNvPr>
          <p:cNvSpPr txBox="1"/>
          <p:nvPr/>
        </p:nvSpPr>
        <p:spPr>
          <a:xfrm>
            <a:off x="7657749" y="760063"/>
            <a:ext cx="3958146" cy="923330"/>
          </a:xfrm>
          <a:prstGeom prst="rect">
            <a:avLst/>
          </a:prstGeom>
          <a:noFill/>
        </p:spPr>
        <p:txBody>
          <a:bodyPr wrap="square" rtlCol="0">
            <a:spAutoFit/>
          </a:bodyPr>
          <a:lstStyle/>
          <a:p>
            <a:r>
              <a:rPr lang="en-US" dirty="0">
                <a:latin typeface="Arial" panose="020B0604020202020204" pitchFamily="34" charset="0"/>
              </a:rPr>
              <a:t>W</a:t>
            </a:r>
            <a:r>
              <a:rPr lang="en-US" dirty="0">
                <a:effectLst/>
                <a:latin typeface="Arial" panose="020B0604020202020204" pitchFamily="34" charset="0"/>
              </a:rPr>
              <a:t>avelengths from 1.5 keV to 10 keV. </a:t>
            </a:r>
            <a:r>
              <a:rPr lang="en-US" dirty="0">
                <a:latin typeface="Arial" panose="020B0604020202020204" pitchFamily="34" charset="0"/>
              </a:rPr>
              <a:t>This range</a:t>
            </a:r>
            <a:r>
              <a:rPr lang="en-US" dirty="0">
                <a:effectLst/>
                <a:latin typeface="Arial" panose="020B0604020202020204" pitchFamily="34" charset="0"/>
              </a:rPr>
              <a:t> includes 𝐾-edges of 18 atoms from silicon to zinc.</a:t>
            </a:r>
            <a:endParaRPr lang="en-US" dirty="0"/>
          </a:p>
        </p:txBody>
      </p:sp>
      <p:pic>
        <p:nvPicPr>
          <p:cNvPr id="175" name="Picture 174" descr="Chart&#10;&#10;Description automatically generated with low confidence">
            <a:extLst>
              <a:ext uri="{FF2B5EF4-FFF2-40B4-BE49-F238E27FC236}">
                <a16:creationId xmlns:a16="http://schemas.microsoft.com/office/drawing/2014/main" id="{154D6F1C-CD29-49CD-9709-F55CF3E067C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86910" y="1867091"/>
            <a:ext cx="4571429" cy="3066667"/>
          </a:xfrm>
          <a:prstGeom prst="rect">
            <a:avLst/>
          </a:prstGeom>
        </p:spPr>
      </p:pic>
    </p:spTree>
    <p:extLst>
      <p:ext uri="{BB962C8B-B14F-4D97-AF65-F5344CB8AC3E}">
        <p14:creationId xmlns:p14="http://schemas.microsoft.com/office/powerpoint/2010/main" val="1627135704"/>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 name="TextBox 108">
            <a:extLst>
              <a:ext uri="{FF2B5EF4-FFF2-40B4-BE49-F238E27FC236}">
                <a16:creationId xmlns:a16="http://schemas.microsoft.com/office/drawing/2014/main" id="{1C56A345-50B8-4B72-8BD7-76622EABED98}"/>
              </a:ext>
            </a:extLst>
          </p:cNvPr>
          <p:cNvSpPr txBox="1"/>
          <p:nvPr/>
        </p:nvSpPr>
        <p:spPr>
          <a:xfrm>
            <a:off x="42041" y="-10511"/>
            <a:ext cx="11615897" cy="954107"/>
          </a:xfrm>
          <a:prstGeom prst="rect">
            <a:avLst/>
          </a:prstGeom>
          <a:noFill/>
        </p:spPr>
        <p:txBody>
          <a:bodyPr wrap="square" rtlCol="0">
            <a:spAutoFit/>
          </a:bodyPr>
          <a:lstStyle/>
          <a:p>
            <a:r>
              <a:rPr lang="en-US" sz="2800" dirty="0">
                <a:latin typeface="Arial" panose="020B0604020202020204" pitchFamily="34" charset="0"/>
                <a:cs typeface="Arial" panose="020B0604020202020204" pitchFamily="34" charset="0"/>
              </a:rPr>
              <a:t>Collinear </a:t>
            </a:r>
            <a:r>
              <a:rPr lang="en-US" sz="2800" dirty="0" err="1">
                <a:latin typeface="Arial" panose="020B0604020202020204" pitchFamily="34" charset="0"/>
                <a:cs typeface="Arial" panose="020B0604020202020204" pitchFamily="34" charset="0"/>
              </a:rPr>
              <a:t>wakefield</a:t>
            </a:r>
            <a:r>
              <a:rPr lang="en-US" sz="2800" dirty="0">
                <a:latin typeface="Arial" panose="020B0604020202020204" pitchFamily="34" charset="0"/>
                <a:cs typeface="Arial" panose="020B0604020202020204" pitchFamily="34" charset="0"/>
              </a:rPr>
              <a:t> acceleration using one drive and one witness bunch is well suited for a high repetition rate operation</a:t>
            </a:r>
            <a:endParaRPr lang="en-US" sz="2800" baseline="30000" dirty="0">
              <a:latin typeface="Arial" panose="020B0604020202020204" pitchFamily="34" charset="0"/>
              <a:cs typeface="Arial" panose="020B0604020202020204" pitchFamily="34" charset="0"/>
            </a:endParaRPr>
          </a:p>
        </p:txBody>
      </p:sp>
      <p:sp>
        <p:nvSpPr>
          <p:cNvPr id="112" name="Slide Number Placeholder 111">
            <a:extLst>
              <a:ext uri="{FF2B5EF4-FFF2-40B4-BE49-F238E27FC236}">
                <a16:creationId xmlns:a16="http://schemas.microsoft.com/office/drawing/2014/main" id="{8D6B6145-E528-4139-9292-13C89DE8EEFE}"/>
              </a:ext>
            </a:extLst>
          </p:cNvPr>
          <p:cNvSpPr>
            <a:spLocks noGrp="1"/>
          </p:cNvSpPr>
          <p:nvPr>
            <p:ph type="sldNum" sz="quarter" idx="12"/>
          </p:nvPr>
        </p:nvSpPr>
        <p:spPr>
          <a:xfrm>
            <a:off x="11424744" y="6345840"/>
            <a:ext cx="475593"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F209DE7-2D65-4003-BC76-751D56BDABE9}" type="slidenum">
              <a:rPr lang="en-US" smtClean="0"/>
              <a:pPr/>
              <a:t>5</a:t>
            </a:fld>
            <a:endParaRPr lang="en-US" dirty="0"/>
          </a:p>
        </p:txBody>
      </p:sp>
      <p:sp>
        <p:nvSpPr>
          <p:cNvPr id="4" name="TextBox 3">
            <a:extLst>
              <a:ext uri="{FF2B5EF4-FFF2-40B4-BE49-F238E27FC236}">
                <a16:creationId xmlns:a16="http://schemas.microsoft.com/office/drawing/2014/main" id="{84F49C3E-D929-452F-97AE-FDA66A59ED70}"/>
              </a:ext>
            </a:extLst>
          </p:cNvPr>
          <p:cNvSpPr txBox="1"/>
          <p:nvPr/>
        </p:nvSpPr>
        <p:spPr>
          <a:xfrm>
            <a:off x="6423540" y="1493880"/>
            <a:ext cx="4758810" cy="830997"/>
          </a:xfrm>
          <a:prstGeom prst="rect">
            <a:avLst/>
          </a:prstGeom>
          <a:noFill/>
        </p:spPr>
        <p:txBody>
          <a:bodyPr wrap="square" rtlCol="0">
            <a:spAutoFit/>
          </a:bodyPr>
          <a:lstStyle/>
          <a:p>
            <a:r>
              <a:rPr lang="en-US" sz="2400" dirty="0">
                <a:latin typeface="Arial" panose="020B0604020202020204" pitchFamily="34" charset="0"/>
              </a:rPr>
              <a:t>… because t</a:t>
            </a:r>
            <a:r>
              <a:rPr lang="en-US" sz="2400" dirty="0">
                <a:effectLst/>
                <a:latin typeface="Arial" panose="020B0604020202020204" pitchFamily="34" charset="0"/>
              </a:rPr>
              <a:t>he </a:t>
            </a:r>
            <a:r>
              <a:rPr lang="en-US" sz="2400" dirty="0" err="1">
                <a:effectLst/>
                <a:latin typeface="Arial" panose="020B0604020202020204" pitchFamily="34" charset="0"/>
              </a:rPr>
              <a:t>wakefield</a:t>
            </a:r>
            <a:r>
              <a:rPr lang="en-US" sz="2400" dirty="0">
                <a:effectLst/>
                <a:latin typeface="Arial" panose="020B0604020202020204" pitchFamily="34" charset="0"/>
              </a:rPr>
              <a:t> needs to exist only for a short time!</a:t>
            </a:r>
            <a:endParaRPr lang="en-US" sz="2400" dirty="0"/>
          </a:p>
        </p:txBody>
      </p:sp>
      <p:sp>
        <p:nvSpPr>
          <p:cNvPr id="110" name="TextBox 109">
            <a:extLst>
              <a:ext uri="{FF2B5EF4-FFF2-40B4-BE49-F238E27FC236}">
                <a16:creationId xmlns:a16="http://schemas.microsoft.com/office/drawing/2014/main" id="{3194D7FD-7717-4DA5-B65D-D63A6883B838}"/>
              </a:ext>
            </a:extLst>
          </p:cNvPr>
          <p:cNvSpPr txBox="1"/>
          <p:nvPr/>
        </p:nvSpPr>
        <p:spPr>
          <a:xfrm>
            <a:off x="164187" y="2757765"/>
            <a:ext cx="5878532" cy="369332"/>
          </a:xfrm>
          <a:prstGeom prst="rect">
            <a:avLst/>
          </a:prstGeom>
          <a:noFill/>
        </p:spPr>
        <p:txBody>
          <a:bodyPr wrap="none" rtlCol="0">
            <a:spAutoFit/>
          </a:bodyPr>
          <a:lstStyle/>
          <a:p>
            <a:r>
              <a:rPr lang="en-US" dirty="0"/>
              <a:t>The corrugated waveguide is used to obtain a </a:t>
            </a:r>
            <a:r>
              <a:rPr lang="en-US" dirty="0" err="1"/>
              <a:t>wakefield</a:t>
            </a:r>
            <a:endParaRPr lang="en-US" dirty="0"/>
          </a:p>
        </p:txBody>
      </p:sp>
      <p:grpSp>
        <p:nvGrpSpPr>
          <p:cNvPr id="6" name="Group 5">
            <a:extLst>
              <a:ext uri="{FF2B5EF4-FFF2-40B4-BE49-F238E27FC236}">
                <a16:creationId xmlns:a16="http://schemas.microsoft.com/office/drawing/2014/main" id="{1963F364-960C-4359-A8E9-548356CA2A0E}"/>
              </a:ext>
            </a:extLst>
          </p:cNvPr>
          <p:cNvGrpSpPr/>
          <p:nvPr/>
        </p:nvGrpSpPr>
        <p:grpSpPr>
          <a:xfrm>
            <a:off x="171601" y="3274807"/>
            <a:ext cx="5962499" cy="2783093"/>
            <a:chOff x="835068" y="3739890"/>
            <a:chExt cx="6245364" cy="3118110"/>
          </a:xfrm>
        </p:grpSpPr>
        <p:pic>
          <p:nvPicPr>
            <p:cNvPr id="36" name="Picture 35" descr="Chart, histogram&#10;&#10;Description automatically generated">
              <a:extLst>
                <a:ext uri="{FF2B5EF4-FFF2-40B4-BE49-F238E27FC236}">
                  <a16:creationId xmlns:a16="http://schemas.microsoft.com/office/drawing/2014/main" id="{29D31B2A-3B40-42F0-90FC-66A14418BF9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5068" y="3739890"/>
              <a:ext cx="6245364" cy="3118110"/>
            </a:xfrm>
            <a:prstGeom prst="rect">
              <a:avLst/>
            </a:prstGeom>
          </p:spPr>
        </p:pic>
        <p:sp>
          <p:nvSpPr>
            <p:cNvPr id="39" name="TextBox 38">
              <a:extLst>
                <a:ext uri="{FF2B5EF4-FFF2-40B4-BE49-F238E27FC236}">
                  <a16:creationId xmlns:a16="http://schemas.microsoft.com/office/drawing/2014/main" id="{291FE0C1-947F-43FF-88AC-ECE68FF1440E}"/>
                </a:ext>
              </a:extLst>
            </p:cNvPr>
            <p:cNvSpPr txBox="1"/>
            <p:nvPr/>
          </p:nvSpPr>
          <p:spPr>
            <a:xfrm>
              <a:off x="5279218" y="5517279"/>
              <a:ext cx="1621662"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tail, attenuated</a:t>
              </a:r>
            </a:p>
          </p:txBody>
        </p:sp>
        <p:sp>
          <p:nvSpPr>
            <p:cNvPr id="40" name="TextBox 39">
              <a:extLst>
                <a:ext uri="{FF2B5EF4-FFF2-40B4-BE49-F238E27FC236}">
                  <a16:creationId xmlns:a16="http://schemas.microsoft.com/office/drawing/2014/main" id="{CF7D46E2-D3CD-49FE-9F40-3D9A48AB7458}"/>
                </a:ext>
              </a:extLst>
            </p:cNvPr>
            <p:cNvSpPr txBox="1"/>
            <p:nvPr/>
          </p:nvSpPr>
          <p:spPr>
            <a:xfrm>
              <a:off x="2082243" y="5495018"/>
              <a:ext cx="65434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head</a:t>
              </a:r>
            </a:p>
          </p:txBody>
        </p:sp>
      </p:grpSp>
      <p:sp>
        <p:nvSpPr>
          <p:cNvPr id="44" name="Title 1">
            <a:extLst>
              <a:ext uri="{FF2B5EF4-FFF2-40B4-BE49-F238E27FC236}">
                <a16:creationId xmlns:a16="http://schemas.microsoft.com/office/drawing/2014/main" id="{23B2AF2E-A595-4AE7-AC19-CF14FF360C82}"/>
              </a:ext>
            </a:extLst>
          </p:cNvPr>
          <p:cNvSpPr txBox="1">
            <a:spLocks/>
          </p:cNvSpPr>
          <p:nvPr/>
        </p:nvSpPr>
        <p:spPr>
          <a:xfrm>
            <a:off x="221477" y="5984107"/>
            <a:ext cx="5998348" cy="87389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ltLang="zh-CN" sz="1800" kern="0" dirty="0">
                <a:solidFill>
                  <a:srgbClr val="000000"/>
                </a:solidFill>
                <a:latin typeface="Arial" panose="020B0604020202020204" pitchFamily="34" charset="0"/>
                <a:ea typeface="ＭＳ Ｐゴシック" pitchFamily="34" charset="-128"/>
                <a:cs typeface="Arial" panose="020B0604020202020204" pitchFamily="34" charset="0"/>
              </a:rPr>
              <a:t>RF power envelope at the end of a 0.5 m long section of CWA operating at 180 GHz. The </a:t>
            </a:r>
            <a:r>
              <a:rPr lang="en-US" altLang="zh-CN" sz="1800" kern="0" dirty="0" err="1">
                <a:solidFill>
                  <a:srgbClr val="000000"/>
                </a:solidFill>
                <a:latin typeface="Arial" panose="020B0604020202020204" pitchFamily="34" charset="0"/>
                <a:ea typeface="ＭＳ Ｐゴシック" pitchFamily="34" charset="-128"/>
                <a:cs typeface="Arial" panose="020B0604020202020204" pitchFamily="34" charset="0"/>
              </a:rPr>
              <a:t>wakefield</a:t>
            </a:r>
            <a:r>
              <a:rPr lang="en-US" altLang="zh-CN" sz="1800" kern="0" dirty="0">
                <a:solidFill>
                  <a:srgbClr val="000000"/>
                </a:solidFill>
                <a:latin typeface="Arial" panose="020B0604020202020204" pitchFamily="34" charset="0"/>
                <a:ea typeface="ＭＳ Ｐゴシック" pitchFamily="34" charset="-128"/>
                <a:cs typeface="Arial" panose="020B0604020202020204" pitchFamily="34" charset="0"/>
              </a:rPr>
              <a:t> decays due to dissipation in the walls.</a:t>
            </a:r>
          </a:p>
          <a:p>
            <a:pPr marL="0" marR="0" lvl="0" indent="0" algn="l" defTabSz="914400" rtl="0" eaLnBrk="1" fontAlgn="auto" latinLnBrk="0" hangingPunct="1">
              <a:lnSpc>
                <a:spcPct val="90000"/>
              </a:lnSpc>
              <a:spcBef>
                <a:spcPct val="0"/>
              </a:spcBef>
              <a:spcAft>
                <a:spcPts val="0"/>
              </a:spcAft>
              <a:buClrTx/>
              <a:buSzTx/>
              <a:buFontTx/>
              <a:buNone/>
              <a:tabLst/>
              <a:defRPr/>
            </a:pPr>
            <a:endParaRPr lang="en-US" altLang="zh-CN" sz="1800" kern="0" dirty="0">
              <a:solidFill>
                <a:srgbClr val="000000"/>
              </a:solidFill>
              <a:latin typeface="Arial" panose="020B0604020202020204" pitchFamily="34" charset="0"/>
              <a:ea typeface="ＭＳ Ｐゴシック" pitchFamily="34" charset="-128"/>
              <a:cs typeface="Arial" panose="020B0604020202020204" pitchFamily="34" charset="0"/>
            </a:endParaRPr>
          </a:p>
        </p:txBody>
      </p:sp>
      <p:grpSp>
        <p:nvGrpSpPr>
          <p:cNvPr id="17" name="Group 16">
            <a:extLst>
              <a:ext uri="{FF2B5EF4-FFF2-40B4-BE49-F238E27FC236}">
                <a16:creationId xmlns:a16="http://schemas.microsoft.com/office/drawing/2014/main" id="{08FD5B89-6D00-45CC-B485-34AD398AA499}"/>
              </a:ext>
            </a:extLst>
          </p:cNvPr>
          <p:cNvGrpSpPr/>
          <p:nvPr/>
        </p:nvGrpSpPr>
        <p:grpSpPr>
          <a:xfrm>
            <a:off x="799492" y="1082974"/>
            <a:ext cx="4172886" cy="1681608"/>
            <a:chOff x="1418617" y="1140124"/>
            <a:chExt cx="4172886" cy="1681608"/>
          </a:xfrm>
        </p:grpSpPr>
        <p:grpSp>
          <p:nvGrpSpPr>
            <p:cNvPr id="113" name="Group 112">
              <a:extLst>
                <a:ext uri="{FF2B5EF4-FFF2-40B4-BE49-F238E27FC236}">
                  <a16:creationId xmlns:a16="http://schemas.microsoft.com/office/drawing/2014/main" id="{8C113644-73B7-4D78-8B78-325B63EF372A}"/>
                </a:ext>
              </a:extLst>
            </p:cNvPr>
            <p:cNvGrpSpPr/>
            <p:nvPr/>
          </p:nvGrpSpPr>
          <p:grpSpPr>
            <a:xfrm>
              <a:off x="1418617" y="1472608"/>
              <a:ext cx="4168794" cy="1349124"/>
              <a:chOff x="3393053" y="4546026"/>
              <a:chExt cx="4168794" cy="1349124"/>
            </a:xfrm>
          </p:grpSpPr>
          <p:pic>
            <p:nvPicPr>
              <p:cNvPr id="99" name="Picture 98">
                <a:extLst>
                  <a:ext uri="{FF2B5EF4-FFF2-40B4-BE49-F238E27FC236}">
                    <a16:creationId xmlns:a16="http://schemas.microsoft.com/office/drawing/2014/main" id="{A8403D83-CEC3-484B-BF95-93F549EB63F8}"/>
                  </a:ext>
                </a:extLst>
              </p:cNvPr>
              <p:cNvPicPr>
                <a:picLocks noChangeAspect="1"/>
              </p:cNvPicPr>
              <p:nvPr/>
            </p:nvPicPr>
            <p:blipFill>
              <a:blip r:embed="rId6"/>
              <a:stretch>
                <a:fillRect/>
              </a:stretch>
            </p:blipFill>
            <p:spPr>
              <a:xfrm flipH="1">
                <a:off x="3393053" y="4546026"/>
                <a:ext cx="4092127" cy="1345324"/>
              </a:xfrm>
              <a:prstGeom prst="rect">
                <a:avLst/>
              </a:prstGeom>
            </p:spPr>
          </p:pic>
          <p:pic>
            <p:nvPicPr>
              <p:cNvPr id="100" name="Picture 99">
                <a:extLst>
                  <a:ext uri="{FF2B5EF4-FFF2-40B4-BE49-F238E27FC236}">
                    <a16:creationId xmlns:a16="http://schemas.microsoft.com/office/drawing/2014/main" id="{7D18B2D1-FAA2-4CF2-99D9-66AD62ABBC63}"/>
                  </a:ext>
                </a:extLst>
              </p:cNvPr>
              <p:cNvPicPr>
                <a:picLocks noChangeAspect="1"/>
              </p:cNvPicPr>
              <p:nvPr/>
            </p:nvPicPr>
            <p:blipFill>
              <a:blip r:embed="rId7"/>
              <a:stretch>
                <a:fillRect/>
              </a:stretch>
            </p:blipFill>
            <p:spPr>
              <a:xfrm flipH="1">
                <a:off x="6950539" y="4556388"/>
                <a:ext cx="310303" cy="1338762"/>
              </a:xfrm>
              <a:prstGeom prst="rect">
                <a:avLst/>
              </a:prstGeom>
            </p:spPr>
          </p:pic>
          <p:pic>
            <p:nvPicPr>
              <p:cNvPr id="101" name="Picture 100">
                <a:extLst>
                  <a:ext uri="{FF2B5EF4-FFF2-40B4-BE49-F238E27FC236}">
                    <a16:creationId xmlns:a16="http://schemas.microsoft.com/office/drawing/2014/main" id="{0C7DA351-A357-433B-9451-823397EBC671}"/>
                  </a:ext>
                </a:extLst>
              </p:cNvPr>
              <p:cNvPicPr>
                <a:picLocks noChangeAspect="1"/>
              </p:cNvPicPr>
              <p:nvPr/>
            </p:nvPicPr>
            <p:blipFill>
              <a:blip r:embed="rId7"/>
              <a:stretch>
                <a:fillRect/>
              </a:stretch>
            </p:blipFill>
            <p:spPr>
              <a:xfrm flipH="1">
                <a:off x="7251544" y="4555210"/>
                <a:ext cx="310303" cy="1338762"/>
              </a:xfrm>
              <a:prstGeom prst="rect">
                <a:avLst/>
              </a:prstGeom>
            </p:spPr>
          </p:pic>
          <p:sp>
            <p:nvSpPr>
              <p:cNvPr id="102" name="Rectangle 101">
                <a:extLst>
                  <a:ext uri="{FF2B5EF4-FFF2-40B4-BE49-F238E27FC236}">
                    <a16:creationId xmlns:a16="http://schemas.microsoft.com/office/drawing/2014/main" id="{DA8B3EF2-5013-4525-89D8-709C6D7762B6}"/>
                  </a:ext>
                </a:extLst>
              </p:cNvPr>
              <p:cNvSpPr/>
              <p:nvPr/>
            </p:nvSpPr>
            <p:spPr>
              <a:xfrm>
                <a:off x="7068462" y="5078886"/>
                <a:ext cx="223140" cy="148653"/>
              </a:xfrm>
              <a:prstGeom prst="rect">
                <a:avLst/>
              </a:prstGeom>
              <a:solidFill>
                <a:srgbClr val="060BD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3" name="Rectangle 102">
                <a:extLst>
                  <a:ext uri="{FF2B5EF4-FFF2-40B4-BE49-F238E27FC236}">
                    <a16:creationId xmlns:a16="http://schemas.microsoft.com/office/drawing/2014/main" id="{3247C957-4293-4A93-9CBE-65CB3D6D9827}"/>
                  </a:ext>
                </a:extLst>
              </p:cNvPr>
              <p:cNvSpPr/>
              <p:nvPr/>
            </p:nvSpPr>
            <p:spPr>
              <a:xfrm>
                <a:off x="7081246" y="4858267"/>
                <a:ext cx="223140" cy="148653"/>
              </a:xfrm>
              <a:prstGeom prst="rect">
                <a:avLst/>
              </a:prstGeom>
              <a:solidFill>
                <a:srgbClr val="060BD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4" name="Rectangle 103">
                <a:extLst>
                  <a:ext uri="{FF2B5EF4-FFF2-40B4-BE49-F238E27FC236}">
                    <a16:creationId xmlns:a16="http://schemas.microsoft.com/office/drawing/2014/main" id="{E6CF1D50-143A-402E-ADC5-3DCFD4CC74C9}"/>
                  </a:ext>
                </a:extLst>
              </p:cNvPr>
              <p:cNvSpPr/>
              <p:nvPr/>
            </p:nvSpPr>
            <p:spPr>
              <a:xfrm>
                <a:off x="7059164" y="5501250"/>
                <a:ext cx="223140" cy="148653"/>
              </a:xfrm>
              <a:prstGeom prst="rect">
                <a:avLst/>
              </a:prstGeom>
              <a:solidFill>
                <a:srgbClr val="060BD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5" name="Rectangle 104">
                <a:extLst>
                  <a:ext uri="{FF2B5EF4-FFF2-40B4-BE49-F238E27FC236}">
                    <a16:creationId xmlns:a16="http://schemas.microsoft.com/office/drawing/2014/main" id="{7C0903F2-8F8E-4C83-8153-96BF8C0CE1F9}"/>
                  </a:ext>
                </a:extLst>
              </p:cNvPr>
              <p:cNvSpPr/>
              <p:nvPr/>
            </p:nvSpPr>
            <p:spPr>
              <a:xfrm>
                <a:off x="7071948" y="5259394"/>
                <a:ext cx="223140" cy="148653"/>
              </a:xfrm>
              <a:prstGeom prst="rect">
                <a:avLst/>
              </a:prstGeom>
              <a:solidFill>
                <a:srgbClr val="060BD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6" name="Rectangle 105">
                <a:extLst>
                  <a:ext uri="{FF2B5EF4-FFF2-40B4-BE49-F238E27FC236}">
                    <a16:creationId xmlns:a16="http://schemas.microsoft.com/office/drawing/2014/main" id="{5E6F03A9-B9CC-4848-BF57-35A48C559D30}"/>
                  </a:ext>
                </a:extLst>
              </p:cNvPr>
              <p:cNvSpPr/>
              <p:nvPr/>
            </p:nvSpPr>
            <p:spPr>
              <a:xfrm>
                <a:off x="7325302" y="5084787"/>
                <a:ext cx="223140" cy="148653"/>
              </a:xfrm>
              <a:prstGeom prst="rect">
                <a:avLst/>
              </a:prstGeom>
              <a:solidFill>
                <a:srgbClr val="060BD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7" name="Rectangle 106">
                <a:extLst>
                  <a:ext uri="{FF2B5EF4-FFF2-40B4-BE49-F238E27FC236}">
                    <a16:creationId xmlns:a16="http://schemas.microsoft.com/office/drawing/2014/main" id="{05059F51-15D4-4D1D-8243-17CB94EFAB10}"/>
                  </a:ext>
                </a:extLst>
              </p:cNvPr>
              <p:cNvSpPr/>
              <p:nvPr/>
            </p:nvSpPr>
            <p:spPr>
              <a:xfrm>
                <a:off x="7328789" y="5265294"/>
                <a:ext cx="223140" cy="148653"/>
              </a:xfrm>
              <a:prstGeom prst="rect">
                <a:avLst/>
              </a:prstGeom>
              <a:solidFill>
                <a:srgbClr val="060BD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08" name="Picture 107">
                <a:extLst>
                  <a:ext uri="{FF2B5EF4-FFF2-40B4-BE49-F238E27FC236}">
                    <a16:creationId xmlns:a16="http://schemas.microsoft.com/office/drawing/2014/main" id="{616F34DF-3A3B-41DA-9951-12A2130EA653}"/>
                  </a:ext>
                </a:extLst>
              </p:cNvPr>
              <p:cNvPicPr>
                <a:picLocks noChangeAspect="1"/>
              </p:cNvPicPr>
              <p:nvPr/>
            </p:nvPicPr>
            <p:blipFill>
              <a:blip r:embed="rId8"/>
              <a:stretch>
                <a:fillRect/>
              </a:stretch>
            </p:blipFill>
            <p:spPr>
              <a:xfrm flipH="1">
                <a:off x="6862247" y="4867925"/>
                <a:ext cx="193940" cy="800632"/>
              </a:xfrm>
              <a:prstGeom prst="rect">
                <a:avLst/>
              </a:prstGeom>
            </p:spPr>
          </p:pic>
        </p:grpSp>
        <p:sp>
          <p:nvSpPr>
            <p:cNvPr id="88" name="Oval 87">
              <a:extLst>
                <a:ext uri="{FF2B5EF4-FFF2-40B4-BE49-F238E27FC236}">
                  <a16:creationId xmlns:a16="http://schemas.microsoft.com/office/drawing/2014/main" id="{3FFA0D71-EB3F-4C54-86A9-04A76B5E1861}"/>
                </a:ext>
              </a:extLst>
            </p:cNvPr>
            <p:cNvSpPr/>
            <p:nvPr/>
          </p:nvSpPr>
          <p:spPr>
            <a:xfrm>
              <a:off x="4829636" y="2119879"/>
              <a:ext cx="184935" cy="113016"/>
            </a:xfrm>
            <a:prstGeom prst="ellipse">
              <a:avLst/>
            </a:prstGeom>
            <a:solidFill>
              <a:schemeClr val="bg1"/>
            </a:solidFill>
            <a:ln>
              <a:solidFill>
                <a:schemeClr val="tx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9" name="Oval 88">
              <a:extLst>
                <a:ext uri="{FF2B5EF4-FFF2-40B4-BE49-F238E27FC236}">
                  <a16:creationId xmlns:a16="http://schemas.microsoft.com/office/drawing/2014/main" id="{1B867F9B-30A7-4778-A6D9-888F5E3DDE5B}"/>
                </a:ext>
              </a:extLst>
            </p:cNvPr>
            <p:cNvSpPr/>
            <p:nvPr/>
          </p:nvSpPr>
          <p:spPr>
            <a:xfrm>
              <a:off x="4088627" y="2119879"/>
              <a:ext cx="104455" cy="90756"/>
            </a:xfrm>
            <a:prstGeom prst="ellipse">
              <a:avLst/>
            </a:prstGeom>
            <a:solidFill>
              <a:schemeClr val="bg1"/>
            </a:solidFill>
            <a:ln>
              <a:solidFill>
                <a:schemeClr val="tx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0" name="TextBox 89">
              <a:extLst>
                <a:ext uri="{FF2B5EF4-FFF2-40B4-BE49-F238E27FC236}">
                  <a16:creationId xmlns:a16="http://schemas.microsoft.com/office/drawing/2014/main" id="{2DC148C7-6CF6-4A00-AEB4-769273018D1C}"/>
                </a:ext>
              </a:extLst>
            </p:cNvPr>
            <p:cNvSpPr txBox="1"/>
            <p:nvPr/>
          </p:nvSpPr>
          <p:spPr>
            <a:xfrm>
              <a:off x="4285322" y="1155689"/>
              <a:ext cx="617157" cy="338554"/>
            </a:xfrm>
            <a:prstGeom prst="rect">
              <a:avLst/>
            </a:prstGeom>
            <a:noFill/>
          </p:spPr>
          <p:txBody>
            <a:bodyPr wrap="none" rtlCol="0">
              <a:spAutoFit/>
            </a:bodyPr>
            <a:lstStyle/>
            <a:p>
              <a:r>
                <a:rPr lang="en-US" sz="1600" b="1" dirty="0">
                  <a:solidFill>
                    <a:schemeClr val="tx1">
                      <a:lumMod val="50000"/>
                    </a:schemeClr>
                  </a:solidFill>
                  <a:latin typeface="Calibri" panose="020F0502020204030204" pitchFamily="34" charset="0"/>
                  <a:cs typeface="Calibri" panose="020F0502020204030204" pitchFamily="34" charset="0"/>
                </a:rPr>
                <a:t>drive</a:t>
              </a:r>
            </a:p>
          </p:txBody>
        </p:sp>
        <p:cxnSp>
          <p:nvCxnSpPr>
            <p:cNvPr id="91" name="Straight Arrow Connector 90">
              <a:extLst>
                <a:ext uri="{FF2B5EF4-FFF2-40B4-BE49-F238E27FC236}">
                  <a16:creationId xmlns:a16="http://schemas.microsoft.com/office/drawing/2014/main" id="{FCD83F76-808B-4E81-9469-16FD0D3A73B7}"/>
                </a:ext>
              </a:extLst>
            </p:cNvPr>
            <p:cNvCxnSpPr>
              <a:cxnSpLocks/>
            </p:cNvCxnSpPr>
            <p:nvPr/>
          </p:nvCxnSpPr>
          <p:spPr>
            <a:xfrm>
              <a:off x="3783501" y="1429407"/>
              <a:ext cx="347937" cy="618553"/>
            </a:xfrm>
            <a:prstGeom prst="straightConnector1">
              <a:avLst/>
            </a:prstGeom>
            <a:ln w="19050">
              <a:tailEnd type="triangle"/>
            </a:ln>
          </p:spPr>
          <p:style>
            <a:lnRef idx="2">
              <a:schemeClr val="accent3"/>
            </a:lnRef>
            <a:fillRef idx="0">
              <a:schemeClr val="accent3"/>
            </a:fillRef>
            <a:effectRef idx="1">
              <a:schemeClr val="accent3"/>
            </a:effectRef>
            <a:fontRef idx="minor">
              <a:schemeClr val="tx1"/>
            </a:fontRef>
          </p:style>
        </p:cxnSp>
        <p:grpSp>
          <p:nvGrpSpPr>
            <p:cNvPr id="94" name="Group 93">
              <a:extLst>
                <a:ext uri="{FF2B5EF4-FFF2-40B4-BE49-F238E27FC236}">
                  <a16:creationId xmlns:a16="http://schemas.microsoft.com/office/drawing/2014/main" id="{0370C19B-9097-4A3E-8C51-B1F5DD861324}"/>
                </a:ext>
              </a:extLst>
            </p:cNvPr>
            <p:cNvGrpSpPr/>
            <p:nvPr/>
          </p:nvGrpSpPr>
          <p:grpSpPr>
            <a:xfrm>
              <a:off x="3172745" y="1140124"/>
              <a:ext cx="1175666" cy="352408"/>
              <a:chOff x="9387609" y="1299526"/>
              <a:chExt cx="1175666" cy="352408"/>
            </a:xfrm>
          </p:grpSpPr>
          <p:sp>
            <p:nvSpPr>
              <p:cNvPr id="95" name="TextBox 94">
                <a:extLst>
                  <a:ext uri="{FF2B5EF4-FFF2-40B4-BE49-F238E27FC236}">
                    <a16:creationId xmlns:a16="http://schemas.microsoft.com/office/drawing/2014/main" id="{EE847DD2-01D9-4AD3-B87B-5E43ABEA4E5E}"/>
                  </a:ext>
                </a:extLst>
              </p:cNvPr>
              <p:cNvSpPr txBox="1"/>
              <p:nvPr/>
            </p:nvSpPr>
            <p:spPr>
              <a:xfrm>
                <a:off x="9419690" y="1313380"/>
                <a:ext cx="833883" cy="338554"/>
              </a:xfrm>
              <a:prstGeom prst="rect">
                <a:avLst/>
              </a:prstGeom>
              <a:noFill/>
            </p:spPr>
            <p:txBody>
              <a:bodyPr wrap="none" rtlCol="0">
                <a:spAutoFit/>
              </a:bodyPr>
              <a:lstStyle/>
              <a:p>
                <a:r>
                  <a:rPr lang="en-US" sz="1600" b="1" dirty="0">
                    <a:solidFill>
                      <a:schemeClr val="tx1">
                        <a:lumMod val="50000"/>
                      </a:schemeClr>
                    </a:solidFill>
                    <a:latin typeface="Calibri" panose="020F0502020204030204" pitchFamily="34" charset="0"/>
                    <a:cs typeface="Calibri" panose="020F0502020204030204" pitchFamily="34" charset="0"/>
                  </a:rPr>
                  <a:t>witness</a:t>
                </a:r>
              </a:p>
            </p:txBody>
          </p:sp>
          <p:pic>
            <p:nvPicPr>
              <p:cNvPr id="96" name="Picture 95">
                <a:extLst>
                  <a:ext uri="{FF2B5EF4-FFF2-40B4-BE49-F238E27FC236}">
                    <a16:creationId xmlns:a16="http://schemas.microsoft.com/office/drawing/2014/main" id="{A50D67E0-3A4C-4AFE-85CF-F9DD1478B885}"/>
                  </a:ext>
                </a:extLst>
              </p:cNvPr>
              <p:cNvPicPr>
                <a:picLocks noChangeAspect="1"/>
              </p:cNvPicPr>
              <p:nvPr>
                <p:custDataLst>
                  <p:tags r:id="rId2"/>
                </p:custDataLst>
              </p:nvPr>
            </p:nvPicPr>
            <p:blipFill>
              <a:blip r:embed="rId9" cstate="print">
                <a:extLst>
                  <a:ext uri="{28A0092B-C50C-407E-A947-70E740481C1C}">
                    <a14:useLocalDpi xmlns:a14="http://schemas.microsoft.com/office/drawing/2010/main" val="0"/>
                  </a:ext>
                </a:extLst>
              </a:blip>
              <a:stretch>
                <a:fillRect/>
              </a:stretch>
            </p:blipFill>
            <p:spPr>
              <a:xfrm>
                <a:off x="9387609" y="1371600"/>
                <a:ext cx="108866" cy="165666"/>
              </a:xfrm>
              <a:prstGeom prst="rect">
                <a:avLst/>
              </a:prstGeom>
            </p:spPr>
          </p:pic>
          <p:pic>
            <p:nvPicPr>
              <p:cNvPr id="97" name="Picture 96">
                <a:extLst>
                  <a:ext uri="{FF2B5EF4-FFF2-40B4-BE49-F238E27FC236}">
                    <a16:creationId xmlns:a16="http://schemas.microsoft.com/office/drawing/2014/main" id="{3A1E6B49-D474-422C-92E4-3CECD18DEDD3}"/>
                  </a:ext>
                </a:extLst>
              </p:cNvPr>
              <p:cNvPicPr>
                <a:picLocks noChangeAspect="1"/>
              </p:cNvPicPr>
              <p:nvPr>
                <p:custDataLst>
                  <p:tags r:id="rId3"/>
                </p:custDataLst>
              </p:nvPr>
            </p:nvPicPr>
            <p:blipFill>
              <a:blip r:embed="rId9" cstate="print">
                <a:extLst>
                  <a:ext uri="{28A0092B-C50C-407E-A947-70E740481C1C}">
                    <a14:useLocalDpi xmlns:a14="http://schemas.microsoft.com/office/drawing/2010/main" val="0"/>
                  </a:ext>
                </a:extLst>
              </a:blip>
              <a:stretch>
                <a:fillRect/>
              </a:stretch>
            </p:blipFill>
            <p:spPr>
              <a:xfrm>
                <a:off x="10454409" y="1368137"/>
                <a:ext cx="108866" cy="165666"/>
              </a:xfrm>
              <a:prstGeom prst="rect">
                <a:avLst/>
              </a:prstGeom>
            </p:spPr>
          </p:pic>
          <p:sp>
            <p:nvSpPr>
              <p:cNvPr id="98" name="TextBox 97">
                <a:extLst>
                  <a:ext uri="{FF2B5EF4-FFF2-40B4-BE49-F238E27FC236}">
                    <a16:creationId xmlns:a16="http://schemas.microsoft.com/office/drawing/2014/main" id="{FF1D6916-5461-4D82-BC02-1CCB0FFD728C}"/>
                  </a:ext>
                </a:extLst>
              </p:cNvPr>
              <p:cNvSpPr txBox="1"/>
              <p:nvPr/>
            </p:nvSpPr>
            <p:spPr>
              <a:xfrm>
                <a:off x="10102026" y="1299526"/>
                <a:ext cx="389850" cy="338554"/>
              </a:xfrm>
              <a:prstGeom prst="rect">
                <a:avLst/>
              </a:prstGeom>
              <a:noFill/>
            </p:spPr>
            <p:txBody>
              <a:bodyPr wrap="none" rtlCol="0">
                <a:spAutoFit/>
              </a:bodyPr>
              <a:lstStyle/>
              <a:p>
                <a:r>
                  <a:rPr lang="en-US" sz="1600" b="1" dirty="0">
                    <a:solidFill>
                      <a:schemeClr val="tx1">
                        <a:lumMod val="50000"/>
                      </a:schemeClr>
                    </a:solidFill>
                    <a:latin typeface="Calibri" panose="020F0502020204030204" pitchFamily="34" charset="0"/>
                    <a:cs typeface="Calibri" panose="020F0502020204030204" pitchFamily="34" charset="0"/>
                  </a:rPr>
                  <a:t>&lt;&lt;</a:t>
                </a:r>
              </a:p>
            </p:txBody>
          </p:sp>
        </p:grpSp>
        <p:cxnSp>
          <p:nvCxnSpPr>
            <p:cNvPr id="61" name="Straight Arrow Connector 60">
              <a:extLst>
                <a:ext uri="{FF2B5EF4-FFF2-40B4-BE49-F238E27FC236}">
                  <a16:creationId xmlns:a16="http://schemas.microsoft.com/office/drawing/2014/main" id="{3AF824E3-FCB5-4C01-954B-D7F6C9B56810}"/>
                </a:ext>
              </a:extLst>
            </p:cNvPr>
            <p:cNvCxnSpPr>
              <a:cxnSpLocks/>
            </p:cNvCxnSpPr>
            <p:nvPr/>
          </p:nvCxnSpPr>
          <p:spPr>
            <a:xfrm>
              <a:off x="5051357" y="2181251"/>
              <a:ext cx="369798" cy="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39FBBADD-030D-4576-BFAE-70FCCD47C9EA}"/>
                </a:ext>
              </a:extLst>
            </p:cNvPr>
            <p:cNvCxnSpPr/>
            <p:nvPr/>
          </p:nvCxnSpPr>
          <p:spPr>
            <a:xfrm>
              <a:off x="3825766" y="1587062"/>
              <a:ext cx="1765737" cy="0"/>
            </a:xfrm>
            <a:prstGeom prst="line">
              <a:avLst/>
            </a:prstGeom>
          </p:spPr>
          <p:style>
            <a:lnRef idx="2">
              <a:schemeClr val="dk1"/>
            </a:lnRef>
            <a:fillRef idx="0">
              <a:schemeClr val="dk1"/>
            </a:fillRef>
            <a:effectRef idx="1">
              <a:schemeClr val="dk1"/>
            </a:effectRef>
            <a:fontRef idx="minor">
              <a:schemeClr val="tx1"/>
            </a:fontRef>
          </p:style>
        </p:cxnSp>
        <p:cxnSp>
          <p:nvCxnSpPr>
            <p:cNvPr id="14" name="Straight Connector 13">
              <a:extLst>
                <a:ext uri="{FF2B5EF4-FFF2-40B4-BE49-F238E27FC236}">
                  <a16:creationId xmlns:a16="http://schemas.microsoft.com/office/drawing/2014/main" id="{D4A978CB-6F5A-4FB1-9657-490005ED5317}"/>
                </a:ext>
              </a:extLst>
            </p:cNvPr>
            <p:cNvCxnSpPr/>
            <p:nvPr/>
          </p:nvCxnSpPr>
          <p:spPr>
            <a:xfrm flipH="1">
              <a:off x="3825766" y="1513489"/>
              <a:ext cx="84082" cy="94593"/>
            </a:xfrm>
            <a:prstGeom prst="line">
              <a:avLst/>
            </a:prstGeom>
          </p:spPr>
          <p:style>
            <a:lnRef idx="2">
              <a:schemeClr val="accent3"/>
            </a:lnRef>
            <a:fillRef idx="0">
              <a:schemeClr val="accent3"/>
            </a:fillRef>
            <a:effectRef idx="1">
              <a:schemeClr val="accent3"/>
            </a:effectRef>
            <a:fontRef idx="minor">
              <a:schemeClr val="tx1"/>
            </a:fontRef>
          </p:style>
        </p:cxnSp>
        <p:cxnSp>
          <p:nvCxnSpPr>
            <p:cNvPr id="51" name="Straight Connector 50">
              <a:extLst>
                <a:ext uri="{FF2B5EF4-FFF2-40B4-BE49-F238E27FC236}">
                  <a16:creationId xmlns:a16="http://schemas.microsoft.com/office/drawing/2014/main" id="{BA12EE59-F56A-4D05-A1DF-F47688FF847F}"/>
                </a:ext>
              </a:extLst>
            </p:cNvPr>
            <p:cNvCxnSpPr/>
            <p:nvPr/>
          </p:nvCxnSpPr>
          <p:spPr>
            <a:xfrm flipH="1">
              <a:off x="4524705" y="1529255"/>
              <a:ext cx="84082" cy="94593"/>
            </a:xfrm>
            <a:prstGeom prst="line">
              <a:avLst/>
            </a:prstGeom>
          </p:spPr>
          <p:style>
            <a:lnRef idx="2">
              <a:schemeClr val="accent3"/>
            </a:lnRef>
            <a:fillRef idx="0">
              <a:schemeClr val="accent3"/>
            </a:fillRef>
            <a:effectRef idx="1">
              <a:schemeClr val="accent3"/>
            </a:effectRef>
            <a:fontRef idx="minor">
              <a:schemeClr val="tx1"/>
            </a:fontRef>
          </p:style>
        </p:cxnSp>
        <p:sp>
          <p:nvSpPr>
            <p:cNvPr id="15" name="TextBox 14">
              <a:extLst>
                <a:ext uri="{FF2B5EF4-FFF2-40B4-BE49-F238E27FC236}">
                  <a16:creationId xmlns:a16="http://schemas.microsoft.com/office/drawing/2014/main" id="{44DF8145-E4AD-47D0-B549-3812FCDA5852}"/>
                </a:ext>
              </a:extLst>
            </p:cNvPr>
            <p:cNvSpPr txBox="1"/>
            <p:nvPr/>
          </p:nvSpPr>
          <p:spPr>
            <a:xfrm>
              <a:off x="4866289" y="1303283"/>
              <a:ext cx="595035" cy="338554"/>
            </a:xfrm>
            <a:prstGeom prst="rect">
              <a:avLst/>
            </a:prstGeom>
            <a:noFill/>
          </p:spPr>
          <p:txBody>
            <a:bodyPr wrap="none" rtlCol="0">
              <a:spAutoFit/>
            </a:bodyPr>
            <a:lstStyle/>
            <a:p>
              <a:r>
                <a:rPr lang="en-US" sz="1600" b="1" dirty="0"/>
                <a:t>4 </a:t>
              </a:r>
              <a:r>
                <a:rPr lang="en-US" sz="1600" b="1" dirty="0" err="1"/>
                <a:t>ps</a:t>
              </a:r>
              <a:endParaRPr lang="en-US" sz="1600" b="1" dirty="0"/>
            </a:p>
          </p:txBody>
        </p:sp>
        <p:cxnSp>
          <p:nvCxnSpPr>
            <p:cNvPr id="54" name="Straight Arrow Connector 53">
              <a:extLst>
                <a:ext uri="{FF2B5EF4-FFF2-40B4-BE49-F238E27FC236}">
                  <a16:creationId xmlns:a16="http://schemas.microsoft.com/office/drawing/2014/main" id="{FEEF9949-E38F-40B1-9715-4FBCF24E567F}"/>
                </a:ext>
              </a:extLst>
            </p:cNvPr>
            <p:cNvCxnSpPr>
              <a:cxnSpLocks/>
            </p:cNvCxnSpPr>
            <p:nvPr/>
          </p:nvCxnSpPr>
          <p:spPr>
            <a:xfrm>
              <a:off x="4492949" y="1434662"/>
              <a:ext cx="347937" cy="618553"/>
            </a:xfrm>
            <a:prstGeom prst="straightConnector1">
              <a:avLst/>
            </a:prstGeom>
            <a:ln w="19050">
              <a:tailEnd type="triangle"/>
            </a:ln>
          </p:spPr>
          <p:style>
            <a:lnRef idx="2">
              <a:schemeClr val="accent3"/>
            </a:lnRef>
            <a:fillRef idx="0">
              <a:schemeClr val="accent3"/>
            </a:fillRef>
            <a:effectRef idx="1">
              <a:schemeClr val="accent3"/>
            </a:effectRef>
            <a:fontRef idx="minor">
              <a:schemeClr val="tx1"/>
            </a:fontRef>
          </p:style>
        </p:cxnSp>
      </p:grpSp>
      <p:pic>
        <p:nvPicPr>
          <p:cNvPr id="42" name="Picture 41">
            <a:extLst>
              <a:ext uri="{FF2B5EF4-FFF2-40B4-BE49-F238E27FC236}">
                <a16:creationId xmlns:a16="http://schemas.microsoft.com/office/drawing/2014/main" id="{39E4F2D4-0835-4427-A7F8-FCB1FEE8353F}"/>
              </a:ext>
            </a:extLst>
          </p:cNvPr>
          <p:cNvPicPr>
            <a:picLocks noChangeAspect="1"/>
          </p:cNvPicPr>
          <p:nvPr>
            <p:custDataLst>
              <p:tags r:id="rId1"/>
            </p:custDataLst>
          </p:nvPr>
        </p:nvPicPr>
        <p:blipFill>
          <a:blip r:embed="rId10">
            <a:extLst>
              <a:ext uri="{28A0092B-C50C-407E-A947-70E740481C1C}">
                <a14:useLocalDpi xmlns:a14="http://schemas.microsoft.com/office/drawing/2010/main" val="0"/>
              </a:ext>
            </a:extLst>
          </a:blip>
          <a:stretch>
            <a:fillRect/>
          </a:stretch>
        </p:blipFill>
        <p:spPr>
          <a:xfrm>
            <a:off x="2324100" y="3373600"/>
            <a:ext cx="1477810" cy="217325"/>
          </a:xfrm>
          <a:prstGeom prst="rect">
            <a:avLst/>
          </a:prstGeom>
        </p:spPr>
      </p:pic>
      <p:pic>
        <p:nvPicPr>
          <p:cNvPr id="8" name="Graphic 7">
            <a:extLst>
              <a:ext uri="{FF2B5EF4-FFF2-40B4-BE49-F238E27FC236}">
                <a16:creationId xmlns:a16="http://schemas.microsoft.com/office/drawing/2014/main" id="{6D601B0C-0A29-7652-8145-CBF6732525E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258050" y="3260287"/>
            <a:ext cx="3829050" cy="2640449"/>
          </a:xfrm>
          <a:prstGeom prst="rect">
            <a:avLst/>
          </a:prstGeom>
        </p:spPr>
      </p:pic>
      <p:sp>
        <p:nvSpPr>
          <p:cNvPr id="11" name="TextBox 10">
            <a:extLst>
              <a:ext uri="{FF2B5EF4-FFF2-40B4-BE49-F238E27FC236}">
                <a16:creationId xmlns:a16="http://schemas.microsoft.com/office/drawing/2014/main" id="{F0D84999-E576-D36F-1DB9-7FCAC081481A}"/>
              </a:ext>
            </a:extLst>
          </p:cNvPr>
          <p:cNvSpPr txBox="1"/>
          <p:nvPr/>
        </p:nvSpPr>
        <p:spPr>
          <a:xfrm>
            <a:off x="8324850" y="4286250"/>
            <a:ext cx="445956" cy="338554"/>
          </a:xfrm>
          <a:prstGeom prst="rect">
            <a:avLst/>
          </a:prstGeom>
          <a:noFill/>
        </p:spPr>
        <p:txBody>
          <a:bodyPr wrap="none" rtlCol="0">
            <a:spAutoFit/>
          </a:bodyPr>
          <a:lstStyle/>
          <a:p>
            <a:r>
              <a:rPr lang="en-US" sz="1600" dirty="0"/>
              <a:t>Cu</a:t>
            </a:r>
          </a:p>
        </p:txBody>
      </p:sp>
      <p:sp>
        <p:nvSpPr>
          <p:cNvPr id="13" name="TextBox 12">
            <a:extLst>
              <a:ext uri="{FF2B5EF4-FFF2-40B4-BE49-F238E27FC236}">
                <a16:creationId xmlns:a16="http://schemas.microsoft.com/office/drawing/2014/main" id="{7C70D32C-6D74-8D08-5BCB-2E7B621E8F80}"/>
              </a:ext>
            </a:extLst>
          </p:cNvPr>
          <p:cNvSpPr txBox="1"/>
          <p:nvPr/>
        </p:nvSpPr>
        <p:spPr>
          <a:xfrm>
            <a:off x="8220075" y="3390900"/>
            <a:ext cx="457176" cy="338554"/>
          </a:xfrm>
          <a:prstGeom prst="rect">
            <a:avLst/>
          </a:prstGeom>
          <a:noFill/>
        </p:spPr>
        <p:txBody>
          <a:bodyPr wrap="none" rtlCol="0">
            <a:spAutoFit/>
          </a:bodyPr>
          <a:lstStyle/>
          <a:p>
            <a:r>
              <a:rPr lang="en-US" sz="1600" dirty="0"/>
              <a:t>SS</a:t>
            </a:r>
          </a:p>
        </p:txBody>
      </p:sp>
      <p:sp>
        <p:nvSpPr>
          <p:cNvPr id="16" name="TextBox 15">
            <a:extLst>
              <a:ext uri="{FF2B5EF4-FFF2-40B4-BE49-F238E27FC236}">
                <a16:creationId xmlns:a16="http://schemas.microsoft.com/office/drawing/2014/main" id="{1D46B9E3-4C0E-2622-CD9A-43BF7AE7FF6C}"/>
              </a:ext>
            </a:extLst>
          </p:cNvPr>
          <p:cNvSpPr txBox="1"/>
          <p:nvPr/>
        </p:nvSpPr>
        <p:spPr>
          <a:xfrm>
            <a:off x="7334250" y="5934670"/>
            <a:ext cx="4572000" cy="923330"/>
          </a:xfrm>
          <a:prstGeom prst="rect">
            <a:avLst/>
          </a:prstGeom>
          <a:noFill/>
        </p:spPr>
        <p:txBody>
          <a:bodyPr wrap="square" rtlCol="0">
            <a:spAutoFit/>
          </a:bodyPr>
          <a:lstStyle/>
          <a:p>
            <a:r>
              <a:rPr lang="en-US" dirty="0"/>
              <a:t>Using sub-THz frequency and lossy material is beneficial for obtaining short pulses, and possibly high breakdown fields </a:t>
            </a:r>
          </a:p>
        </p:txBody>
      </p:sp>
      <p:sp>
        <p:nvSpPr>
          <p:cNvPr id="18" name="TextBox 17">
            <a:extLst>
              <a:ext uri="{FF2B5EF4-FFF2-40B4-BE49-F238E27FC236}">
                <a16:creationId xmlns:a16="http://schemas.microsoft.com/office/drawing/2014/main" id="{FCD1F4E6-DBEF-5515-656A-EE890225B65A}"/>
              </a:ext>
            </a:extLst>
          </p:cNvPr>
          <p:cNvSpPr txBox="1"/>
          <p:nvPr/>
        </p:nvSpPr>
        <p:spPr>
          <a:xfrm>
            <a:off x="9067800" y="4391025"/>
            <a:ext cx="1826141" cy="584775"/>
          </a:xfrm>
          <a:prstGeom prst="rect">
            <a:avLst/>
          </a:prstGeom>
          <a:noFill/>
        </p:spPr>
        <p:txBody>
          <a:bodyPr wrap="none" rtlCol="0">
            <a:spAutoFit/>
          </a:bodyPr>
          <a:lstStyle/>
          <a:p>
            <a:r>
              <a:rPr lang="en-US" sz="1600" dirty="0"/>
              <a:t>Calculated using</a:t>
            </a:r>
          </a:p>
          <a:p>
            <a:r>
              <a:rPr lang="en-US" sz="1600" dirty="0"/>
              <a:t>10 </a:t>
            </a:r>
            <a:r>
              <a:rPr lang="en-US" sz="1600" dirty="0" err="1"/>
              <a:t>nC</a:t>
            </a:r>
            <a:r>
              <a:rPr lang="en-US" sz="1600" dirty="0"/>
              <a:t> and 20 kHz</a:t>
            </a:r>
          </a:p>
        </p:txBody>
      </p:sp>
      <p:sp>
        <p:nvSpPr>
          <p:cNvPr id="19" name="TextBox 18">
            <a:extLst>
              <a:ext uri="{FF2B5EF4-FFF2-40B4-BE49-F238E27FC236}">
                <a16:creationId xmlns:a16="http://schemas.microsoft.com/office/drawing/2014/main" id="{C1A17723-B2F6-62D5-F2A1-D15948D35581}"/>
              </a:ext>
            </a:extLst>
          </p:cNvPr>
          <p:cNvSpPr txBox="1"/>
          <p:nvPr/>
        </p:nvSpPr>
        <p:spPr>
          <a:xfrm>
            <a:off x="8162925" y="2952750"/>
            <a:ext cx="2403222" cy="369332"/>
          </a:xfrm>
          <a:prstGeom prst="rect">
            <a:avLst/>
          </a:prstGeom>
          <a:noFill/>
        </p:spPr>
        <p:txBody>
          <a:bodyPr wrap="none" rtlCol="0">
            <a:spAutoFit/>
          </a:bodyPr>
          <a:lstStyle/>
          <a:p>
            <a:r>
              <a:rPr lang="en-US" dirty="0"/>
              <a:t>RF power dissipation </a:t>
            </a:r>
          </a:p>
        </p:txBody>
      </p:sp>
    </p:spTree>
    <p:extLst>
      <p:ext uri="{BB962C8B-B14F-4D97-AF65-F5344CB8AC3E}">
        <p14:creationId xmlns:p14="http://schemas.microsoft.com/office/powerpoint/2010/main" val="2630159045"/>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2245FE2-3A94-4C3A-8A33-A7E2410FCAD8}"/>
              </a:ext>
            </a:extLst>
          </p:cNvPr>
          <p:cNvSpPr>
            <a:spLocks noGrp="1"/>
          </p:cNvSpPr>
          <p:nvPr>
            <p:ph type="sldNum" sz="quarter" idx="12"/>
          </p:nvPr>
        </p:nvSpPr>
        <p:spPr>
          <a:xfrm>
            <a:off x="11638722" y="6396107"/>
            <a:ext cx="400878"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AA8BC8E-218E-4AD9-8480-287396339547}" type="slidenum">
              <a:rPr lang="en-US" smtClean="0"/>
              <a:pPr/>
              <a:t>6</a:t>
            </a:fld>
            <a:endParaRPr lang="en-US"/>
          </a:p>
        </p:txBody>
      </p:sp>
      <p:sp>
        <p:nvSpPr>
          <p:cNvPr id="19" name="TextBox 18">
            <a:extLst>
              <a:ext uri="{FF2B5EF4-FFF2-40B4-BE49-F238E27FC236}">
                <a16:creationId xmlns:a16="http://schemas.microsoft.com/office/drawing/2014/main" id="{DF93929E-63DA-4B83-AE88-1608CF199B03}"/>
              </a:ext>
            </a:extLst>
          </p:cNvPr>
          <p:cNvSpPr txBox="1"/>
          <p:nvPr/>
        </p:nvSpPr>
        <p:spPr>
          <a:xfrm>
            <a:off x="66675" y="0"/>
            <a:ext cx="12316636" cy="954107"/>
          </a:xfrm>
          <a:prstGeom prst="rect">
            <a:avLst/>
          </a:prstGeom>
          <a:noFill/>
        </p:spPr>
        <p:txBody>
          <a:bodyPr wrap="square" rtlCol="0">
            <a:spAutoFit/>
          </a:bodyPr>
          <a:lstStyle/>
          <a:p>
            <a:r>
              <a:rPr lang="en-US" sz="2800" dirty="0">
                <a:latin typeface="Arial" panose="020B0604020202020204" pitchFamily="34" charset="0"/>
                <a:cs typeface="Arial" panose="020B0604020202020204" pitchFamily="34" charset="0"/>
              </a:rPr>
              <a:t>Shaped drive bunch to obtain a high accelerating field for a witness bunch and an equal deceleration rate for almost all electrons in the drive bunch</a:t>
            </a:r>
            <a:endParaRPr lang="en-US" sz="2800" baseline="30000" dirty="0">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38CE5B59-6BE1-4AAC-B1A1-FD5B1CFBEECA}"/>
              </a:ext>
            </a:extLst>
          </p:cNvPr>
          <p:cNvSpPr txBox="1"/>
          <p:nvPr/>
        </p:nvSpPr>
        <p:spPr>
          <a:xfrm>
            <a:off x="452178" y="6403852"/>
            <a:ext cx="11113476" cy="369332"/>
          </a:xfrm>
          <a:prstGeom prst="rect">
            <a:avLst/>
          </a:prstGeom>
          <a:noFill/>
        </p:spPr>
        <p:txBody>
          <a:bodyPr wrap="square" rtlCol="0">
            <a:spAutoFit/>
          </a:bodyPr>
          <a:lstStyle/>
          <a:p>
            <a:r>
              <a:rPr lang="en-US" dirty="0">
                <a:solidFill>
                  <a:schemeClr val="tx1">
                    <a:lumMod val="50000"/>
                  </a:schemeClr>
                </a:solidFill>
                <a:latin typeface="Calibri" panose="020F0502020204030204" pitchFamily="34" charset="0"/>
                <a:cs typeface="Calibri" panose="020F0502020204030204" pitchFamily="34" charset="0"/>
              </a:rPr>
              <a:t>1) K. Bane, P. Chen, P. Wilson,  Proc. of the Part. Acc. Conf. (PAC1985), Vancouver, Canada, p.3524–3526, 1985.</a:t>
            </a:r>
          </a:p>
        </p:txBody>
      </p:sp>
      <p:pic>
        <p:nvPicPr>
          <p:cNvPr id="12" name="Picture 11">
            <a:extLst>
              <a:ext uri="{FF2B5EF4-FFF2-40B4-BE49-F238E27FC236}">
                <a16:creationId xmlns:a16="http://schemas.microsoft.com/office/drawing/2014/main" id="{D336586E-5BBF-41A7-BE78-76D849E331E4}"/>
              </a:ext>
            </a:extLst>
          </p:cNvPr>
          <p:cNvPicPr>
            <a:picLocks noChangeAspect="1"/>
          </p:cNvPicPr>
          <p:nvPr>
            <p:custDataLst>
              <p:tags r:id="rId1"/>
            </p:custDataLst>
          </p:nvPr>
        </p:nvPicPr>
        <p:blipFill>
          <a:blip r:embed="rId5">
            <a:extLst>
              <a:ext uri="{28A0092B-C50C-407E-A947-70E740481C1C}">
                <a14:useLocalDpi xmlns:a14="http://schemas.microsoft.com/office/drawing/2010/main" val="0"/>
              </a:ext>
            </a:extLst>
          </a:blip>
          <a:stretch>
            <a:fillRect/>
          </a:stretch>
        </p:blipFill>
        <p:spPr>
          <a:xfrm>
            <a:off x="9303901" y="1731966"/>
            <a:ext cx="1756953" cy="254476"/>
          </a:xfrm>
          <a:prstGeom prst="rect">
            <a:avLst/>
          </a:prstGeom>
        </p:spPr>
      </p:pic>
      <p:sp>
        <p:nvSpPr>
          <p:cNvPr id="23" name="TextBox 22">
            <a:extLst>
              <a:ext uri="{FF2B5EF4-FFF2-40B4-BE49-F238E27FC236}">
                <a16:creationId xmlns:a16="http://schemas.microsoft.com/office/drawing/2014/main" id="{40529D07-F32F-4EA5-BFF0-E4708385C74A}"/>
              </a:ext>
            </a:extLst>
          </p:cNvPr>
          <p:cNvSpPr txBox="1"/>
          <p:nvPr/>
        </p:nvSpPr>
        <p:spPr>
          <a:xfrm>
            <a:off x="9051720" y="1216404"/>
            <a:ext cx="1999586" cy="400110"/>
          </a:xfrm>
          <a:prstGeom prst="rect">
            <a:avLst/>
          </a:prstGeom>
          <a:noFill/>
        </p:spPr>
        <p:txBody>
          <a:bodyPr wrap="none" rtlCol="0">
            <a:spAutoFit/>
          </a:bodyPr>
          <a:lstStyle/>
          <a:p>
            <a:r>
              <a:rPr lang="en-US" sz="2000" dirty="0"/>
              <a:t>Transformer ratio</a:t>
            </a:r>
          </a:p>
        </p:txBody>
      </p:sp>
      <p:pic>
        <p:nvPicPr>
          <p:cNvPr id="52" name="Picture 51">
            <a:extLst>
              <a:ext uri="{FF2B5EF4-FFF2-40B4-BE49-F238E27FC236}">
                <a16:creationId xmlns:a16="http://schemas.microsoft.com/office/drawing/2014/main" id="{7E7B2C3F-B065-450C-83CD-7C4D2A7F3BC2}"/>
              </a:ext>
            </a:extLst>
          </p:cNvPr>
          <p:cNvPicPr>
            <a:picLocks noChangeAspect="1"/>
          </p:cNvPicPr>
          <p:nvPr>
            <p:custDataLst>
              <p:tags r:id="rId2"/>
            </p:custDataLst>
          </p:nvPr>
        </p:nvPicPr>
        <p:blipFill>
          <a:blip r:embed="rId6">
            <a:extLst>
              <a:ext uri="{28A0092B-C50C-407E-A947-70E740481C1C}">
                <a14:useLocalDpi xmlns:a14="http://schemas.microsoft.com/office/drawing/2010/main" val="0"/>
              </a:ext>
            </a:extLst>
          </a:blip>
          <a:stretch>
            <a:fillRect/>
          </a:stretch>
        </p:blipFill>
        <p:spPr>
          <a:xfrm>
            <a:off x="9007914" y="2380609"/>
            <a:ext cx="2235429" cy="758857"/>
          </a:xfrm>
          <a:prstGeom prst="rect">
            <a:avLst/>
          </a:prstGeom>
        </p:spPr>
      </p:pic>
      <p:pic>
        <p:nvPicPr>
          <p:cNvPr id="2054" name="Picture 6">
            <a:extLst>
              <a:ext uri="{FF2B5EF4-FFF2-40B4-BE49-F238E27FC236}">
                <a16:creationId xmlns:a16="http://schemas.microsoft.com/office/drawing/2014/main" id="{CF5949C7-2D50-458F-83D7-E6526BA2D96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7089" y="1288184"/>
            <a:ext cx="7515399" cy="4982585"/>
          </a:xfrm>
          <a:prstGeom prst="rect">
            <a:avLst/>
          </a:prstGeom>
          <a:noFill/>
          <a:extLst>
            <a:ext uri="{909E8E84-426E-40DD-AFC4-6F175D3DCCD1}">
              <a14:hiddenFill xmlns:a14="http://schemas.microsoft.com/office/drawing/2010/main">
                <a:solidFill>
                  <a:srgbClr val="FFFFFF"/>
                </a:solidFill>
              </a14:hiddenFill>
            </a:ext>
          </a:extLst>
        </p:spPr>
      </p:pic>
      <p:cxnSp>
        <p:nvCxnSpPr>
          <p:cNvPr id="33" name="Straight Arrow Connector 32">
            <a:extLst>
              <a:ext uri="{FF2B5EF4-FFF2-40B4-BE49-F238E27FC236}">
                <a16:creationId xmlns:a16="http://schemas.microsoft.com/office/drawing/2014/main" id="{DF0DDFCD-116D-44F6-9C5B-E04F6C604E13}"/>
              </a:ext>
            </a:extLst>
          </p:cNvPr>
          <p:cNvCxnSpPr/>
          <p:nvPr/>
        </p:nvCxnSpPr>
        <p:spPr>
          <a:xfrm>
            <a:off x="1954635" y="4018327"/>
            <a:ext cx="2197915" cy="0"/>
          </a:xfrm>
          <a:prstGeom prst="straightConnector1">
            <a:avLst/>
          </a:prstGeom>
          <a:ln>
            <a:prstDash val="dash"/>
            <a:headEnd type="triangle" w="med" len="med"/>
            <a:tailEnd type="triangle" w="med" len="med"/>
          </a:ln>
        </p:spPr>
        <p:style>
          <a:lnRef idx="1">
            <a:schemeClr val="dk1"/>
          </a:lnRef>
          <a:fillRef idx="0">
            <a:schemeClr val="dk1"/>
          </a:fillRef>
          <a:effectRef idx="0">
            <a:schemeClr val="dk1"/>
          </a:effectRef>
          <a:fontRef idx="minor">
            <a:schemeClr val="tx1"/>
          </a:fontRef>
        </p:style>
      </p:cxnSp>
      <p:sp>
        <p:nvSpPr>
          <p:cNvPr id="34" name="TextBox 33">
            <a:extLst>
              <a:ext uri="{FF2B5EF4-FFF2-40B4-BE49-F238E27FC236}">
                <a16:creationId xmlns:a16="http://schemas.microsoft.com/office/drawing/2014/main" id="{B756FB5B-CFD6-4598-A318-5B94CB65DB01}"/>
              </a:ext>
            </a:extLst>
          </p:cNvPr>
          <p:cNvSpPr txBox="1"/>
          <p:nvPr/>
        </p:nvSpPr>
        <p:spPr>
          <a:xfrm>
            <a:off x="2919368" y="3825380"/>
            <a:ext cx="282450" cy="369332"/>
          </a:xfrm>
          <a:prstGeom prst="rect">
            <a:avLst/>
          </a:prstGeom>
          <a:solidFill>
            <a:schemeClr val="bg1"/>
          </a:solidFill>
        </p:spPr>
        <p:txBody>
          <a:bodyPr wrap="none" rtlCol="0">
            <a:spAutoFit/>
          </a:bodyPr>
          <a:lstStyle/>
          <a:p>
            <a:r>
              <a:rPr lang="en-US" i="1" dirty="0"/>
              <a:t>L</a:t>
            </a:r>
          </a:p>
        </p:txBody>
      </p:sp>
      <p:sp>
        <p:nvSpPr>
          <p:cNvPr id="35" name="TextBox 34">
            <a:extLst>
              <a:ext uri="{FF2B5EF4-FFF2-40B4-BE49-F238E27FC236}">
                <a16:creationId xmlns:a16="http://schemas.microsoft.com/office/drawing/2014/main" id="{036B86BE-1D5F-4DBC-8AA3-0C3A532D1598}"/>
              </a:ext>
            </a:extLst>
          </p:cNvPr>
          <p:cNvSpPr txBox="1"/>
          <p:nvPr/>
        </p:nvSpPr>
        <p:spPr>
          <a:xfrm>
            <a:off x="2927758" y="2801924"/>
            <a:ext cx="979755" cy="369332"/>
          </a:xfrm>
          <a:prstGeom prst="rect">
            <a:avLst/>
          </a:prstGeom>
          <a:noFill/>
        </p:spPr>
        <p:txBody>
          <a:bodyPr wrap="none" rtlCol="0">
            <a:spAutoFit/>
          </a:bodyPr>
          <a:lstStyle/>
          <a:p>
            <a:r>
              <a:rPr lang="en-US" i="1" dirty="0">
                <a:solidFill>
                  <a:schemeClr val="bg1"/>
                </a:solidFill>
              </a:rPr>
              <a:t>q</a:t>
            </a:r>
            <a:r>
              <a:rPr lang="en-US" baseline="-25000" dirty="0">
                <a:solidFill>
                  <a:schemeClr val="bg1"/>
                </a:solidFill>
              </a:rPr>
              <a:t>0</a:t>
            </a:r>
            <a:r>
              <a:rPr lang="en-US" dirty="0">
                <a:solidFill>
                  <a:schemeClr val="bg1"/>
                </a:solidFill>
              </a:rPr>
              <a:t>=10nC</a:t>
            </a:r>
          </a:p>
        </p:txBody>
      </p:sp>
      <p:sp>
        <p:nvSpPr>
          <p:cNvPr id="36" name="TextBox 35">
            <a:extLst>
              <a:ext uri="{FF2B5EF4-FFF2-40B4-BE49-F238E27FC236}">
                <a16:creationId xmlns:a16="http://schemas.microsoft.com/office/drawing/2014/main" id="{9124DCD2-1AE4-448E-A4ED-5D71170AD966}"/>
              </a:ext>
            </a:extLst>
          </p:cNvPr>
          <p:cNvSpPr txBox="1"/>
          <p:nvPr/>
        </p:nvSpPr>
        <p:spPr>
          <a:xfrm>
            <a:off x="4882392" y="5897461"/>
            <a:ext cx="1398140" cy="369332"/>
          </a:xfrm>
          <a:prstGeom prst="rect">
            <a:avLst/>
          </a:prstGeom>
          <a:noFill/>
        </p:spPr>
        <p:txBody>
          <a:bodyPr wrap="none" rtlCol="0">
            <a:spAutoFit/>
          </a:bodyPr>
          <a:lstStyle/>
          <a:p>
            <a:r>
              <a:rPr lang="en-US" dirty="0">
                <a:latin typeface="Symbol" panose="05050102010706020507" pitchFamily="18" charset="2"/>
              </a:rPr>
              <a:t>( </a:t>
            </a:r>
            <a:r>
              <a:rPr lang="en-US" i="1" dirty="0">
                <a:latin typeface="Symbol" panose="05050102010706020507" pitchFamily="18" charset="2"/>
              </a:rPr>
              <a:t>l</a:t>
            </a:r>
            <a:r>
              <a:rPr lang="en-US" dirty="0"/>
              <a:t>=1.7 mm )</a:t>
            </a:r>
          </a:p>
        </p:txBody>
      </p:sp>
      <p:pic>
        <p:nvPicPr>
          <p:cNvPr id="8" name="Picture 7">
            <a:extLst>
              <a:ext uri="{FF2B5EF4-FFF2-40B4-BE49-F238E27FC236}">
                <a16:creationId xmlns:a16="http://schemas.microsoft.com/office/drawing/2014/main" id="{D5DFD29E-59C0-4D43-9EA4-5F8612422EA7}"/>
              </a:ext>
            </a:extLst>
          </p:cNvPr>
          <p:cNvPicPr>
            <a:picLocks noChangeAspect="1"/>
          </p:cNvPicPr>
          <p:nvPr>
            <p:custDataLst>
              <p:tags r:id="rId3"/>
            </p:custDataLst>
          </p:nvPr>
        </p:nvPicPr>
        <p:blipFill>
          <a:blip r:embed="rId8">
            <a:extLst>
              <a:ext uri="{28A0092B-C50C-407E-A947-70E740481C1C}">
                <a14:useLocalDpi xmlns:a14="http://schemas.microsoft.com/office/drawing/2010/main" val="0"/>
              </a:ext>
            </a:extLst>
          </a:blip>
          <a:stretch>
            <a:fillRect/>
          </a:stretch>
        </p:blipFill>
        <p:spPr>
          <a:xfrm>
            <a:off x="8940802" y="3563457"/>
            <a:ext cx="2969902" cy="537905"/>
          </a:xfrm>
          <a:prstGeom prst="rect">
            <a:avLst/>
          </a:prstGeom>
        </p:spPr>
      </p:pic>
      <p:sp>
        <p:nvSpPr>
          <p:cNvPr id="53" name="TextBox 52">
            <a:extLst>
              <a:ext uri="{FF2B5EF4-FFF2-40B4-BE49-F238E27FC236}">
                <a16:creationId xmlns:a16="http://schemas.microsoft.com/office/drawing/2014/main" id="{4E514209-F202-4C82-879C-5183C847A0A8}"/>
              </a:ext>
            </a:extLst>
          </p:cNvPr>
          <p:cNvSpPr txBox="1"/>
          <p:nvPr/>
        </p:nvSpPr>
        <p:spPr>
          <a:xfrm>
            <a:off x="9420837" y="4320331"/>
            <a:ext cx="1187826" cy="369332"/>
          </a:xfrm>
          <a:prstGeom prst="rect">
            <a:avLst/>
          </a:prstGeom>
          <a:noFill/>
        </p:spPr>
        <p:txBody>
          <a:bodyPr wrap="none" rtlCol="0">
            <a:spAutoFit/>
          </a:bodyPr>
          <a:lstStyle/>
          <a:p>
            <a:r>
              <a:rPr lang="en-US" dirty="0"/>
              <a:t>loss factor</a:t>
            </a:r>
          </a:p>
        </p:txBody>
      </p:sp>
      <p:cxnSp>
        <p:nvCxnSpPr>
          <p:cNvPr id="55" name="Straight Arrow Connector 54">
            <a:extLst>
              <a:ext uri="{FF2B5EF4-FFF2-40B4-BE49-F238E27FC236}">
                <a16:creationId xmlns:a16="http://schemas.microsoft.com/office/drawing/2014/main" id="{3F86FF98-1D9F-4C33-B683-ED48EDD8C984}"/>
              </a:ext>
            </a:extLst>
          </p:cNvPr>
          <p:cNvCxnSpPr/>
          <p:nvPr/>
        </p:nvCxnSpPr>
        <p:spPr>
          <a:xfrm flipV="1">
            <a:off x="9857064" y="4060272"/>
            <a:ext cx="0" cy="30200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 name="Rectangle 3">
            <a:extLst>
              <a:ext uri="{FF2B5EF4-FFF2-40B4-BE49-F238E27FC236}">
                <a16:creationId xmlns:a16="http://schemas.microsoft.com/office/drawing/2014/main" id="{BCFABBFC-1F07-4FC5-A6D6-623EC6206836}"/>
              </a:ext>
            </a:extLst>
          </p:cNvPr>
          <p:cNvSpPr/>
          <p:nvPr/>
        </p:nvSpPr>
        <p:spPr>
          <a:xfrm>
            <a:off x="5048794" y="1531916"/>
            <a:ext cx="176348" cy="1900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FDF9063D-B4C2-479D-ACB7-91E82704F911}"/>
              </a:ext>
            </a:extLst>
          </p:cNvPr>
          <p:cNvSpPr/>
          <p:nvPr/>
        </p:nvSpPr>
        <p:spPr>
          <a:xfrm>
            <a:off x="2743002" y="3560617"/>
            <a:ext cx="176348" cy="1900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2C3C596-512A-4FF7-BA65-2099EF9C01CB}"/>
              </a:ext>
            </a:extLst>
          </p:cNvPr>
          <p:cNvSpPr txBox="1"/>
          <p:nvPr/>
        </p:nvSpPr>
        <p:spPr>
          <a:xfrm>
            <a:off x="4975761" y="1460664"/>
            <a:ext cx="455574" cy="338554"/>
          </a:xfrm>
          <a:prstGeom prst="rect">
            <a:avLst/>
          </a:prstGeom>
          <a:noFill/>
        </p:spPr>
        <p:txBody>
          <a:bodyPr wrap="none" rtlCol="0">
            <a:spAutoFit/>
          </a:bodyPr>
          <a:lstStyle/>
          <a:p>
            <a:r>
              <a:rPr lang="en-US" sz="1600" dirty="0"/>
              <a:t>acc</a:t>
            </a:r>
          </a:p>
        </p:txBody>
      </p:sp>
      <p:sp>
        <p:nvSpPr>
          <p:cNvPr id="21" name="TextBox 20">
            <a:extLst>
              <a:ext uri="{FF2B5EF4-FFF2-40B4-BE49-F238E27FC236}">
                <a16:creationId xmlns:a16="http://schemas.microsoft.com/office/drawing/2014/main" id="{51049167-0383-450D-ADA0-2E8790C6AC79}"/>
              </a:ext>
            </a:extLst>
          </p:cNvPr>
          <p:cNvSpPr txBox="1"/>
          <p:nvPr/>
        </p:nvSpPr>
        <p:spPr>
          <a:xfrm>
            <a:off x="2658094" y="3524991"/>
            <a:ext cx="481222" cy="338554"/>
          </a:xfrm>
          <a:prstGeom prst="rect">
            <a:avLst/>
          </a:prstGeom>
          <a:noFill/>
        </p:spPr>
        <p:txBody>
          <a:bodyPr wrap="none" rtlCol="0">
            <a:spAutoFit/>
          </a:bodyPr>
          <a:lstStyle/>
          <a:p>
            <a:r>
              <a:rPr lang="en-US" sz="1600" dirty="0"/>
              <a:t>dec</a:t>
            </a:r>
          </a:p>
        </p:txBody>
      </p:sp>
      <p:sp>
        <p:nvSpPr>
          <p:cNvPr id="5" name="Rectangle 4">
            <a:extLst>
              <a:ext uri="{FF2B5EF4-FFF2-40B4-BE49-F238E27FC236}">
                <a16:creationId xmlns:a16="http://schemas.microsoft.com/office/drawing/2014/main" id="{1F21BB7B-F57F-4BBB-BAD1-DAB35FAFB9CC}"/>
              </a:ext>
            </a:extLst>
          </p:cNvPr>
          <p:cNvSpPr/>
          <p:nvPr/>
        </p:nvSpPr>
        <p:spPr>
          <a:xfrm>
            <a:off x="8839200" y="3373821"/>
            <a:ext cx="3205655" cy="882869"/>
          </a:xfrm>
          <a:prstGeom prst="rect">
            <a:avLst/>
          </a:prstGeom>
          <a:no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409D6DA8-1351-F61C-5214-E7E75D84C91E}"/>
              </a:ext>
            </a:extLst>
          </p:cNvPr>
          <p:cNvSpPr txBox="1"/>
          <p:nvPr/>
        </p:nvSpPr>
        <p:spPr>
          <a:xfrm>
            <a:off x="2886075" y="971550"/>
            <a:ext cx="3472425" cy="369332"/>
          </a:xfrm>
          <a:prstGeom prst="rect">
            <a:avLst/>
          </a:prstGeom>
          <a:noFill/>
        </p:spPr>
        <p:txBody>
          <a:bodyPr wrap="none" rtlCol="0">
            <a:spAutoFit/>
          </a:bodyPr>
          <a:lstStyle/>
          <a:p>
            <a:r>
              <a:rPr lang="en-US" dirty="0">
                <a:latin typeface="Arial" panose="020B0604020202020204" pitchFamily="34" charset="0"/>
                <a:cs typeface="Arial" panose="020B0604020202020204" pitchFamily="34" charset="0"/>
              </a:rPr>
              <a:t>A "doorstep" charge distribution</a:t>
            </a:r>
            <a:r>
              <a:rPr lang="en-US" baseline="30000" dirty="0">
                <a:latin typeface="Arial" panose="020B0604020202020204" pitchFamily="34" charset="0"/>
                <a:cs typeface="Arial" panose="020B0604020202020204" pitchFamily="34" charset="0"/>
              </a:rPr>
              <a:t>1</a:t>
            </a:r>
            <a:endParaRPr lang="en-US" dirty="0"/>
          </a:p>
        </p:txBody>
      </p:sp>
    </p:spTree>
    <p:extLst>
      <p:ext uri="{BB962C8B-B14F-4D97-AF65-F5344CB8AC3E}">
        <p14:creationId xmlns:p14="http://schemas.microsoft.com/office/powerpoint/2010/main" val="2524393607"/>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0A7E47B-B2A3-4BD7-8CED-0934BA75B18E}"/>
              </a:ext>
            </a:extLst>
          </p:cNvPr>
          <p:cNvSpPr>
            <a:spLocks noGrp="1"/>
          </p:cNvSpPr>
          <p:nvPr>
            <p:ph type="sldNum" sz="quarter" idx="12"/>
          </p:nvPr>
        </p:nvSpPr>
        <p:spPr>
          <a:xfrm>
            <a:off x="11638722" y="6396107"/>
            <a:ext cx="400878"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AA8BC8E-218E-4AD9-8480-287396339547}" type="slidenum">
              <a:rPr lang="en-US" smtClean="0"/>
              <a:pPr/>
              <a:t>7</a:t>
            </a:fld>
            <a:endParaRPr lang="en-US"/>
          </a:p>
        </p:txBody>
      </p:sp>
      <p:sp>
        <p:nvSpPr>
          <p:cNvPr id="4" name="TextBox 3">
            <a:extLst>
              <a:ext uri="{FF2B5EF4-FFF2-40B4-BE49-F238E27FC236}">
                <a16:creationId xmlns:a16="http://schemas.microsoft.com/office/drawing/2014/main" id="{ED84F270-9B86-426B-AD49-4B834ECF0D01}"/>
              </a:ext>
            </a:extLst>
          </p:cNvPr>
          <p:cNvSpPr txBox="1"/>
          <p:nvPr/>
        </p:nvSpPr>
        <p:spPr>
          <a:xfrm>
            <a:off x="1317072" y="1325462"/>
            <a:ext cx="3013454" cy="461665"/>
          </a:xfrm>
          <a:prstGeom prst="rect">
            <a:avLst/>
          </a:prstGeom>
          <a:noFill/>
        </p:spPr>
        <p:txBody>
          <a:bodyPr wrap="none" rtlCol="0">
            <a:spAutoFit/>
          </a:bodyPr>
          <a:lstStyle/>
          <a:p>
            <a:r>
              <a:rPr lang="en-US" sz="2400" dirty="0"/>
              <a:t>loss factor in CGS units</a:t>
            </a:r>
          </a:p>
        </p:txBody>
      </p:sp>
      <p:pic>
        <p:nvPicPr>
          <p:cNvPr id="28" name="Picture 27">
            <a:extLst>
              <a:ext uri="{FF2B5EF4-FFF2-40B4-BE49-F238E27FC236}">
                <a16:creationId xmlns:a16="http://schemas.microsoft.com/office/drawing/2014/main" id="{0858E498-328C-0D36-15E2-200C9E394567}"/>
              </a:ext>
            </a:extLst>
          </p:cNvPr>
          <p:cNvPicPr>
            <a:picLocks noChangeAspect="1"/>
          </p:cNvPicPr>
          <p:nvPr>
            <p:custDataLst>
              <p:tags r:id="rId1"/>
            </p:custDataLst>
          </p:nvPr>
        </p:nvPicPr>
        <p:blipFill>
          <a:blip r:embed="rId9">
            <a:extLst>
              <a:ext uri="{28A0092B-C50C-407E-A947-70E740481C1C}">
                <a14:useLocalDpi xmlns:a14="http://schemas.microsoft.com/office/drawing/2010/main" val="0"/>
              </a:ext>
            </a:extLst>
          </a:blip>
          <a:stretch>
            <a:fillRect/>
          </a:stretch>
        </p:blipFill>
        <p:spPr>
          <a:xfrm>
            <a:off x="4947640" y="1675934"/>
            <a:ext cx="864000" cy="516571"/>
          </a:xfrm>
          <a:prstGeom prst="rect">
            <a:avLst/>
          </a:prstGeom>
        </p:spPr>
      </p:pic>
      <p:grpSp>
        <p:nvGrpSpPr>
          <p:cNvPr id="34" name="Group 33">
            <a:extLst>
              <a:ext uri="{FF2B5EF4-FFF2-40B4-BE49-F238E27FC236}">
                <a16:creationId xmlns:a16="http://schemas.microsoft.com/office/drawing/2014/main" id="{2C1E72F1-CC71-46BE-28D5-2D1A4EAE42B9}"/>
              </a:ext>
            </a:extLst>
          </p:cNvPr>
          <p:cNvGrpSpPr/>
          <p:nvPr/>
        </p:nvGrpSpPr>
        <p:grpSpPr>
          <a:xfrm>
            <a:off x="1335248" y="2576822"/>
            <a:ext cx="4589972" cy="848864"/>
            <a:chOff x="1335248" y="2576822"/>
            <a:chExt cx="4589972" cy="848864"/>
          </a:xfrm>
        </p:grpSpPr>
        <p:sp>
          <p:nvSpPr>
            <p:cNvPr id="12" name="TextBox 11">
              <a:extLst>
                <a:ext uri="{FF2B5EF4-FFF2-40B4-BE49-F238E27FC236}">
                  <a16:creationId xmlns:a16="http://schemas.microsoft.com/office/drawing/2014/main" id="{4F1DCC3B-3D60-49A1-9685-3C81622A20DF}"/>
                </a:ext>
              </a:extLst>
            </p:cNvPr>
            <p:cNvSpPr txBox="1"/>
            <p:nvPr/>
          </p:nvSpPr>
          <p:spPr>
            <a:xfrm>
              <a:off x="1335248" y="2576822"/>
              <a:ext cx="3019866" cy="461665"/>
            </a:xfrm>
            <a:prstGeom prst="rect">
              <a:avLst/>
            </a:prstGeom>
            <a:noFill/>
          </p:spPr>
          <p:txBody>
            <a:bodyPr wrap="none" rtlCol="0">
              <a:spAutoFit/>
            </a:bodyPr>
            <a:lstStyle/>
            <a:p>
              <a:r>
                <a:rPr lang="en-US" sz="2400" dirty="0"/>
                <a:t>kick factor in CGS units</a:t>
              </a:r>
            </a:p>
          </p:txBody>
        </p:sp>
        <p:pic>
          <p:nvPicPr>
            <p:cNvPr id="33" name="Picture 32">
              <a:extLst>
                <a:ext uri="{FF2B5EF4-FFF2-40B4-BE49-F238E27FC236}">
                  <a16:creationId xmlns:a16="http://schemas.microsoft.com/office/drawing/2014/main" id="{94B58969-FC91-A92C-79B3-55E3CF7FC98D}"/>
                </a:ext>
              </a:extLst>
            </p:cNvPr>
            <p:cNvPicPr>
              <a:picLocks noChangeAspect="1"/>
            </p:cNvPicPr>
            <p:nvPr>
              <p:custDataLst>
                <p:tags r:id="rId7"/>
              </p:custDataLst>
            </p:nvPr>
          </p:nvPicPr>
          <p:blipFill>
            <a:blip r:embed="rId10">
              <a:extLst>
                <a:ext uri="{28A0092B-C50C-407E-A947-70E740481C1C}">
                  <a14:useLocalDpi xmlns:a14="http://schemas.microsoft.com/office/drawing/2010/main" val="0"/>
                </a:ext>
              </a:extLst>
            </a:blip>
            <a:stretch>
              <a:fillRect/>
            </a:stretch>
          </p:blipFill>
          <p:spPr>
            <a:xfrm>
              <a:off x="5006363" y="2909115"/>
              <a:ext cx="918857" cy="516571"/>
            </a:xfrm>
            <a:prstGeom prst="rect">
              <a:avLst/>
            </a:prstGeom>
          </p:spPr>
        </p:pic>
      </p:grpSp>
      <p:sp>
        <p:nvSpPr>
          <p:cNvPr id="19" name="TextBox 18">
            <a:extLst>
              <a:ext uri="{FF2B5EF4-FFF2-40B4-BE49-F238E27FC236}">
                <a16:creationId xmlns:a16="http://schemas.microsoft.com/office/drawing/2014/main" id="{77056BAA-B53D-4855-9A9D-952BA91CF4CB}"/>
              </a:ext>
            </a:extLst>
          </p:cNvPr>
          <p:cNvSpPr txBox="1"/>
          <p:nvPr/>
        </p:nvSpPr>
        <p:spPr>
          <a:xfrm>
            <a:off x="1310081" y="3784834"/>
            <a:ext cx="3713261" cy="461665"/>
          </a:xfrm>
          <a:prstGeom prst="rect">
            <a:avLst/>
          </a:prstGeom>
          <a:noFill/>
        </p:spPr>
        <p:txBody>
          <a:bodyPr wrap="none" rtlCol="0">
            <a:spAutoFit/>
          </a:bodyPr>
          <a:lstStyle/>
          <a:p>
            <a:r>
              <a:rPr lang="en-US" sz="2400" dirty="0"/>
              <a:t>Lorentz force (cause of </a:t>
            </a:r>
            <a:r>
              <a:rPr lang="en-US" sz="2400" dirty="0" err="1"/>
              <a:t>BBU</a:t>
            </a:r>
            <a:r>
              <a:rPr lang="en-US" sz="2400" dirty="0"/>
              <a:t>)</a:t>
            </a:r>
          </a:p>
        </p:txBody>
      </p:sp>
      <p:pic>
        <p:nvPicPr>
          <p:cNvPr id="30" name="Picture 29">
            <a:extLst>
              <a:ext uri="{FF2B5EF4-FFF2-40B4-BE49-F238E27FC236}">
                <a16:creationId xmlns:a16="http://schemas.microsoft.com/office/drawing/2014/main" id="{AA2A873D-0F48-4985-BA1C-E6FFD65FC14A}"/>
              </a:ext>
            </a:extLst>
          </p:cNvPr>
          <p:cNvPicPr>
            <a:picLocks noChangeAspect="1"/>
          </p:cNvPicPr>
          <p:nvPr>
            <p:custDataLst>
              <p:tags r:id="rId2"/>
            </p:custDataLst>
          </p:nvPr>
        </p:nvPicPr>
        <p:blipFill>
          <a:blip r:embed="rId11">
            <a:extLst>
              <a:ext uri="{28A0092B-C50C-407E-A947-70E740481C1C}">
                <a14:useLocalDpi xmlns:a14="http://schemas.microsoft.com/office/drawing/2010/main" val="0"/>
              </a:ext>
            </a:extLst>
          </a:blip>
          <a:stretch>
            <a:fillRect/>
          </a:stretch>
        </p:blipFill>
        <p:spPr>
          <a:xfrm>
            <a:off x="2951061" y="4301688"/>
            <a:ext cx="5112381" cy="850286"/>
          </a:xfrm>
          <a:prstGeom prst="rect">
            <a:avLst/>
          </a:prstGeom>
        </p:spPr>
      </p:pic>
      <p:pic>
        <p:nvPicPr>
          <p:cNvPr id="25" name="Picture 24">
            <a:extLst>
              <a:ext uri="{FF2B5EF4-FFF2-40B4-BE49-F238E27FC236}">
                <a16:creationId xmlns:a16="http://schemas.microsoft.com/office/drawing/2014/main" id="{D213D70A-8B70-4769-AAE0-E785A2AC8B86}"/>
              </a:ext>
            </a:extLst>
          </p:cNvPr>
          <p:cNvPicPr>
            <a:picLocks noChangeAspect="1"/>
          </p:cNvPicPr>
          <p:nvPr>
            <p:custDataLst>
              <p:tags r:id="rId3"/>
            </p:custDataLst>
          </p:nvPr>
        </p:nvPicPr>
        <p:blipFill>
          <a:blip r:embed="rId12">
            <a:extLst>
              <a:ext uri="{28A0092B-C50C-407E-A947-70E740481C1C}">
                <a14:useLocalDpi xmlns:a14="http://schemas.microsoft.com/office/drawing/2010/main" val="0"/>
              </a:ext>
            </a:extLst>
          </a:blip>
          <a:stretch>
            <a:fillRect/>
          </a:stretch>
        </p:blipFill>
        <p:spPr>
          <a:xfrm>
            <a:off x="9813256" y="4519802"/>
            <a:ext cx="824381" cy="306286"/>
          </a:xfrm>
          <a:prstGeom prst="rect">
            <a:avLst/>
          </a:prstGeom>
        </p:spPr>
      </p:pic>
      <p:sp>
        <p:nvSpPr>
          <p:cNvPr id="26" name="TextBox 25">
            <a:extLst>
              <a:ext uri="{FF2B5EF4-FFF2-40B4-BE49-F238E27FC236}">
                <a16:creationId xmlns:a16="http://schemas.microsoft.com/office/drawing/2014/main" id="{3AA863E5-280C-4F8F-82B0-2E6928C2635D}"/>
              </a:ext>
            </a:extLst>
          </p:cNvPr>
          <p:cNvSpPr txBox="1"/>
          <p:nvPr/>
        </p:nvSpPr>
        <p:spPr>
          <a:xfrm>
            <a:off x="8496743" y="4480188"/>
            <a:ext cx="844911" cy="400110"/>
          </a:xfrm>
          <a:prstGeom prst="rect">
            <a:avLst/>
          </a:prstGeom>
          <a:noFill/>
        </p:spPr>
        <p:txBody>
          <a:bodyPr wrap="none" rtlCol="0">
            <a:spAutoFit/>
          </a:bodyPr>
          <a:lstStyle/>
          <a:p>
            <a:r>
              <a:rPr lang="en-US" sz="2000" dirty="0"/>
              <a:t>where</a:t>
            </a:r>
          </a:p>
        </p:txBody>
      </p:sp>
      <p:sp>
        <p:nvSpPr>
          <p:cNvPr id="31" name="TextBox 30">
            <a:extLst>
              <a:ext uri="{FF2B5EF4-FFF2-40B4-BE49-F238E27FC236}">
                <a16:creationId xmlns:a16="http://schemas.microsoft.com/office/drawing/2014/main" id="{692350DC-078A-4CBA-9D9A-F9E381DEF6A3}"/>
              </a:ext>
            </a:extLst>
          </p:cNvPr>
          <p:cNvSpPr txBox="1"/>
          <p:nvPr/>
        </p:nvSpPr>
        <p:spPr>
          <a:xfrm>
            <a:off x="1511417" y="5429076"/>
            <a:ext cx="779381" cy="461665"/>
          </a:xfrm>
          <a:prstGeom prst="rect">
            <a:avLst/>
          </a:prstGeom>
          <a:noFill/>
        </p:spPr>
        <p:txBody>
          <a:bodyPr wrap="none" rtlCol="0">
            <a:spAutoFit/>
          </a:bodyPr>
          <a:lstStyle/>
          <a:p>
            <a:r>
              <a:rPr lang="en-US" sz="2400" dirty="0"/>
              <a:t>Thus</a:t>
            </a:r>
          </a:p>
        </p:txBody>
      </p:sp>
      <p:pic>
        <p:nvPicPr>
          <p:cNvPr id="13" name="Picture 12">
            <a:extLst>
              <a:ext uri="{FF2B5EF4-FFF2-40B4-BE49-F238E27FC236}">
                <a16:creationId xmlns:a16="http://schemas.microsoft.com/office/drawing/2014/main" id="{CF9B65B8-E069-4609-B0B6-F5BD6810ED14}"/>
              </a:ext>
            </a:extLst>
          </p:cNvPr>
          <p:cNvPicPr>
            <a:picLocks noChangeAspect="1"/>
          </p:cNvPicPr>
          <p:nvPr>
            <p:custDataLst>
              <p:tags r:id="rId4"/>
            </p:custDataLst>
          </p:nvPr>
        </p:nvPicPr>
        <p:blipFill>
          <a:blip r:embed="rId13">
            <a:extLst>
              <a:ext uri="{28A0092B-C50C-407E-A947-70E740481C1C}">
                <a14:useLocalDpi xmlns:a14="http://schemas.microsoft.com/office/drawing/2010/main" val="0"/>
              </a:ext>
            </a:extLst>
          </a:blip>
          <a:stretch>
            <a:fillRect/>
          </a:stretch>
        </p:blipFill>
        <p:spPr>
          <a:xfrm>
            <a:off x="3009784" y="5803317"/>
            <a:ext cx="1286095" cy="272762"/>
          </a:xfrm>
          <a:prstGeom prst="rect">
            <a:avLst/>
          </a:prstGeom>
        </p:spPr>
      </p:pic>
      <p:pic>
        <p:nvPicPr>
          <p:cNvPr id="35" name="Picture 34">
            <a:extLst>
              <a:ext uri="{FF2B5EF4-FFF2-40B4-BE49-F238E27FC236}">
                <a16:creationId xmlns:a16="http://schemas.microsoft.com/office/drawing/2014/main" id="{12C17D1C-2809-4C40-9B06-93947BE63615}"/>
              </a:ext>
            </a:extLst>
          </p:cNvPr>
          <p:cNvPicPr>
            <a:picLocks noChangeAspect="1"/>
          </p:cNvPicPr>
          <p:nvPr>
            <p:custDataLst>
              <p:tags r:id="rId5"/>
            </p:custDataLst>
          </p:nvPr>
        </p:nvPicPr>
        <p:blipFill>
          <a:blip r:embed="rId14">
            <a:extLst>
              <a:ext uri="{28A0092B-C50C-407E-A947-70E740481C1C}">
                <a14:useLocalDpi xmlns:a14="http://schemas.microsoft.com/office/drawing/2010/main" val="0"/>
              </a:ext>
            </a:extLst>
          </a:blip>
          <a:stretch>
            <a:fillRect/>
          </a:stretch>
        </p:blipFill>
        <p:spPr>
          <a:xfrm>
            <a:off x="3148801" y="6172433"/>
            <a:ext cx="1139809" cy="272762"/>
          </a:xfrm>
          <a:prstGeom prst="rect">
            <a:avLst/>
          </a:prstGeom>
        </p:spPr>
      </p:pic>
      <p:sp>
        <p:nvSpPr>
          <p:cNvPr id="20" name="TextBox 19">
            <a:extLst>
              <a:ext uri="{FF2B5EF4-FFF2-40B4-BE49-F238E27FC236}">
                <a16:creationId xmlns:a16="http://schemas.microsoft.com/office/drawing/2014/main" id="{B5A1A1A4-323E-4A1D-AE61-8B9E5C1B08B9}"/>
              </a:ext>
            </a:extLst>
          </p:cNvPr>
          <p:cNvSpPr txBox="1"/>
          <p:nvPr/>
        </p:nvSpPr>
        <p:spPr>
          <a:xfrm>
            <a:off x="1408512" y="106262"/>
            <a:ext cx="3630289" cy="461665"/>
          </a:xfrm>
          <a:prstGeom prst="rect">
            <a:avLst/>
          </a:prstGeom>
          <a:noFill/>
        </p:spPr>
        <p:txBody>
          <a:bodyPr wrap="none" rtlCol="0">
            <a:spAutoFit/>
          </a:bodyPr>
          <a:lstStyle/>
          <a:p>
            <a:r>
              <a:rPr lang="en-US" sz="2400" dirty="0"/>
              <a:t>maximum accelerating field</a:t>
            </a:r>
          </a:p>
        </p:txBody>
      </p:sp>
      <p:grpSp>
        <p:nvGrpSpPr>
          <p:cNvPr id="8" name="Group 7">
            <a:extLst>
              <a:ext uri="{FF2B5EF4-FFF2-40B4-BE49-F238E27FC236}">
                <a16:creationId xmlns:a16="http://schemas.microsoft.com/office/drawing/2014/main" id="{FE63DC5A-1695-4002-AA6A-61608E41E17E}"/>
              </a:ext>
            </a:extLst>
          </p:cNvPr>
          <p:cNvGrpSpPr/>
          <p:nvPr/>
        </p:nvGrpSpPr>
        <p:grpSpPr>
          <a:xfrm>
            <a:off x="6536558" y="3408066"/>
            <a:ext cx="2115073" cy="932822"/>
            <a:chOff x="6536558" y="3408066"/>
            <a:chExt cx="2115073" cy="932822"/>
          </a:xfrm>
        </p:grpSpPr>
        <p:pic>
          <p:nvPicPr>
            <p:cNvPr id="5" name="Picture 4">
              <a:extLst>
                <a:ext uri="{FF2B5EF4-FFF2-40B4-BE49-F238E27FC236}">
                  <a16:creationId xmlns:a16="http://schemas.microsoft.com/office/drawing/2014/main" id="{3A758864-C854-4DFE-A0C6-D2C1519A70A3}"/>
                </a:ext>
              </a:extLst>
            </p:cNvPr>
            <p:cNvPicPr>
              <a:picLocks noChangeAspect="1"/>
            </p:cNvPicPr>
            <p:nvPr/>
          </p:nvPicPr>
          <p:blipFill>
            <a:blip r:embed="rId15"/>
            <a:stretch>
              <a:fillRect/>
            </a:stretch>
          </p:blipFill>
          <p:spPr>
            <a:xfrm>
              <a:off x="6536558" y="3577213"/>
              <a:ext cx="1771650" cy="754934"/>
            </a:xfrm>
            <a:prstGeom prst="rect">
              <a:avLst/>
            </a:prstGeom>
          </p:spPr>
        </p:pic>
        <p:sp>
          <p:nvSpPr>
            <p:cNvPr id="6" name="TextBox 5">
              <a:extLst>
                <a:ext uri="{FF2B5EF4-FFF2-40B4-BE49-F238E27FC236}">
                  <a16:creationId xmlns:a16="http://schemas.microsoft.com/office/drawing/2014/main" id="{14FAC25B-EC81-49C9-8858-CFD48E9214D8}"/>
                </a:ext>
              </a:extLst>
            </p:cNvPr>
            <p:cNvSpPr txBox="1"/>
            <p:nvPr/>
          </p:nvSpPr>
          <p:spPr>
            <a:xfrm>
              <a:off x="7847762" y="3778180"/>
              <a:ext cx="550151" cy="307777"/>
            </a:xfrm>
            <a:prstGeom prst="rect">
              <a:avLst/>
            </a:prstGeom>
            <a:noFill/>
          </p:spPr>
          <p:txBody>
            <a:bodyPr wrap="none" rtlCol="0">
              <a:spAutoFit/>
            </a:bodyPr>
            <a:lstStyle/>
            <a:p>
              <a:r>
                <a:rPr lang="en-US" sz="1400" dirty="0"/>
                <a:t>head</a:t>
              </a:r>
            </a:p>
          </p:txBody>
        </p:sp>
        <p:sp>
          <p:nvSpPr>
            <p:cNvPr id="22" name="TextBox 21">
              <a:extLst>
                <a:ext uri="{FF2B5EF4-FFF2-40B4-BE49-F238E27FC236}">
                  <a16:creationId xmlns:a16="http://schemas.microsoft.com/office/drawing/2014/main" id="{423EBECF-8A78-460E-A874-7FE2F500FCF4}"/>
                </a:ext>
              </a:extLst>
            </p:cNvPr>
            <p:cNvSpPr txBox="1"/>
            <p:nvPr/>
          </p:nvSpPr>
          <p:spPr>
            <a:xfrm>
              <a:off x="6713973" y="3408066"/>
              <a:ext cx="413318" cy="307777"/>
            </a:xfrm>
            <a:prstGeom prst="rect">
              <a:avLst/>
            </a:prstGeom>
            <a:noFill/>
          </p:spPr>
          <p:txBody>
            <a:bodyPr wrap="none" rtlCol="0">
              <a:spAutoFit/>
            </a:bodyPr>
            <a:lstStyle/>
            <a:p>
              <a:r>
                <a:rPr lang="en-US" sz="1400" dirty="0"/>
                <a:t>tail</a:t>
              </a:r>
            </a:p>
          </p:txBody>
        </p:sp>
        <p:cxnSp>
          <p:nvCxnSpPr>
            <p:cNvPr id="9" name="Straight Arrow Connector 8">
              <a:extLst>
                <a:ext uri="{FF2B5EF4-FFF2-40B4-BE49-F238E27FC236}">
                  <a16:creationId xmlns:a16="http://schemas.microsoft.com/office/drawing/2014/main" id="{BD4F2666-0898-4B48-A37D-08A276BED866}"/>
                </a:ext>
              </a:extLst>
            </p:cNvPr>
            <p:cNvCxnSpPr>
              <a:cxnSpLocks/>
            </p:cNvCxnSpPr>
            <p:nvPr/>
          </p:nvCxnSpPr>
          <p:spPr>
            <a:xfrm>
              <a:off x="6652008" y="3697794"/>
              <a:ext cx="0" cy="643094"/>
            </a:xfrm>
            <a:prstGeom prst="straightConnector1">
              <a:avLst/>
            </a:prstGeom>
            <a:ln>
              <a:prstDash val="dash"/>
              <a:headEnd type="triangle" w="med" len="med"/>
              <a:tailEnd type="triangle" w="med" len="med"/>
            </a:ln>
          </p:spPr>
          <p:style>
            <a:lnRef idx="1">
              <a:schemeClr val="dk1"/>
            </a:lnRef>
            <a:fillRef idx="0">
              <a:schemeClr val="dk1"/>
            </a:fillRef>
            <a:effectRef idx="0">
              <a:schemeClr val="dk1"/>
            </a:effectRef>
            <a:fontRef idx="minor">
              <a:schemeClr val="tx1"/>
            </a:fontRef>
          </p:style>
        </p:cxnSp>
        <p:cxnSp>
          <p:nvCxnSpPr>
            <p:cNvPr id="14" name="Straight Arrow Connector 13">
              <a:extLst>
                <a:ext uri="{FF2B5EF4-FFF2-40B4-BE49-F238E27FC236}">
                  <a16:creationId xmlns:a16="http://schemas.microsoft.com/office/drawing/2014/main" id="{E08C2836-297D-4F37-973B-736AF74B3F83}"/>
                </a:ext>
              </a:extLst>
            </p:cNvPr>
            <p:cNvCxnSpPr/>
            <p:nvPr/>
          </p:nvCxnSpPr>
          <p:spPr>
            <a:xfrm>
              <a:off x="8219552" y="4139921"/>
              <a:ext cx="432079" cy="0"/>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23" name="Straight Arrow Connector 22">
              <a:extLst>
                <a:ext uri="{FF2B5EF4-FFF2-40B4-BE49-F238E27FC236}">
                  <a16:creationId xmlns:a16="http://schemas.microsoft.com/office/drawing/2014/main" id="{2C6A6185-35CC-43AC-8BE6-3BB68720C172}"/>
                </a:ext>
              </a:extLst>
            </p:cNvPr>
            <p:cNvCxnSpPr>
              <a:cxnSpLocks/>
            </p:cNvCxnSpPr>
            <p:nvPr/>
          </p:nvCxnSpPr>
          <p:spPr>
            <a:xfrm>
              <a:off x="8191080" y="4031063"/>
              <a:ext cx="0" cy="199292"/>
            </a:xfrm>
            <a:prstGeom prst="straightConnector1">
              <a:avLst/>
            </a:prstGeom>
            <a:ln>
              <a:prstDash val="dash"/>
              <a:headEnd type="triangle" w="med" len="med"/>
              <a:tailEnd type="triangle" w="med" len="med"/>
            </a:ln>
          </p:spPr>
          <p:style>
            <a:lnRef idx="1">
              <a:schemeClr val="dk1"/>
            </a:lnRef>
            <a:fillRef idx="0">
              <a:schemeClr val="dk1"/>
            </a:fillRef>
            <a:effectRef idx="0">
              <a:schemeClr val="dk1"/>
            </a:effectRef>
            <a:fontRef idx="minor">
              <a:schemeClr val="tx1"/>
            </a:fontRef>
          </p:style>
        </p:cxnSp>
      </p:grpSp>
      <p:pic>
        <p:nvPicPr>
          <p:cNvPr id="27" name="Picture 26">
            <a:extLst>
              <a:ext uri="{FF2B5EF4-FFF2-40B4-BE49-F238E27FC236}">
                <a16:creationId xmlns:a16="http://schemas.microsoft.com/office/drawing/2014/main" id="{B1E93206-8AD5-4F9B-9076-81C1229A709A}"/>
              </a:ext>
            </a:extLst>
          </p:cNvPr>
          <p:cNvPicPr>
            <a:picLocks noChangeAspect="1"/>
          </p:cNvPicPr>
          <p:nvPr>
            <p:custDataLst>
              <p:tags r:id="rId6"/>
            </p:custDataLst>
          </p:nvPr>
        </p:nvPicPr>
        <p:blipFill>
          <a:blip r:embed="rId16">
            <a:extLst>
              <a:ext uri="{28A0092B-C50C-407E-A947-70E740481C1C}">
                <a14:useLocalDpi xmlns:a14="http://schemas.microsoft.com/office/drawing/2010/main" val="0"/>
              </a:ext>
            </a:extLst>
          </a:blip>
          <a:stretch>
            <a:fillRect/>
          </a:stretch>
        </p:blipFill>
        <p:spPr>
          <a:xfrm>
            <a:off x="4630059" y="689628"/>
            <a:ext cx="2969902" cy="537905"/>
          </a:xfrm>
          <a:prstGeom prst="rect">
            <a:avLst/>
          </a:prstGeom>
        </p:spPr>
      </p:pic>
    </p:spTree>
    <p:extLst>
      <p:ext uri="{BB962C8B-B14F-4D97-AF65-F5344CB8AC3E}">
        <p14:creationId xmlns:p14="http://schemas.microsoft.com/office/powerpoint/2010/main" val="4029157258"/>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4AA2B8-E22F-27A8-464C-B330BC9EAF45}"/>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E5481DD-9988-C34A-0BF7-9A383E647FF5}"/>
              </a:ext>
            </a:extLst>
          </p:cNvPr>
          <p:cNvSpPr>
            <a:spLocks noGrp="1"/>
          </p:cNvSpPr>
          <p:nvPr>
            <p:ph type="sldNum" sz="quarter" idx="12"/>
          </p:nvPr>
        </p:nvSpPr>
        <p:spPr>
          <a:xfrm>
            <a:off x="11638722" y="6396107"/>
            <a:ext cx="400878"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AA8BC8E-218E-4AD9-8480-287396339547}" type="slidenum">
              <a:rPr lang="en-US" smtClean="0"/>
              <a:pPr/>
              <a:t>8</a:t>
            </a:fld>
            <a:endParaRPr lang="en-US"/>
          </a:p>
        </p:txBody>
      </p:sp>
      <p:sp>
        <p:nvSpPr>
          <p:cNvPr id="19" name="TextBox 18">
            <a:extLst>
              <a:ext uri="{FF2B5EF4-FFF2-40B4-BE49-F238E27FC236}">
                <a16:creationId xmlns:a16="http://schemas.microsoft.com/office/drawing/2014/main" id="{F0BCDF1D-99C6-C7A1-8709-29AE65065BD0}"/>
              </a:ext>
            </a:extLst>
          </p:cNvPr>
          <p:cNvSpPr txBox="1"/>
          <p:nvPr/>
        </p:nvSpPr>
        <p:spPr>
          <a:xfrm>
            <a:off x="66675" y="0"/>
            <a:ext cx="11966440" cy="523220"/>
          </a:xfrm>
          <a:prstGeom prst="rect">
            <a:avLst/>
          </a:prstGeom>
          <a:noFill/>
        </p:spPr>
        <p:txBody>
          <a:bodyPr wrap="square" rtlCol="0">
            <a:spAutoFit/>
          </a:bodyPr>
          <a:lstStyle/>
          <a:p>
            <a:r>
              <a:rPr lang="en-US" sz="2800" dirty="0"/>
              <a:t>Adaptive energy chirp is used to facilitate </a:t>
            </a:r>
            <a:r>
              <a:rPr lang="en-US" sz="2800" dirty="0" err="1"/>
              <a:t>BNS</a:t>
            </a:r>
            <a:r>
              <a:rPr lang="en-US" sz="2800" dirty="0"/>
              <a:t> damping of </a:t>
            </a:r>
            <a:r>
              <a:rPr lang="en-US" sz="2800" dirty="0" err="1"/>
              <a:t>BBU</a:t>
            </a:r>
            <a:r>
              <a:rPr lang="en-US" sz="2800" dirty="0"/>
              <a:t> instability</a:t>
            </a:r>
          </a:p>
        </p:txBody>
      </p:sp>
      <p:sp>
        <p:nvSpPr>
          <p:cNvPr id="20" name="TextBox 19">
            <a:extLst>
              <a:ext uri="{FF2B5EF4-FFF2-40B4-BE49-F238E27FC236}">
                <a16:creationId xmlns:a16="http://schemas.microsoft.com/office/drawing/2014/main" id="{B622E1D1-0E5C-8250-3387-79F877992A38}"/>
              </a:ext>
            </a:extLst>
          </p:cNvPr>
          <p:cNvSpPr txBox="1"/>
          <p:nvPr/>
        </p:nvSpPr>
        <p:spPr>
          <a:xfrm>
            <a:off x="452178" y="6403852"/>
            <a:ext cx="11113476" cy="369332"/>
          </a:xfrm>
          <a:prstGeom prst="rect">
            <a:avLst/>
          </a:prstGeom>
          <a:noFill/>
        </p:spPr>
        <p:txBody>
          <a:bodyPr wrap="square" rtlCol="0">
            <a:spAutoFit/>
          </a:bodyPr>
          <a:lstStyle/>
          <a:p>
            <a:r>
              <a:rPr lang="en-US" dirty="0">
                <a:solidFill>
                  <a:schemeClr val="tx1">
                    <a:lumMod val="50000"/>
                  </a:schemeClr>
                </a:solidFill>
                <a:latin typeface="Calibri" panose="020F0502020204030204" pitchFamily="34" charset="0"/>
                <a:cs typeface="Calibri" panose="020F0502020204030204" pitchFamily="34" charset="0"/>
              </a:rPr>
              <a:t>1) K. Bane, P. Chen, P. Wilson,  Proc. of the Part. Acc. Conf. (PAC1985), Vancouver, Canada, p.3524–3526, 1985.</a:t>
            </a:r>
          </a:p>
        </p:txBody>
      </p:sp>
      <p:pic>
        <p:nvPicPr>
          <p:cNvPr id="12" name="Picture 11">
            <a:extLst>
              <a:ext uri="{FF2B5EF4-FFF2-40B4-BE49-F238E27FC236}">
                <a16:creationId xmlns:a16="http://schemas.microsoft.com/office/drawing/2014/main" id="{704204F6-DD18-427C-D43E-4745E07B6B0B}"/>
              </a:ext>
            </a:extLst>
          </p:cNvPr>
          <p:cNvPicPr>
            <a:picLocks noChangeAspect="1"/>
          </p:cNvPicPr>
          <p:nvPr>
            <p:custDataLst>
              <p:tags r:id="rId1"/>
            </p:custDataLst>
          </p:nvPr>
        </p:nvPicPr>
        <p:blipFill>
          <a:blip r:embed="rId5">
            <a:extLst>
              <a:ext uri="{28A0092B-C50C-407E-A947-70E740481C1C}">
                <a14:useLocalDpi xmlns:a14="http://schemas.microsoft.com/office/drawing/2010/main" val="0"/>
              </a:ext>
            </a:extLst>
          </a:blip>
          <a:stretch>
            <a:fillRect/>
          </a:stretch>
        </p:blipFill>
        <p:spPr>
          <a:xfrm>
            <a:off x="9303901" y="1731966"/>
            <a:ext cx="1756953" cy="254476"/>
          </a:xfrm>
          <a:prstGeom prst="rect">
            <a:avLst/>
          </a:prstGeom>
        </p:spPr>
      </p:pic>
      <p:sp>
        <p:nvSpPr>
          <p:cNvPr id="23" name="TextBox 22">
            <a:extLst>
              <a:ext uri="{FF2B5EF4-FFF2-40B4-BE49-F238E27FC236}">
                <a16:creationId xmlns:a16="http://schemas.microsoft.com/office/drawing/2014/main" id="{0F9F5287-581E-785A-8907-C7DC7E49B578}"/>
              </a:ext>
            </a:extLst>
          </p:cNvPr>
          <p:cNvSpPr txBox="1"/>
          <p:nvPr/>
        </p:nvSpPr>
        <p:spPr>
          <a:xfrm>
            <a:off x="9051720" y="1216404"/>
            <a:ext cx="1999586" cy="400110"/>
          </a:xfrm>
          <a:prstGeom prst="rect">
            <a:avLst/>
          </a:prstGeom>
          <a:noFill/>
        </p:spPr>
        <p:txBody>
          <a:bodyPr wrap="none" rtlCol="0">
            <a:spAutoFit/>
          </a:bodyPr>
          <a:lstStyle/>
          <a:p>
            <a:r>
              <a:rPr lang="en-US" sz="2000" dirty="0"/>
              <a:t>Transformer ratio</a:t>
            </a:r>
          </a:p>
        </p:txBody>
      </p:sp>
      <p:pic>
        <p:nvPicPr>
          <p:cNvPr id="52" name="Picture 51">
            <a:extLst>
              <a:ext uri="{FF2B5EF4-FFF2-40B4-BE49-F238E27FC236}">
                <a16:creationId xmlns:a16="http://schemas.microsoft.com/office/drawing/2014/main" id="{8E6F0980-45EE-9C1B-0809-85AB71BCF9A9}"/>
              </a:ext>
            </a:extLst>
          </p:cNvPr>
          <p:cNvPicPr>
            <a:picLocks noChangeAspect="1"/>
          </p:cNvPicPr>
          <p:nvPr>
            <p:custDataLst>
              <p:tags r:id="rId2"/>
            </p:custDataLst>
          </p:nvPr>
        </p:nvPicPr>
        <p:blipFill>
          <a:blip r:embed="rId6">
            <a:extLst>
              <a:ext uri="{28A0092B-C50C-407E-A947-70E740481C1C}">
                <a14:useLocalDpi xmlns:a14="http://schemas.microsoft.com/office/drawing/2010/main" val="0"/>
              </a:ext>
            </a:extLst>
          </a:blip>
          <a:stretch>
            <a:fillRect/>
          </a:stretch>
        </p:blipFill>
        <p:spPr>
          <a:xfrm>
            <a:off x="9007914" y="2380609"/>
            <a:ext cx="2235429" cy="758857"/>
          </a:xfrm>
          <a:prstGeom prst="rect">
            <a:avLst/>
          </a:prstGeom>
        </p:spPr>
      </p:pic>
      <p:pic>
        <p:nvPicPr>
          <p:cNvPr id="2054" name="Picture 6">
            <a:extLst>
              <a:ext uri="{FF2B5EF4-FFF2-40B4-BE49-F238E27FC236}">
                <a16:creationId xmlns:a16="http://schemas.microsoft.com/office/drawing/2014/main" id="{B5A4076D-08EB-6790-3120-457A518A2B9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7089" y="1288184"/>
            <a:ext cx="7515399" cy="4982585"/>
          </a:xfrm>
          <a:prstGeom prst="rect">
            <a:avLst/>
          </a:prstGeom>
          <a:noFill/>
          <a:extLst>
            <a:ext uri="{909E8E84-426E-40DD-AFC4-6F175D3DCCD1}">
              <a14:hiddenFill xmlns:a14="http://schemas.microsoft.com/office/drawing/2010/main">
                <a:solidFill>
                  <a:srgbClr val="FFFFFF"/>
                </a:solidFill>
              </a14:hiddenFill>
            </a:ext>
          </a:extLst>
        </p:spPr>
      </p:pic>
      <p:cxnSp>
        <p:nvCxnSpPr>
          <p:cNvPr id="33" name="Straight Arrow Connector 32">
            <a:extLst>
              <a:ext uri="{FF2B5EF4-FFF2-40B4-BE49-F238E27FC236}">
                <a16:creationId xmlns:a16="http://schemas.microsoft.com/office/drawing/2014/main" id="{4526AE87-DFF2-BF4D-D896-6655BA91F9D9}"/>
              </a:ext>
            </a:extLst>
          </p:cNvPr>
          <p:cNvCxnSpPr/>
          <p:nvPr/>
        </p:nvCxnSpPr>
        <p:spPr>
          <a:xfrm>
            <a:off x="1954635" y="4018327"/>
            <a:ext cx="2197915" cy="0"/>
          </a:xfrm>
          <a:prstGeom prst="straightConnector1">
            <a:avLst/>
          </a:prstGeom>
          <a:ln>
            <a:prstDash val="dash"/>
            <a:headEnd type="triangle" w="med" len="med"/>
            <a:tailEnd type="triangle" w="med" len="med"/>
          </a:ln>
        </p:spPr>
        <p:style>
          <a:lnRef idx="1">
            <a:schemeClr val="dk1"/>
          </a:lnRef>
          <a:fillRef idx="0">
            <a:schemeClr val="dk1"/>
          </a:fillRef>
          <a:effectRef idx="0">
            <a:schemeClr val="dk1"/>
          </a:effectRef>
          <a:fontRef idx="minor">
            <a:schemeClr val="tx1"/>
          </a:fontRef>
        </p:style>
      </p:cxnSp>
      <p:sp>
        <p:nvSpPr>
          <p:cNvPr id="34" name="TextBox 33">
            <a:extLst>
              <a:ext uri="{FF2B5EF4-FFF2-40B4-BE49-F238E27FC236}">
                <a16:creationId xmlns:a16="http://schemas.microsoft.com/office/drawing/2014/main" id="{CC69AEAE-4CA4-D0D4-9F0F-5B394B34097A}"/>
              </a:ext>
            </a:extLst>
          </p:cNvPr>
          <p:cNvSpPr txBox="1"/>
          <p:nvPr/>
        </p:nvSpPr>
        <p:spPr>
          <a:xfrm>
            <a:off x="2919368" y="3825380"/>
            <a:ext cx="282450" cy="369332"/>
          </a:xfrm>
          <a:prstGeom prst="rect">
            <a:avLst/>
          </a:prstGeom>
          <a:solidFill>
            <a:schemeClr val="bg1"/>
          </a:solidFill>
        </p:spPr>
        <p:txBody>
          <a:bodyPr wrap="none" rtlCol="0">
            <a:spAutoFit/>
          </a:bodyPr>
          <a:lstStyle/>
          <a:p>
            <a:r>
              <a:rPr lang="en-US" i="1" dirty="0"/>
              <a:t>L</a:t>
            </a:r>
          </a:p>
        </p:txBody>
      </p:sp>
      <p:sp>
        <p:nvSpPr>
          <p:cNvPr id="35" name="TextBox 34">
            <a:extLst>
              <a:ext uri="{FF2B5EF4-FFF2-40B4-BE49-F238E27FC236}">
                <a16:creationId xmlns:a16="http://schemas.microsoft.com/office/drawing/2014/main" id="{3DB1C41D-BB12-652C-F951-5C2609E9D25E}"/>
              </a:ext>
            </a:extLst>
          </p:cNvPr>
          <p:cNvSpPr txBox="1"/>
          <p:nvPr/>
        </p:nvSpPr>
        <p:spPr>
          <a:xfrm>
            <a:off x="2927758" y="2801924"/>
            <a:ext cx="979755" cy="369332"/>
          </a:xfrm>
          <a:prstGeom prst="rect">
            <a:avLst/>
          </a:prstGeom>
          <a:noFill/>
        </p:spPr>
        <p:txBody>
          <a:bodyPr wrap="none" rtlCol="0">
            <a:spAutoFit/>
          </a:bodyPr>
          <a:lstStyle/>
          <a:p>
            <a:r>
              <a:rPr lang="en-US" i="1" dirty="0">
                <a:solidFill>
                  <a:schemeClr val="bg1"/>
                </a:solidFill>
              </a:rPr>
              <a:t>q</a:t>
            </a:r>
            <a:r>
              <a:rPr lang="en-US" baseline="-25000" dirty="0">
                <a:solidFill>
                  <a:schemeClr val="bg1"/>
                </a:solidFill>
              </a:rPr>
              <a:t>0</a:t>
            </a:r>
            <a:r>
              <a:rPr lang="en-US" dirty="0">
                <a:solidFill>
                  <a:schemeClr val="bg1"/>
                </a:solidFill>
              </a:rPr>
              <a:t>=10nC</a:t>
            </a:r>
          </a:p>
        </p:txBody>
      </p:sp>
      <p:sp>
        <p:nvSpPr>
          <p:cNvPr id="36" name="TextBox 35">
            <a:extLst>
              <a:ext uri="{FF2B5EF4-FFF2-40B4-BE49-F238E27FC236}">
                <a16:creationId xmlns:a16="http://schemas.microsoft.com/office/drawing/2014/main" id="{11CA1943-56E8-55EE-18DC-F720FC7B372E}"/>
              </a:ext>
            </a:extLst>
          </p:cNvPr>
          <p:cNvSpPr txBox="1"/>
          <p:nvPr/>
        </p:nvSpPr>
        <p:spPr>
          <a:xfrm>
            <a:off x="4882392" y="5897461"/>
            <a:ext cx="1398140" cy="369332"/>
          </a:xfrm>
          <a:prstGeom prst="rect">
            <a:avLst/>
          </a:prstGeom>
          <a:noFill/>
        </p:spPr>
        <p:txBody>
          <a:bodyPr wrap="none" rtlCol="0">
            <a:spAutoFit/>
          </a:bodyPr>
          <a:lstStyle/>
          <a:p>
            <a:r>
              <a:rPr lang="en-US" dirty="0">
                <a:latin typeface="Symbol" panose="05050102010706020507" pitchFamily="18" charset="2"/>
              </a:rPr>
              <a:t>( </a:t>
            </a:r>
            <a:r>
              <a:rPr lang="en-US" i="1" dirty="0">
                <a:latin typeface="Symbol" panose="05050102010706020507" pitchFamily="18" charset="2"/>
              </a:rPr>
              <a:t>l</a:t>
            </a:r>
            <a:r>
              <a:rPr lang="en-US" dirty="0"/>
              <a:t>=1.7 mm )</a:t>
            </a:r>
          </a:p>
        </p:txBody>
      </p:sp>
      <p:pic>
        <p:nvPicPr>
          <p:cNvPr id="8" name="Picture 7">
            <a:extLst>
              <a:ext uri="{FF2B5EF4-FFF2-40B4-BE49-F238E27FC236}">
                <a16:creationId xmlns:a16="http://schemas.microsoft.com/office/drawing/2014/main" id="{4DF78203-8E1E-E9E3-4BBF-1ECC08D814B5}"/>
              </a:ext>
            </a:extLst>
          </p:cNvPr>
          <p:cNvPicPr>
            <a:picLocks noChangeAspect="1"/>
          </p:cNvPicPr>
          <p:nvPr>
            <p:custDataLst>
              <p:tags r:id="rId3"/>
            </p:custDataLst>
          </p:nvPr>
        </p:nvPicPr>
        <p:blipFill>
          <a:blip r:embed="rId8">
            <a:extLst>
              <a:ext uri="{28A0092B-C50C-407E-A947-70E740481C1C}">
                <a14:useLocalDpi xmlns:a14="http://schemas.microsoft.com/office/drawing/2010/main" val="0"/>
              </a:ext>
            </a:extLst>
          </a:blip>
          <a:stretch>
            <a:fillRect/>
          </a:stretch>
        </p:blipFill>
        <p:spPr>
          <a:xfrm>
            <a:off x="8940802" y="3563457"/>
            <a:ext cx="2969902" cy="537905"/>
          </a:xfrm>
          <a:prstGeom prst="rect">
            <a:avLst/>
          </a:prstGeom>
        </p:spPr>
      </p:pic>
      <p:sp>
        <p:nvSpPr>
          <p:cNvPr id="53" name="TextBox 52">
            <a:extLst>
              <a:ext uri="{FF2B5EF4-FFF2-40B4-BE49-F238E27FC236}">
                <a16:creationId xmlns:a16="http://schemas.microsoft.com/office/drawing/2014/main" id="{D88AD1E5-146C-66BB-7DBA-FCCBB51E435F}"/>
              </a:ext>
            </a:extLst>
          </p:cNvPr>
          <p:cNvSpPr txBox="1"/>
          <p:nvPr/>
        </p:nvSpPr>
        <p:spPr>
          <a:xfrm>
            <a:off x="9420837" y="4320331"/>
            <a:ext cx="1187826" cy="369332"/>
          </a:xfrm>
          <a:prstGeom prst="rect">
            <a:avLst/>
          </a:prstGeom>
          <a:noFill/>
        </p:spPr>
        <p:txBody>
          <a:bodyPr wrap="none" rtlCol="0">
            <a:spAutoFit/>
          </a:bodyPr>
          <a:lstStyle/>
          <a:p>
            <a:r>
              <a:rPr lang="en-US" dirty="0"/>
              <a:t>loss factor</a:t>
            </a:r>
          </a:p>
        </p:txBody>
      </p:sp>
      <p:cxnSp>
        <p:nvCxnSpPr>
          <p:cNvPr id="55" name="Straight Arrow Connector 54">
            <a:extLst>
              <a:ext uri="{FF2B5EF4-FFF2-40B4-BE49-F238E27FC236}">
                <a16:creationId xmlns:a16="http://schemas.microsoft.com/office/drawing/2014/main" id="{C3C87636-5326-CFB9-7F4A-DE0EB314306D}"/>
              </a:ext>
            </a:extLst>
          </p:cNvPr>
          <p:cNvCxnSpPr/>
          <p:nvPr/>
        </p:nvCxnSpPr>
        <p:spPr>
          <a:xfrm flipV="1">
            <a:off x="9857064" y="4060272"/>
            <a:ext cx="0" cy="30200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 name="Rectangle 3">
            <a:extLst>
              <a:ext uri="{FF2B5EF4-FFF2-40B4-BE49-F238E27FC236}">
                <a16:creationId xmlns:a16="http://schemas.microsoft.com/office/drawing/2014/main" id="{4982329D-3517-89F2-EE84-93250B69FF5A}"/>
              </a:ext>
            </a:extLst>
          </p:cNvPr>
          <p:cNvSpPr/>
          <p:nvPr/>
        </p:nvSpPr>
        <p:spPr>
          <a:xfrm>
            <a:off x="5048794" y="1531916"/>
            <a:ext cx="176348" cy="1900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9F25B9D4-380B-550D-E6D7-7801681B7B61}"/>
              </a:ext>
            </a:extLst>
          </p:cNvPr>
          <p:cNvSpPr/>
          <p:nvPr/>
        </p:nvSpPr>
        <p:spPr>
          <a:xfrm>
            <a:off x="2743002" y="3560617"/>
            <a:ext cx="176348" cy="1900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8ACEBE-6D1F-7207-2CC6-5B788E256ACC}"/>
              </a:ext>
            </a:extLst>
          </p:cNvPr>
          <p:cNvSpPr txBox="1"/>
          <p:nvPr/>
        </p:nvSpPr>
        <p:spPr>
          <a:xfrm>
            <a:off x="4975761" y="1460664"/>
            <a:ext cx="455574" cy="338554"/>
          </a:xfrm>
          <a:prstGeom prst="rect">
            <a:avLst/>
          </a:prstGeom>
          <a:noFill/>
        </p:spPr>
        <p:txBody>
          <a:bodyPr wrap="none" rtlCol="0">
            <a:spAutoFit/>
          </a:bodyPr>
          <a:lstStyle/>
          <a:p>
            <a:r>
              <a:rPr lang="en-US" sz="1600" dirty="0"/>
              <a:t>acc</a:t>
            </a:r>
          </a:p>
        </p:txBody>
      </p:sp>
      <p:sp>
        <p:nvSpPr>
          <p:cNvPr id="21" name="TextBox 20">
            <a:extLst>
              <a:ext uri="{FF2B5EF4-FFF2-40B4-BE49-F238E27FC236}">
                <a16:creationId xmlns:a16="http://schemas.microsoft.com/office/drawing/2014/main" id="{5A741794-6CA1-5A19-EF0E-1B5F0F336680}"/>
              </a:ext>
            </a:extLst>
          </p:cNvPr>
          <p:cNvSpPr txBox="1"/>
          <p:nvPr/>
        </p:nvSpPr>
        <p:spPr>
          <a:xfrm>
            <a:off x="2658094" y="3524991"/>
            <a:ext cx="481222" cy="338554"/>
          </a:xfrm>
          <a:prstGeom prst="rect">
            <a:avLst/>
          </a:prstGeom>
          <a:noFill/>
        </p:spPr>
        <p:txBody>
          <a:bodyPr wrap="none" rtlCol="0">
            <a:spAutoFit/>
          </a:bodyPr>
          <a:lstStyle/>
          <a:p>
            <a:r>
              <a:rPr lang="en-US" sz="1600" dirty="0"/>
              <a:t>dec</a:t>
            </a:r>
          </a:p>
        </p:txBody>
      </p:sp>
      <p:sp>
        <p:nvSpPr>
          <p:cNvPr id="5" name="Rectangle 4">
            <a:extLst>
              <a:ext uri="{FF2B5EF4-FFF2-40B4-BE49-F238E27FC236}">
                <a16:creationId xmlns:a16="http://schemas.microsoft.com/office/drawing/2014/main" id="{4AC352C0-5203-7F1B-1B52-B0CC5E548AAA}"/>
              </a:ext>
            </a:extLst>
          </p:cNvPr>
          <p:cNvSpPr/>
          <p:nvPr/>
        </p:nvSpPr>
        <p:spPr>
          <a:xfrm>
            <a:off x="8839200" y="3373821"/>
            <a:ext cx="3205655" cy="882869"/>
          </a:xfrm>
          <a:prstGeom prst="rect">
            <a:avLst/>
          </a:prstGeom>
          <a:no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7400FB47-462F-6C17-3A26-EA2E79E29A75}"/>
              </a:ext>
            </a:extLst>
          </p:cNvPr>
          <p:cNvSpPr txBox="1"/>
          <p:nvPr/>
        </p:nvSpPr>
        <p:spPr>
          <a:xfrm>
            <a:off x="2886075" y="971550"/>
            <a:ext cx="3472425" cy="369332"/>
          </a:xfrm>
          <a:prstGeom prst="rect">
            <a:avLst/>
          </a:prstGeom>
          <a:noFill/>
        </p:spPr>
        <p:txBody>
          <a:bodyPr wrap="none" rtlCol="0">
            <a:spAutoFit/>
          </a:bodyPr>
          <a:lstStyle/>
          <a:p>
            <a:r>
              <a:rPr lang="en-US" dirty="0">
                <a:latin typeface="Arial" panose="020B0604020202020204" pitchFamily="34" charset="0"/>
                <a:cs typeface="Arial" panose="020B0604020202020204" pitchFamily="34" charset="0"/>
              </a:rPr>
              <a:t>A "doorstep" charge distribution</a:t>
            </a:r>
            <a:r>
              <a:rPr lang="en-US" baseline="30000" dirty="0">
                <a:latin typeface="Arial" panose="020B0604020202020204" pitchFamily="34" charset="0"/>
                <a:cs typeface="Arial" panose="020B0604020202020204" pitchFamily="34" charset="0"/>
              </a:rPr>
              <a:t>1</a:t>
            </a:r>
            <a:endParaRPr lang="en-US" dirty="0"/>
          </a:p>
        </p:txBody>
      </p:sp>
    </p:spTree>
    <p:extLst>
      <p:ext uri="{BB962C8B-B14F-4D97-AF65-F5344CB8AC3E}">
        <p14:creationId xmlns:p14="http://schemas.microsoft.com/office/powerpoint/2010/main" val="3533503242"/>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0447CB1-5C67-E205-EC48-711E71376EB3}"/>
              </a:ext>
            </a:extLst>
          </p:cNvPr>
          <p:cNvPicPr>
            <a:picLocks noChangeAspect="1"/>
          </p:cNvPicPr>
          <p:nvPr/>
        </p:nvPicPr>
        <p:blipFill>
          <a:blip r:embed="rId2"/>
          <a:stretch>
            <a:fillRect/>
          </a:stretch>
        </p:blipFill>
        <p:spPr>
          <a:xfrm>
            <a:off x="674612" y="1189588"/>
            <a:ext cx="3508506" cy="2154463"/>
          </a:xfrm>
          <a:prstGeom prst="rect">
            <a:avLst/>
          </a:prstGeom>
        </p:spPr>
      </p:pic>
      <p:pic>
        <p:nvPicPr>
          <p:cNvPr id="5" name="Picture 4">
            <a:extLst>
              <a:ext uri="{FF2B5EF4-FFF2-40B4-BE49-F238E27FC236}">
                <a16:creationId xmlns:a16="http://schemas.microsoft.com/office/drawing/2014/main" id="{BAF41DAD-4AF2-C08D-5739-0D1DA69F13DF}"/>
              </a:ext>
            </a:extLst>
          </p:cNvPr>
          <p:cNvPicPr>
            <a:picLocks noChangeAspect="1"/>
          </p:cNvPicPr>
          <p:nvPr/>
        </p:nvPicPr>
        <p:blipFill>
          <a:blip r:embed="rId3"/>
          <a:stretch>
            <a:fillRect/>
          </a:stretch>
        </p:blipFill>
        <p:spPr>
          <a:xfrm>
            <a:off x="4479348" y="1281881"/>
            <a:ext cx="3350859" cy="2024218"/>
          </a:xfrm>
          <a:prstGeom prst="rect">
            <a:avLst/>
          </a:prstGeom>
        </p:spPr>
      </p:pic>
      <p:pic>
        <p:nvPicPr>
          <p:cNvPr id="7" name="Picture 6">
            <a:extLst>
              <a:ext uri="{FF2B5EF4-FFF2-40B4-BE49-F238E27FC236}">
                <a16:creationId xmlns:a16="http://schemas.microsoft.com/office/drawing/2014/main" id="{14D5DFBE-6BBA-14E0-391F-635CAE4FDE74}"/>
              </a:ext>
            </a:extLst>
          </p:cNvPr>
          <p:cNvPicPr>
            <a:picLocks noChangeAspect="1"/>
          </p:cNvPicPr>
          <p:nvPr/>
        </p:nvPicPr>
        <p:blipFill>
          <a:blip r:embed="rId4"/>
          <a:stretch>
            <a:fillRect/>
          </a:stretch>
        </p:blipFill>
        <p:spPr>
          <a:xfrm>
            <a:off x="8303173" y="1306282"/>
            <a:ext cx="3447392" cy="2067152"/>
          </a:xfrm>
          <a:prstGeom prst="rect">
            <a:avLst/>
          </a:prstGeom>
        </p:spPr>
      </p:pic>
      <p:pic>
        <p:nvPicPr>
          <p:cNvPr id="9" name="Picture 8">
            <a:extLst>
              <a:ext uri="{FF2B5EF4-FFF2-40B4-BE49-F238E27FC236}">
                <a16:creationId xmlns:a16="http://schemas.microsoft.com/office/drawing/2014/main" id="{3B74D893-3F2A-6362-66A2-EF5E2DDF1857}"/>
              </a:ext>
            </a:extLst>
          </p:cNvPr>
          <p:cNvPicPr>
            <a:picLocks noChangeAspect="1"/>
          </p:cNvPicPr>
          <p:nvPr/>
        </p:nvPicPr>
        <p:blipFill>
          <a:blip r:embed="rId5"/>
          <a:stretch>
            <a:fillRect/>
          </a:stretch>
        </p:blipFill>
        <p:spPr>
          <a:xfrm>
            <a:off x="585758" y="3961035"/>
            <a:ext cx="3523787" cy="2111656"/>
          </a:xfrm>
          <a:prstGeom prst="rect">
            <a:avLst/>
          </a:prstGeom>
        </p:spPr>
      </p:pic>
      <p:pic>
        <p:nvPicPr>
          <p:cNvPr id="11" name="Picture 10">
            <a:extLst>
              <a:ext uri="{FF2B5EF4-FFF2-40B4-BE49-F238E27FC236}">
                <a16:creationId xmlns:a16="http://schemas.microsoft.com/office/drawing/2014/main" id="{67A36950-8C38-F570-313F-E72002848502}"/>
              </a:ext>
            </a:extLst>
          </p:cNvPr>
          <p:cNvPicPr>
            <a:picLocks noChangeAspect="1"/>
          </p:cNvPicPr>
          <p:nvPr/>
        </p:nvPicPr>
        <p:blipFill>
          <a:blip r:embed="rId6"/>
          <a:stretch>
            <a:fillRect/>
          </a:stretch>
        </p:blipFill>
        <p:spPr>
          <a:xfrm>
            <a:off x="4332255" y="3951889"/>
            <a:ext cx="3603056" cy="2156475"/>
          </a:xfrm>
          <a:prstGeom prst="rect">
            <a:avLst/>
          </a:prstGeom>
        </p:spPr>
      </p:pic>
      <p:sp>
        <p:nvSpPr>
          <p:cNvPr id="12" name="TextBox 11">
            <a:extLst>
              <a:ext uri="{FF2B5EF4-FFF2-40B4-BE49-F238E27FC236}">
                <a16:creationId xmlns:a16="http://schemas.microsoft.com/office/drawing/2014/main" id="{B276785F-6C02-BC46-3451-75415C59E5AE}"/>
              </a:ext>
            </a:extLst>
          </p:cNvPr>
          <p:cNvSpPr txBox="1"/>
          <p:nvPr/>
        </p:nvSpPr>
        <p:spPr>
          <a:xfrm>
            <a:off x="190415" y="0"/>
            <a:ext cx="11855670" cy="954107"/>
          </a:xfrm>
          <a:prstGeom prst="rect">
            <a:avLst/>
          </a:prstGeom>
          <a:noFill/>
        </p:spPr>
        <p:txBody>
          <a:bodyPr wrap="square" rtlCol="0">
            <a:spAutoFit/>
          </a:bodyPr>
          <a:lstStyle/>
          <a:p>
            <a:r>
              <a:rPr lang="en-US" sz="2800" dirty="0"/>
              <a:t>Snapshots of the drive bunch longitudinal phase space taken at different locations along the A-STAR </a:t>
            </a:r>
          </a:p>
        </p:txBody>
      </p:sp>
      <p:cxnSp>
        <p:nvCxnSpPr>
          <p:cNvPr id="14" name="Straight Arrow Connector 13">
            <a:extLst>
              <a:ext uri="{FF2B5EF4-FFF2-40B4-BE49-F238E27FC236}">
                <a16:creationId xmlns:a16="http://schemas.microsoft.com/office/drawing/2014/main" id="{2D5C25BB-56BE-2BCE-B368-0172AE59E6CC}"/>
              </a:ext>
            </a:extLst>
          </p:cNvPr>
          <p:cNvCxnSpPr/>
          <p:nvPr/>
        </p:nvCxnSpPr>
        <p:spPr>
          <a:xfrm flipH="1">
            <a:off x="1472342" y="2598808"/>
            <a:ext cx="283780" cy="84083"/>
          </a:xfrm>
          <a:prstGeom prst="straightConnector1">
            <a:avLst/>
          </a:prstGeom>
          <a:ln w="19050">
            <a:tailEnd type="triangle"/>
          </a:ln>
        </p:spPr>
        <p:style>
          <a:lnRef idx="2">
            <a:schemeClr val="dk1"/>
          </a:lnRef>
          <a:fillRef idx="0">
            <a:schemeClr val="dk1"/>
          </a:fillRef>
          <a:effectRef idx="1">
            <a:schemeClr val="dk1"/>
          </a:effectRef>
          <a:fontRef idx="minor">
            <a:schemeClr val="tx1"/>
          </a:fontRef>
        </p:style>
      </p:cxnSp>
      <p:sp>
        <p:nvSpPr>
          <p:cNvPr id="15" name="TextBox 14">
            <a:extLst>
              <a:ext uri="{FF2B5EF4-FFF2-40B4-BE49-F238E27FC236}">
                <a16:creationId xmlns:a16="http://schemas.microsoft.com/office/drawing/2014/main" id="{C0A2F19D-1A1F-F8B8-A046-75C3D481B3B8}"/>
              </a:ext>
            </a:extLst>
          </p:cNvPr>
          <p:cNvSpPr txBox="1"/>
          <p:nvPr/>
        </p:nvSpPr>
        <p:spPr>
          <a:xfrm>
            <a:off x="1766380" y="2294107"/>
            <a:ext cx="1876425" cy="523220"/>
          </a:xfrm>
          <a:prstGeom prst="rect">
            <a:avLst/>
          </a:prstGeom>
          <a:noFill/>
        </p:spPr>
        <p:txBody>
          <a:bodyPr wrap="square" rtlCol="0">
            <a:spAutoFit/>
          </a:bodyPr>
          <a:lstStyle/>
          <a:p>
            <a:r>
              <a:rPr lang="en-US" sz="1400" dirty="0"/>
              <a:t>distance from the beginning of A-STAR</a:t>
            </a:r>
          </a:p>
        </p:txBody>
      </p:sp>
      <p:sp>
        <p:nvSpPr>
          <p:cNvPr id="16" name="TextBox 15">
            <a:extLst>
              <a:ext uri="{FF2B5EF4-FFF2-40B4-BE49-F238E27FC236}">
                <a16:creationId xmlns:a16="http://schemas.microsoft.com/office/drawing/2014/main" id="{2DB45C4F-B0F0-9691-E227-3E12F98CF966}"/>
              </a:ext>
            </a:extLst>
          </p:cNvPr>
          <p:cNvSpPr txBox="1"/>
          <p:nvPr/>
        </p:nvSpPr>
        <p:spPr>
          <a:xfrm>
            <a:off x="2476500" y="1228725"/>
            <a:ext cx="1876425" cy="523220"/>
          </a:xfrm>
          <a:prstGeom prst="rect">
            <a:avLst/>
          </a:prstGeom>
          <a:noFill/>
        </p:spPr>
        <p:txBody>
          <a:bodyPr wrap="square" rtlCol="0">
            <a:spAutoFit/>
          </a:bodyPr>
          <a:lstStyle/>
          <a:p>
            <a:r>
              <a:rPr lang="en-US" sz="1400" dirty="0"/>
              <a:t>Energy chirp = 15%</a:t>
            </a:r>
          </a:p>
          <a:p>
            <a:r>
              <a:rPr lang="en-US" sz="1400" dirty="0"/>
              <a:t>Energy spread = 0</a:t>
            </a:r>
          </a:p>
        </p:txBody>
      </p:sp>
      <p:grpSp>
        <p:nvGrpSpPr>
          <p:cNvPr id="27" name="Group 26">
            <a:extLst>
              <a:ext uri="{FF2B5EF4-FFF2-40B4-BE49-F238E27FC236}">
                <a16:creationId xmlns:a16="http://schemas.microsoft.com/office/drawing/2014/main" id="{95873257-1EEF-5A89-B32D-0D1E6A43324D}"/>
              </a:ext>
            </a:extLst>
          </p:cNvPr>
          <p:cNvGrpSpPr/>
          <p:nvPr/>
        </p:nvGrpSpPr>
        <p:grpSpPr>
          <a:xfrm>
            <a:off x="8129214" y="3543300"/>
            <a:ext cx="3977061" cy="2638641"/>
            <a:chOff x="8129214" y="3543300"/>
            <a:chExt cx="3977061" cy="2638641"/>
          </a:xfrm>
        </p:grpSpPr>
        <p:pic>
          <p:nvPicPr>
            <p:cNvPr id="18" name="Picture 17">
              <a:extLst>
                <a:ext uri="{FF2B5EF4-FFF2-40B4-BE49-F238E27FC236}">
                  <a16:creationId xmlns:a16="http://schemas.microsoft.com/office/drawing/2014/main" id="{3B601507-4A27-C001-D4A3-F9C5B9BECC07}"/>
                </a:ext>
              </a:extLst>
            </p:cNvPr>
            <p:cNvPicPr>
              <a:picLocks noChangeAspect="1"/>
            </p:cNvPicPr>
            <p:nvPr/>
          </p:nvPicPr>
          <p:blipFill>
            <a:blip r:embed="rId7"/>
            <a:stretch>
              <a:fillRect/>
            </a:stretch>
          </p:blipFill>
          <p:spPr>
            <a:xfrm>
              <a:off x="8129214" y="3879061"/>
              <a:ext cx="3977061" cy="2302880"/>
            </a:xfrm>
            <a:prstGeom prst="rect">
              <a:avLst/>
            </a:prstGeom>
          </p:spPr>
        </p:pic>
        <p:sp>
          <p:nvSpPr>
            <p:cNvPr id="19" name="TextBox 18">
              <a:extLst>
                <a:ext uri="{FF2B5EF4-FFF2-40B4-BE49-F238E27FC236}">
                  <a16:creationId xmlns:a16="http://schemas.microsoft.com/office/drawing/2014/main" id="{7BA1C68C-5B4E-4F60-E0C8-5AEA2D5AF685}"/>
                </a:ext>
              </a:extLst>
            </p:cNvPr>
            <p:cNvSpPr txBox="1"/>
            <p:nvPr/>
          </p:nvSpPr>
          <p:spPr>
            <a:xfrm>
              <a:off x="9048750" y="3543300"/>
              <a:ext cx="2121093" cy="369332"/>
            </a:xfrm>
            <a:prstGeom prst="rect">
              <a:avLst/>
            </a:prstGeom>
            <a:noFill/>
          </p:spPr>
          <p:txBody>
            <a:bodyPr wrap="none" rtlCol="0">
              <a:spAutoFit/>
            </a:bodyPr>
            <a:lstStyle/>
            <a:p>
              <a:r>
                <a:rPr lang="en-US" dirty="0"/>
                <a:t>Charge distribution</a:t>
              </a:r>
            </a:p>
          </p:txBody>
        </p:sp>
        <p:cxnSp>
          <p:nvCxnSpPr>
            <p:cNvPr id="21" name="Straight Connector 20">
              <a:extLst>
                <a:ext uri="{FF2B5EF4-FFF2-40B4-BE49-F238E27FC236}">
                  <a16:creationId xmlns:a16="http://schemas.microsoft.com/office/drawing/2014/main" id="{B74CC5D2-E9DC-3F83-D5E3-48826D41F2E1}"/>
                </a:ext>
              </a:extLst>
            </p:cNvPr>
            <p:cNvCxnSpPr>
              <a:cxnSpLocks/>
            </p:cNvCxnSpPr>
            <p:nvPr/>
          </p:nvCxnSpPr>
          <p:spPr>
            <a:xfrm>
              <a:off x="11487150" y="4333875"/>
              <a:ext cx="371475" cy="0"/>
            </a:xfrm>
            <a:prstGeom prst="line">
              <a:avLst/>
            </a:prstGeom>
            <a:ln w="19050">
              <a:solidFill>
                <a:srgbClr val="0070C0"/>
              </a:solidFill>
            </a:ln>
          </p:spPr>
          <p:style>
            <a:lnRef idx="2">
              <a:schemeClr val="accent5"/>
            </a:lnRef>
            <a:fillRef idx="0">
              <a:schemeClr val="accent5"/>
            </a:fillRef>
            <a:effectRef idx="1">
              <a:schemeClr val="accent5"/>
            </a:effectRef>
            <a:fontRef idx="minor">
              <a:schemeClr val="tx1"/>
            </a:fontRef>
          </p:style>
        </p:cxnSp>
        <p:sp>
          <p:nvSpPr>
            <p:cNvPr id="23" name="TextBox 22">
              <a:extLst>
                <a:ext uri="{FF2B5EF4-FFF2-40B4-BE49-F238E27FC236}">
                  <a16:creationId xmlns:a16="http://schemas.microsoft.com/office/drawing/2014/main" id="{23061A99-EB2C-C092-A7B2-4C93E09AF8ED}"/>
                </a:ext>
              </a:extLst>
            </p:cNvPr>
            <p:cNvSpPr txBox="1"/>
            <p:nvPr/>
          </p:nvSpPr>
          <p:spPr>
            <a:xfrm>
              <a:off x="10506076" y="4162425"/>
              <a:ext cx="971550" cy="307777"/>
            </a:xfrm>
            <a:prstGeom prst="rect">
              <a:avLst/>
            </a:prstGeom>
            <a:noFill/>
          </p:spPr>
          <p:txBody>
            <a:bodyPr wrap="square" rtlCol="0">
              <a:spAutoFit/>
            </a:bodyPr>
            <a:lstStyle/>
            <a:p>
              <a:r>
                <a:rPr lang="en-US" sz="1400" dirty="0"/>
                <a:t>beginning</a:t>
              </a:r>
            </a:p>
          </p:txBody>
        </p:sp>
        <p:cxnSp>
          <p:nvCxnSpPr>
            <p:cNvPr id="25" name="Straight Connector 24">
              <a:extLst>
                <a:ext uri="{FF2B5EF4-FFF2-40B4-BE49-F238E27FC236}">
                  <a16:creationId xmlns:a16="http://schemas.microsoft.com/office/drawing/2014/main" id="{C436E845-5449-1F7C-117A-E8862ACC2752}"/>
                </a:ext>
              </a:extLst>
            </p:cNvPr>
            <p:cNvCxnSpPr>
              <a:cxnSpLocks/>
            </p:cNvCxnSpPr>
            <p:nvPr/>
          </p:nvCxnSpPr>
          <p:spPr>
            <a:xfrm>
              <a:off x="11515725" y="4581525"/>
              <a:ext cx="371475" cy="0"/>
            </a:xfrm>
            <a:prstGeom prst="line">
              <a:avLst/>
            </a:prstGeom>
            <a:ln w="19050">
              <a:solidFill>
                <a:schemeClr val="bg2"/>
              </a:solidFill>
            </a:ln>
          </p:spPr>
          <p:style>
            <a:lnRef idx="2">
              <a:schemeClr val="accent5"/>
            </a:lnRef>
            <a:fillRef idx="0">
              <a:schemeClr val="accent5"/>
            </a:fillRef>
            <a:effectRef idx="1">
              <a:schemeClr val="accent5"/>
            </a:effectRef>
            <a:fontRef idx="minor">
              <a:schemeClr val="tx1"/>
            </a:fontRef>
          </p:style>
        </p:cxnSp>
        <p:sp>
          <p:nvSpPr>
            <p:cNvPr id="26" name="TextBox 25">
              <a:extLst>
                <a:ext uri="{FF2B5EF4-FFF2-40B4-BE49-F238E27FC236}">
                  <a16:creationId xmlns:a16="http://schemas.microsoft.com/office/drawing/2014/main" id="{68757254-24F8-8A22-8467-47DF647F5BBE}"/>
                </a:ext>
              </a:extLst>
            </p:cNvPr>
            <p:cNvSpPr txBox="1"/>
            <p:nvPr/>
          </p:nvSpPr>
          <p:spPr>
            <a:xfrm>
              <a:off x="10534651" y="4410075"/>
              <a:ext cx="971550" cy="307777"/>
            </a:xfrm>
            <a:prstGeom prst="rect">
              <a:avLst/>
            </a:prstGeom>
            <a:noFill/>
          </p:spPr>
          <p:txBody>
            <a:bodyPr wrap="square" rtlCol="0">
              <a:spAutoFit/>
            </a:bodyPr>
            <a:lstStyle/>
            <a:p>
              <a:r>
                <a:rPr lang="en-US" sz="1400" dirty="0"/>
                <a:t>ending</a:t>
              </a:r>
            </a:p>
          </p:txBody>
        </p:sp>
      </p:grpSp>
    </p:spTree>
    <p:extLst>
      <p:ext uri="{BB962C8B-B14F-4D97-AF65-F5344CB8AC3E}">
        <p14:creationId xmlns:p14="http://schemas.microsoft.com/office/powerpoint/2010/main" val="1088933056"/>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able&#10;&#10;Description automatically generated">
            <a:extLst>
              <a:ext uri="{FF2B5EF4-FFF2-40B4-BE49-F238E27FC236}">
                <a16:creationId xmlns:a16="http://schemas.microsoft.com/office/drawing/2014/main" id="{AC8AEDEF-3CCF-4EA4-9505-F5209856C0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9013" y="884966"/>
            <a:ext cx="8288073" cy="4499766"/>
          </a:xfrm>
          <a:prstGeom prst="rect">
            <a:avLst/>
          </a:prstGeom>
        </p:spPr>
      </p:pic>
      <p:sp>
        <p:nvSpPr>
          <p:cNvPr id="4" name="TextBox 3">
            <a:extLst>
              <a:ext uri="{FF2B5EF4-FFF2-40B4-BE49-F238E27FC236}">
                <a16:creationId xmlns:a16="http://schemas.microsoft.com/office/drawing/2014/main" id="{6916D385-5F1C-4D62-A5E6-6065B1F3C34A}"/>
              </a:ext>
            </a:extLst>
          </p:cNvPr>
          <p:cNvSpPr txBox="1"/>
          <p:nvPr/>
        </p:nvSpPr>
        <p:spPr>
          <a:xfrm>
            <a:off x="524888" y="5640061"/>
            <a:ext cx="8188502" cy="707886"/>
          </a:xfrm>
          <a:prstGeom prst="rect">
            <a:avLst/>
          </a:prstGeom>
          <a:noFill/>
        </p:spPr>
        <p:txBody>
          <a:bodyPr wrap="square" rtlCol="0">
            <a:spAutoFit/>
          </a:bodyPr>
          <a:lstStyle/>
          <a:p>
            <a:r>
              <a:rPr lang="en-US" sz="2000" dirty="0">
                <a:effectLst/>
                <a:latin typeface="Arial" panose="020B0604020202020204" pitchFamily="34" charset="0"/>
              </a:rPr>
              <a:t>Two 0.5 m long modules of the </a:t>
            </a:r>
            <a:r>
              <a:rPr lang="en-US" sz="2000" dirty="0">
                <a:latin typeface="Arial" panose="020B0604020202020204" pitchFamily="34" charset="0"/>
              </a:rPr>
              <a:t>collinear </a:t>
            </a:r>
            <a:r>
              <a:rPr lang="en-US" sz="2000" dirty="0" err="1">
                <a:latin typeface="Arial" panose="020B0604020202020204" pitchFamily="34" charset="0"/>
              </a:rPr>
              <a:t>wakefield</a:t>
            </a:r>
            <a:r>
              <a:rPr lang="en-US" sz="2000" dirty="0">
                <a:latin typeface="Arial" panose="020B0604020202020204" pitchFamily="34" charset="0"/>
              </a:rPr>
              <a:t> accelerator </a:t>
            </a:r>
            <a:r>
              <a:rPr lang="en-US" sz="2000" dirty="0">
                <a:effectLst/>
                <a:latin typeface="Arial" panose="020B0604020202020204" pitchFamily="34" charset="0"/>
              </a:rPr>
              <a:t>connected in series with the “quadrupole </a:t>
            </a:r>
            <a:r>
              <a:rPr lang="en-US" sz="2000" dirty="0">
                <a:latin typeface="Arial" panose="020B0604020202020204" pitchFamily="34" charset="0"/>
              </a:rPr>
              <a:t>wiggler” removed on the left</a:t>
            </a:r>
            <a:endParaRPr lang="en-US" sz="2000" dirty="0"/>
          </a:p>
        </p:txBody>
      </p:sp>
      <p:sp>
        <p:nvSpPr>
          <p:cNvPr id="16" name="TextBox 15">
            <a:extLst>
              <a:ext uri="{FF2B5EF4-FFF2-40B4-BE49-F238E27FC236}">
                <a16:creationId xmlns:a16="http://schemas.microsoft.com/office/drawing/2014/main" id="{F46D3A05-13AD-405D-8EF0-B0A51053D760}"/>
              </a:ext>
            </a:extLst>
          </p:cNvPr>
          <p:cNvSpPr txBox="1"/>
          <p:nvPr/>
        </p:nvSpPr>
        <p:spPr>
          <a:xfrm>
            <a:off x="361625" y="1888545"/>
            <a:ext cx="2512203" cy="369332"/>
          </a:xfrm>
          <a:prstGeom prst="rect">
            <a:avLst/>
          </a:prstGeom>
          <a:noFill/>
          <a:ln>
            <a:solidFill>
              <a:schemeClr val="tx1"/>
            </a:solidFill>
          </a:ln>
        </p:spPr>
        <p:txBody>
          <a:bodyPr wrap="square" rtlCol="0">
            <a:spAutoFit/>
          </a:bodyPr>
          <a:lstStyle/>
          <a:p>
            <a:r>
              <a:rPr lang="en-US" dirty="0"/>
              <a:t>Corrugated waveguide</a:t>
            </a:r>
          </a:p>
        </p:txBody>
      </p:sp>
      <p:sp>
        <p:nvSpPr>
          <p:cNvPr id="17" name="TextBox 16">
            <a:extLst>
              <a:ext uri="{FF2B5EF4-FFF2-40B4-BE49-F238E27FC236}">
                <a16:creationId xmlns:a16="http://schemas.microsoft.com/office/drawing/2014/main" id="{987F8777-B888-458A-BA55-DCDBDC69AD38}"/>
              </a:ext>
            </a:extLst>
          </p:cNvPr>
          <p:cNvSpPr txBox="1"/>
          <p:nvPr/>
        </p:nvSpPr>
        <p:spPr>
          <a:xfrm>
            <a:off x="2012225" y="1264305"/>
            <a:ext cx="2027213" cy="369332"/>
          </a:xfrm>
          <a:prstGeom prst="rect">
            <a:avLst/>
          </a:prstGeom>
          <a:noFill/>
          <a:ln>
            <a:solidFill>
              <a:schemeClr val="tx1"/>
            </a:solidFill>
          </a:ln>
        </p:spPr>
        <p:txBody>
          <a:bodyPr wrap="square" rtlCol="0">
            <a:spAutoFit/>
          </a:bodyPr>
          <a:lstStyle/>
          <a:p>
            <a:r>
              <a:rPr lang="en-US" dirty="0"/>
              <a:t>Transition section</a:t>
            </a:r>
          </a:p>
        </p:txBody>
      </p:sp>
      <p:sp>
        <p:nvSpPr>
          <p:cNvPr id="18" name="TextBox 17">
            <a:extLst>
              <a:ext uri="{FF2B5EF4-FFF2-40B4-BE49-F238E27FC236}">
                <a16:creationId xmlns:a16="http://schemas.microsoft.com/office/drawing/2014/main" id="{4D5533FA-B5FD-4535-BC86-CCA6AE6BD886}"/>
              </a:ext>
            </a:extLst>
          </p:cNvPr>
          <p:cNvSpPr txBox="1"/>
          <p:nvPr/>
        </p:nvSpPr>
        <p:spPr>
          <a:xfrm>
            <a:off x="3981937" y="704598"/>
            <a:ext cx="2813591" cy="369332"/>
          </a:xfrm>
          <a:prstGeom prst="rect">
            <a:avLst/>
          </a:prstGeom>
          <a:noFill/>
          <a:ln>
            <a:solidFill>
              <a:schemeClr val="tx1"/>
            </a:solidFill>
          </a:ln>
        </p:spPr>
        <p:txBody>
          <a:bodyPr wrap="none" rtlCol="0">
            <a:spAutoFit/>
          </a:bodyPr>
          <a:lstStyle/>
          <a:p>
            <a:r>
              <a:rPr lang="en-US" dirty="0" err="1"/>
              <a:t>FODO</a:t>
            </a:r>
            <a:r>
              <a:rPr lang="en-US" dirty="0"/>
              <a:t> focusing structure”</a:t>
            </a:r>
          </a:p>
        </p:txBody>
      </p:sp>
      <p:cxnSp>
        <p:nvCxnSpPr>
          <p:cNvPr id="20" name="Straight Arrow Connector 19">
            <a:extLst>
              <a:ext uri="{FF2B5EF4-FFF2-40B4-BE49-F238E27FC236}">
                <a16:creationId xmlns:a16="http://schemas.microsoft.com/office/drawing/2014/main" id="{85826605-7292-441D-9AB5-85E2673A9937}"/>
              </a:ext>
            </a:extLst>
          </p:cNvPr>
          <p:cNvCxnSpPr/>
          <p:nvPr/>
        </p:nvCxnSpPr>
        <p:spPr>
          <a:xfrm>
            <a:off x="2391745" y="2311101"/>
            <a:ext cx="308225" cy="19520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1" name="Straight Arrow Connector 20">
            <a:extLst>
              <a:ext uri="{FF2B5EF4-FFF2-40B4-BE49-F238E27FC236}">
                <a16:creationId xmlns:a16="http://schemas.microsoft.com/office/drawing/2014/main" id="{CDB243B3-C70A-4C69-91C8-2813FBFF25FE}"/>
              </a:ext>
            </a:extLst>
          </p:cNvPr>
          <p:cNvCxnSpPr/>
          <p:nvPr/>
        </p:nvCxnSpPr>
        <p:spPr>
          <a:xfrm>
            <a:off x="3550637" y="1676798"/>
            <a:ext cx="308225" cy="19520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9" name="TextBox 18">
            <a:extLst>
              <a:ext uri="{FF2B5EF4-FFF2-40B4-BE49-F238E27FC236}">
                <a16:creationId xmlns:a16="http://schemas.microsoft.com/office/drawing/2014/main" id="{33AE99CE-80BB-4692-8A34-37833DD76DD1}"/>
              </a:ext>
            </a:extLst>
          </p:cNvPr>
          <p:cNvSpPr txBox="1"/>
          <p:nvPr/>
        </p:nvSpPr>
        <p:spPr>
          <a:xfrm>
            <a:off x="8671034" y="4782207"/>
            <a:ext cx="3615559" cy="923330"/>
          </a:xfrm>
          <a:prstGeom prst="rect">
            <a:avLst/>
          </a:prstGeom>
          <a:noFill/>
        </p:spPr>
        <p:txBody>
          <a:bodyPr wrap="square" rtlCol="0">
            <a:spAutoFit/>
          </a:bodyPr>
          <a:lstStyle/>
          <a:p>
            <a:pPr algn="ctr"/>
            <a:r>
              <a:rPr lang="en-US" dirty="0"/>
              <a:t>3-mm bore diameter quadrupoles </a:t>
            </a:r>
            <a:r>
              <a:rPr lang="en-US" sz="1800" dirty="0">
                <a:latin typeface="Arial" panose="020B0604020202020204" pitchFamily="34" charset="0"/>
                <a:cs typeface="Arial" panose="020B0604020202020204" pitchFamily="34" charset="0"/>
              </a:rPr>
              <a:t>play a decisive role in suppressing </a:t>
            </a:r>
            <a:r>
              <a:rPr lang="en-US" sz="1800" dirty="0" err="1">
                <a:latin typeface="Arial" panose="020B0604020202020204" pitchFamily="34" charset="0"/>
                <a:cs typeface="Arial" panose="020B0604020202020204" pitchFamily="34" charset="0"/>
              </a:rPr>
              <a:t>BBU</a:t>
            </a:r>
            <a:r>
              <a:rPr lang="en-US" sz="1800" dirty="0">
                <a:latin typeface="Arial" panose="020B0604020202020204" pitchFamily="34" charset="0"/>
                <a:cs typeface="Arial" panose="020B0604020202020204" pitchFamily="34" charset="0"/>
              </a:rPr>
              <a:t> instability</a:t>
            </a:r>
            <a:endParaRPr lang="en-US" dirty="0"/>
          </a:p>
        </p:txBody>
      </p:sp>
      <p:pic>
        <p:nvPicPr>
          <p:cNvPr id="7" name="Picture 6">
            <a:extLst>
              <a:ext uri="{FF2B5EF4-FFF2-40B4-BE49-F238E27FC236}">
                <a16:creationId xmlns:a16="http://schemas.microsoft.com/office/drawing/2014/main" id="{30E2DE1F-BB10-E8B1-630C-45AE32F8C094}"/>
              </a:ext>
            </a:extLst>
          </p:cNvPr>
          <p:cNvPicPr>
            <a:picLocks noChangeAspect="1"/>
          </p:cNvPicPr>
          <p:nvPr/>
        </p:nvPicPr>
        <p:blipFill>
          <a:blip r:embed="rId3"/>
          <a:stretch>
            <a:fillRect/>
          </a:stretch>
        </p:blipFill>
        <p:spPr>
          <a:xfrm>
            <a:off x="9181942" y="1328503"/>
            <a:ext cx="2267266" cy="3362794"/>
          </a:xfrm>
          <a:prstGeom prst="rect">
            <a:avLst/>
          </a:prstGeom>
        </p:spPr>
      </p:pic>
      <p:sp>
        <p:nvSpPr>
          <p:cNvPr id="8" name="TextBox 7">
            <a:extLst>
              <a:ext uri="{FF2B5EF4-FFF2-40B4-BE49-F238E27FC236}">
                <a16:creationId xmlns:a16="http://schemas.microsoft.com/office/drawing/2014/main" id="{D796FE67-849E-7BD5-A2D0-67DBEDB26024}"/>
              </a:ext>
            </a:extLst>
          </p:cNvPr>
          <p:cNvSpPr txBox="1"/>
          <p:nvPr/>
        </p:nvSpPr>
        <p:spPr>
          <a:xfrm>
            <a:off x="66675" y="0"/>
            <a:ext cx="11868150" cy="523220"/>
          </a:xfrm>
          <a:prstGeom prst="rect">
            <a:avLst/>
          </a:prstGeom>
          <a:noFill/>
        </p:spPr>
        <p:txBody>
          <a:bodyPr wrap="square" rtlCol="0">
            <a:spAutoFit/>
          </a:bodyPr>
          <a:lstStyle/>
          <a:p>
            <a:r>
              <a:rPr lang="en-US" sz="2800" dirty="0">
                <a:latin typeface="Arial" panose="020B0604020202020204" pitchFamily="34" charset="0"/>
                <a:cs typeface="Arial" panose="020B0604020202020204" pitchFamily="34" charset="0"/>
              </a:rPr>
              <a:t>Implementation of </a:t>
            </a:r>
            <a:r>
              <a:rPr lang="en-US" sz="2800" dirty="0" err="1">
                <a:latin typeface="Arial" panose="020B0604020202020204" pitchFamily="34" charset="0"/>
                <a:cs typeface="Arial" panose="020B0604020202020204" pitchFamily="34" charset="0"/>
              </a:rPr>
              <a:t>BNS</a:t>
            </a:r>
            <a:r>
              <a:rPr lang="en-US" sz="2800" dirty="0">
                <a:latin typeface="Arial" panose="020B0604020202020204" pitchFamily="34" charset="0"/>
                <a:cs typeface="Arial" panose="020B0604020202020204" pitchFamily="34" charset="0"/>
              </a:rPr>
              <a:t> damping</a:t>
            </a:r>
            <a:endParaRPr lang="en-US" sz="2800" baseline="30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76939985"/>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5300546D-E0A1-422D-8208-A11C527B7982}"/>
              </a:ext>
            </a:extLst>
          </p:cNvPr>
          <p:cNvPicPr>
            <a:picLocks noChangeAspect="1"/>
          </p:cNvPicPr>
          <p:nvPr>
            <p:custDataLst>
              <p:tags r:id="rId1"/>
            </p:custDataLst>
          </p:nvPr>
        </p:nvPicPr>
        <p:blipFill>
          <a:blip r:embed="rId6">
            <a:extLst>
              <a:ext uri="{28A0092B-C50C-407E-A947-70E740481C1C}">
                <a14:useLocalDpi xmlns:a14="http://schemas.microsoft.com/office/drawing/2010/main" val="0"/>
              </a:ext>
            </a:extLst>
          </a:blip>
          <a:stretch>
            <a:fillRect/>
          </a:stretch>
        </p:blipFill>
        <p:spPr>
          <a:xfrm>
            <a:off x="1368349" y="1923803"/>
            <a:ext cx="5606134" cy="768302"/>
          </a:xfrm>
          <a:prstGeom prst="rect">
            <a:avLst/>
          </a:prstGeom>
        </p:spPr>
      </p:pic>
      <p:sp>
        <p:nvSpPr>
          <p:cNvPr id="3" name="TextBox 2">
            <a:extLst>
              <a:ext uri="{FF2B5EF4-FFF2-40B4-BE49-F238E27FC236}">
                <a16:creationId xmlns:a16="http://schemas.microsoft.com/office/drawing/2014/main" id="{EEFE07E6-EE41-4B00-B829-6F5C590C0EB5}"/>
              </a:ext>
            </a:extLst>
          </p:cNvPr>
          <p:cNvSpPr txBox="1"/>
          <p:nvPr/>
        </p:nvSpPr>
        <p:spPr>
          <a:xfrm>
            <a:off x="4864440" y="2666331"/>
            <a:ext cx="7327559" cy="400110"/>
          </a:xfrm>
          <a:prstGeom prst="rect">
            <a:avLst/>
          </a:prstGeom>
          <a:noFill/>
        </p:spPr>
        <p:txBody>
          <a:bodyPr wrap="square" rtlCol="0">
            <a:spAutoFit/>
          </a:bodyPr>
          <a:lstStyle/>
          <a:p>
            <a:r>
              <a:rPr lang="en-US" sz="2000" dirty="0"/>
              <a:t>quadrupole’s pole tip field at saturation (1.6 T is assumed )</a:t>
            </a:r>
          </a:p>
        </p:txBody>
      </p:sp>
      <p:cxnSp>
        <p:nvCxnSpPr>
          <p:cNvPr id="4" name="Straight Arrow Connector 3">
            <a:extLst>
              <a:ext uri="{FF2B5EF4-FFF2-40B4-BE49-F238E27FC236}">
                <a16:creationId xmlns:a16="http://schemas.microsoft.com/office/drawing/2014/main" id="{0E25659A-8D89-42B2-A5DE-6280A583D1B2}"/>
              </a:ext>
            </a:extLst>
          </p:cNvPr>
          <p:cNvCxnSpPr/>
          <p:nvPr/>
        </p:nvCxnSpPr>
        <p:spPr>
          <a:xfrm flipH="1" flipV="1">
            <a:off x="4821912" y="2496211"/>
            <a:ext cx="159488" cy="265814"/>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sp>
        <p:nvSpPr>
          <p:cNvPr id="5" name="TextBox 4">
            <a:extLst>
              <a:ext uri="{FF2B5EF4-FFF2-40B4-BE49-F238E27FC236}">
                <a16:creationId xmlns:a16="http://schemas.microsoft.com/office/drawing/2014/main" id="{01D4A063-2F1D-4822-AF09-6C91B161C00B}"/>
              </a:ext>
            </a:extLst>
          </p:cNvPr>
          <p:cNvSpPr txBox="1"/>
          <p:nvPr/>
        </p:nvSpPr>
        <p:spPr>
          <a:xfrm>
            <a:off x="106878" y="101397"/>
            <a:ext cx="12192000" cy="1015663"/>
          </a:xfrm>
          <a:prstGeom prst="rect">
            <a:avLst/>
          </a:prstGeom>
          <a:noFill/>
        </p:spPr>
        <p:txBody>
          <a:bodyPr wrap="square" rtlCol="0">
            <a:spAutoFit/>
          </a:bodyPr>
          <a:lstStyle/>
          <a:p>
            <a:r>
              <a:rPr lang="en-US" sz="3000" dirty="0"/>
              <a:t>Upper bound for the maximum accelerating field in the structure-based collinear </a:t>
            </a:r>
            <a:r>
              <a:rPr lang="en-US" sz="3000" dirty="0" err="1"/>
              <a:t>wakefield</a:t>
            </a:r>
            <a:r>
              <a:rPr lang="en-US" sz="3000" dirty="0"/>
              <a:t> accelerator is defined by </a:t>
            </a:r>
            <a:r>
              <a:rPr lang="en-US" sz="3000" dirty="0" err="1"/>
              <a:t>BBU</a:t>
            </a:r>
            <a:endParaRPr lang="en-US" sz="3000" dirty="0"/>
          </a:p>
        </p:txBody>
      </p:sp>
      <p:pic>
        <p:nvPicPr>
          <p:cNvPr id="25" name="Picture 24">
            <a:extLst>
              <a:ext uri="{FF2B5EF4-FFF2-40B4-BE49-F238E27FC236}">
                <a16:creationId xmlns:a16="http://schemas.microsoft.com/office/drawing/2014/main" id="{046811D1-D8A9-493D-B4CE-5012C1E1B94E}"/>
              </a:ext>
            </a:extLst>
          </p:cNvPr>
          <p:cNvPicPr>
            <a:picLocks noChangeAspect="1"/>
          </p:cNvPicPr>
          <p:nvPr>
            <p:custDataLst>
              <p:tags r:id="rId2"/>
            </p:custDataLst>
          </p:nvPr>
        </p:nvPicPr>
        <p:blipFill>
          <a:blip r:embed="rId7">
            <a:extLst>
              <a:ext uri="{28A0092B-C50C-407E-A947-70E740481C1C}">
                <a14:useLocalDpi xmlns:a14="http://schemas.microsoft.com/office/drawing/2010/main" val="0"/>
              </a:ext>
            </a:extLst>
          </a:blip>
          <a:stretch>
            <a:fillRect/>
          </a:stretch>
        </p:blipFill>
        <p:spPr>
          <a:xfrm>
            <a:off x="4996365" y="3175785"/>
            <a:ext cx="2715426" cy="303238"/>
          </a:xfrm>
          <a:prstGeom prst="rect">
            <a:avLst/>
          </a:prstGeom>
        </p:spPr>
      </p:pic>
      <p:sp>
        <p:nvSpPr>
          <p:cNvPr id="7" name="TextBox 6">
            <a:extLst>
              <a:ext uri="{FF2B5EF4-FFF2-40B4-BE49-F238E27FC236}">
                <a16:creationId xmlns:a16="http://schemas.microsoft.com/office/drawing/2014/main" id="{5CC80C49-C569-5362-CB8D-A311AF70B474}"/>
              </a:ext>
            </a:extLst>
          </p:cNvPr>
          <p:cNvSpPr txBox="1"/>
          <p:nvPr/>
        </p:nvSpPr>
        <p:spPr>
          <a:xfrm>
            <a:off x="1085849" y="4791760"/>
            <a:ext cx="3952876" cy="1384995"/>
          </a:xfrm>
          <a:prstGeom prst="rect">
            <a:avLst/>
          </a:prstGeom>
          <a:noFill/>
        </p:spPr>
        <p:txBody>
          <a:bodyPr wrap="square">
            <a:spAutoFit/>
          </a:bodyPr>
          <a:lstStyle/>
          <a:p>
            <a:r>
              <a:rPr lang="en-US" sz="2000" b="0" i="0" u="none" strike="noStrike" baseline="0" dirty="0">
                <a:solidFill>
                  <a:srgbClr val="000000"/>
                </a:solidFill>
                <a:latin typeface="NewTXMI"/>
              </a:rPr>
              <a:t>𝑎 </a:t>
            </a:r>
            <a:r>
              <a:rPr lang="en-US" sz="2000" b="0" i="0" u="none" strike="noStrike" baseline="0" dirty="0">
                <a:solidFill>
                  <a:srgbClr val="000000"/>
                </a:solidFill>
                <a:latin typeface="txmiaX"/>
              </a:rPr>
              <a:t>= </a:t>
            </a:r>
            <a:r>
              <a:rPr lang="en-US" sz="2000" b="0" i="0" u="none" strike="noStrike" baseline="0" dirty="0">
                <a:solidFill>
                  <a:srgbClr val="000000"/>
                </a:solidFill>
                <a:latin typeface="TeXGyreTermesX-Regular"/>
              </a:rPr>
              <a:t>1 mm, </a:t>
            </a:r>
          </a:p>
          <a:p>
            <a:r>
              <a:rPr lang="en-US" sz="2000" b="0" i="0" u="none" strike="noStrike" baseline="0" dirty="0">
                <a:solidFill>
                  <a:srgbClr val="000000"/>
                </a:solidFill>
                <a:latin typeface="NewTXMI"/>
              </a:rPr>
              <a:t>𝑞</a:t>
            </a:r>
            <a:r>
              <a:rPr lang="en-US" sz="2000" b="0" i="0" u="none" strike="noStrike" baseline="0" dirty="0">
                <a:solidFill>
                  <a:srgbClr val="000000"/>
                </a:solidFill>
                <a:latin typeface="TeXGyreTermesX-Regular"/>
              </a:rPr>
              <a:t>0 </a:t>
            </a:r>
            <a:r>
              <a:rPr lang="en-US" sz="2000" b="0" i="0" u="none" strike="noStrike" baseline="0" dirty="0">
                <a:solidFill>
                  <a:srgbClr val="000000"/>
                </a:solidFill>
                <a:latin typeface="txmiaX"/>
              </a:rPr>
              <a:t>= </a:t>
            </a:r>
            <a:r>
              <a:rPr lang="en-US" sz="2000" b="0" i="0" u="none" strike="noStrike" baseline="0" dirty="0">
                <a:solidFill>
                  <a:srgbClr val="000000"/>
                </a:solidFill>
                <a:latin typeface="TeXGyreTermesX-Regular"/>
              </a:rPr>
              <a:t>10 </a:t>
            </a:r>
            <a:r>
              <a:rPr lang="en-US" sz="2000" b="0" i="0" u="none" strike="noStrike" baseline="0" dirty="0" err="1">
                <a:solidFill>
                  <a:srgbClr val="000000"/>
                </a:solidFill>
                <a:latin typeface="TeXGyreTermesX-Regular"/>
              </a:rPr>
              <a:t>nC</a:t>
            </a:r>
            <a:r>
              <a:rPr lang="en-US" sz="2000" b="0" i="0" u="none" strike="noStrike" baseline="0" dirty="0">
                <a:solidFill>
                  <a:srgbClr val="000000"/>
                </a:solidFill>
                <a:latin typeface="TeXGyreTermesX-Regular"/>
              </a:rPr>
              <a:t>, </a:t>
            </a:r>
            <a:endParaRPr lang="en-US" sz="2000" dirty="0">
              <a:solidFill>
                <a:srgbClr val="000000"/>
              </a:solidFill>
              <a:latin typeface="TeXGyreTermesX-Regular"/>
            </a:endParaRPr>
          </a:p>
          <a:p>
            <a:r>
              <a:rPr lang="en-US" sz="2000" b="0" i="0" u="none" strike="noStrike" baseline="0" dirty="0">
                <a:solidFill>
                  <a:srgbClr val="000000"/>
                </a:solidFill>
                <a:latin typeface="txsys"/>
              </a:rPr>
              <a:t>R </a:t>
            </a:r>
            <a:r>
              <a:rPr lang="en-US" sz="2000" b="0" i="0" u="none" strike="noStrike" baseline="0" dirty="0">
                <a:solidFill>
                  <a:srgbClr val="000000"/>
                </a:solidFill>
                <a:latin typeface="txmiaX"/>
              </a:rPr>
              <a:t>= </a:t>
            </a:r>
            <a:r>
              <a:rPr lang="en-US" sz="2000" b="0" i="0" u="none" strike="noStrike" baseline="0" dirty="0">
                <a:solidFill>
                  <a:srgbClr val="000000"/>
                </a:solidFill>
                <a:latin typeface="TeXGyreTermesX-Regular"/>
              </a:rPr>
              <a:t>5, </a:t>
            </a:r>
          </a:p>
          <a:p>
            <a:r>
              <a:rPr lang="en-US" sz="2400" b="0" i="0" u="none" strike="noStrike" baseline="0" dirty="0">
                <a:solidFill>
                  <a:srgbClr val="000000"/>
                </a:solidFill>
                <a:latin typeface="TeXGyreTermesX-Regular"/>
              </a:rPr>
              <a:t>we calculate </a:t>
            </a:r>
            <a:r>
              <a:rPr lang="en-US" sz="2400" b="0" i="0" u="none" strike="noStrike" baseline="0" dirty="0">
                <a:solidFill>
                  <a:srgbClr val="000000"/>
                </a:solidFill>
                <a:latin typeface="NewTXMI"/>
              </a:rPr>
              <a:t>𝐸</a:t>
            </a:r>
            <a:r>
              <a:rPr lang="en-US" sz="2400" b="0" i="0" u="none" strike="noStrike" baseline="-25000" dirty="0">
                <a:solidFill>
                  <a:srgbClr val="000000"/>
                </a:solidFill>
                <a:latin typeface="TeXGyreTermesX-Regular"/>
              </a:rPr>
              <a:t>acc</a:t>
            </a:r>
            <a:r>
              <a:rPr lang="en-US" sz="2400" b="0" i="0" u="none" strike="noStrike" baseline="0" dirty="0">
                <a:solidFill>
                  <a:srgbClr val="000000"/>
                </a:solidFill>
                <a:latin typeface="TeXGyreTermesX-Regular"/>
              </a:rPr>
              <a:t> </a:t>
            </a:r>
            <a:r>
              <a:rPr lang="en-US" sz="2400" b="0" i="0" u="none" strike="noStrike" baseline="0" dirty="0">
                <a:solidFill>
                  <a:srgbClr val="000000"/>
                </a:solidFill>
                <a:latin typeface="txsys"/>
              </a:rPr>
              <a:t>≈ </a:t>
            </a:r>
            <a:r>
              <a:rPr lang="en-US" sz="2400" b="0" i="0" u="none" strike="noStrike" baseline="0" dirty="0">
                <a:solidFill>
                  <a:srgbClr val="000000"/>
                </a:solidFill>
                <a:latin typeface="TeXGyreTermesX-Regular"/>
              </a:rPr>
              <a:t>90 MV/m.</a:t>
            </a:r>
            <a:endParaRPr lang="en-US" sz="2400" dirty="0"/>
          </a:p>
        </p:txBody>
      </p:sp>
      <p:pic>
        <p:nvPicPr>
          <p:cNvPr id="10" name="Picture 9">
            <a:extLst>
              <a:ext uri="{FF2B5EF4-FFF2-40B4-BE49-F238E27FC236}">
                <a16:creationId xmlns:a16="http://schemas.microsoft.com/office/drawing/2014/main" id="{95A3EB68-F9AA-02E9-F59B-9C7756740124}"/>
              </a:ext>
            </a:extLst>
          </p:cNvPr>
          <p:cNvPicPr>
            <a:picLocks noChangeAspect="1"/>
          </p:cNvPicPr>
          <p:nvPr>
            <p:custDataLst>
              <p:tags r:id="rId3"/>
            </p:custDataLst>
          </p:nvPr>
        </p:nvPicPr>
        <p:blipFill>
          <a:blip r:embed="rId8">
            <a:extLst>
              <a:ext uri="{28A0092B-C50C-407E-A947-70E740481C1C}">
                <a14:useLocalDpi xmlns:a14="http://schemas.microsoft.com/office/drawing/2010/main" val="0"/>
              </a:ext>
            </a:extLst>
          </a:blip>
          <a:stretch>
            <a:fillRect/>
          </a:stretch>
        </p:blipFill>
        <p:spPr>
          <a:xfrm>
            <a:off x="5849259" y="4928253"/>
            <a:ext cx="2358856" cy="537905"/>
          </a:xfrm>
          <a:prstGeom prst="rect">
            <a:avLst/>
          </a:prstGeom>
        </p:spPr>
      </p:pic>
      <p:sp>
        <p:nvSpPr>
          <p:cNvPr id="12" name="TextBox 11">
            <a:extLst>
              <a:ext uri="{FF2B5EF4-FFF2-40B4-BE49-F238E27FC236}">
                <a16:creationId xmlns:a16="http://schemas.microsoft.com/office/drawing/2014/main" id="{EE0AAC8E-639D-3127-687C-AEE0BB7FFD08}"/>
              </a:ext>
            </a:extLst>
          </p:cNvPr>
          <p:cNvSpPr txBox="1"/>
          <p:nvPr/>
        </p:nvSpPr>
        <p:spPr>
          <a:xfrm>
            <a:off x="962025" y="4371975"/>
            <a:ext cx="3780202" cy="461665"/>
          </a:xfrm>
          <a:prstGeom prst="rect">
            <a:avLst/>
          </a:prstGeom>
          <a:noFill/>
        </p:spPr>
        <p:txBody>
          <a:bodyPr wrap="none" rtlCol="0">
            <a:spAutoFit/>
          </a:bodyPr>
          <a:lstStyle/>
          <a:p>
            <a:r>
              <a:rPr lang="en-US" sz="2400" dirty="0"/>
              <a:t>Using practical constraints</a:t>
            </a:r>
          </a:p>
        </p:txBody>
      </p:sp>
    </p:spTree>
    <p:extLst>
      <p:ext uri="{BB962C8B-B14F-4D97-AF65-F5344CB8AC3E}">
        <p14:creationId xmlns:p14="http://schemas.microsoft.com/office/powerpoint/2010/main" val="2973035658"/>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6BC9FD3-C6F1-4674-BC61-58C53BFB72DF}"/>
              </a:ext>
            </a:extLst>
          </p:cNvPr>
          <p:cNvSpPr/>
          <p:nvPr/>
        </p:nvSpPr>
        <p:spPr>
          <a:xfrm>
            <a:off x="620487" y="6542314"/>
            <a:ext cx="10624457" cy="3156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Slide Number Placeholder 1">
            <a:extLst>
              <a:ext uri="{FF2B5EF4-FFF2-40B4-BE49-F238E27FC236}">
                <a16:creationId xmlns:a16="http://schemas.microsoft.com/office/drawing/2014/main" id="{C6A82DD0-8626-415B-8CD4-741CAEF7D1C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A8BC8E-218E-4AD9-8480-28739633954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4B052AAB-0362-4FDF-9A4A-8821D5DD8D6F}"/>
              </a:ext>
            </a:extLst>
          </p:cNvPr>
          <p:cNvSpPr txBox="1"/>
          <p:nvPr/>
        </p:nvSpPr>
        <p:spPr>
          <a:xfrm rot="16200000">
            <a:off x="9513601" y="3547425"/>
            <a:ext cx="304506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von Mises stress (MPa)</a:t>
            </a:r>
          </a:p>
        </p:txBody>
      </p:sp>
      <p:sp>
        <p:nvSpPr>
          <p:cNvPr id="19" name="TextBox 18">
            <a:extLst>
              <a:ext uri="{FF2B5EF4-FFF2-40B4-BE49-F238E27FC236}">
                <a16:creationId xmlns:a16="http://schemas.microsoft.com/office/drawing/2014/main" id="{0574EE47-CF32-47CC-A4F4-A227938229B7}"/>
              </a:ext>
            </a:extLst>
          </p:cNvPr>
          <p:cNvSpPr txBox="1"/>
          <p:nvPr/>
        </p:nvSpPr>
        <p:spPr>
          <a:xfrm>
            <a:off x="85343" y="0"/>
            <a:ext cx="11887581" cy="523220"/>
          </a:xfrm>
          <a:prstGeom prst="rect">
            <a:avLst/>
          </a:prstGeom>
          <a:noFill/>
        </p:spPr>
        <p:txBody>
          <a:bodyPr wrap="square" rtlCol="0">
            <a:spAutoFit/>
          </a:bodyPr>
          <a:lstStyle/>
          <a:p>
            <a:pPr lvl="0">
              <a:defRPr/>
            </a:pPr>
            <a:r>
              <a:rPr lang="en-US" sz="2800" dirty="0">
                <a:solidFill>
                  <a:prstClr val="black"/>
                </a:solidFill>
                <a:latin typeface="Arial" panose="020B0604020202020204" pitchFamily="34" charset="0"/>
                <a:cs typeface="Arial" panose="020B0604020202020204" pitchFamily="34" charset="0"/>
              </a:rPr>
              <a:t>Bunch repetition rate is defined by the heat load and the tensile stress</a:t>
            </a:r>
            <a:endParaRPr kumimoji="0" lang="en-US"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pSp>
        <p:nvGrpSpPr>
          <p:cNvPr id="5" name="Group 4">
            <a:extLst>
              <a:ext uri="{FF2B5EF4-FFF2-40B4-BE49-F238E27FC236}">
                <a16:creationId xmlns:a16="http://schemas.microsoft.com/office/drawing/2014/main" id="{807B0569-C721-4B76-9291-2EFE40A0CC06}"/>
              </a:ext>
            </a:extLst>
          </p:cNvPr>
          <p:cNvGrpSpPr/>
          <p:nvPr/>
        </p:nvGrpSpPr>
        <p:grpSpPr>
          <a:xfrm>
            <a:off x="731520" y="1426464"/>
            <a:ext cx="9034272" cy="5303520"/>
            <a:chOff x="512064" y="2316480"/>
            <a:chExt cx="10460736" cy="6858000"/>
          </a:xfrm>
        </p:grpSpPr>
        <p:pic>
          <p:nvPicPr>
            <p:cNvPr id="4098" name="Picture 2" descr="image">
              <a:extLst>
                <a:ext uri="{FF2B5EF4-FFF2-40B4-BE49-F238E27FC236}">
                  <a16:creationId xmlns:a16="http://schemas.microsoft.com/office/drawing/2014/main" id="{5E5EE76C-BB13-4824-B136-70AEBB522E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3987" y="2497455"/>
              <a:ext cx="10201275" cy="667702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2A6F74-D91D-47DD-9B31-1D5453FE9438}"/>
                </a:ext>
              </a:extLst>
            </p:cNvPr>
            <p:cNvSpPr/>
            <p:nvPr/>
          </p:nvSpPr>
          <p:spPr>
            <a:xfrm>
              <a:off x="512064" y="2316480"/>
              <a:ext cx="10460736" cy="8656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12" name="Picture 11">
            <a:extLst>
              <a:ext uri="{FF2B5EF4-FFF2-40B4-BE49-F238E27FC236}">
                <a16:creationId xmlns:a16="http://schemas.microsoft.com/office/drawing/2014/main" id="{B8E0C778-6334-4405-B48F-5B86DA237CE5}"/>
              </a:ext>
            </a:extLst>
          </p:cNvPr>
          <p:cNvPicPr>
            <a:picLocks noChangeAspect="1"/>
          </p:cNvPicPr>
          <p:nvPr/>
        </p:nvPicPr>
        <p:blipFill>
          <a:blip r:embed="rId3"/>
          <a:stretch>
            <a:fillRect/>
          </a:stretch>
        </p:blipFill>
        <p:spPr>
          <a:xfrm>
            <a:off x="10095547" y="1066038"/>
            <a:ext cx="657225" cy="5676900"/>
          </a:xfrm>
          <a:prstGeom prst="rect">
            <a:avLst/>
          </a:prstGeom>
        </p:spPr>
      </p:pic>
      <p:sp>
        <p:nvSpPr>
          <p:cNvPr id="22" name="TextBox 21">
            <a:extLst>
              <a:ext uri="{FF2B5EF4-FFF2-40B4-BE49-F238E27FC236}">
                <a16:creationId xmlns:a16="http://schemas.microsoft.com/office/drawing/2014/main" id="{3BEA3146-3F5A-4F95-BE7E-1C71C3034F85}"/>
              </a:ext>
            </a:extLst>
          </p:cNvPr>
          <p:cNvSpPr txBox="1"/>
          <p:nvPr/>
        </p:nvSpPr>
        <p:spPr>
          <a:xfrm>
            <a:off x="2089621" y="6167411"/>
            <a:ext cx="556684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This CWG section experiences the highest heat load</a:t>
            </a:r>
          </a:p>
        </p:txBody>
      </p:sp>
      <p:grpSp>
        <p:nvGrpSpPr>
          <p:cNvPr id="8" name="Group 7">
            <a:extLst>
              <a:ext uri="{FF2B5EF4-FFF2-40B4-BE49-F238E27FC236}">
                <a16:creationId xmlns:a16="http://schemas.microsoft.com/office/drawing/2014/main" id="{6C86C565-D201-4026-849F-5DA71117DC9A}"/>
              </a:ext>
            </a:extLst>
          </p:cNvPr>
          <p:cNvGrpSpPr/>
          <p:nvPr/>
        </p:nvGrpSpPr>
        <p:grpSpPr>
          <a:xfrm>
            <a:off x="4572000" y="684493"/>
            <a:ext cx="4785358" cy="1285006"/>
            <a:chOff x="4047744" y="1111213"/>
            <a:chExt cx="4785358" cy="1285006"/>
          </a:xfrm>
        </p:grpSpPr>
        <p:sp>
          <p:nvSpPr>
            <p:cNvPr id="10" name="TextBox 9">
              <a:extLst>
                <a:ext uri="{FF2B5EF4-FFF2-40B4-BE49-F238E27FC236}">
                  <a16:creationId xmlns:a16="http://schemas.microsoft.com/office/drawing/2014/main" id="{861E4AA3-EC24-4E8C-9879-69E5D50CE3BF}"/>
                </a:ext>
              </a:extLst>
            </p:cNvPr>
            <p:cNvSpPr txBox="1"/>
            <p:nvPr/>
          </p:nvSpPr>
          <p:spPr>
            <a:xfrm>
              <a:off x="6753931" y="1111213"/>
              <a:ext cx="2079171"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Corrugation rib</a:t>
              </a:r>
            </a:p>
          </p:txBody>
        </p:sp>
        <p:sp>
          <p:nvSpPr>
            <p:cNvPr id="14" name="TextBox 13">
              <a:extLst>
                <a:ext uri="{FF2B5EF4-FFF2-40B4-BE49-F238E27FC236}">
                  <a16:creationId xmlns:a16="http://schemas.microsoft.com/office/drawing/2014/main" id="{DE51150D-6E69-4672-98A6-4D9904B48E9D}"/>
                </a:ext>
              </a:extLst>
            </p:cNvPr>
            <p:cNvSpPr txBox="1"/>
            <p:nvPr/>
          </p:nvSpPr>
          <p:spPr>
            <a:xfrm>
              <a:off x="4047744" y="1113825"/>
              <a:ext cx="2343807"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Corrugation groove 41 MPa</a:t>
              </a:r>
            </a:p>
          </p:txBody>
        </p:sp>
        <p:grpSp>
          <p:nvGrpSpPr>
            <p:cNvPr id="20" name="Group 19">
              <a:extLst>
                <a:ext uri="{FF2B5EF4-FFF2-40B4-BE49-F238E27FC236}">
                  <a16:creationId xmlns:a16="http://schemas.microsoft.com/office/drawing/2014/main" id="{9C72C858-617B-456A-B3D1-EB3F186BCB9A}"/>
                </a:ext>
              </a:extLst>
            </p:cNvPr>
            <p:cNvGrpSpPr/>
            <p:nvPr/>
          </p:nvGrpSpPr>
          <p:grpSpPr>
            <a:xfrm>
              <a:off x="5399316" y="1382487"/>
              <a:ext cx="2622096" cy="1013732"/>
              <a:chOff x="5094516" y="5334001"/>
              <a:chExt cx="2622096" cy="1013732"/>
            </a:xfrm>
          </p:grpSpPr>
          <p:pic>
            <p:nvPicPr>
              <p:cNvPr id="9" name="Picture 8">
                <a:extLst>
                  <a:ext uri="{FF2B5EF4-FFF2-40B4-BE49-F238E27FC236}">
                    <a16:creationId xmlns:a16="http://schemas.microsoft.com/office/drawing/2014/main" id="{3A333D76-A3FA-4765-B551-348260ADDA03}"/>
                  </a:ext>
                </a:extLst>
              </p:cNvPr>
              <p:cNvPicPr>
                <a:picLocks noChangeAspect="1"/>
              </p:cNvPicPr>
              <p:nvPr/>
            </p:nvPicPr>
            <p:blipFill>
              <a:blip r:embed="rId4"/>
              <a:stretch>
                <a:fillRect/>
              </a:stretch>
            </p:blipFill>
            <p:spPr>
              <a:xfrm flipV="1">
                <a:off x="5094516" y="5520316"/>
                <a:ext cx="2622096" cy="827417"/>
              </a:xfrm>
              <a:prstGeom prst="rect">
                <a:avLst/>
              </a:prstGeom>
            </p:spPr>
          </p:pic>
          <p:cxnSp>
            <p:nvCxnSpPr>
              <p:cNvPr id="7" name="Straight Arrow Connector 6">
                <a:extLst>
                  <a:ext uri="{FF2B5EF4-FFF2-40B4-BE49-F238E27FC236}">
                    <a16:creationId xmlns:a16="http://schemas.microsoft.com/office/drawing/2014/main" id="{22E0068D-7DF0-4EC3-9314-14ED56A43996}"/>
                  </a:ext>
                </a:extLst>
              </p:cNvPr>
              <p:cNvCxnSpPr>
                <a:cxnSpLocks/>
              </p:cNvCxnSpPr>
              <p:nvPr/>
            </p:nvCxnSpPr>
            <p:spPr>
              <a:xfrm>
                <a:off x="5475515" y="5463322"/>
                <a:ext cx="0" cy="327879"/>
              </a:xfrm>
              <a:prstGeom prst="straightConnector1">
                <a:avLst/>
              </a:prstGeom>
              <a:ln w="28575">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16F4D3DA-48DB-4AD1-99D1-1EE28E86AAD5}"/>
                  </a:ext>
                </a:extLst>
              </p:cNvPr>
              <p:cNvCxnSpPr/>
              <p:nvPr/>
            </p:nvCxnSpPr>
            <p:spPr>
              <a:xfrm>
                <a:off x="6912429" y="5334001"/>
                <a:ext cx="0" cy="718457"/>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sp>
          <p:nvSpPr>
            <p:cNvPr id="23" name="Rectangle 22">
              <a:extLst>
                <a:ext uri="{FF2B5EF4-FFF2-40B4-BE49-F238E27FC236}">
                  <a16:creationId xmlns:a16="http://schemas.microsoft.com/office/drawing/2014/main" id="{3E2B7AA3-EDCF-4910-AB5C-0522635591D0}"/>
                </a:ext>
              </a:extLst>
            </p:cNvPr>
            <p:cNvSpPr/>
            <p:nvPr/>
          </p:nvSpPr>
          <p:spPr>
            <a:xfrm>
              <a:off x="5377543" y="1556657"/>
              <a:ext cx="2634343" cy="838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6" name="TextBox 15">
            <a:extLst>
              <a:ext uri="{FF2B5EF4-FFF2-40B4-BE49-F238E27FC236}">
                <a16:creationId xmlns:a16="http://schemas.microsoft.com/office/drawing/2014/main" id="{FD2F58F8-B053-4B6C-BC5D-0B1A73F6A886}"/>
              </a:ext>
            </a:extLst>
          </p:cNvPr>
          <p:cNvSpPr txBox="1"/>
          <p:nvPr/>
        </p:nvSpPr>
        <p:spPr>
          <a:xfrm>
            <a:off x="658368" y="1328928"/>
            <a:ext cx="3401568"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10 kHz bunch rep. rate was used in this example</a:t>
            </a:r>
          </a:p>
        </p:txBody>
      </p:sp>
    </p:spTree>
    <p:extLst>
      <p:ext uri="{BB962C8B-B14F-4D97-AF65-F5344CB8AC3E}">
        <p14:creationId xmlns:p14="http://schemas.microsoft.com/office/powerpoint/2010/main" val="3979651804"/>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2C89B3B-3ADC-0173-52AE-5FE3A99404BE}"/>
              </a:ext>
            </a:extLst>
          </p:cNvPr>
          <p:cNvSpPr txBox="1"/>
          <p:nvPr/>
        </p:nvSpPr>
        <p:spPr>
          <a:xfrm>
            <a:off x="323850" y="571500"/>
            <a:ext cx="11125765" cy="1200329"/>
          </a:xfrm>
          <a:prstGeom prst="rect">
            <a:avLst/>
          </a:prstGeom>
          <a:noFill/>
        </p:spPr>
        <p:txBody>
          <a:bodyPr wrap="square" rtlCol="0">
            <a:spAutoFit/>
          </a:bodyPr>
          <a:lstStyle/>
          <a:p>
            <a:r>
              <a:rPr lang="en-US" sz="2400" dirty="0"/>
              <a:t>Electroformed copper can have much higher tensile stress threshold than ordinary copper (Hall-Petch effect) such as 100 kHz bunch repetition rate could be within the reach.</a:t>
            </a:r>
          </a:p>
        </p:txBody>
      </p:sp>
      <p:pic>
        <p:nvPicPr>
          <p:cNvPr id="4" name="Picture 3">
            <a:extLst>
              <a:ext uri="{FF2B5EF4-FFF2-40B4-BE49-F238E27FC236}">
                <a16:creationId xmlns:a16="http://schemas.microsoft.com/office/drawing/2014/main" id="{45715B0C-D2B4-9941-4876-C25CB22B8C50}"/>
              </a:ext>
            </a:extLst>
          </p:cNvPr>
          <p:cNvPicPr>
            <a:picLocks noChangeAspect="1"/>
          </p:cNvPicPr>
          <p:nvPr/>
        </p:nvPicPr>
        <p:blipFill>
          <a:blip r:embed="rId2"/>
          <a:stretch>
            <a:fillRect/>
          </a:stretch>
        </p:blipFill>
        <p:spPr>
          <a:xfrm>
            <a:off x="514350" y="1827287"/>
            <a:ext cx="8623884" cy="4911616"/>
          </a:xfrm>
          <a:prstGeom prst="rect">
            <a:avLst/>
          </a:prstGeom>
        </p:spPr>
      </p:pic>
      <p:sp>
        <p:nvSpPr>
          <p:cNvPr id="5" name="TextBox 4">
            <a:extLst>
              <a:ext uri="{FF2B5EF4-FFF2-40B4-BE49-F238E27FC236}">
                <a16:creationId xmlns:a16="http://schemas.microsoft.com/office/drawing/2014/main" id="{5440C8E8-E7A8-BBB4-84F8-0D15F50E7531}"/>
              </a:ext>
            </a:extLst>
          </p:cNvPr>
          <p:cNvSpPr txBox="1"/>
          <p:nvPr/>
        </p:nvSpPr>
        <p:spPr>
          <a:xfrm>
            <a:off x="3560708" y="6488668"/>
            <a:ext cx="5164619" cy="369332"/>
          </a:xfrm>
          <a:prstGeom prst="rect">
            <a:avLst/>
          </a:prstGeom>
          <a:noFill/>
        </p:spPr>
        <p:txBody>
          <a:bodyPr wrap="none" rtlCol="0">
            <a:spAutoFit/>
          </a:bodyPr>
          <a:lstStyle/>
          <a:p>
            <a:r>
              <a:rPr lang="en-US" dirty="0"/>
              <a:t>M. Wang, et. al., </a:t>
            </a:r>
            <a:r>
              <a:rPr lang="fr-FR" dirty="0"/>
              <a:t>Nat. Commun. 13, 5581 (2022).</a:t>
            </a:r>
            <a:endParaRPr lang="en-US" dirty="0"/>
          </a:p>
        </p:txBody>
      </p:sp>
      <p:sp>
        <p:nvSpPr>
          <p:cNvPr id="6" name="TextBox 5">
            <a:extLst>
              <a:ext uri="{FF2B5EF4-FFF2-40B4-BE49-F238E27FC236}">
                <a16:creationId xmlns:a16="http://schemas.microsoft.com/office/drawing/2014/main" id="{B553F16E-4C13-7160-A516-0F860009EC9D}"/>
              </a:ext>
            </a:extLst>
          </p:cNvPr>
          <p:cNvSpPr txBox="1"/>
          <p:nvPr/>
        </p:nvSpPr>
        <p:spPr>
          <a:xfrm>
            <a:off x="5753101" y="2686050"/>
            <a:ext cx="3200399" cy="369332"/>
          </a:xfrm>
          <a:prstGeom prst="rect">
            <a:avLst/>
          </a:prstGeom>
          <a:noFill/>
        </p:spPr>
        <p:txBody>
          <a:bodyPr wrap="square" rtlCol="0">
            <a:spAutoFit/>
          </a:bodyPr>
          <a:lstStyle/>
          <a:p>
            <a:r>
              <a:rPr lang="en-US" dirty="0"/>
              <a:t>Courtesy Morris Wang, UCLA</a:t>
            </a:r>
          </a:p>
        </p:txBody>
      </p:sp>
      <p:sp>
        <p:nvSpPr>
          <p:cNvPr id="3" name="TextBox 2">
            <a:extLst>
              <a:ext uri="{FF2B5EF4-FFF2-40B4-BE49-F238E27FC236}">
                <a16:creationId xmlns:a16="http://schemas.microsoft.com/office/drawing/2014/main" id="{35AD9248-4DA9-001F-CE5B-E5C16A74E46D}"/>
              </a:ext>
            </a:extLst>
          </p:cNvPr>
          <p:cNvSpPr txBox="1"/>
          <p:nvPr/>
        </p:nvSpPr>
        <p:spPr>
          <a:xfrm>
            <a:off x="951935" y="-85725"/>
            <a:ext cx="9868465" cy="523220"/>
          </a:xfrm>
          <a:prstGeom prst="rect">
            <a:avLst/>
          </a:prstGeom>
          <a:noFill/>
        </p:spPr>
        <p:txBody>
          <a:bodyPr wrap="square" rtlCol="0">
            <a:spAutoFit/>
          </a:bodyPr>
          <a:lstStyle/>
          <a:p>
            <a:r>
              <a:rPr lang="en-US" sz="2800" dirty="0"/>
              <a:t>Electroforming is used to make the corrugated waveguide</a:t>
            </a:r>
          </a:p>
        </p:txBody>
      </p:sp>
    </p:spTree>
    <p:extLst>
      <p:ext uri="{BB962C8B-B14F-4D97-AF65-F5344CB8AC3E}">
        <p14:creationId xmlns:p14="http://schemas.microsoft.com/office/powerpoint/2010/main" val="2262173922"/>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13C504C-E3F8-4A7F-A9F4-21E6333F001D}"/>
              </a:ext>
            </a:extLst>
          </p:cNvPr>
          <p:cNvPicPr>
            <a:picLocks noChangeAspect="1"/>
          </p:cNvPicPr>
          <p:nvPr/>
        </p:nvPicPr>
        <p:blipFill>
          <a:blip r:embed="rId3"/>
          <a:stretch>
            <a:fillRect/>
          </a:stretch>
        </p:blipFill>
        <p:spPr>
          <a:xfrm>
            <a:off x="2720310" y="918369"/>
            <a:ext cx="1195189" cy="1612647"/>
          </a:xfrm>
          <a:prstGeom prst="rect">
            <a:avLst/>
          </a:prstGeom>
        </p:spPr>
      </p:pic>
      <p:pic>
        <p:nvPicPr>
          <p:cNvPr id="7" name="Picture 6">
            <a:extLst>
              <a:ext uri="{FF2B5EF4-FFF2-40B4-BE49-F238E27FC236}">
                <a16:creationId xmlns:a16="http://schemas.microsoft.com/office/drawing/2014/main" id="{DAB395A8-2199-4A6D-A7B6-84DB0048A8D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219" y="924730"/>
            <a:ext cx="2436700" cy="1612647"/>
          </a:xfrm>
          <a:prstGeom prst="rect">
            <a:avLst/>
          </a:prstGeom>
        </p:spPr>
      </p:pic>
      <p:sp>
        <p:nvSpPr>
          <p:cNvPr id="8" name="TextBox 7">
            <a:extLst>
              <a:ext uri="{FF2B5EF4-FFF2-40B4-BE49-F238E27FC236}">
                <a16:creationId xmlns:a16="http://schemas.microsoft.com/office/drawing/2014/main" id="{5335E938-FC40-4943-B265-B7282FD98A3D}"/>
              </a:ext>
            </a:extLst>
          </p:cNvPr>
          <p:cNvSpPr txBox="1"/>
          <p:nvPr/>
        </p:nvSpPr>
        <p:spPr>
          <a:xfrm>
            <a:off x="103145" y="2491004"/>
            <a:ext cx="4005859"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47484A">
                    <a:lumMod val="50000"/>
                  </a:srgbClr>
                </a:solidFill>
                <a:effectLst/>
                <a:uLnTx/>
                <a:uFillTx/>
                <a:latin typeface="Arial"/>
                <a:ea typeface="+mn-ea"/>
                <a:cs typeface="+mn-cs"/>
              </a:rPr>
              <a:t>Proprietary micro-machining process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47484A">
                    <a:lumMod val="50000"/>
                  </a:srgbClr>
                </a:solidFill>
                <a:effectLst/>
                <a:uLnTx/>
                <a:uFillTx/>
                <a:latin typeface="Arial"/>
                <a:ea typeface="+mn-ea"/>
                <a:cs typeface="+mn-cs"/>
              </a:rPr>
              <a:t>Tooth Height 252.7 </a:t>
            </a:r>
            <a:r>
              <a:rPr kumimoji="0" lang="en-US" sz="1600" b="0" i="0" u="none" strike="noStrike" kern="1200" cap="none" spc="0" normalizeH="0" baseline="0" noProof="0" dirty="0">
                <a:ln>
                  <a:noFill/>
                </a:ln>
                <a:solidFill>
                  <a:srgbClr val="47484A">
                    <a:lumMod val="50000"/>
                  </a:srgbClr>
                </a:solidFill>
                <a:effectLst/>
                <a:uLnTx/>
                <a:uFillTx/>
                <a:latin typeface="Symbol" panose="05050102010706020507" pitchFamily="18" charset="2"/>
                <a:ea typeface="+mn-ea"/>
                <a:cs typeface="+mn-cs"/>
              </a:rPr>
              <a:t>m</a:t>
            </a:r>
            <a:r>
              <a:rPr kumimoji="0" lang="en-US" sz="1600" b="0" i="0" u="none" strike="noStrike" kern="1200" cap="none" spc="0" normalizeH="0" baseline="0" noProof="0" dirty="0">
                <a:ln>
                  <a:noFill/>
                </a:ln>
                <a:solidFill>
                  <a:srgbClr val="47484A">
                    <a:lumMod val="50000"/>
                  </a:srgbClr>
                </a:solidFill>
                <a:effectLst/>
                <a:uLnTx/>
                <a:uFillTx/>
                <a:latin typeface="Arial"/>
                <a:ea typeface="+mn-ea"/>
                <a:cs typeface="+mn-cs"/>
              </a:rPr>
              <a:t>m; error 1.5 </a:t>
            </a:r>
            <a:r>
              <a:rPr kumimoji="0" lang="en-US" sz="1600" b="0" i="0" u="none" strike="noStrike" kern="1200" cap="none" spc="0" normalizeH="0" baseline="0" noProof="0" dirty="0">
                <a:ln>
                  <a:noFill/>
                </a:ln>
                <a:solidFill>
                  <a:srgbClr val="47484A">
                    <a:lumMod val="50000"/>
                  </a:srgbClr>
                </a:solidFill>
                <a:effectLst/>
                <a:uLnTx/>
                <a:uFillTx/>
                <a:latin typeface="Symbol" panose="05050102010706020507" pitchFamily="18" charset="2"/>
                <a:ea typeface="+mn-ea"/>
                <a:cs typeface="+mn-cs"/>
              </a:rPr>
              <a:t>m</a:t>
            </a:r>
            <a:r>
              <a:rPr kumimoji="0" lang="en-US" sz="1600" b="0" i="0" u="none" strike="noStrike" kern="1200" cap="none" spc="0" normalizeH="0" baseline="0" noProof="0" dirty="0">
                <a:ln>
                  <a:noFill/>
                </a:ln>
                <a:solidFill>
                  <a:srgbClr val="47484A">
                    <a:lumMod val="50000"/>
                  </a:srgbClr>
                </a:solidFill>
                <a:effectLst/>
                <a:uLnTx/>
                <a:uFillTx/>
                <a:latin typeface="Arial"/>
                <a:ea typeface="+mn-ea"/>
                <a:cs typeface="+mn-cs"/>
              </a:rPr>
              <a:t>m RMS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47484A">
                    <a:lumMod val="50000"/>
                  </a:srgbClr>
                </a:solidFill>
                <a:effectLst/>
                <a:uLnTx/>
                <a:uFillTx/>
                <a:latin typeface="Arial"/>
                <a:ea typeface="+mn-ea"/>
                <a:cs typeface="+mn-cs"/>
              </a:rPr>
              <a:t>Tooth Width  175.9 </a:t>
            </a:r>
            <a:r>
              <a:rPr kumimoji="0" lang="en-US" sz="1600" b="0" i="0" u="none" strike="noStrike" kern="1200" cap="none" spc="0" normalizeH="0" baseline="0" noProof="0" dirty="0">
                <a:ln>
                  <a:noFill/>
                </a:ln>
                <a:solidFill>
                  <a:srgbClr val="47484A">
                    <a:lumMod val="50000"/>
                  </a:srgbClr>
                </a:solidFill>
                <a:effectLst/>
                <a:uLnTx/>
                <a:uFillTx/>
                <a:latin typeface="Symbol" panose="05050102010706020507" pitchFamily="18" charset="2"/>
                <a:ea typeface="+mn-ea"/>
                <a:cs typeface="+mn-cs"/>
              </a:rPr>
              <a:t>m</a:t>
            </a:r>
            <a:r>
              <a:rPr kumimoji="0" lang="en-US" sz="1600" b="0" i="0" u="none" strike="noStrike" kern="1200" cap="none" spc="0" normalizeH="0" baseline="0" noProof="0" dirty="0">
                <a:ln>
                  <a:noFill/>
                </a:ln>
                <a:solidFill>
                  <a:srgbClr val="47484A">
                    <a:lumMod val="50000"/>
                  </a:srgbClr>
                </a:solidFill>
                <a:effectLst/>
                <a:uLnTx/>
                <a:uFillTx/>
                <a:latin typeface="Arial"/>
                <a:ea typeface="+mn-ea"/>
                <a:cs typeface="+mn-cs"/>
              </a:rPr>
              <a:t>m; error 2.0 </a:t>
            </a:r>
            <a:r>
              <a:rPr kumimoji="0" lang="en-US" sz="1600" b="0" i="0" u="none" strike="noStrike" kern="1200" cap="none" spc="0" normalizeH="0" baseline="0" noProof="0" dirty="0">
                <a:ln>
                  <a:noFill/>
                </a:ln>
                <a:solidFill>
                  <a:srgbClr val="47484A">
                    <a:lumMod val="50000"/>
                  </a:srgbClr>
                </a:solidFill>
                <a:effectLst/>
                <a:uLnTx/>
                <a:uFillTx/>
                <a:latin typeface="Symbol" panose="05050102010706020507" pitchFamily="18" charset="2"/>
                <a:ea typeface="+mn-ea"/>
                <a:cs typeface="+mn-cs"/>
              </a:rPr>
              <a:t>m</a:t>
            </a:r>
            <a:r>
              <a:rPr kumimoji="0" lang="en-US" sz="1600" b="0" i="0" u="none" strike="noStrike" kern="1200" cap="none" spc="0" normalizeH="0" baseline="0" noProof="0" dirty="0">
                <a:ln>
                  <a:noFill/>
                </a:ln>
                <a:solidFill>
                  <a:srgbClr val="47484A">
                    <a:lumMod val="50000"/>
                  </a:srgbClr>
                </a:solidFill>
                <a:effectLst/>
                <a:uLnTx/>
                <a:uFillTx/>
                <a:latin typeface="Arial"/>
                <a:ea typeface="+mn-ea"/>
                <a:cs typeface="+mn-cs"/>
              </a:rPr>
              <a:t>m RMS</a:t>
            </a:r>
            <a:endParaRPr kumimoji="0" lang="en-US" sz="1800" b="0" i="0" u="none" strike="noStrike" kern="1200" cap="none" spc="0" normalizeH="0" baseline="0" noProof="0" dirty="0">
              <a:ln>
                <a:noFill/>
              </a:ln>
              <a:solidFill>
                <a:srgbClr val="47484A">
                  <a:lumMod val="50000"/>
                </a:srgbClr>
              </a:solidFill>
              <a:effectLst/>
              <a:uLnTx/>
              <a:uFillTx/>
              <a:latin typeface="Arial"/>
              <a:ea typeface="+mn-ea"/>
              <a:cs typeface="+mn-cs"/>
            </a:endParaRPr>
          </a:p>
        </p:txBody>
      </p:sp>
      <p:sp>
        <p:nvSpPr>
          <p:cNvPr id="9" name="TextBox 8">
            <a:extLst>
              <a:ext uri="{FF2B5EF4-FFF2-40B4-BE49-F238E27FC236}">
                <a16:creationId xmlns:a16="http://schemas.microsoft.com/office/drawing/2014/main" id="{44F36E42-E510-4E7A-B385-E676C4BF59A7}"/>
              </a:ext>
            </a:extLst>
          </p:cNvPr>
          <p:cNvSpPr txBox="1"/>
          <p:nvPr/>
        </p:nvSpPr>
        <p:spPr>
          <a:xfrm>
            <a:off x="2695294" y="1035178"/>
            <a:ext cx="1335812" cy="830997"/>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Arial"/>
                <a:ea typeface="+mn-ea"/>
                <a:cs typeface="+mn-cs"/>
              </a:rPr>
              <a:t>High-Quality Surface Finish</a:t>
            </a:r>
          </a:p>
        </p:txBody>
      </p:sp>
      <p:pic>
        <p:nvPicPr>
          <p:cNvPr id="11" name="Picture 10">
            <a:extLst>
              <a:ext uri="{FF2B5EF4-FFF2-40B4-BE49-F238E27FC236}">
                <a16:creationId xmlns:a16="http://schemas.microsoft.com/office/drawing/2014/main" id="{1AC4BA98-B269-4820-82FD-2672B8950A04}"/>
              </a:ext>
            </a:extLst>
          </p:cNvPr>
          <p:cNvPicPr>
            <a:picLocks noChangeAspect="1"/>
          </p:cNvPicPr>
          <p:nvPr/>
        </p:nvPicPr>
        <p:blipFill>
          <a:blip r:embed="rId5"/>
          <a:stretch>
            <a:fillRect/>
          </a:stretch>
        </p:blipFill>
        <p:spPr>
          <a:xfrm>
            <a:off x="4464991" y="907179"/>
            <a:ext cx="3109452" cy="1646782"/>
          </a:xfrm>
          <a:prstGeom prst="rect">
            <a:avLst/>
          </a:prstGeom>
        </p:spPr>
      </p:pic>
      <p:sp>
        <p:nvSpPr>
          <p:cNvPr id="13" name="TextBox 12">
            <a:extLst>
              <a:ext uri="{FF2B5EF4-FFF2-40B4-BE49-F238E27FC236}">
                <a16:creationId xmlns:a16="http://schemas.microsoft.com/office/drawing/2014/main" id="{0E9E3479-A78D-4612-9D46-FC0AB7DD953B}"/>
              </a:ext>
            </a:extLst>
          </p:cNvPr>
          <p:cNvSpPr txBox="1"/>
          <p:nvPr/>
        </p:nvSpPr>
        <p:spPr>
          <a:xfrm>
            <a:off x="4776745" y="2738449"/>
            <a:ext cx="2467991"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47484A">
                    <a:lumMod val="50000"/>
                  </a:srgbClr>
                </a:solidFill>
                <a:effectLst/>
                <a:uLnTx/>
                <a:uFillTx/>
                <a:latin typeface="Arial"/>
                <a:ea typeface="+mn-ea"/>
                <a:cs typeface="+mn-cs"/>
              </a:rPr>
              <a:t>using optical comparator </a:t>
            </a:r>
            <a:endParaRPr kumimoji="0" lang="en-US" sz="1800" b="0" i="0" u="none" strike="noStrike" kern="1200" cap="none" spc="0" normalizeH="0" baseline="0" noProof="0" dirty="0">
              <a:ln>
                <a:noFill/>
              </a:ln>
              <a:solidFill>
                <a:srgbClr val="47484A">
                  <a:lumMod val="50000"/>
                </a:srgbClr>
              </a:solidFill>
              <a:effectLst/>
              <a:uLnTx/>
              <a:uFillTx/>
              <a:latin typeface="Arial"/>
              <a:ea typeface="+mn-ea"/>
              <a:cs typeface="+mn-cs"/>
            </a:endParaRPr>
          </a:p>
        </p:txBody>
      </p:sp>
      <p:sp>
        <p:nvSpPr>
          <p:cNvPr id="14" name="TextBox 13">
            <a:extLst>
              <a:ext uri="{FF2B5EF4-FFF2-40B4-BE49-F238E27FC236}">
                <a16:creationId xmlns:a16="http://schemas.microsoft.com/office/drawing/2014/main" id="{5AB407EB-CCDE-48CE-AD4B-3C2354415FA5}"/>
              </a:ext>
            </a:extLst>
          </p:cNvPr>
          <p:cNvSpPr txBox="1"/>
          <p:nvPr/>
        </p:nvSpPr>
        <p:spPr>
          <a:xfrm>
            <a:off x="530942" y="518489"/>
            <a:ext cx="3249608"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lumMod val="50000"/>
                  </a:srgbClr>
                </a:solidFill>
                <a:effectLst/>
                <a:uLnTx/>
                <a:uFillTx/>
                <a:latin typeface="Arial"/>
                <a:ea typeface="+mn-ea"/>
                <a:cs typeface="+mn-cs"/>
              </a:rPr>
              <a:t>Aluminum mandrel production</a:t>
            </a:r>
          </a:p>
        </p:txBody>
      </p:sp>
      <p:sp>
        <p:nvSpPr>
          <p:cNvPr id="15" name="TextBox 14">
            <a:extLst>
              <a:ext uri="{FF2B5EF4-FFF2-40B4-BE49-F238E27FC236}">
                <a16:creationId xmlns:a16="http://schemas.microsoft.com/office/drawing/2014/main" id="{EF968C34-8A69-433B-A310-E1CF06C41FC2}"/>
              </a:ext>
            </a:extLst>
          </p:cNvPr>
          <p:cNvSpPr txBox="1"/>
          <p:nvPr/>
        </p:nvSpPr>
        <p:spPr>
          <a:xfrm>
            <a:off x="4135775" y="513901"/>
            <a:ext cx="3954929"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lumMod val="50000"/>
                  </a:srgbClr>
                </a:solidFill>
                <a:effectLst/>
                <a:uLnTx/>
                <a:uFillTx/>
                <a:latin typeface="Arial"/>
                <a:ea typeface="+mn-ea"/>
                <a:cs typeface="+mn-cs"/>
              </a:rPr>
              <a:t>Mandrel inspection and straightening</a:t>
            </a:r>
          </a:p>
        </p:txBody>
      </p:sp>
      <p:pic>
        <p:nvPicPr>
          <p:cNvPr id="17" name="Picture 16" descr="Text&#10;&#10;Description automatically generated">
            <a:extLst>
              <a:ext uri="{FF2B5EF4-FFF2-40B4-BE49-F238E27FC236}">
                <a16:creationId xmlns:a16="http://schemas.microsoft.com/office/drawing/2014/main" id="{EAEF59C0-3AFD-4246-956F-362AEEC9A44E}"/>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3425" t="48262" r="16623" b="35998"/>
          <a:stretch/>
        </p:blipFill>
        <p:spPr>
          <a:xfrm>
            <a:off x="8103091" y="936267"/>
            <a:ext cx="4005662" cy="438144"/>
          </a:xfrm>
          <a:prstGeom prst="rect">
            <a:avLst/>
          </a:prstGeom>
        </p:spPr>
      </p:pic>
      <p:sp>
        <p:nvSpPr>
          <p:cNvPr id="19" name="TextBox 18">
            <a:extLst>
              <a:ext uri="{FF2B5EF4-FFF2-40B4-BE49-F238E27FC236}">
                <a16:creationId xmlns:a16="http://schemas.microsoft.com/office/drawing/2014/main" id="{579AD84F-F305-4070-8293-67C7C5FDA80D}"/>
              </a:ext>
            </a:extLst>
          </p:cNvPr>
          <p:cNvSpPr txBox="1"/>
          <p:nvPr/>
        </p:nvSpPr>
        <p:spPr>
          <a:xfrm>
            <a:off x="8864107" y="518816"/>
            <a:ext cx="1672253"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lumMod val="50000"/>
                  </a:srgbClr>
                </a:solidFill>
                <a:effectLst/>
                <a:uLnTx/>
                <a:uFillTx/>
                <a:latin typeface="Arial"/>
                <a:ea typeface="+mn-ea"/>
                <a:cs typeface="+mn-cs"/>
              </a:rPr>
              <a:t>Electroforming</a:t>
            </a:r>
          </a:p>
        </p:txBody>
      </p:sp>
      <p:sp>
        <p:nvSpPr>
          <p:cNvPr id="20" name="TextBox 19">
            <a:extLst>
              <a:ext uri="{FF2B5EF4-FFF2-40B4-BE49-F238E27FC236}">
                <a16:creationId xmlns:a16="http://schemas.microsoft.com/office/drawing/2014/main" id="{AC292485-03D5-4DA1-8F13-0FFA91BEBD16}"/>
              </a:ext>
            </a:extLst>
          </p:cNvPr>
          <p:cNvSpPr txBox="1"/>
          <p:nvPr/>
        </p:nvSpPr>
        <p:spPr>
          <a:xfrm>
            <a:off x="434175" y="3435781"/>
            <a:ext cx="2787943"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lumMod val="50000"/>
                  </a:srgbClr>
                </a:solidFill>
                <a:effectLst/>
                <a:uLnTx/>
                <a:uFillTx/>
                <a:latin typeface="Arial"/>
                <a:ea typeface="+mn-ea"/>
                <a:cs typeface="+mn-cs"/>
              </a:rPr>
              <a:t>EDM of outside diameter </a:t>
            </a:r>
          </a:p>
        </p:txBody>
      </p:sp>
      <p:cxnSp>
        <p:nvCxnSpPr>
          <p:cNvPr id="22" name="Straight Arrow Connector 21">
            <a:extLst>
              <a:ext uri="{FF2B5EF4-FFF2-40B4-BE49-F238E27FC236}">
                <a16:creationId xmlns:a16="http://schemas.microsoft.com/office/drawing/2014/main" id="{F7E46300-FCFE-4AB9-ABCD-A9F4B5A3AC5B}"/>
              </a:ext>
            </a:extLst>
          </p:cNvPr>
          <p:cNvCxnSpPr/>
          <p:nvPr/>
        </p:nvCxnSpPr>
        <p:spPr>
          <a:xfrm>
            <a:off x="8755952" y="1409619"/>
            <a:ext cx="2812026" cy="0"/>
          </a:xfrm>
          <a:prstGeom prst="straightConnector1">
            <a:avLst/>
          </a:prstGeom>
          <a:ln w="28575">
            <a:headEnd type="triangle" w="med" len="med"/>
            <a:tailEnd type="triangle" w="med" len="med"/>
          </a:ln>
        </p:spPr>
        <p:style>
          <a:lnRef idx="2">
            <a:schemeClr val="dk1"/>
          </a:lnRef>
          <a:fillRef idx="0">
            <a:schemeClr val="dk1"/>
          </a:fillRef>
          <a:effectRef idx="1">
            <a:schemeClr val="dk1"/>
          </a:effectRef>
          <a:fontRef idx="minor">
            <a:schemeClr val="tx1"/>
          </a:fontRef>
        </p:style>
      </p:cxnSp>
      <p:sp>
        <p:nvSpPr>
          <p:cNvPr id="24" name="TextBox 23">
            <a:extLst>
              <a:ext uri="{FF2B5EF4-FFF2-40B4-BE49-F238E27FC236}">
                <a16:creationId xmlns:a16="http://schemas.microsoft.com/office/drawing/2014/main" id="{ACBECD03-0962-46CC-BADF-EAE8E8466F8F}"/>
              </a:ext>
            </a:extLst>
          </p:cNvPr>
          <p:cNvSpPr txBox="1"/>
          <p:nvPr/>
        </p:nvSpPr>
        <p:spPr>
          <a:xfrm>
            <a:off x="9744001" y="1228869"/>
            <a:ext cx="939075" cy="338554"/>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47484A">
                    <a:lumMod val="50000"/>
                  </a:srgbClr>
                </a:solidFill>
                <a:effectLst/>
                <a:uLnTx/>
                <a:uFillTx/>
                <a:latin typeface="Arial"/>
                <a:ea typeface="+mn-ea"/>
                <a:cs typeface="+mn-cs"/>
              </a:rPr>
              <a:t>100 mm</a:t>
            </a:r>
            <a:endParaRPr kumimoji="0" lang="en-US" sz="1800" b="0" i="0" u="none" strike="noStrike" kern="1200" cap="none" spc="0" normalizeH="0" baseline="0" noProof="0" dirty="0">
              <a:ln>
                <a:noFill/>
              </a:ln>
              <a:solidFill>
                <a:srgbClr val="47484A">
                  <a:lumMod val="50000"/>
                </a:srgbClr>
              </a:solidFill>
              <a:effectLst/>
              <a:uLnTx/>
              <a:uFillTx/>
              <a:latin typeface="Arial"/>
              <a:ea typeface="+mn-ea"/>
              <a:cs typeface="+mn-cs"/>
            </a:endParaRPr>
          </a:p>
        </p:txBody>
      </p:sp>
      <p:pic>
        <p:nvPicPr>
          <p:cNvPr id="28" name="Picture 27">
            <a:extLst>
              <a:ext uri="{FF2B5EF4-FFF2-40B4-BE49-F238E27FC236}">
                <a16:creationId xmlns:a16="http://schemas.microsoft.com/office/drawing/2014/main" id="{8F1A1C3D-68F4-4774-BCF4-D94B23F72104}"/>
              </a:ext>
            </a:extLst>
          </p:cNvPr>
          <p:cNvPicPr>
            <a:picLocks noChangeAspect="1"/>
          </p:cNvPicPr>
          <p:nvPr/>
        </p:nvPicPr>
        <p:blipFill>
          <a:blip r:embed="rId7"/>
          <a:stretch>
            <a:fillRect/>
          </a:stretch>
        </p:blipFill>
        <p:spPr>
          <a:xfrm>
            <a:off x="4414685" y="3833940"/>
            <a:ext cx="3032083" cy="2489922"/>
          </a:xfrm>
          <a:prstGeom prst="rect">
            <a:avLst/>
          </a:prstGeom>
        </p:spPr>
      </p:pic>
      <p:sp>
        <p:nvSpPr>
          <p:cNvPr id="31" name="TextBox 30">
            <a:extLst>
              <a:ext uri="{FF2B5EF4-FFF2-40B4-BE49-F238E27FC236}">
                <a16:creationId xmlns:a16="http://schemas.microsoft.com/office/drawing/2014/main" id="{BB3FCD78-8615-4A88-9D6E-B5E3380582E6}"/>
              </a:ext>
            </a:extLst>
          </p:cNvPr>
          <p:cNvSpPr txBox="1"/>
          <p:nvPr/>
        </p:nvSpPr>
        <p:spPr>
          <a:xfrm>
            <a:off x="0" y="6404734"/>
            <a:ext cx="359585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lumMod val="50000"/>
                  </a:srgbClr>
                </a:solidFill>
                <a:effectLst/>
                <a:uLnTx/>
                <a:uFillTx/>
                <a:latin typeface="Arial"/>
                <a:ea typeface="+mn-ea"/>
                <a:cs typeface="+mn-cs"/>
              </a:rPr>
              <a:t>followed by second straightening </a:t>
            </a:r>
          </a:p>
        </p:txBody>
      </p:sp>
      <p:pic>
        <p:nvPicPr>
          <p:cNvPr id="33" name="Picture 32" descr="A machine in a factory&#10;&#10;Description automatically generated with low confidence">
            <a:extLst>
              <a:ext uri="{FF2B5EF4-FFF2-40B4-BE49-F238E27FC236}">
                <a16:creationId xmlns:a16="http://schemas.microsoft.com/office/drawing/2014/main" id="{D51872E3-2F83-4C06-AC39-D8346E608438}"/>
              </a:ext>
            </a:extLst>
          </p:cNvPr>
          <p:cNvPicPr>
            <a:picLocks noChangeAspect="1"/>
          </p:cNvPicPr>
          <p:nvPr/>
        </p:nvPicPr>
        <p:blipFill rotWithShape="1">
          <a:blip r:embed="rId8">
            <a:extLst>
              <a:ext uri="{BEBA8EAE-BF5A-486C-A8C5-ECC9F3942E4B}">
                <a14:imgProps xmlns:a14="http://schemas.microsoft.com/office/drawing/2010/main">
                  <a14:imgLayer r:embed="rId9">
                    <a14:imgEffect>
                      <a14:brightnessContrast bright="20000" contrast="20000"/>
                    </a14:imgEffect>
                  </a14:imgLayer>
                </a14:imgProps>
              </a:ext>
              <a:ext uri="{28A0092B-C50C-407E-A947-70E740481C1C}">
                <a14:useLocalDpi xmlns:a14="http://schemas.microsoft.com/office/drawing/2010/main" val="0"/>
              </a:ext>
            </a:extLst>
          </a:blip>
          <a:srcRect b="15333"/>
          <a:stretch/>
        </p:blipFill>
        <p:spPr>
          <a:xfrm>
            <a:off x="624840" y="3810000"/>
            <a:ext cx="2286000" cy="2580640"/>
          </a:xfrm>
          <a:prstGeom prst="rect">
            <a:avLst/>
          </a:prstGeom>
        </p:spPr>
      </p:pic>
      <p:pic>
        <p:nvPicPr>
          <p:cNvPr id="39" name="Picture 38">
            <a:extLst>
              <a:ext uri="{FF2B5EF4-FFF2-40B4-BE49-F238E27FC236}">
                <a16:creationId xmlns:a16="http://schemas.microsoft.com/office/drawing/2014/main" id="{EB1339AA-BC87-46A9-9E3E-2E26C0D42C72}"/>
              </a:ext>
            </a:extLst>
          </p:cNvPr>
          <p:cNvPicPr>
            <a:picLocks noChangeAspect="1"/>
          </p:cNvPicPr>
          <p:nvPr/>
        </p:nvPicPr>
        <p:blipFill>
          <a:blip r:embed="rId10"/>
          <a:stretch>
            <a:fillRect/>
          </a:stretch>
        </p:blipFill>
        <p:spPr>
          <a:xfrm>
            <a:off x="4783455" y="2296795"/>
            <a:ext cx="2381250" cy="476250"/>
          </a:xfrm>
          <a:prstGeom prst="rect">
            <a:avLst/>
          </a:prstGeom>
        </p:spPr>
      </p:pic>
      <p:sp>
        <p:nvSpPr>
          <p:cNvPr id="40" name="TextBox 39">
            <a:extLst>
              <a:ext uri="{FF2B5EF4-FFF2-40B4-BE49-F238E27FC236}">
                <a16:creationId xmlns:a16="http://schemas.microsoft.com/office/drawing/2014/main" id="{89396914-A58F-4CE8-9940-82820F9FDE7C}"/>
              </a:ext>
            </a:extLst>
          </p:cNvPr>
          <p:cNvSpPr txBox="1"/>
          <p:nvPr/>
        </p:nvSpPr>
        <p:spPr>
          <a:xfrm>
            <a:off x="4754879" y="3409501"/>
            <a:ext cx="2454518"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lumMod val="50000"/>
                  </a:srgbClr>
                </a:solidFill>
                <a:effectLst/>
                <a:uLnTx/>
                <a:uFillTx/>
                <a:latin typeface="Arial"/>
                <a:ea typeface="+mn-ea"/>
                <a:cs typeface="+mn-cs"/>
              </a:rPr>
              <a:t>Precision cut of edges</a:t>
            </a:r>
          </a:p>
        </p:txBody>
      </p:sp>
      <p:sp>
        <p:nvSpPr>
          <p:cNvPr id="41" name="TextBox 40">
            <a:extLst>
              <a:ext uri="{FF2B5EF4-FFF2-40B4-BE49-F238E27FC236}">
                <a16:creationId xmlns:a16="http://schemas.microsoft.com/office/drawing/2014/main" id="{35572B57-7BF0-4256-8E69-095B7DCAF15E}"/>
              </a:ext>
            </a:extLst>
          </p:cNvPr>
          <p:cNvSpPr txBox="1"/>
          <p:nvPr/>
        </p:nvSpPr>
        <p:spPr>
          <a:xfrm>
            <a:off x="4419600" y="6407388"/>
            <a:ext cx="3211135"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lumMod val="50000"/>
                  </a:srgbClr>
                </a:solidFill>
                <a:effectLst/>
                <a:uLnTx/>
                <a:uFillTx/>
                <a:latin typeface="Arial"/>
                <a:ea typeface="+mn-ea"/>
                <a:cs typeface="+mn-cs"/>
              </a:rPr>
              <a:t>followed by aluminum etching</a:t>
            </a:r>
          </a:p>
        </p:txBody>
      </p:sp>
      <p:cxnSp>
        <p:nvCxnSpPr>
          <p:cNvPr id="47" name="Straight Connector 46">
            <a:extLst>
              <a:ext uri="{FF2B5EF4-FFF2-40B4-BE49-F238E27FC236}">
                <a16:creationId xmlns:a16="http://schemas.microsoft.com/office/drawing/2014/main" id="{09382F9B-82B2-49D3-9966-CB4C08C7B0B2}"/>
              </a:ext>
            </a:extLst>
          </p:cNvPr>
          <p:cNvCxnSpPr/>
          <p:nvPr/>
        </p:nvCxnSpPr>
        <p:spPr>
          <a:xfrm>
            <a:off x="7782560" y="1249680"/>
            <a:ext cx="0" cy="5425440"/>
          </a:xfrm>
          <a:prstGeom prst="line">
            <a:avLst/>
          </a:prstGeom>
          <a:ln>
            <a:solidFill>
              <a:srgbClr val="060BD0"/>
            </a:solidFill>
            <a:prstDash val="dash"/>
          </a:ln>
        </p:spPr>
        <p:style>
          <a:lnRef idx="2">
            <a:schemeClr val="accent2"/>
          </a:lnRef>
          <a:fillRef idx="0">
            <a:schemeClr val="accent2"/>
          </a:fillRef>
          <a:effectRef idx="1">
            <a:schemeClr val="accent2"/>
          </a:effectRef>
          <a:fontRef idx="minor">
            <a:schemeClr val="tx1"/>
          </a:fontRef>
        </p:style>
      </p:cxnSp>
      <p:cxnSp>
        <p:nvCxnSpPr>
          <p:cNvPr id="48" name="Straight Connector 47">
            <a:extLst>
              <a:ext uri="{FF2B5EF4-FFF2-40B4-BE49-F238E27FC236}">
                <a16:creationId xmlns:a16="http://schemas.microsoft.com/office/drawing/2014/main" id="{BC1E540B-FFD8-438F-99CB-A164CAE0C5E2}"/>
              </a:ext>
            </a:extLst>
          </p:cNvPr>
          <p:cNvCxnSpPr/>
          <p:nvPr/>
        </p:nvCxnSpPr>
        <p:spPr>
          <a:xfrm>
            <a:off x="4226560" y="1209040"/>
            <a:ext cx="0" cy="5425440"/>
          </a:xfrm>
          <a:prstGeom prst="line">
            <a:avLst/>
          </a:prstGeom>
          <a:ln>
            <a:solidFill>
              <a:srgbClr val="060BD0"/>
            </a:solidFill>
            <a:prstDash val="dash"/>
          </a:ln>
        </p:spPr>
        <p:style>
          <a:lnRef idx="2">
            <a:schemeClr val="accent2"/>
          </a:lnRef>
          <a:fillRef idx="0">
            <a:schemeClr val="accent2"/>
          </a:fillRef>
          <a:effectRef idx="1">
            <a:schemeClr val="accent2"/>
          </a:effectRef>
          <a:fontRef idx="minor">
            <a:schemeClr val="tx1"/>
          </a:fontRef>
        </p:style>
      </p:cxnSp>
      <p:cxnSp>
        <p:nvCxnSpPr>
          <p:cNvPr id="49" name="Straight Connector 48">
            <a:extLst>
              <a:ext uri="{FF2B5EF4-FFF2-40B4-BE49-F238E27FC236}">
                <a16:creationId xmlns:a16="http://schemas.microsoft.com/office/drawing/2014/main" id="{50B33581-4566-4B42-8860-74A2C2E60E44}"/>
              </a:ext>
            </a:extLst>
          </p:cNvPr>
          <p:cNvCxnSpPr>
            <a:cxnSpLocks/>
          </p:cNvCxnSpPr>
          <p:nvPr/>
        </p:nvCxnSpPr>
        <p:spPr>
          <a:xfrm flipH="1">
            <a:off x="152400" y="3342640"/>
            <a:ext cx="7634748" cy="0"/>
          </a:xfrm>
          <a:prstGeom prst="line">
            <a:avLst/>
          </a:prstGeom>
          <a:ln>
            <a:solidFill>
              <a:srgbClr val="060BD0"/>
            </a:solidFill>
            <a:prstDash val="dash"/>
          </a:ln>
        </p:spPr>
        <p:style>
          <a:lnRef idx="2">
            <a:schemeClr val="accent2"/>
          </a:lnRef>
          <a:fillRef idx="0">
            <a:schemeClr val="accent2"/>
          </a:fillRef>
          <a:effectRef idx="1">
            <a:schemeClr val="accent2"/>
          </a:effectRef>
          <a:fontRef idx="minor">
            <a:schemeClr val="tx1"/>
          </a:fontRef>
        </p:style>
      </p:cxnSp>
      <p:cxnSp>
        <p:nvCxnSpPr>
          <p:cNvPr id="51" name="Straight Connector 50">
            <a:extLst>
              <a:ext uri="{FF2B5EF4-FFF2-40B4-BE49-F238E27FC236}">
                <a16:creationId xmlns:a16="http://schemas.microsoft.com/office/drawing/2014/main" id="{C3A57F0C-9344-43CF-8AA7-729B1AB40EB4}"/>
              </a:ext>
            </a:extLst>
          </p:cNvPr>
          <p:cNvCxnSpPr>
            <a:cxnSpLocks/>
          </p:cNvCxnSpPr>
          <p:nvPr/>
        </p:nvCxnSpPr>
        <p:spPr>
          <a:xfrm flipH="1">
            <a:off x="7772400" y="2846439"/>
            <a:ext cx="4419600" cy="0"/>
          </a:xfrm>
          <a:prstGeom prst="line">
            <a:avLst/>
          </a:prstGeom>
          <a:ln>
            <a:solidFill>
              <a:srgbClr val="060BD0"/>
            </a:solidFill>
            <a:prstDash val="dash"/>
          </a:ln>
        </p:spPr>
        <p:style>
          <a:lnRef idx="2">
            <a:schemeClr val="accent2"/>
          </a:lnRef>
          <a:fillRef idx="0">
            <a:schemeClr val="accent2"/>
          </a:fillRef>
          <a:effectRef idx="1">
            <a:schemeClr val="accent2"/>
          </a:effectRef>
          <a:fontRef idx="minor">
            <a:schemeClr val="tx1"/>
          </a:fontRef>
        </p:style>
      </p:cxnSp>
      <p:sp>
        <p:nvSpPr>
          <p:cNvPr id="53" name="Arrow: Right 52">
            <a:extLst>
              <a:ext uri="{FF2B5EF4-FFF2-40B4-BE49-F238E27FC236}">
                <a16:creationId xmlns:a16="http://schemas.microsoft.com/office/drawing/2014/main" id="{E1BC93AD-3783-4D4A-82AC-D96B7532EA36}"/>
              </a:ext>
            </a:extLst>
          </p:cNvPr>
          <p:cNvSpPr/>
          <p:nvPr/>
        </p:nvSpPr>
        <p:spPr>
          <a:xfrm>
            <a:off x="4033520" y="863600"/>
            <a:ext cx="365760" cy="284480"/>
          </a:xfrm>
          <a:prstGeom prst="rightArrow">
            <a:avLst/>
          </a:prstGeom>
          <a:solidFill>
            <a:srgbClr val="FF0000"/>
          </a:solidFill>
          <a:ln>
            <a:solidFill>
              <a:schemeClr val="tx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54" name="Arrow: Right 53">
            <a:extLst>
              <a:ext uri="{FF2B5EF4-FFF2-40B4-BE49-F238E27FC236}">
                <a16:creationId xmlns:a16="http://schemas.microsoft.com/office/drawing/2014/main" id="{C89E99C6-5F1D-4EB5-9A5D-D55393539264}"/>
              </a:ext>
            </a:extLst>
          </p:cNvPr>
          <p:cNvSpPr/>
          <p:nvPr/>
        </p:nvSpPr>
        <p:spPr>
          <a:xfrm>
            <a:off x="7609840" y="894080"/>
            <a:ext cx="365760" cy="284480"/>
          </a:xfrm>
          <a:prstGeom prst="rightArrow">
            <a:avLst/>
          </a:prstGeom>
          <a:solidFill>
            <a:srgbClr val="FF0000"/>
          </a:solidFill>
          <a:ln>
            <a:solidFill>
              <a:schemeClr val="tx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55" name="Arrow: Right 54">
            <a:extLst>
              <a:ext uri="{FF2B5EF4-FFF2-40B4-BE49-F238E27FC236}">
                <a16:creationId xmlns:a16="http://schemas.microsoft.com/office/drawing/2014/main" id="{4065B027-E62D-4EE9-AAD1-090883FBAC96}"/>
              </a:ext>
            </a:extLst>
          </p:cNvPr>
          <p:cNvSpPr/>
          <p:nvPr/>
        </p:nvSpPr>
        <p:spPr>
          <a:xfrm>
            <a:off x="143550" y="4197719"/>
            <a:ext cx="365760" cy="284480"/>
          </a:xfrm>
          <a:prstGeom prst="rightArrow">
            <a:avLst/>
          </a:prstGeom>
          <a:solidFill>
            <a:srgbClr val="FF0000"/>
          </a:solidFill>
          <a:ln>
            <a:solidFill>
              <a:schemeClr val="tx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56" name="Arrow: Right 55">
            <a:extLst>
              <a:ext uri="{FF2B5EF4-FFF2-40B4-BE49-F238E27FC236}">
                <a16:creationId xmlns:a16="http://schemas.microsoft.com/office/drawing/2014/main" id="{22EC35F3-4041-4DC1-9639-D40F0573F9A0}"/>
              </a:ext>
            </a:extLst>
          </p:cNvPr>
          <p:cNvSpPr/>
          <p:nvPr/>
        </p:nvSpPr>
        <p:spPr>
          <a:xfrm>
            <a:off x="3708728" y="4196080"/>
            <a:ext cx="365760" cy="284480"/>
          </a:xfrm>
          <a:prstGeom prst="rightArrow">
            <a:avLst/>
          </a:prstGeom>
          <a:solidFill>
            <a:srgbClr val="FF0000"/>
          </a:solidFill>
          <a:ln>
            <a:solidFill>
              <a:schemeClr val="tx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57" name="Arrow: Right 56">
            <a:extLst>
              <a:ext uri="{FF2B5EF4-FFF2-40B4-BE49-F238E27FC236}">
                <a16:creationId xmlns:a16="http://schemas.microsoft.com/office/drawing/2014/main" id="{044DA6DC-4A1B-49E3-BDCE-A80C34F8D382}"/>
              </a:ext>
            </a:extLst>
          </p:cNvPr>
          <p:cNvSpPr/>
          <p:nvPr/>
        </p:nvSpPr>
        <p:spPr>
          <a:xfrm>
            <a:off x="7626882" y="4212466"/>
            <a:ext cx="365760" cy="284480"/>
          </a:xfrm>
          <a:prstGeom prst="rightArrow">
            <a:avLst/>
          </a:prstGeom>
          <a:solidFill>
            <a:srgbClr val="FF0000"/>
          </a:solidFill>
          <a:ln>
            <a:solidFill>
              <a:schemeClr val="tx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pic>
        <p:nvPicPr>
          <p:cNvPr id="60" name="Picture 59">
            <a:extLst>
              <a:ext uri="{FF2B5EF4-FFF2-40B4-BE49-F238E27FC236}">
                <a16:creationId xmlns:a16="http://schemas.microsoft.com/office/drawing/2014/main" id="{BBC0BA25-0188-496F-8F25-0034CB5C293C}"/>
              </a:ext>
            </a:extLst>
          </p:cNvPr>
          <p:cNvPicPr>
            <a:picLocks noChangeAspect="1"/>
          </p:cNvPicPr>
          <p:nvPr/>
        </p:nvPicPr>
        <p:blipFill>
          <a:blip r:embed="rId11"/>
          <a:stretch>
            <a:fillRect/>
          </a:stretch>
        </p:blipFill>
        <p:spPr>
          <a:xfrm>
            <a:off x="8966666" y="2917260"/>
            <a:ext cx="2288261" cy="3092245"/>
          </a:xfrm>
          <a:prstGeom prst="rect">
            <a:avLst/>
          </a:prstGeom>
        </p:spPr>
      </p:pic>
      <p:sp>
        <p:nvSpPr>
          <p:cNvPr id="61" name="TextBox 60">
            <a:extLst>
              <a:ext uri="{FF2B5EF4-FFF2-40B4-BE49-F238E27FC236}">
                <a16:creationId xmlns:a16="http://schemas.microsoft.com/office/drawing/2014/main" id="{529577F9-81D4-428B-AD8E-250F477F1CD2}"/>
              </a:ext>
            </a:extLst>
          </p:cNvPr>
          <p:cNvSpPr txBox="1"/>
          <p:nvPr/>
        </p:nvSpPr>
        <p:spPr>
          <a:xfrm>
            <a:off x="7843520" y="5995912"/>
            <a:ext cx="434848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lumMod val="50000"/>
                  </a:srgbClr>
                </a:solidFill>
                <a:effectLst/>
                <a:uLnTx/>
                <a:uFillTx/>
                <a:latin typeface="Arial"/>
                <a:ea typeface="+mn-ea"/>
                <a:cs typeface="+mn-cs"/>
              </a:rPr>
              <a:t>chamber with five 10-cm long tubes after brazing (currently use three);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lumMod val="50000"/>
                  </a:srgbClr>
                </a:solidFill>
                <a:effectLst/>
                <a:uLnTx/>
                <a:uFillTx/>
                <a:latin typeface="Arial"/>
                <a:ea typeface="+mn-ea"/>
                <a:cs typeface="+mn-cs"/>
              </a:rPr>
              <a:t>low temperature brazing at 360 </a:t>
            </a:r>
            <a:r>
              <a:rPr kumimoji="0" lang="en-US" sz="1800" b="0" i="0" u="none" strike="noStrike" kern="1200" cap="none" spc="0" normalizeH="0" baseline="30000" noProof="0" dirty="0" err="1">
                <a:ln>
                  <a:noFill/>
                </a:ln>
                <a:solidFill>
                  <a:srgbClr val="47484A">
                    <a:lumMod val="50000"/>
                  </a:srgbClr>
                </a:solidFill>
                <a:effectLst/>
                <a:uLnTx/>
                <a:uFillTx/>
                <a:latin typeface="Arial"/>
                <a:ea typeface="+mn-ea"/>
                <a:cs typeface="+mn-cs"/>
              </a:rPr>
              <a:t>o</a:t>
            </a:r>
            <a:r>
              <a:rPr kumimoji="0" lang="en-US" sz="1800" b="0" i="0" u="none" strike="noStrike" kern="1200" cap="none" spc="0" normalizeH="0" baseline="0" noProof="0" dirty="0" err="1">
                <a:ln>
                  <a:noFill/>
                </a:ln>
                <a:solidFill>
                  <a:srgbClr val="47484A">
                    <a:lumMod val="50000"/>
                  </a:srgbClr>
                </a:solidFill>
                <a:effectLst/>
                <a:uLnTx/>
                <a:uFillTx/>
                <a:latin typeface="Arial"/>
                <a:ea typeface="+mn-ea"/>
                <a:cs typeface="+mn-cs"/>
              </a:rPr>
              <a:t>C</a:t>
            </a:r>
            <a:r>
              <a:rPr kumimoji="0" lang="en-US" sz="1800" b="0" i="0" u="none" strike="noStrike" kern="1200" cap="none" spc="0" normalizeH="0" baseline="0" noProof="0" dirty="0">
                <a:ln>
                  <a:noFill/>
                </a:ln>
                <a:solidFill>
                  <a:srgbClr val="47484A">
                    <a:lumMod val="50000"/>
                  </a:srgbClr>
                </a:solidFill>
                <a:effectLst/>
                <a:uLnTx/>
                <a:uFillTx/>
                <a:latin typeface="Arial"/>
                <a:ea typeface="+mn-ea"/>
                <a:cs typeface="+mn-cs"/>
              </a:rPr>
              <a:t> </a:t>
            </a:r>
          </a:p>
        </p:txBody>
      </p:sp>
      <p:pic>
        <p:nvPicPr>
          <p:cNvPr id="64" name="Picture 63">
            <a:extLst>
              <a:ext uri="{FF2B5EF4-FFF2-40B4-BE49-F238E27FC236}">
                <a16:creationId xmlns:a16="http://schemas.microsoft.com/office/drawing/2014/main" id="{CEE61E2A-E02E-4C56-BACD-BEBC67DE642C}"/>
              </a:ext>
            </a:extLst>
          </p:cNvPr>
          <p:cNvPicPr>
            <a:picLocks noChangeAspect="1"/>
          </p:cNvPicPr>
          <p:nvPr/>
        </p:nvPicPr>
        <p:blipFill>
          <a:blip r:embed="rId12"/>
          <a:stretch>
            <a:fillRect/>
          </a:stretch>
        </p:blipFill>
        <p:spPr>
          <a:xfrm>
            <a:off x="7810500" y="1590060"/>
            <a:ext cx="4381500" cy="1200150"/>
          </a:xfrm>
          <a:prstGeom prst="rect">
            <a:avLst/>
          </a:prstGeom>
        </p:spPr>
      </p:pic>
      <p:sp>
        <p:nvSpPr>
          <p:cNvPr id="37" name="Slide Number Placeholder 3">
            <a:extLst>
              <a:ext uri="{FF2B5EF4-FFF2-40B4-BE49-F238E27FC236}">
                <a16:creationId xmlns:a16="http://schemas.microsoft.com/office/drawing/2014/main" id="{2CCC2A8B-81C7-4E43-B7C0-E98D5959A7E2}"/>
              </a:ext>
            </a:extLst>
          </p:cNvPr>
          <p:cNvSpPr txBox="1">
            <a:spLocks/>
          </p:cNvSpPr>
          <p:nvPr/>
        </p:nvSpPr>
        <p:spPr>
          <a:xfrm>
            <a:off x="11664924" y="6537365"/>
            <a:ext cx="435636" cy="188556"/>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fld id="{AEFAAC5A-9C4F-4278-920D-DF2BAB595749}" type="slidenum">
              <a:rPr kumimoji="0" lang="en-US" sz="1000" b="0" i="0" u="none" strike="noStrike" kern="1200" cap="none" spc="0" normalizeH="0" baseline="0" noProof="0" smtClean="0">
                <a:ln>
                  <a:noFill/>
                </a:ln>
                <a:solidFill>
                  <a:srgbClr val="47484A"/>
                </a:solidFill>
                <a:effectLst/>
                <a:uLnTx/>
                <a:uFillTx/>
                <a:latin typeface="Arial"/>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14</a:t>
            </a:fld>
            <a:endParaRPr kumimoji="0" lang="en-US" sz="1000" b="0" i="0" u="none" strike="noStrike" kern="1200" cap="none" spc="0" normalizeH="0" baseline="0" noProof="0" dirty="0">
              <a:ln>
                <a:noFill/>
              </a:ln>
              <a:solidFill>
                <a:srgbClr val="47484A"/>
              </a:solidFill>
              <a:effectLst/>
              <a:uLnTx/>
              <a:uFillTx/>
              <a:latin typeface="Arial"/>
              <a:ea typeface="+mn-ea"/>
              <a:cs typeface="+mn-cs"/>
            </a:endParaRPr>
          </a:p>
        </p:txBody>
      </p:sp>
      <p:sp>
        <p:nvSpPr>
          <p:cNvPr id="38" name="TextBox 37">
            <a:extLst>
              <a:ext uri="{FF2B5EF4-FFF2-40B4-BE49-F238E27FC236}">
                <a16:creationId xmlns:a16="http://schemas.microsoft.com/office/drawing/2014/main" id="{C6FEB375-649E-41E2-9C4F-D1FAF5C48EB8}"/>
              </a:ext>
            </a:extLst>
          </p:cNvPr>
          <p:cNvSpPr txBox="1"/>
          <p:nvPr/>
        </p:nvSpPr>
        <p:spPr>
          <a:xfrm>
            <a:off x="1130258" y="-88446"/>
            <a:ext cx="9918742" cy="553998"/>
          </a:xfrm>
          <a:prstGeom prst="rect">
            <a:avLst/>
          </a:prstGeom>
          <a:noFill/>
        </p:spPr>
        <p:txBody>
          <a:bodyPr wrap="square" rtlCol="0">
            <a:spAutoFit/>
          </a:bodyPr>
          <a:lstStyle/>
          <a:p>
            <a:r>
              <a:rPr lang="en-US" sz="3000" dirty="0"/>
              <a:t>Electroforming of an axially symmetric corrugated waveguide</a:t>
            </a:r>
          </a:p>
        </p:txBody>
      </p:sp>
    </p:spTree>
    <p:extLst>
      <p:ext uri="{BB962C8B-B14F-4D97-AF65-F5344CB8AC3E}">
        <p14:creationId xmlns:p14="http://schemas.microsoft.com/office/powerpoint/2010/main" val="3872702928"/>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1503683" y="3526399"/>
            <a:ext cx="1853180" cy="2917507"/>
          </a:xfrm>
          <a:prstGeom prst="rect">
            <a:avLst/>
          </a:prstGeom>
        </p:spPr>
      </p:pic>
      <p:pic>
        <p:nvPicPr>
          <p:cNvPr id="15" name="Picture 14"/>
          <p:cNvPicPr>
            <a:picLocks noChangeAspect="1"/>
          </p:cNvPicPr>
          <p:nvPr/>
        </p:nvPicPr>
        <p:blipFill>
          <a:blip r:embed="rId4"/>
          <a:stretch>
            <a:fillRect/>
          </a:stretch>
        </p:blipFill>
        <p:spPr>
          <a:xfrm>
            <a:off x="399318" y="1133318"/>
            <a:ext cx="845724" cy="5686144"/>
          </a:xfrm>
          <a:prstGeom prst="rect">
            <a:avLst/>
          </a:prstGeom>
        </p:spPr>
      </p:pic>
      <p:sp>
        <p:nvSpPr>
          <p:cNvPr id="21" name="Rectangle 20"/>
          <p:cNvSpPr/>
          <p:nvPr/>
        </p:nvSpPr>
        <p:spPr>
          <a:xfrm>
            <a:off x="1640670" y="885397"/>
            <a:ext cx="1747724" cy="2554545"/>
          </a:xfrm>
          <a:prstGeom prst="rect">
            <a:avLst/>
          </a:prstGeom>
        </p:spPr>
        <p:txBody>
          <a:bodyPr wrap="square">
            <a:spAutoFit/>
          </a:bodyPr>
          <a:lstStyle/>
          <a:p>
            <a:r>
              <a:rPr lang="en-US" sz="2000" dirty="0">
                <a:solidFill>
                  <a:schemeClr val="tx1">
                    <a:lumMod val="50000"/>
                  </a:schemeClr>
                </a:solidFill>
                <a:ea typeface="Calibri" panose="020F0502020204030204" pitchFamily="34" charset="0"/>
                <a:cs typeface="Times New Roman" panose="02020603050405020304" pitchFamily="18" charset="0"/>
              </a:rPr>
              <a:t>Test samples are wire </a:t>
            </a:r>
            <a:r>
              <a:rPr lang="en-US" sz="2000" dirty="0" err="1">
                <a:solidFill>
                  <a:schemeClr val="tx1">
                    <a:lumMod val="50000"/>
                  </a:schemeClr>
                </a:solidFill>
                <a:ea typeface="Calibri" panose="020F0502020204030204" pitchFamily="34" charset="0"/>
                <a:cs typeface="Times New Roman" panose="02020603050405020304" pitchFamily="18" charset="0"/>
              </a:rPr>
              <a:t>EDM</a:t>
            </a:r>
            <a:r>
              <a:rPr lang="en-US" sz="2000" dirty="0">
                <a:solidFill>
                  <a:schemeClr val="tx1">
                    <a:lumMod val="50000"/>
                  </a:schemeClr>
                </a:solidFill>
                <a:ea typeface="Calibri" panose="020F0502020204030204" pitchFamily="34" charset="0"/>
                <a:cs typeface="Times New Roman" panose="02020603050405020304" pitchFamily="18" charset="0"/>
              </a:rPr>
              <a:t> cut to expose the internal corrugations for dimensional analysis</a:t>
            </a:r>
            <a:endParaRPr lang="en-US" sz="2000" dirty="0">
              <a:solidFill>
                <a:schemeClr val="tx1">
                  <a:lumMod val="50000"/>
                </a:schemeClr>
              </a:solidFill>
            </a:endParaRPr>
          </a:p>
        </p:txBody>
      </p:sp>
      <p:grpSp>
        <p:nvGrpSpPr>
          <p:cNvPr id="55" name="Group 54"/>
          <p:cNvGrpSpPr/>
          <p:nvPr/>
        </p:nvGrpSpPr>
        <p:grpSpPr>
          <a:xfrm>
            <a:off x="4684238" y="1060338"/>
            <a:ext cx="6473820" cy="2043314"/>
            <a:chOff x="5259972" y="1060338"/>
            <a:chExt cx="6473820" cy="2043314"/>
          </a:xfrm>
        </p:grpSpPr>
        <p:pic>
          <p:nvPicPr>
            <p:cNvPr id="36" name="Picture 35"/>
            <p:cNvPicPr/>
            <p:nvPr/>
          </p:nvPicPr>
          <p:blipFill>
            <a:blip r:embed="rId5">
              <a:extLst>
                <a:ext uri="{28A0092B-C50C-407E-A947-70E740481C1C}">
                  <a14:useLocalDpi xmlns:a14="http://schemas.microsoft.com/office/drawing/2010/main" val="0"/>
                </a:ext>
              </a:extLst>
            </a:blip>
            <a:stretch>
              <a:fillRect/>
            </a:stretch>
          </p:blipFill>
          <p:spPr>
            <a:xfrm>
              <a:off x="5259972" y="1133318"/>
              <a:ext cx="6473820" cy="1970334"/>
            </a:xfrm>
            <a:prstGeom prst="rect">
              <a:avLst/>
            </a:prstGeom>
          </p:spPr>
        </p:pic>
        <p:sp>
          <p:nvSpPr>
            <p:cNvPr id="63" name="Text Box 2"/>
            <p:cNvSpPr txBox="1">
              <a:spLocks noChangeArrowheads="1"/>
            </p:cNvSpPr>
            <p:nvPr/>
          </p:nvSpPr>
          <p:spPr bwMode="auto">
            <a:xfrm>
              <a:off x="6343848" y="1060338"/>
              <a:ext cx="4744914" cy="379306"/>
            </a:xfrm>
            <a:prstGeom prst="rect">
              <a:avLst/>
            </a:prstGeom>
            <a:noFill/>
            <a:ln w="9525">
              <a:noFill/>
              <a:miter lim="800000"/>
              <a:headEnd/>
              <a:tailEnd/>
            </a:ln>
          </p:spPr>
          <p:txBody>
            <a:bodyPr rot="0" vert="horz" wrap="square" lIns="91440" tIns="45720" rIns="91440" bIns="45720" anchor="t" anchorCtr="0">
              <a:noAutofit/>
            </a:bodyPr>
            <a:lstStyle/>
            <a:p>
              <a:pPr marL="0" marR="0">
                <a:lnSpc>
                  <a:spcPct val="107000"/>
                </a:lnSpc>
                <a:spcBef>
                  <a:spcPts val="0"/>
                </a:spcBef>
                <a:spcAft>
                  <a:spcPts val="800"/>
                </a:spcAft>
              </a:pPr>
              <a:r>
                <a:rPr lang="en-US" dirty="0">
                  <a:solidFill>
                    <a:srgbClr val="FFFFFF"/>
                  </a:solidFill>
                  <a:ea typeface="Calibri" panose="020F0502020204030204" pitchFamily="34" charset="0"/>
                  <a:cs typeface="Times New Roman" panose="02020603050405020304" pitchFamily="18" charset="0"/>
                </a:rPr>
                <a:t>Magnified longitudinal profile of c</a:t>
              </a:r>
              <a:r>
                <a:rPr lang="en-US" dirty="0">
                  <a:solidFill>
                    <a:srgbClr val="FFFFFF"/>
                  </a:solidFill>
                  <a:effectLst/>
                  <a:ea typeface="Calibri" panose="020F0502020204030204" pitchFamily="34" charset="0"/>
                  <a:cs typeface="Times New Roman" panose="02020603050405020304" pitchFamily="18" charset="0"/>
                </a:rPr>
                <a:t>orrugations</a:t>
              </a:r>
              <a:endParaRPr lang="en-US" dirty="0">
                <a:effectLst/>
                <a:ea typeface="Calibri" panose="020F0502020204030204" pitchFamily="34" charset="0"/>
                <a:cs typeface="Times New Roman" panose="02020603050405020304" pitchFamily="18" charset="0"/>
              </a:endParaRPr>
            </a:p>
          </p:txBody>
        </p:sp>
        <p:cxnSp>
          <p:nvCxnSpPr>
            <p:cNvPr id="32" name="Straight Arrow Connector 31"/>
            <p:cNvCxnSpPr/>
            <p:nvPr/>
          </p:nvCxnSpPr>
          <p:spPr>
            <a:xfrm>
              <a:off x="5991399" y="1478844"/>
              <a:ext cx="985134" cy="0"/>
            </a:xfrm>
            <a:prstGeom prst="straightConnector1">
              <a:avLst/>
            </a:prstGeom>
            <a:ln>
              <a:solidFill>
                <a:schemeClr val="bg1"/>
              </a:solidFill>
              <a:headEnd type="none" w="med" len="med"/>
              <a:tailEnd type="none" w="med" len="med"/>
            </a:ln>
          </p:spPr>
          <p:style>
            <a:lnRef idx="2">
              <a:schemeClr val="accent1"/>
            </a:lnRef>
            <a:fillRef idx="0">
              <a:schemeClr val="accent1"/>
            </a:fillRef>
            <a:effectRef idx="1">
              <a:schemeClr val="accent1"/>
            </a:effectRef>
            <a:fontRef idx="minor">
              <a:schemeClr val="tx1"/>
            </a:fontRef>
          </p:style>
        </p:cxnSp>
        <p:cxnSp>
          <p:nvCxnSpPr>
            <p:cNvPr id="53" name="Straight Arrow Connector 52"/>
            <p:cNvCxnSpPr/>
            <p:nvPr/>
          </p:nvCxnSpPr>
          <p:spPr>
            <a:xfrm>
              <a:off x="5692244" y="2624666"/>
              <a:ext cx="985134" cy="0"/>
            </a:xfrm>
            <a:prstGeom prst="straightConnector1">
              <a:avLst/>
            </a:prstGeom>
            <a:ln>
              <a:solidFill>
                <a:schemeClr val="bg1"/>
              </a:solidFill>
              <a:headEnd type="none" w="med" len="med"/>
              <a:tailEnd type="none" w="med" len="med"/>
            </a:ln>
          </p:spPr>
          <p:style>
            <a:lnRef idx="2">
              <a:schemeClr val="accent1"/>
            </a:lnRef>
            <a:fillRef idx="0">
              <a:schemeClr val="accent1"/>
            </a:fillRef>
            <a:effectRef idx="1">
              <a:schemeClr val="accent1"/>
            </a:effectRef>
            <a:fontRef idx="minor">
              <a:schemeClr val="tx1"/>
            </a:fontRef>
          </p:style>
        </p:cxnSp>
        <p:cxnSp>
          <p:nvCxnSpPr>
            <p:cNvPr id="54" name="Straight Arrow Connector 53"/>
            <p:cNvCxnSpPr/>
            <p:nvPr/>
          </p:nvCxnSpPr>
          <p:spPr>
            <a:xfrm>
              <a:off x="6196100" y="1478844"/>
              <a:ext cx="0" cy="1145822"/>
            </a:xfrm>
            <a:prstGeom prst="straightConnector1">
              <a:avLst/>
            </a:prstGeom>
            <a:ln>
              <a:solidFill>
                <a:schemeClr val="bg1"/>
              </a:solidFill>
              <a:headEnd type="triangle" w="med" len="med"/>
              <a:tailEnd type="triangle" w="med" len="med"/>
            </a:ln>
          </p:spPr>
          <p:style>
            <a:lnRef idx="2">
              <a:schemeClr val="accent1"/>
            </a:lnRef>
            <a:fillRef idx="0">
              <a:schemeClr val="accent1"/>
            </a:fillRef>
            <a:effectRef idx="1">
              <a:schemeClr val="accent1"/>
            </a:effectRef>
            <a:fontRef idx="minor">
              <a:schemeClr val="tx1"/>
            </a:fontRef>
          </p:style>
        </p:cxnSp>
        <p:sp>
          <p:nvSpPr>
            <p:cNvPr id="34" name="TextBox 33"/>
            <p:cNvSpPr txBox="1"/>
            <p:nvPr/>
          </p:nvSpPr>
          <p:spPr>
            <a:xfrm rot="16200000">
              <a:off x="5435796" y="1855245"/>
              <a:ext cx="1151277" cy="369332"/>
            </a:xfrm>
            <a:prstGeom prst="rect">
              <a:avLst/>
            </a:prstGeom>
            <a:noFill/>
          </p:spPr>
          <p:txBody>
            <a:bodyPr wrap="none" rtlCol="0">
              <a:spAutoFit/>
            </a:bodyPr>
            <a:lstStyle/>
            <a:p>
              <a:r>
                <a:rPr lang="en-US" dirty="0">
                  <a:solidFill>
                    <a:schemeClr val="bg1"/>
                  </a:solidFill>
                </a:rPr>
                <a:t>249.3 </a:t>
              </a:r>
              <a:r>
                <a:rPr lang="en-US" dirty="0">
                  <a:solidFill>
                    <a:schemeClr val="bg1"/>
                  </a:solidFill>
                  <a:latin typeface="Symbol" panose="05050102010706020507" pitchFamily="18" charset="2"/>
                </a:rPr>
                <a:t>m</a:t>
              </a:r>
              <a:r>
                <a:rPr lang="en-US" dirty="0">
                  <a:solidFill>
                    <a:schemeClr val="bg1"/>
                  </a:solidFill>
                </a:rPr>
                <a:t>m</a:t>
              </a:r>
            </a:p>
          </p:txBody>
        </p:sp>
        <p:cxnSp>
          <p:nvCxnSpPr>
            <p:cNvPr id="57" name="Straight Arrow Connector 56"/>
            <p:cNvCxnSpPr/>
            <p:nvPr/>
          </p:nvCxnSpPr>
          <p:spPr>
            <a:xfrm>
              <a:off x="8973483" y="2832456"/>
              <a:ext cx="1385692" cy="0"/>
            </a:xfrm>
            <a:prstGeom prst="straightConnector1">
              <a:avLst/>
            </a:prstGeom>
            <a:ln>
              <a:solidFill>
                <a:schemeClr val="bg1"/>
              </a:solidFill>
              <a:headEnd type="triangle" w="med" len="med"/>
              <a:tailEnd type="triangle" w="med" len="med"/>
            </a:ln>
          </p:spPr>
          <p:style>
            <a:lnRef idx="2">
              <a:schemeClr val="accent1"/>
            </a:lnRef>
            <a:fillRef idx="0">
              <a:schemeClr val="accent1"/>
            </a:fillRef>
            <a:effectRef idx="1">
              <a:schemeClr val="accent1"/>
            </a:effectRef>
            <a:fontRef idx="minor">
              <a:schemeClr val="tx1"/>
            </a:fontRef>
          </p:style>
        </p:cxnSp>
        <p:cxnSp>
          <p:nvCxnSpPr>
            <p:cNvPr id="58" name="Straight Arrow Connector 57"/>
            <p:cNvCxnSpPr/>
            <p:nvPr/>
          </p:nvCxnSpPr>
          <p:spPr>
            <a:xfrm>
              <a:off x="8973976" y="2588187"/>
              <a:ext cx="0" cy="331607"/>
            </a:xfrm>
            <a:prstGeom prst="straightConnector1">
              <a:avLst/>
            </a:prstGeom>
            <a:ln>
              <a:solidFill>
                <a:schemeClr val="bg1"/>
              </a:solidFill>
              <a:headEnd type="none" w="med" len="med"/>
              <a:tailEnd type="none" w="med" len="med"/>
            </a:ln>
          </p:spPr>
          <p:style>
            <a:lnRef idx="2">
              <a:schemeClr val="accent1"/>
            </a:lnRef>
            <a:fillRef idx="0">
              <a:schemeClr val="accent1"/>
            </a:fillRef>
            <a:effectRef idx="1">
              <a:schemeClr val="accent1"/>
            </a:effectRef>
            <a:fontRef idx="minor">
              <a:schemeClr val="tx1"/>
            </a:fontRef>
          </p:style>
        </p:cxnSp>
        <p:cxnSp>
          <p:nvCxnSpPr>
            <p:cNvPr id="60" name="Straight Arrow Connector 59"/>
            <p:cNvCxnSpPr/>
            <p:nvPr/>
          </p:nvCxnSpPr>
          <p:spPr>
            <a:xfrm>
              <a:off x="10359175" y="2588187"/>
              <a:ext cx="0" cy="331607"/>
            </a:xfrm>
            <a:prstGeom prst="straightConnector1">
              <a:avLst/>
            </a:prstGeom>
            <a:ln>
              <a:solidFill>
                <a:schemeClr val="bg1"/>
              </a:solidFill>
              <a:headEnd type="none" w="med" len="med"/>
              <a:tailEnd type="none" w="med" len="med"/>
            </a:ln>
          </p:spPr>
          <p:style>
            <a:lnRef idx="2">
              <a:schemeClr val="accent1"/>
            </a:lnRef>
            <a:fillRef idx="0">
              <a:schemeClr val="accent1"/>
            </a:fillRef>
            <a:effectRef idx="1">
              <a:schemeClr val="accent1"/>
            </a:effectRef>
            <a:fontRef idx="minor">
              <a:schemeClr val="tx1"/>
            </a:fontRef>
          </p:style>
        </p:cxnSp>
        <p:sp>
          <p:nvSpPr>
            <p:cNvPr id="62" name="TextBox 61"/>
            <p:cNvSpPr txBox="1"/>
            <p:nvPr/>
          </p:nvSpPr>
          <p:spPr>
            <a:xfrm>
              <a:off x="8979935" y="2499318"/>
              <a:ext cx="1470274" cy="369332"/>
            </a:xfrm>
            <a:prstGeom prst="rect">
              <a:avLst/>
            </a:prstGeom>
            <a:noFill/>
          </p:spPr>
          <p:txBody>
            <a:bodyPr wrap="none" rtlCol="0">
              <a:spAutoFit/>
            </a:bodyPr>
            <a:lstStyle/>
            <a:p>
              <a:r>
                <a:rPr lang="en-US" dirty="0">
                  <a:solidFill>
                    <a:schemeClr val="bg1"/>
                  </a:solidFill>
                </a:rPr>
                <a:t>340.7 ± 5</a:t>
              </a:r>
              <a:r>
                <a:rPr lang="en-US" dirty="0">
                  <a:solidFill>
                    <a:schemeClr val="bg1"/>
                  </a:solidFill>
                  <a:latin typeface="Symbol" panose="05050102010706020507" pitchFamily="18" charset="2"/>
                </a:rPr>
                <a:t>m</a:t>
              </a:r>
              <a:r>
                <a:rPr lang="en-US" dirty="0">
                  <a:solidFill>
                    <a:schemeClr val="bg1"/>
                  </a:solidFill>
                </a:rPr>
                <a:t>m</a:t>
              </a:r>
            </a:p>
          </p:txBody>
        </p:sp>
      </p:grpSp>
      <p:pic>
        <p:nvPicPr>
          <p:cNvPr id="56" name="Picture 55"/>
          <p:cNvPicPr>
            <a:picLocks noChangeAspect="1"/>
          </p:cNvPicPr>
          <p:nvPr/>
        </p:nvPicPr>
        <p:blipFill>
          <a:blip r:embed="rId6"/>
          <a:stretch>
            <a:fillRect/>
          </a:stretch>
        </p:blipFill>
        <p:spPr>
          <a:xfrm>
            <a:off x="3998469" y="4053778"/>
            <a:ext cx="3960198" cy="2113422"/>
          </a:xfrm>
          <a:prstGeom prst="rect">
            <a:avLst/>
          </a:prstGeom>
        </p:spPr>
      </p:pic>
      <p:sp>
        <p:nvSpPr>
          <p:cNvPr id="49" name="Text Box 2"/>
          <p:cNvSpPr txBox="1">
            <a:spLocks noChangeArrowheads="1"/>
          </p:cNvSpPr>
          <p:nvPr/>
        </p:nvSpPr>
        <p:spPr bwMode="auto">
          <a:xfrm>
            <a:off x="5154131" y="5856848"/>
            <a:ext cx="2364922" cy="379306"/>
          </a:xfrm>
          <a:prstGeom prst="rect">
            <a:avLst/>
          </a:prstGeom>
          <a:noFill/>
          <a:ln w="9525">
            <a:noFill/>
            <a:miter lim="800000"/>
            <a:headEnd/>
            <a:tailEnd/>
          </a:ln>
        </p:spPr>
        <p:txBody>
          <a:bodyPr rot="0" vert="horz" wrap="square" lIns="91440" tIns="45720" rIns="91440" bIns="45720" anchor="t" anchorCtr="0">
            <a:noAutofit/>
          </a:bodyPr>
          <a:lstStyle/>
          <a:p>
            <a:pPr marL="0" marR="0">
              <a:lnSpc>
                <a:spcPct val="107000"/>
              </a:lnSpc>
              <a:spcBef>
                <a:spcPts val="0"/>
              </a:spcBef>
              <a:spcAft>
                <a:spcPts val="800"/>
              </a:spcAft>
            </a:pPr>
            <a:r>
              <a:rPr lang="en-US" dirty="0">
                <a:solidFill>
                  <a:srgbClr val="FFFFFF"/>
                </a:solidFill>
                <a:effectLst/>
                <a:ea typeface="Calibri" panose="020F0502020204030204" pitchFamily="34" charset="0"/>
                <a:cs typeface="Times New Roman" panose="02020603050405020304" pitchFamily="18" charset="0"/>
              </a:rPr>
              <a:t>Tooth Cross-Section</a:t>
            </a:r>
            <a:endParaRPr lang="en-US" dirty="0">
              <a:effectLst/>
              <a:ea typeface="Calibri" panose="020F0502020204030204" pitchFamily="34" charset="0"/>
              <a:cs typeface="Times New Roman" panose="02020603050405020304" pitchFamily="18" charset="0"/>
            </a:endParaRPr>
          </a:p>
        </p:txBody>
      </p:sp>
      <p:sp>
        <p:nvSpPr>
          <p:cNvPr id="61" name="Rectangle 60"/>
          <p:cNvSpPr/>
          <p:nvPr/>
        </p:nvSpPr>
        <p:spPr>
          <a:xfrm rot="-1140000">
            <a:off x="6273016" y="4169426"/>
            <a:ext cx="180622" cy="258487"/>
          </a:xfrm>
          <a:prstGeom prst="rect">
            <a:avLst/>
          </a:prstGeom>
          <a:solidFill>
            <a:schemeClr val="tx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8" name="Picture 67"/>
          <p:cNvPicPr>
            <a:picLocks noChangeAspect="1"/>
          </p:cNvPicPr>
          <p:nvPr/>
        </p:nvPicPr>
        <p:blipFill>
          <a:blip r:embed="rId7"/>
          <a:stretch>
            <a:fillRect/>
          </a:stretch>
        </p:blipFill>
        <p:spPr>
          <a:xfrm>
            <a:off x="8102825" y="4048556"/>
            <a:ext cx="3735240" cy="2118644"/>
          </a:xfrm>
          <a:prstGeom prst="rect">
            <a:avLst/>
          </a:prstGeom>
        </p:spPr>
      </p:pic>
      <p:sp>
        <p:nvSpPr>
          <p:cNvPr id="69" name="Rectangle 68"/>
          <p:cNvSpPr/>
          <p:nvPr/>
        </p:nvSpPr>
        <p:spPr>
          <a:xfrm rot="-2400000">
            <a:off x="10476716" y="4042426"/>
            <a:ext cx="180622" cy="258487"/>
          </a:xfrm>
          <a:prstGeom prst="rect">
            <a:avLst/>
          </a:prstGeom>
          <a:solidFill>
            <a:schemeClr val="tx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1" name="Text Box 2"/>
          <p:cNvSpPr txBox="1">
            <a:spLocks noChangeArrowheads="1"/>
          </p:cNvSpPr>
          <p:nvPr/>
        </p:nvSpPr>
        <p:spPr bwMode="auto">
          <a:xfrm>
            <a:off x="8837130" y="5821838"/>
            <a:ext cx="2580169" cy="379306"/>
          </a:xfrm>
          <a:prstGeom prst="rect">
            <a:avLst/>
          </a:prstGeom>
          <a:noFill/>
          <a:ln w="9525">
            <a:noFill/>
            <a:miter lim="800000"/>
            <a:headEnd/>
            <a:tailEnd/>
          </a:ln>
        </p:spPr>
        <p:txBody>
          <a:bodyPr rot="0" vert="horz" wrap="square" lIns="91440" tIns="45720" rIns="91440" bIns="45720" anchor="t" anchorCtr="0">
            <a:noAutofit/>
          </a:bodyPr>
          <a:lstStyle/>
          <a:p>
            <a:pPr marL="0" marR="0">
              <a:lnSpc>
                <a:spcPct val="107000"/>
              </a:lnSpc>
              <a:spcBef>
                <a:spcPts val="0"/>
              </a:spcBef>
              <a:spcAft>
                <a:spcPts val="800"/>
              </a:spcAft>
            </a:pPr>
            <a:r>
              <a:rPr lang="en-US" dirty="0">
                <a:solidFill>
                  <a:srgbClr val="FFFFFF"/>
                </a:solidFill>
                <a:effectLst/>
                <a:ea typeface="Calibri" panose="020F0502020204030204" pitchFamily="34" charset="0"/>
                <a:cs typeface="Times New Roman" panose="02020603050405020304" pitchFamily="18" charset="0"/>
              </a:rPr>
              <a:t>Groove Cross-Section</a:t>
            </a:r>
            <a:endParaRPr lang="en-US" dirty="0">
              <a:effectLst/>
              <a:ea typeface="Calibri" panose="020F0502020204030204" pitchFamily="34" charset="0"/>
              <a:cs typeface="Times New Roman" panose="02020603050405020304" pitchFamily="18" charset="0"/>
            </a:endParaRPr>
          </a:p>
        </p:txBody>
      </p:sp>
      <p:sp>
        <p:nvSpPr>
          <p:cNvPr id="72" name="Slide Number Placeholder 15">
            <a:extLst>
              <a:ext uri="{FF2B5EF4-FFF2-40B4-BE49-F238E27FC236}">
                <a16:creationId xmlns:a16="http://schemas.microsoft.com/office/drawing/2014/main" id="{4B4EBB3C-AC3E-4366-9A2B-F63F9771C28D}"/>
              </a:ext>
            </a:extLst>
          </p:cNvPr>
          <p:cNvSpPr>
            <a:spLocks noGrp="1"/>
          </p:cNvSpPr>
          <p:nvPr>
            <p:ph type="sldNum" sz="quarter" idx="4294967295"/>
          </p:nvPr>
        </p:nvSpPr>
        <p:spPr>
          <a:xfrm>
            <a:off x="9368536" y="6443906"/>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5DE6D7-F04D-7741-82FC-941AB368F7CA}" type="slidenum">
              <a:rPr kumimoji="0" lang="en-US" sz="1200" b="0" i="0" u="none" strike="noStrike" kern="1200" cap="none" spc="0" normalizeH="0" baseline="0" noProof="0" smtClean="0">
                <a:ln>
                  <a:noFill/>
                </a:ln>
                <a:solidFill>
                  <a:prstClr val="black">
                    <a:tint val="75000"/>
                  </a:prst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tint val="75000"/>
                </a:prstClr>
              </a:solidFill>
              <a:effectLst/>
              <a:uLnTx/>
              <a:uFillTx/>
              <a:latin typeface="Arial" panose="020B0604020202020204"/>
              <a:ea typeface="+mn-ea"/>
              <a:cs typeface="+mn-cs"/>
            </a:endParaRPr>
          </a:p>
        </p:txBody>
      </p:sp>
      <p:sp>
        <p:nvSpPr>
          <p:cNvPr id="73" name="TextBox 72"/>
          <p:cNvSpPr txBox="1"/>
          <p:nvPr/>
        </p:nvSpPr>
        <p:spPr>
          <a:xfrm>
            <a:off x="1775270" y="6457890"/>
            <a:ext cx="1358064" cy="400110"/>
          </a:xfrm>
          <a:prstGeom prst="rect">
            <a:avLst/>
          </a:prstGeom>
          <a:noFill/>
        </p:spPr>
        <p:txBody>
          <a:bodyPr wrap="none" rtlCol="0">
            <a:spAutoFit/>
          </a:bodyPr>
          <a:lstStyle/>
          <a:p>
            <a:r>
              <a:rPr lang="en-US" sz="2000" dirty="0">
                <a:solidFill>
                  <a:schemeClr val="tx1">
                    <a:lumMod val="50000"/>
                  </a:schemeClr>
                </a:solidFill>
              </a:rPr>
              <a:t>angular cut</a:t>
            </a:r>
          </a:p>
        </p:txBody>
      </p:sp>
      <p:sp>
        <p:nvSpPr>
          <p:cNvPr id="30" name="TextBox 29"/>
          <p:cNvSpPr txBox="1"/>
          <p:nvPr/>
        </p:nvSpPr>
        <p:spPr>
          <a:xfrm>
            <a:off x="190503" y="734661"/>
            <a:ext cx="1363578" cy="400110"/>
          </a:xfrm>
          <a:prstGeom prst="rect">
            <a:avLst/>
          </a:prstGeom>
          <a:noFill/>
        </p:spPr>
        <p:txBody>
          <a:bodyPr wrap="none" rtlCol="0">
            <a:spAutoFit/>
          </a:bodyPr>
          <a:lstStyle/>
          <a:p>
            <a:r>
              <a:rPr lang="en-US" sz="2000" dirty="0">
                <a:solidFill>
                  <a:schemeClr val="tx1">
                    <a:lumMod val="50000"/>
                  </a:schemeClr>
                </a:solidFill>
              </a:rPr>
              <a:t>straight cut</a:t>
            </a:r>
          </a:p>
        </p:txBody>
      </p:sp>
      <p:sp>
        <p:nvSpPr>
          <p:cNvPr id="37" name="TextBox 36">
            <a:extLst>
              <a:ext uri="{FF2B5EF4-FFF2-40B4-BE49-F238E27FC236}">
                <a16:creationId xmlns:a16="http://schemas.microsoft.com/office/drawing/2014/main" id="{0C13E625-7B15-43DB-9EDC-3B5165572C82}"/>
              </a:ext>
            </a:extLst>
          </p:cNvPr>
          <p:cNvSpPr txBox="1"/>
          <p:nvPr/>
        </p:nvSpPr>
        <p:spPr>
          <a:xfrm>
            <a:off x="4351352" y="6301742"/>
            <a:ext cx="7517300" cy="461665"/>
          </a:xfrm>
          <a:prstGeom prst="rect">
            <a:avLst/>
          </a:prstGeom>
          <a:noFill/>
        </p:spPr>
        <p:txBody>
          <a:bodyPr wrap="square" rtlCol="0">
            <a:spAutoFit/>
          </a:bodyPr>
          <a:lstStyle/>
          <a:p>
            <a:r>
              <a:rPr lang="en-US" sz="2400" dirty="0"/>
              <a:t>Measurements indicate excellent fabrication quality</a:t>
            </a:r>
          </a:p>
        </p:txBody>
      </p:sp>
      <p:sp>
        <p:nvSpPr>
          <p:cNvPr id="5" name="TextBox 4">
            <a:extLst>
              <a:ext uri="{FF2B5EF4-FFF2-40B4-BE49-F238E27FC236}">
                <a16:creationId xmlns:a16="http://schemas.microsoft.com/office/drawing/2014/main" id="{374248DF-AE21-4A49-B276-52331D06FE11}"/>
              </a:ext>
            </a:extLst>
          </p:cNvPr>
          <p:cNvSpPr txBox="1"/>
          <p:nvPr/>
        </p:nvSpPr>
        <p:spPr>
          <a:xfrm>
            <a:off x="4996542" y="3178628"/>
            <a:ext cx="6252545" cy="369332"/>
          </a:xfrm>
          <a:prstGeom prst="rect">
            <a:avLst/>
          </a:prstGeom>
          <a:noFill/>
        </p:spPr>
        <p:txBody>
          <a:bodyPr wrap="none" rtlCol="0">
            <a:spAutoFit/>
          </a:bodyPr>
          <a:lstStyle/>
          <a:p>
            <a:r>
              <a:rPr lang="en-US" sz="1800" dirty="0">
                <a:effectLst/>
                <a:latin typeface="Calibri" panose="020F0502020204030204" pitchFamily="34" charset="0"/>
                <a:ea typeface="Calibri" panose="020F0502020204030204" pitchFamily="34" charset="0"/>
                <a:cs typeface="Times New Roman" panose="02020603050405020304" pitchFamily="18" charset="0"/>
              </a:rPr>
              <a:t>Average height of the corrugations of 249.7 </a:t>
            </a:r>
            <a:r>
              <a:rPr lang="en-US" sz="1800" dirty="0">
                <a:effectLst/>
                <a:latin typeface="Symbol" panose="05050102010706020507" pitchFamily="18" charset="2"/>
                <a:ea typeface="Calibri" panose="020F0502020204030204" pitchFamily="34" charset="0"/>
                <a:cs typeface="Times New Roman" panose="02020603050405020304" pitchFamily="18" charset="0"/>
              </a:rPr>
              <a:t>m</a:t>
            </a:r>
            <a:r>
              <a:rPr lang="en-US" sz="1800" dirty="0">
                <a:effectLst/>
                <a:latin typeface="Calibri" panose="020F0502020204030204" pitchFamily="34" charset="0"/>
                <a:ea typeface="Calibri" panose="020F0502020204030204" pitchFamily="34" charset="0"/>
                <a:cs typeface="Times New Roman" panose="02020603050405020304" pitchFamily="18" charset="0"/>
              </a:rPr>
              <a:t>m was determined.</a:t>
            </a:r>
            <a:endParaRPr lang="en-US" dirty="0"/>
          </a:p>
        </p:txBody>
      </p:sp>
      <p:sp>
        <p:nvSpPr>
          <p:cNvPr id="2" name="TextBox 1">
            <a:extLst>
              <a:ext uri="{FF2B5EF4-FFF2-40B4-BE49-F238E27FC236}">
                <a16:creationId xmlns:a16="http://schemas.microsoft.com/office/drawing/2014/main" id="{0A4494D5-59A5-4EFC-BA19-F7B083D359E5}"/>
              </a:ext>
            </a:extLst>
          </p:cNvPr>
          <p:cNvSpPr txBox="1"/>
          <p:nvPr/>
        </p:nvSpPr>
        <p:spPr>
          <a:xfrm>
            <a:off x="275619" y="-131564"/>
            <a:ext cx="9945671" cy="707886"/>
          </a:xfrm>
          <a:prstGeom prst="rect">
            <a:avLst/>
          </a:prstGeom>
          <a:noFill/>
        </p:spPr>
        <p:txBody>
          <a:bodyPr wrap="none" rtlCol="0">
            <a:spAutoFit/>
          </a:bodyPr>
          <a:lstStyle/>
          <a:p>
            <a:r>
              <a:rPr lang="en-US" sz="4000" dirty="0"/>
              <a:t>Example of a </a:t>
            </a:r>
            <a:r>
              <a:rPr lang="en-US" sz="3600" dirty="0">
                <a:latin typeface="Arial" panose="020B0604020202020204" pitchFamily="34" charset="0"/>
                <a:cs typeface="Arial" panose="020B0604020202020204" pitchFamily="34" charset="0"/>
              </a:rPr>
              <a:t>fabricated</a:t>
            </a:r>
            <a:r>
              <a:rPr lang="en-US" sz="4000" dirty="0"/>
              <a:t> corrugated waveguide</a:t>
            </a:r>
          </a:p>
        </p:txBody>
      </p:sp>
    </p:spTree>
    <p:extLst>
      <p:ext uri="{BB962C8B-B14F-4D97-AF65-F5344CB8AC3E}">
        <p14:creationId xmlns:p14="http://schemas.microsoft.com/office/powerpoint/2010/main" val="2528435834"/>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88E86CB-9733-48B3-8A4D-562B3EB236EB}"/>
              </a:ext>
            </a:extLst>
          </p:cNvPr>
          <p:cNvPicPr>
            <a:picLocks noChangeAspect="1"/>
          </p:cNvPicPr>
          <p:nvPr/>
        </p:nvPicPr>
        <p:blipFill>
          <a:blip r:embed="rId2"/>
          <a:stretch>
            <a:fillRect/>
          </a:stretch>
        </p:blipFill>
        <p:spPr>
          <a:xfrm>
            <a:off x="1717750" y="1276235"/>
            <a:ext cx="8642951" cy="4645064"/>
          </a:xfrm>
          <a:prstGeom prst="rect">
            <a:avLst/>
          </a:prstGeom>
        </p:spPr>
      </p:pic>
      <p:cxnSp>
        <p:nvCxnSpPr>
          <p:cNvPr id="7" name="Straight Arrow Connector 6">
            <a:extLst>
              <a:ext uri="{FF2B5EF4-FFF2-40B4-BE49-F238E27FC236}">
                <a16:creationId xmlns:a16="http://schemas.microsoft.com/office/drawing/2014/main" id="{7C332092-A095-4C07-A5FB-85954BE34E1B}"/>
              </a:ext>
            </a:extLst>
          </p:cNvPr>
          <p:cNvCxnSpPr>
            <a:cxnSpLocks/>
          </p:cNvCxnSpPr>
          <p:nvPr/>
        </p:nvCxnSpPr>
        <p:spPr>
          <a:xfrm>
            <a:off x="4772722" y="3679902"/>
            <a:ext cx="3534936" cy="200723"/>
          </a:xfrm>
          <a:prstGeom prst="straightConnector1">
            <a:avLst/>
          </a:prstGeom>
          <a:ln w="28575">
            <a:solidFill>
              <a:schemeClr val="bg1"/>
            </a:solidFill>
            <a:headEnd type="triangle" w="med" len="med"/>
            <a:tailEnd type="triangle" w="med" len="med"/>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B21498ED-1267-44DB-8E39-FA140D41F1A6}"/>
              </a:ext>
            </a:extLst>
          </p:cNvPr>
          <p:cNvSpPr txBox="1"/>
          <p:nvPr/>
        </p:nvSpPr>
        <p:spPr>
          <a:xfrm rot="120000">
            <a:off x="5876693" y="3378820"/>
            <a:ext cx="1109599"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FFFFFF"/>
                </a:solidFill>
                <a:effectLst/>
                <a:uLnTx/>
                <a:uFillTx/>
                <a:latin typeface="Arial"/>
                <a:ea typeface="+mn-ea"/>
                <a:cs typeface="+mn-cs"/>
              </a:rPr>
              <a:t>300 mm</a:t>
            </a:r>
          </a:p>
        </p:txBody>
      </p:sp>
      <p:sp>
        <p:nvSpPr>
          <p:cNvPr id="10" name="TextBox 9">
            <a:extLst>
              <a:ext uri="{FF2B5EF4-FFF2-40B4-BE49-F238E27FC236}">
                <a16:creationId xmlns:a16="http://schemas.microsoft.com/office/drawing/2014/main" id="{05DF0428-257E-435E-B3CF-8DA8792D5ABD}"/>
              </a:ext>
            </a:extLst>
          </p:cNvPr>
          <p:cNvSpPr txBox="1"/>
          <p:nvPr/>
        </p:nvSpPr>
        <p:spPr>
          <a:xfrm>
            <a:off x="3015608" y="334538"/>
            <a:ext cx="5477718" cy="553998"/>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srgbClr val="47484A"/>
                </a:solidFill>
                <a:effectLst/>
                <a:uLnTx/>
                <a:uFillTx/>
                <a:latin typeface="Arial" panose="020B0604020202020204" pitchFamily="34" charset="0"/>
                <a:ea typeface="+mn-ea"/>
                <a:cs typeface="Arial" panose="020B0604020202020204" pitchFamily="34" charset="0"/>
              </a:rPr>
              <a:t>Setup of the experiment at ATF</a:t>
            </a:r>
          </a:p>
        </p:txBody>
      </p:sp>
    </p:spTree>
    <p:extLst>
      <p:ext uri="{BB962C8B-B14F-4D97-AF65-F5344CB8AC3E}">
        <p14:creationId xmlns:p14="http://schemas.microsoft.com/office/powerpoint/2010/main" val="1007506371"/>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 name="Picture 74">
            <a:extLst>
              <a:ext uri="{FF2B5EF4-FFF2-40B4-BE49-F238E27FC236}">
                <a16:creationId xmlns:a16="http://schemas.microsoft.com/office/drawing/2014/main" id="{FAD027D2-DDF6-4ED9-A927-2EB93B0CE0E6}"/>
              </a:ext>
            </a:extLst>
          </p:cNvPr>
          <p:cNvPicPr>
            <a:picLocks noChangeAspect="1"/>
          </p:cNvPicPr>
          <p:nvPr/>
        </p:nvPicPr>
        <p:blipFill>
          <a:blip r:embed="rId2"/>
          <a:stretch>
            <a:fillRect/>
          </a:stretch>
        </p:blipFill>
        <p:spPr>
          <a:xfrm>
            <a:off x="270056" y="581025"/>
            <a:ext cx="7972425" cy="6276975"/>
          </a:xfrm>
          <a:prstGeom prst="rect">
            <a:avLst/>
          </a:prstGeom>
        </p:spPr>
      </p:pic>
      <p:sp>
        <p:nvSpPr>
          <p:cNvPr id="76" name="TextBox 75">
            <a:extLst>
              <a:ext uri="{FF2B5EF4-FFF2-40B4-BE49-F238E27FC236}">
                <a16:creationId xmlns:a16="http://schemas.microsoft.com/office/drawing/2014/main" id="{AC79BFC1-ACE8-4F63-AE2C-BDEDD81F51C2}"/>
              </a:ext>
            </a:extLst>
          </p:cNvPr>
          <p:cNvSpPr txBox="1"/>
          <p:nvPr/>
        </p:nvSpPr>
        <p:spPr>
          <a:xfrm>
            <a:off x="459017" y="0"/>
            <a:ext cx="12016762"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srgbClr val="231F20"/>
                </a:solidFill>
                <a:effectLst/>
                <a:uLnTx/>
                <a:uFillTx/>
                <a:latin typeface="Arial" panose="020B0604020202020204" pitchFamily="34" charset="0"/>
                <a:ea typeface="+mn-ea"/>
                <a:cs typeface="Arial" panose="020B0604020202020204" pitchFamily="34" charset="0"/>
              </a:rPr>
              <a:t>Fabrication of transition section between accelerator modules</a:t>
            </a:r>
            <a:endParaRPr kumimoji="0" lang="en-US" sz="3000" b="0" i="0" u="none" strike="noStrike" kern="1200" cap="none" spc="0" normalizeH="0" baseline="0" noProof="0" dirty="0">
              <a:ln>
                <a:noFill/>
              </a:ln>
              <a:solidFill>
                <a:srgbClr val="47484A"/>
              </a:solidFill>
              <a:effectLst/>
              <a:uLnTx/>
              <a:uFillTx/>
              <a:latin typeface="Arial" panose="020B0604020202020204" pitchFamily="34" charset="0"/>
              <a:ea typeface="+mn-ea"/>
              <a:cs typeface="Arial" panose="020B0604020202020204" pitchFamily="34" charset="0"/>
            </a:endParaRPr>
          </a:p>
        </p:txBody>
      </p:sp>
      <p:grpSp>
        <p:nvGrpSpPr>
          <p:cNvPr id="16" name="Group 15">
            <a:extLst>
              <a:ext uri="{FF2B5EF4-FFF2-40B4-BE49-F238E27FC236}">
                <a16:creationId xmlns:a16="http://schemas.microsoft.com/office/drawing/2014/main" id="{9191CB3F-8BE3-4F50-A9C8-2BB47CCC9BBA}"/>
              </a:ext>
            </a:extLst>
          </p:cNvPr>
          <p:cNvGrpSpPr/>
          <p:nvPr/>
        </p:nvGrpSpPr>
        <p:grpSpPr>
          <a:xfrm>
            <a:off x="8241937" y="1292352"/>
            <a:ext cx="4034146" cy="4686298"/>
            <a:chOff x="8241937" y="1292352"/>
            <a:chExt cx="4034146" cy="4686298"/>
          </a:xfrm>
        </p:grpSpPr>
        <p:sp>
          <p:nvSpPr>
            <p:cNvPr id="97" name="TextBox 96">
              <a:extLst>
                <a:ext uri="{FF2B5EF4-FFF2-40B4-BE49-F238E27FC236}">
                  <a16:creationId xmlns:a16="http://schemas.microsoft.com/office/drawing/2014/main" id="{A66971F0-3BE7-4881-A2C9-936046C0A676}"/>
                </a:ext>
              </a:extLst>
            </p:cNvPr>
            <p:cNvSpPr txBox="1"/>
            <p:nvPr/>
          </p:nvSpPr>
          <p:spPr>
            <a:xfrm>
              <a:off x="8713076" y="5332319"/>
              <a:ext cx="3563007"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solidFill>
                  <a:effectLst/>
                  <a:uLnTx/>
                  <a:uFillTx/>
                  <a:latin typeface="Arial"/>
                  <a:ea typeface="+mn-ea"/>
                  <a:cs typeface="+mn-cs"/>
                </a:rPr>
                <a:t>Integrated offset monitor horn antenna, 1.10 mm × 0.45 mm </a:t>
              </a:r>
            </a:p>
          </p:txBody>
        </p:sp>
        <p:pic>
          <p:nvPicPr>
            <p:cNvPr id="91" name="Picture 90">
              <a:extLst>
                <a:ext uri="{FF2B5EF4-FFF2-40B4-BE49-F238E27FC236}">
                  <a16:creationId xmlns:a16="http://schemas.microsoft.com/office/drawing/2014/main" id="{1FE898A8-71B3-4EE8-81E4-33FA47C078A2}"/>
                </a:ext>
              </a:extLst>
            </p:cNvPr>
            <p:cNvPicPr>
              <a:picLocks noChangeAspect="1"/>
            </p:cNvPicPr>
            <p:nvPr/>
          </p:nvPicPr>
          <p:blipFill>
            <a:blip r:embed="rId3"/>
            <a:stretch>
              <a:fillRect/>
            </a:stretch>
          </p:blipFill>
          <p:spPr>
            <a:xfrm>
              <a:off x="8241937" y="2523744"/>
              <a:ext cx="3766992" cy="2505646"/>
            </a:xfrm>
            <a:prstGeom prst="rect">
              <a:avLst/>
            </a:prstGeom>
          </p:spPr>
        </p:pic>
        <p:cxnSp>
          <p:nvCxnSpPr>
            <p:cNvPr id="80" name="Straight Arrow Connector 79">
              <a:extLst>
                <a:ext uri="{FF2B5EF4-FFF2-40B4-BE49-F238E27FC236}">
                  <a16:creationId xmlns:a16="http://schemas.microsoft.com/office/drawing/2014/main" id="{11436103-5220-4520-918E-B2F062BB1880}"/>
                </a:ext>
              </a:extLst>
            </p:cNvPr>
            <p:cNvCxnSpPr>
              <a:cxnSpLocks/>
            </p:cNvCxnSpPr>
            <p:nvPr/>
          </p:nvCxnSpPr>
          <p:spPr>
            <a:xfrm flipV="1">
              <a:off x="9668256" y="4015372"/>
              <a:ext cx="10383" cy="1324724"/>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81" name="Straight Arrow Connector 80">
              <a:extLst>
                <a:ext uri="{FF2B5EF4-FFF2-40B4-BE49-F238E27FC236}">
                  <a16:creationId xmlns:a16="http://schemas.microsoft.com/office/drawing/2014/main" id="{999D02ED-EE70-441D-883B-7785CE18FE52}"/>
                </a:ext>
              </a:extLst>
            </p:cNvPr>
            <p:cNvCxnSpPr>
              <a:cxnSpLocks/>
            </p:cNvCxnSpPr>
            <p:nvPr/>
          </p:nvCxnSpPr>
          <p:spPr>
            <a:xfrm>
              <a:off x="9182252" y="1987296"/>
              <a:ext cx="0" cy="1584495"/>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82" name="Straight Arrow Connector 81">
              <a:extLst>
                <a:ext uri="{FF2B5EF4-FFF2-40B4-BE49-F238E27FC236}">
                  <a16:creationId xmlns:a16="http://schemas.microsoft.com/office/drawing/2014/main" id="{A120D0EB-FCC2-48B3-8D41-5EEABEE284C9}"/>
                </a:ext>
              </a:extLst>
            </p:cNvPr>
            <p:cNvCxnSpPr>
              <a:cxnSpLocks/>
            </p:cNvCxnSpPr>
            <p:nvPr/>
          </p:nvCxnSpPr>
          <p:spPr>
            <a:xfrm>
              <a:off x="8900160" y="4615224"/>
              <a:ext cx="3053947" cy="0"/>
            </a:xfrm>
            <a:prstGeom prst="straightConnector1">
              <a:avLst/>
            </a:prstGeom>
            <a:ln w="28575">
              <a:solidFill>
                <a:schemeClr val="tx1"/>
              </a:solidFill>
              <a:headEnd type="triangle" w="med" len="med"/>
              <a:tailEnd type="triangle" w="med" len="med"/>
            </a:ln>
          </p:spPr>
          <p:style>
            <a:lnRef idx="1">
              <a:schemeClr val="dk1"/>
            </a:lnRef>
            <a:fillRef idx="0">
              <a:schemeClr val="dk1"/>
            </a:fillRef>
            <a:effectRef idx="0">
              <a:schemeClr val="dk1"/>
            </a:effectRef>
            <a:fontRef idx="minor">
              <a:schemeClr val="tx1"/>
            </a:fontRef>
          </p:style>
        </p:cxnSp>
        <p:sp>
          <p:nvSpPr>
            <p:cNvPr id="83" name="TextBox 82">
              <a:extLst>
                <a:ext uri="{FF2B5EF4-FFF2-40B4-BE49-F238E27FC236}">
                  <a16:creationId xmlns:a16="http://schemas.microsoft.com/office/drawing/2014/main" id="{A1023E66-DF47-4760-BD3A-9FC91FEFA09B}"/>
                </a:ext>
              </a:extLst>
            </p:cNvPr>
            <p:cNvSpPr txBox="1"/>
            <p:nvPr/>
          </p:nvSpPr>
          <p:spPr>
            <a:xfrm rot="60000">
              <a:off x="10637136" y="4240588"/>
              <a:ext cx="114209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47484A"/>
                  </a:solidFill>
                  <a:effectLst/>
                  <a:uLnTx/>
                  <a:uFillTx/>
                  <a:latin typeface="Arial"/>
                  <a:ea typeface="+mn-ea"/>
                  <a:cs typeface="+mn-cs"/>
                </a:rPr>
                <a:t>33 mm</a:t>
              </a:r>
            </a:p>
          </p:txBody>
        </p:sp>
        <p:sp>
          <p:nvSpPr>
            <p:cNvPr id="96" name="TextBox 95">
              <a:extLst>
                <a:ext uri="{FF2B5EF4-FFF2-40B4-BE49-F238E27FC236}">
                  <a16:creationId xmlns:a16="http://schemas.microsoft.com/office/drawing/2014/main" id="{8D25ECB9-CC3B-492B-82D3-3A6A8AC5E0AE}"/>
                </a:ext>
              </a:extLst>
            </p:cNvPr>
            <p:cNvSpPr txBox="1"/>
            <p:nvPr/>
          </p:nvSpPr>
          <p:spPr>
            <a:xfrm>
              <a:off x="8583169" y="1292352"/>
              <a:ext cx="3072384"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solidFill>
                  <a:effectLst/>
                  <a:uLnTx/>
                  <a:uFillTx/>
                  <a:latin typeface="Arial"/>
                  <a:ea typeface="+mn-ea"/>
                  <a:cs typeface="+mn-cs"/>
                </a:rPr>
                <a:t>TM</a:t>
              </a:r>
              <a:r>
                <a:rPr kumimoji="0" lang="en-US" sz="1800" b="0" i="0" u="none" strike="noStrike" kern="1200" cap="none" spc="0" normalizeH="0" baseline="-25000" noProof="0" dirty="0">
                  <a:ln>
                    <a:noFill/>
                  </a:ln>
                  <a:solidFill>
                    <a:srgbClr val="47484A"/>
                  </a:solidFill>
                  <a:effectLst/>
                  <a:uLnTx/>
                  <a:uFillTx/>
                  <a:latin typeface="Arial"/>
                  <a:ea typeface="+mn-ea"/>
                  <a:cs typeface="+mn-cs"/>
                </a:rPr>
                <a:t>01</a:t>
              </a:r>
              <a:r>
                <a:rPr kumimoji="0" lang="en-US" sz="1800" b="0" i="0" u="none" strike="noStrike" kern="1200" cap="none" spc="0" normalizeH="0" baseline="0" noProof="0" dirty="0">
                  <a:ln>
                    <a:noFill/>
                  </a:ln>
                  <a:solidFill>
                    <a:srgbClr val="47484A"/>
                  </a:solidFill>
                  <a:effectLst/>
                  <a:uLnTx/>
                  <a:uFillTx/>
                  <a:latin typeface="Arial"/>
                  <a:ea typeface="+mn-ea"/>
                  <a:cs typeface="+mn-cs"/>
                </a:rPr>
                <a:t> coupler horn antenna, 0.72 mm × 1.78 mm</a:t>
              </a:r>
            </a:p>
          </p:txBody>
        </p:sp>
        <p:cxnSp>
          <p:nvCxnSpPr>
            <p:cNvPr id="13" name="Straight Arrow Connector 12">
              <a:extLst>
                <a:ext uri="{FF2B5EF4-FFF2-40B4-BE49-F238E27FC236}">
                  <a16:creationId xmlns:a16="http://schemas.microsoft.com/office/drawing/2014/main" id="{A087AD96-9439-4A96-9B5A-0FA85B1B3980}"/>
                </a:ext>
              </a:extLst>
            </p:cNvPr>
            <p:cNvCxnSpPr>
              <a:cxnSpLocks/>
            </p:cNvCxnSpPr>
            <p:nvPr/>
          </p:nvCxnSpPr>
          <p:spPr>
            <a:xfrm>
              <a:off x="9177454" y="3284512"/>
              <a:ext cx="535258" cy="0"/>
            </a:xfrm>
            <a:prstGeom prst="straightConnector1">
              <a:avLst/>
            </a:prstGeom>
            <a:ln w="12700">
              <a:solidFill>
                <a:schemeClr val="tx1"/>
              </a:solidFill>
              <a:headEnd type="triangle" w="med" len="med"/>
              <a:tailEnd type="triangle" w="med" len="med"/>
            </a:ln>
          </p:spPr>
          <p:style>
            <a:lnRef idx="1">
              <a:schemeClr val="dk1"/>
            </a:lnRef>
            <a:fillRef idx="0">
              <a:schemeClr val="dk1"/>
            </a:fillRef>
            <a:effectRef idx="0">
              <a:schemeClr val="dk1"/>
            </a:effectRef>
            <a:fontRef idx="minor">
              <a:schemeClr val="tx1"/>
            </a:fontRef>
          </p:style>
        </p:cxnSp>
        <p:sp>
          <p:nvSpPr>
            <p:cNvPr id="15" name="TextBox 14">
              <a:extLst>
                <a:ext uri="{FF2B5EF4-FFF2-40B4-BE49-F238E27FC236}">
                  <a16:creationId xmlns:a16="http://schemas.microsoft.com/office/drawing/2014/main" id="{9237BA6A-DD6C-4CC4-AB2D-6F17C16FF05F}"/>
                </a:ext>
              </a:extLst>
            </p:cNvPr>
            <p:cNvSpPr txBox="1"/>
            <p:nvPr/>
          </p:nvSpPr>
          <p:spPr>
            <a:xfrm rot="60000">
              <a:off x="9663264" y="2965632"/>
              <a:ext cx="114209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47484A"/>
                  </a:solidFill>
                  <a:effectLst/>
                  <a:uLnTx/>
                  <a:uFillTx/>
                  <a:latin typeface="Arial"/>
                  <a:ea typeface="+mn-ea"/>
                  <a:cs typeface="+mn-cs"/>
                </a:rPr>
                <a:t>5.6 mm</a:t>
              </a:r>
            </a:p>
          </p:txBody>
        </p:sp>
        <p:cxnSp>
          <p:nvCxnSpPr>
            <p:cNvPr id="5" name="Straight Connector 4">
              <a:extLst>
                <a:ext uri="{FF2B5EF4-FFF2-40B4-BE49-F238E27FC236}">
                  <a16:creationId xmlns:a16="http://schemas.microsoft.com/office/drawing/2014/main" id="{C2D14793-0490-4A92-8864-748E9D2A7741}"/>
                </a:ext>
              </a:extLst>
            </p:cNvPr>
            <p:cNvCxnSpPr>
              <a:cxnSpLocks/>
            </p:cNvCxnSpPr>
            <p:nvPr/>
          </p:nvCxnSpPr>
          <p:spPr>
            <a:xfrm>
              <a:off x="9690410" y="2977376"/>
              <a:ext cx="0" cy="557560"/>
            </a:xfrm>
            <a:prstGeom prst="line">
              <a:avLst/>
            </a:prstGeom>
            <a:ln w="12700"/>
          </p:spPr>
          <p:style>
            <a:lnRef idx="2">
              <a:schemeClr val="dk1"/>
            </a:lnRef>
            <a:fillRef idx="0">
              <a:schemeClr val="dk1"/>
            </a:fillRef>
            <a:effectRef idx="1">
              <a:schemeClr val="dk1"/>
            </a:effectRef>
            <a:fontRef idx="minor">
              <a:schemeClr val="tx1"/>
            </a:fontRef>
          </p:style>
        </p:cxnSp>
        <p:cxnSp>
          <p:nvCxnSpPr>
            <p:cNvPr id="22" name="Straight Connector 21">
              <a:extLst>
                <a:ext uri="{FF2B5EF4-FFF2-40B4-BE49-F238E27FC236}">
                  <a16:creationId xmlns:a16="http://schemas.microsoft.com/office/drawing/2014/main" id="{93D2086C-5014-48D4-A933-1EC0ABC94BD6}"/>
                </a:ext>
              </a:extLst>
            </p:cNvPr>
            <p:cNvCxnSpPr>
              <a:cxnSpLocks/>
            </p:cNvCxnSpPr>
            <p:nvPr/>
          </p:nvCxnSpPr>
          <p:spPr>
            <a:xfrm flipH="1">
              <a:off x="9686693" y="3285892"/>
              <a:ext cx="951570" cy="0"/>
            </a:xfrm>
            <a:prstGeom prst="line">
              <a:avLst/>
            </a:prstGeom>
            <a:ln w="12700"/>
          </p:spPr>
          <p:style>
            <a:lnRef idx="2">
              <a:schemeClr val="dk1"/>
            </a:lnRef>
            <a:fillRef idx="0">
              <a:schemeClr val="dk1"/>
            </a:fillRef>
            <a:effectRef idx="1">
              <a:schemeClr val="dk1"/>
            </a:effectRef>
            <a:fontRef idx="minor">
              <a:schemeClr val="tx1"/>
            </a:fontRef>
          </p:style>
        </p:cxnSp>
      </p:grpSp>
    </p:spTree>
    <p:extLst>
      <p:ext uri="{BB962C8B-B14F-4D97-AF65-F5344CB8AC3E}">
        <p14:creationId xmlns:p14="http://schemas.microsoft.com/office/powerpoint/2010/main" val="812741165"/>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864ACB8-33AC-4497-81D1-4E6F5B472FD4}"/>
              </a:ext>
            </a:extLst>
          </p:cNvPr>
          <p:cNvPicPr>
            <a:picLocks noChangeAspect="1"/>
          </p:cNvPicPr>
          <p:nvPr/>
        </p:nvPicPr>
        <p:blipFill>
          <a:blip r:embed="rId3"/>
          <a:stretch>
            <a:fillRect/>
          </a:stretch>
        </p:blipFill>
        <p:spPr>
          <a:xfrm>
            <a:off x="5957800" y="2852120"/>
            <a:ext cx="6005539" cy="3869934"/>
          </a:xfrm>
          <a:prstGeom prst="rect">
            <a:avLst/>
          </a:prstGeom>
        </p:spPr>
      </p:pic>
      <p:pic>
        <p:nvPicPr>
          <p:cNvPr id="3" name="Picture 2">
            <a:extLst>
              <a:ext uri="{FF2B5EF4-FFF2-40B4-BE49-F238E27FC236}">
                <a16:creationId xmlns:a16="http://schemas.microsoft.com/office/drawing/2014/main" id="{7D5A69E5-1BCC-44CB-8031-E05CB93C57B4}"/>
              </a:ext>
            </a:extLst>
          </p:cNvPr>
          <p:cNvPicPr>
            <a:picLocks noChangeAspect="1"/>
          </p:cNvPicPr>
          <p:nvPr/>
        </p:nvPicPr>
        <p:blipFill>
          <a:blip r:embed="rId4"/>
          <a:stretch>
            <a:fillRect/>
          </a:stretch>
        </p:blipFill>
        <p:spPr>
          <a:xfrm>
            <a:off x="7813775" y="3077019"/>
            <a:ext cx="3882495" cy="2627456"/>
          </a:xfrm>
          <a:prstGeom prst="rect">
            <a:avLst/>
          </a:prstGeom>
        </p:spPr>
      </p:pic>
      <p:pic>
        <p:nvPicPr>
          <p:cNvPr id="4" name="Picture 3">
            <a:extLst>
              <a:ext uri="{FF2B5EF4-FFF2-40B4-BE49-F238E27FC236}">
                <a16:creationId xmlns:a16="http://schemas.microsoft.com/office/drawing/2014/main" id="{79C042DC-A83E-43BB-909A-1C3E52260659}"/>
              </a:ext>
            </a:extLst>
          </p:cNvPr>
          <p:cNvPicPr>
            <a:picLocks noChangeAspect="1"/>
          </p:cNvPicPr>
          <p:nvPr/>
        </p:nvPicPr>
        <p:blipFill>
          <a:blip r:embed="rId5"/>
          <a:stretch>
            <a:fillRect/>
          </a:stretch>
        </p:blipFill>
        <p:spPr>
          <a:xfrm>
            <a:off x="90400" y="2815596"/>
            <a:ext cx="5867400" cy="3800475"/>
          </a:xfrm>
          <a:prstGeom prst="rect">
            <a:avLst/>
          </a:prstGeom>
        </p:spPr>
      </p:pic>
      <p:sp>
        <p:nvSpPr>
          <p:cNvPr id="12" name="TextBox 11">
            <a:extLst>
              <a:ext uri="{FF2B5EF4-FFF2-40B4-BE49-F238E27FC236}">
                <a16:creationId xmlns:a16="http://schemas.microsoft.com/office/drawing/2014/main" id="{41389753-C8AA-45AD-9E10-7F23B124A6A0}"/>
              </a:ext>
            </a:extLst>
          </p:cNvPr>
          <p:cNvSpPr txBox="1"/>
          <p:nvPr/>
        </p:nvSpPr>
        <p:spPr>
          <a:xfrm>
            <a:off x="3431250" y="2404415"/>
            <a:ext cx="1138517" cy="369332"/>
          </a:xfrm>
          <a:prstGeom prst="rect">
            <a:avLst/>
          </a:prstGeom>
          <a:noFill/>
        </p:spPr>
        <p:txBody>
          <a:bodyPr wrap="none" rtlCol="0">
            <a:spAutoFit/>
          </a:bodyPr>
          <a:lstStyle/>
          <a:p>
            <a:r>
              <a:rPr lang="en-US" dirty="0"/>
              <a:t>v</a:t>
            </a:r>
            <a:r>
              <a:rPr lang="en-US" baseline="-25000" dirty="0"/>
              <a:t>g</a:t>
            </a:r>
            <a:r>
              <a:rPr lang="en-US" dirty="0"/>
              <a:t> =  0.57c</a:t>
            </a:r>
          </a:p>
        </p:txBody>
      </p:sp>
      <p:sp>
        <p:nvSpPr>
          <p:cNvPr id="13" name="TextBox 12">
            <a:extLst>
              <a:ext uri="{FF2B5EF4-FFF2-40B4-BE49-F238E27FC236}">
                <a16:creationId xmlns:a16="http://schemas.microsoft.com/office/drawing/2014/main" id="{FB04E228-AE8B-4E83-BE8C-970D25A2CA77}"/>
              </a:ext>
            </a:extLst>
          </p:cNvPr>
          <p:cNvSpPr txBox="1"/>
          <p:nvPr/>
        </p:nvSpPr>
        <p:spPr>
          <a:xfrm>
            <a:off x="3880531" y="2723071"/>
            <a:ext cx="1175386" cy="369332"/>
          </a:xfrm>
          <a:prstGeom prst="rect">
            <a:avLst/>
          </a:prstGeom>
          <a:noFill/>
        </p:spPr>
        <p:txBody>
          <a:bodyPr wrap="none" rtlCol="0">
            <a:spAutoFit/>
          </a:bodyPr>
          <a:lstStyle/>
          <a:p>
            <a:r>
              <a:rPr lang="en-US" dirty="0"/>
              <a:t>v</a:t>
            </a:r>
            <a:r>
              <a:rPr lang="en-US" baseline="-25000" dirty="0"/>
              <a:t>g</a:t>
            </a:r>
            <a:r>
              <a:rPr lang="en-US" dirty="0"/>
              <a:t> =  0.55c</a:t>
            </a:r>
          </a:p>
        </p:txBody>
      </p:sp>
      <p:grpSp>
        <p:nvGrpSpPr>
          <p:cNvPr id="7" name="Group 6">
            <a:extLst>
              <a:ext uri="{FF2B5EF4-FFF2-40B4-BE49-F238E27FC236}">
                <a16:creationId xmlns:a16="http://schemas.microsoft.com/office/drawing/2014/main" id="{4A5D58EE-4610-44E9-BB03-B7F46941C228}"/>
              </a:ext>
            </a:extLst>
          </p:cNvPr>
          <p:cNvGrpSpPr/>
          <p:nvPr/>
        </p:nvGrpSpPr>
        <p:grpSpPr>
          <a:xfrm>
            <a:off x="1952011" y="2404413"/>
            <a:ext cx="1832835" cy="699049"/>
            <a:chOff x="6349431" y="2922093"/>
            <a:chExt cx="1832835" cy="699049"/>
          </a:xfrm>
          <a:solidFill>
            <a:schemeClr val="bg1"/>
          </a:solidFill>
        </p:grpSpPr>
        <p:cxnSp>
          <p:nvCxnSpPr>
            <p:cNvPr id="8" name="Straight Connector 7">
              <a:extLst>
                <a:ext uri="{FF2B5EF4-FFF2-40B4-BE49-F238E27FC236}">
                  <a16:creationId xmlns:a16="http://schemas.microsoft.com/office/drawing/2014/main" id="{7B697AB1-15CB-4637-927F-AA52101AC305}"/>
                </a:ext>
              </a:extLst>
            </p:cNvPr>
            <p:cNvCxnSpPr/>
            <p:nvPr/>
          </p:nvCxnSpPr>
          <p:spPr>
            <a:xfrm>
              <a:off x="6349431" y="3195263"/>
              <a:ext cx="601680" cy="0"/>
            </a:xfrm>
            <a:prstGeom prst="line">
              <a:avLst/>
            </a:prstGeom>
            <a:grpFill/>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CA57FE82-79EA-42C4-955D-4763BB72CF9D}"/>
                </a:ext>
              </a:extLst>
            </p:cNvPr>
            <p:cNvCxnSpPr/>
            <p:nvPr/>
          </p:nvCxnSpPr>
          <p:spPr>
            <a:xfrm>
              <a:off x="6349431" y="3429856"/>
              <a:ext cx="601680" cy="0"/>
            </a:xfrm>
            <a:prstGeom prst="line">
              <a:avLst/>
            </a:prstGeom>
            <a:grpFill/>
            <a:ln w="12700">
              <a:solidFill>
                <a:srgbClr val="FF0000"/>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85A9B70E-F2EB-4EA1-8C09-1A5EA7911DF3}"/>
                </a:ext>
              </a:extLst>
            </p:cNvPr>
            <p:cNvSpPr txBox="1"/>
            <p:nvPr/>
          </p:nvSpPr>
          <p:spPr>
            <a:xfrm>
              <a:off x="6990960" y="2922093"/>
              <a:ext cx="857927" cy="369332"/>
            </a:xfrm>
            <a:prstGeom prst="rect">
              <a:avLst/>
            </a:prstGeom>
            <a:grpFill/>
          </p:spPr>
          <p:txBody>
            <a:bodyPr wrap="none" rtlCol="0">
              <a:spAutoFit/>
            </a:bodyPr>
            <a:lstStyle/>
            <a:p>
              <a:r>
                <a:rPr lang="en-US" dirty="0"/>
                <a:t>design:</a:t>
              </a:r>
            </a:p>
          </p:txBody>
        </p:sp>
        <p:sp>
          <p:nvSpPr>
            <p:cNvPr id="11" name="TextBox 10">
              <a:extLst>
                <a:ext uri="{FF2B5EF4-FFF2-40B4-BE49-F238E27FC236}">
                  <a16:creationId xmlns:a16="http://schemas.microsoft.com/office/drawing/2014/main" id="{055933C8-A435-465A-8CF6-3230BA9BC441}"/>
                </a:ext>
              </a:extLst>
            </p:cNvPr>
            <p:cNvSpPr txBox="1"/>
            <p:nvPr/>
          </p:nvSpPr>
          <p:spPr>
            <a:xfrm>
              <a:off x="6998737" y="3251810"/>
              <a:ext cx="1183529" cy="369332"/>
            </a:xfrm>
            <a:prstGeom prst="rect">
              <a:avLst/>
            </a:prstGeom>
            <a:grpFill/>
          </p:spPr>
          <p:txBody>
            <a:bodyPr wrap="none" rtlCol="0">
              <a:spAutoFit/>
            </a:bodyPr>
            <a:lstStyle/>
            <a:p>
              <a:r>
                <a:rPr lang="en-US" dirty="0"/>
                <a:t>measured:</a:t>
              </a:r>
            </a:p>
          </p:txBody>
        </p:sp>
      </p:grpSp>
      <p:pic>
        <p:nvPicPr>
          <p:cNvPr id="27" name="Picture 26">
            <a:extLst>
              <a:ext uri="{FF2B5EF4-FFF2-40B4-BE49-F238E27FC236}">
                <a16:creationId xmlns:a16="http://schemas.microsoft.com/office/drawing/2014/main" id="{58DA7EE0-62D6-4439-993A-82CE55E6FA6A}"/>
              </a:ext>
            </a:extLst>
          </p:cNvPr>
          <p:cNvPicPr>
            <a:picLocks noChangeAspect="1"/>
          </p:cNvPicPr>
          <p:nvPr/>
        </p:nvPicPr>
        <p:blipFill>
          <a:blip r:embed="rId6"/>
          <a:stretch>
            <a:fillRect/>
          </a:stretch>
        </p:blipFill>
        <p:spPr>
          <a:xfrm>
            <a:off x="2175642" y="625150"/>
            <a:ext cx="2146802" cy="826237"/>
          </a:xfrm>
          <a:prstGeom prst="rect">
            <a:avLst/>
          </a:prstGeom>
        </p:spPr>
      </p:pic>
      <p:pic>
        <p:nvPicPr>
          <p:cNvPr id="33" name="Picture 32">
            <a:extLst>
              <a:ext uri="{FF2B5EF4-FFF2-40B4-BE49-F238E27FC236}">
                <a16:creationId xmlns:a16="http://schemas.microsoft.com/office/drawing/2014/main" id="{77F7594E-A52D-4BE4-973D-E8A89AE53846}"/>
              </a:ext>
            </a:extLst>
          </p:cNvPr>
          <p:cNvPicPr>
            <a:picLocks noChangeAspect="1"/>
          </p:cNvPicPr>
          <p:nvPr/>
        </p:nvPicPr>
        <p:blipFill>
          <a:blip r:embed="rId7"/>
          <a:stretch>
            <a:fillRect/>
          </a:stretch>
        </p:blipFill>
        <p:spPr>
          <a:xfrm>
            <a:off x="288710" y="1694929"/>
            <a:ext cx="6210300" cy="348968"/>
          </a:xfrm>
          <a:prstGeom prst="rect">
            <a:avLst/>
          </a:prstGeom>
        </p:spPr>
      </p:pic>
      <p:cxnSp>
        <p:nvCxnSpPr>
          <p:cNvPr id="34" name="Straight Arrow Connector 33">
            <a:extLst>
              <a:ext uri="{FF2B5EF4-FFF2-40B4-BE49-F238E27FC236}">
                <a16:creationId xmlns:a16="http://schemas.microsoft.com/office/drawing/2014/main" id="{EC91F246-91AF-4426-887B-EB3A493BDCF0}"/>
              </a:ext>
            </a:extLst>
          </p:cNvPr>
          <p:cNvCxnSpPr>
            <a:cxnSpLocks/>
          </p:cNvCxnSpPr>
          <p:nvPr/>
        </p:nvCxnSpPr>
        <p:spPr>
          <a:xfrm>
            <a:off x="6763249" y="1875088"/>
            <a:ext cx="369798" cy="0"/>
          </a:xfrm>
          <a:prstGeom prst="straightConnector1">
            <a:avLst/>
          </a:prstGeom>
          <a:ln w="38100">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F5FAA628-54B8-421C-B8B3-342957960A8A}"/>
              </a:ext>
            </a:extLst>
          </p:cNvPr>
          <p:cNvCxnSpPr/>
          <p:nvPr/>
        </p:nvCxnSpPr>
        <p:spPr>
          <a:xfrm>
            <a:off x="6328845" y="1956743"/>
            <a:ext cx="0" cy="529296"/>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6019D5D4-7700-47EE-9A61-6764D3146668}"/>
              </a:ext>
            </a:extLst>
          </p:cNvPr>
          <p:cNvCxnSpPr/>
          <p:nvPr/>
        </p:nvCxnSpPr>
        <p:spPr>
          <a:xfrm>
            <a:off x="6761537" y="1956743"/>
            <a:ext cx="0" cy="529296"/>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017CCFFC-E865-4E2B-8B84-E61817A6107E}"/>
              </a:ext>
            </a:extLst>
          </p:cNvPr>
          <p:cNvCxnSpPr/>
          <p:nvPr/>
        </p:nvCxnSpPr>
        <p:spPr>
          <a:xfrm>
            <a:off x="6320016" y="2409819"/>
            <a:ext cx="432692" cy="0"/>
          </a:xfrm>
          <a:prstGeom prst="line">
            <a:avLst/>
          </a:prstGeom>
          <a:ln>
            <a:solidFill>
              <a:schemeClr val="tx1">
                <a:lumMod val="95000"/>
                <a:lumOff val="5000"/>
              </a:schemeClr>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00B2F830-13EF-4031-8667-B6F9CA8F967A}"/>
              </a:ext>
            </a:extLst>
          </p:cNvPr>
          <p:cNvSpPr txBox="1"/>
          <p:nvPr/>
        </p:nvSpPr>
        <p:spPr>
          <a:xfrm>
            <a:off x="6092012" y="2452601"/>
            <a:ext cx="792653"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1.5 </a:t>
            </a:r>
            <a:r>
              <a:rPr kumimoji="0" lang="en-US" sz="1800" b="0" i="0" u="none" strike="noStrike" kern="1200" cap="none" spc="0" normalizeH="0" baseline="0" noProof="0" dirty="0" err="1">
                <a:ln>
                  <a:noFill/>
                </a:ln>
                <a:solidFill>
                  <a:prstClr val="black"/>
                </a:solidFill>
                <a:effectLst/>
                <a:uLnTx/>
                <a:uFillTx/>
                <a:latin typeface="Calibri" panose="020F0502020204030204"/>
                <a:ea typeface="+mn-ea"/>
                <a:cs typeface="+mn-cs"/>
              </a:rPr>
              <a:t>ps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39" name="Straight Connector 38">
            <a:extLst>
              <a:ext uri="{FF2B5EF4-FFF2-40B4-BE49-F238E27FC236}">
                <a16:creationId xmlns:a16="http://schemas.microsoft.com/office/drawing/2014/main" id="{0A6BBE69-427C-4C94-BAFF-45095A08A30A}"/>
              </a:ext>
            </a:extLst>
          </p:cNvPr>
          <p:cNvCxnSpPr/>
          <p:nvPr/>
        </p:nvCxnSpPr>
        <p:spPr>
          <a:xfrm>
            <a:off x="309258" y="1427447"/>
            <a:ext cx="0" cy="529296"/>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E9989644-96A5-43A0-ADD6-EFA7A61E3AF3}"/>
              </a:ext>
            </a:extLst>
          </p:cNvPr>
          <p:cNvCxnSpPr/>
          <p:nvPr/>
        </p:nvCxnSpPr>
        <p:spPr>
          <a:xfrm>
            <a:off x="6419600" y="1434136"/>
            <a:ext cx="0" cy="529296"/>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9D781333-AD3B-4C97-A628-11DD4C3A81B0}"/>
              </a:ext>
            </a:extLst>
          </p:cNvPr>
          <p:cNvCxnSpPr/>
          <p:nvPr/>
        </p:nvCxnSpPr>
        <p:spPr>
          <a:xfrm>
            <a:off x="309258" y="1540817"/>
            <a:ext cx="6110342" cy="0"/>
          </a:xfrm>
          <a:prstGeom prst="straightConnector1">
            <a:avLst/>
          </a:prstGeom>
          <a:ln>
            <a:solidFill>
              <a:schemeClr val="tx1">
                <a:lumMod val="95000"/>
                <a:lumOff val="5000"/>
              </a:schemeClr>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2" name="Oval 41">
            <a:extLst>
              <a:ext uri="{FF2B5EF4-FFF2-40B4-BE49-F238E27FC236}">
                <a16:creationId xmlns:a16="http://schemas.microsoft.com/office/drawing/2014/main" id="{F70C4366-D4D6-449B-B6A1-14BFB9F48E0F}"/>
              </a:ext>
            </a:extLst>
          </p:cNvPr>
          <p:cNvSpPr/>
          <p:nvPr/>
        </p:nvSpPr>
        <p:spPr>
          <a:xfrm>
            <a:off x="6349393" y="1812705"/>
            <a:ext cx="356757" cy="17872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44" name="Straight Arrow Connector 43">
            <a:extLst>
              <a:ext uri="{FF2B5EF4-FFF2-40B4-BE49-F238E27FC236}">
                <a16:creationId xmlns:a16="http://schemas.microsoft.com/office/drawing/2014/main" id="{9895F367-C721-4806-A768-52B62E41ADB7}"/>
              </a:ext>
            </a:extLst>
          </p:cNvPr>
          <p:cNvCxnSpPr/>
          <p:nvPr/>
        </p:nvCxnSpPr>
        <p:spPr>
          <a:xfrm flipH="1">
            <a:off x="8977745" y="3307158"/>
            <a:ext cx="427512" cy="0"/>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sp>
        <p:nvSpPr>
          <p:cNvPr id="45" name="TextBox 44">
            <a:extLst>
              <a:ext uri="{FF2B5EF4-FFF2-40B4-BE49-F238E27FC236}">
                <a16:creationId xmlns:a16="http://schemas.microsoft.com/office/drawing/2014/main" id="{94C8D8A5-0C39-4DBC-A5FA-EAFA8BE6A631}"/>
              </a:ext>
            </a:extLst>
          </p:cNvPr>
          <p:cNvSpPr txBox="1"/>
          <p:nvPr/>
        </p:nvSpPr>
        <p:spPr>
          <a:xfrm>
            <a:off x="9393381" y="3117154"/>
            <a:ext cx="704039" cy="369332"/>
          </a:xfrm>
          <a:prstGeom prst="rect">
            <a:avLst/>
          </a:prstGeom>
          <a:noFill/>
        </p:spPr>
        <p:txBody>
          <a:bodyPr wrap="none" rtlCol="0">
            <a:spAutoFit/>
          </a:bodyPr>
          <a:lstStyle/>
          <a:p>
            <a:r>
              <a:rPr lang="en-US" dirty="0"/>
              <a:t>TM</a:t>
            </a:r>
            <a:r>
              <a:rPr lang="en-US" baseline="-25000" dirty="0"/>
              <a:t>01</a:t>
            </a:r>
            <a:r>
              <a:rPr lang="en-US" dirty="0"/>
              <a:t> </a:t>
            </a:r>
          </a:p>
        </p:txBody>
      </p:sp>
      <p:sp>
        <p:nvSpPr>
          <p:cNvPr id="46" name="TextBox 45">
            <a:extLst>
              <a:ext uri="{FF2B5EF4-FFF2-40B4-BE49-F238E27FC236}">
                <a16:creationId xmlns:a16="http://schemas.microsoft.com/office/drawing/2014/main" id="{01733CE1-B356-47A5-B3E0-3B1ADB41A22E}"/>
              </a:ext>
            </a:extLst>
          </p:cNvPr>
          <p:cNvSpPr txBox="1"/>
          <p:nvPr/>
        </p:nvSpPr>
        <p:spPr>
          <a:xfrm>
            <a:off x="4599300" y="799966"/>
            <a:ext cx="1305165" cy="400110"/>
          </a:xfrm>
          <a:prstGeom prst="rect">
            <a:avLst/>
          </a:prstGeom>
          <a:noFill/>
        </p:spPr>
        <p:txBody>
          <a:bodyPr wrap="none" rtlCol="0">
            <a:spAutoFit/>
          </a:bodyPr>
          <a:lstStyle/>
          <a:p>
            <a:r>
              <a:rPr lang="en-US" sz="2000" b="0" u="none" strike="noStrike" baseline="0" dirty="0">
                <a:latin typeface="CMMI10"/>
              </a:rPr>
              <a:t>(</a:t>
            </a:r>
            <a:r>
              <a:rPr lang="en-US" sz="2000" b="0" i="1" u="none" strike="noStrike" baseline="0" dirty="0">
                <a:latin typeface="CMMI10"/>
              </a:rPr>
              <a:t>L</a:t>
            </a:r>
            <a:r>
              <a:rPr lang="en-US" sz="2000" b="0" i="0" u="none" strike="noStrike" baseline="0" dirty="0">
                <a:latin typeface="CMR10"/>
              </a:rPr>
              <a:t>=</a:t>
            </a:r>
            <a:r>
              <a:rPr lang="en-US" sz="2000" dirty="0">
                <a:latin typeface="CMR10"/>
              </a:rPr>
              <a:t>34</a:t>
            </a:r>
            <a:r>
              <a:rPr lang="en-US" sz="2000" b="0" i="0" u="none" strike="noStrike" baseline="0" dirty="0">
                <a:latin typeface="CMR10"/>
              </a:rPr>
              <a:t> mm)</a:t>
            </a:r>
            <a:endParaRPr lang="en-US" sz="2000" dirty="0"/>
          </a:p>
        </p:txBody>
      </p:sp>
      <p:pic>
        <p:nvPicPr>
          <p:cNvPr id="48" name="Picture 47">
            <a:extLst>
              <a:ext uri="{FF2B5EF4-FFF2-40B4-BE49-F238E27FC236}">
                <a16:creationId xmlns:a16="http://schemas.microsoft.com/office/drawing/2014/main" id="{EF8F0D4E-D68F-481E-A1D8-B4EABD1F7444}"/>
              </a:ext>
            </a:extLst>
          </p:cNvPr>
          <p:cNvPicPr>
            <a:picLocks noChangeAspect="1"/>
          </p:cNvPicPr>
          <p:nvPr>
            <p:custDataLst>
              <p:tags r:id="rId1"/>
            </p:custDataLst>
          </p:nvPr>
        </p:nvPicPr>
        <p:blipFill>
          <a:blip r:embed="rId8">
            <a:extLst>
              <a:ext uri="{28A0092B-C50C-407E-A947-70E740481C1C}">
                <a14:useLocalDpi xmlns:a14="http://schemas.microsoft.com/office/drawing/2010/main" val="0"/>
              </a:ext>
            </a:extLst>
          </a:blip>
          <a:stretch>
            <a:fillRect/>
          </a:stretch>
        </p:blipFill>
        <p:spPr>
          <a:xfrm>
            <a:off x="9191313" y="3492656"/>
            <a:ext cx="1781333" cy="230095"/>
          </a:xfrm>
          <a:prstGeom prst="rect">
            <a:avLst/>
          </a:prstGeom>
        </p:spPr>
      </p:pic>
      <p:sp>
        <p:nvSpPr>
          <p:cNvPr id="49" name="TextBox 48">
            <a:extLst>
              <a:ext uri="{FF2B5EF4-FFF2-40B4-BE49-F238E27FC236}">
                <a16:creationId xmlns:a16="http://schemas.microsoft.com/office/drawing/2014/main" id="{843201B8-F6B8-4843-856C-0F4DCC6F3CA2}"/>
              </a:ext>
            </a:extLst>
          </p:cNvPr>
          <p:cNvSpPr txBox="1"/>
          <p:nvPr/>
        </p:nvSpPr>
        <p:spPr>
          <a:xfrm>
            <a:off x="8645236" y="6406619"/>
            <a:ext cx="808235" cy="400110"/>
          </a:xfrm>
          <a:prstGeom prst="rect">
            <a:avLst/>
          </a:prstGeom>
          <a:solidFill>
            <a:schemeClr val="bg1"/>
          </a:solidFill>
        </p:spPr>
        <p:txBody>
          <a:bodyPr wrap="none" rtlCol="0">
            <a:spAutoFit/>
          </a:bodyPr>
          <a:lstStyle/>
          <a:p>
            <a:r>
              <a:rPr lang="en-US" sz="2000" i="1" dirty="0"/>
              <a:t>f</a:t>
            </a:r>
            <a:r>
              <a:rPr lang="en-US" sz="2000" dirty="0"/>
              <a:t>, GHz</a:t>
            </a:r>
          </a:p>
        </p:txBody>
      </p:sp>
      <p:sp>
        <p:nvSpPr>
          <p:cNvPr id="50" name="TextBox 49">
            <a:extLst>
              <a:ext uri="{FF2B5EF4-FFF2-40B4-BE49-F238E27FC236}">
                <a16:creationId xmlns:a16="http://schemas.microsoft.com/office/drawing/2014/main" id="{7960293E-88F8-4EC5-BBF4-BDAA836FA416}"/>
              </a:ext>
            </a:extLst>
          </p:cNvPr>
          <p:cNvSpPr txBox="1"/>
          <p:nvPr/>
        </p:nvSpPr>
        <p:spPr>
          <a:xfrm>
            <a:off x="9583388" y="5800978"/>
            <a:ext cx="1061509" cy="400110"/>
          </a:xfrm>
          <a:prstGeom prst="rect">
            <a:avLst/>
          </a:prstGeom>
          <a:noFill/>
        </p:spPr>
        <p:txBody>
          <a:bodyPr wrap="none" rtlCol="0">
            <a:spAutoFit/>
          </a:bodyPr>
          <a:lstStyle/>
          <a:p>
            <a:r>
              <a:rPr lang="en-US" sz="2000" dirty="0"/>
              <a:t>no </a:t>
            </a:r>
            <a:r>
              <a:rPr lang="en-US" sz="2000" dirty="0" err="1"/>
              <a:t>HOM</a:t>
            </a:r>
            <a:endParaRPr lang="en-US" sz="2000" dirty="0"/>
          </a:p>
        </p:txBody>
      </p:sp>
      <p:sp>
        <p:nvSpPr>
          <p:cNvPr id="51" name="TextBox 50">
            <a:extLst>
              <a:ext uri="{FF2B5EF4-FFF2-40B4-BE49-F238E27FC236}">
                <a16:creationId xmlns:a16="http://schemas.microsoft.com/office/drawing/2014/main" id="{22794376-3695-4575-9E63-E8D70C06E326}"/>
              </a:ext>
            </a:extLst>
          </p:cNvPr>
          <p:cNvSpPr txBox="1"/>
          <p:nvPr/>
        </p:nvSpPr>
        <p:spPr>
          <a:xfrm>
            <a:off x="843148" y="3235907"/>
            <a:ext cx="1636923" cy="400110"/>
          </a:xfrm>
          <a:prstGeom prst="rect">
            <a:avLst/>
          </a:prstGeom>
          <a:noFill/>
        </p:spPr>
        <p:txBody>
          <a:bodyPr wrap="none" rtlCol="0">
            <a:spAutoFit/>
          </a:bodyPr>
          <a:lstStyle/>
          <a:p>
            <a:r>
              <a:rPr lang="en-US" sz="2000" dirty="0"/>
              <a:t>Interferogram</a:t>
            </a:r>
          </a:p>
        </p:txBody>
      </p:sp>
      <p:sp>
        <p:nvSpPr>
          <p:cNvPr id="5" name="TextBox 4">
            <a:extLst>
              <a:ext uri="{FF2B5EF4-FFF2-40B4-BE49-F238E27FC236}">
                <a16:creationId xmlns:a16="http://schemas.microsoft.com/office/drawing/2014/main" id="{5E05BD70-EB89-4DDB-9AD6-30D6EDFD63BC}"/>
              </a:ext>
            </a:extLst>
          </p:cNvPr>
          <p:cNvSpPr txBox="1"/>
          <p:nvPr/>
        </p:nvSpPr>
        <p:spPr>
          <a:xfrm>
            <a:off x="9427028" y="3723785"/>
            <a:ext cx="1717137" cy="369332"/>
          </a:xfrm>
          <a:prstGeom prst="rect">
            <a:avLst/>
          </a:prstGeom>
          <a:noFill/>
        </p:spPr>
        <p:txBody>
          <a:bodyPr wrap="none" rtlCol="0">
            <a:spAutoFit/>
          </a:bodyPr>
          <a:lstStyle/>
          <a:p>
            <a:r>
              <a:rPr lang="en-US" dirty="0"/>
              <a:t>Design: 180 GHz</a:t>
            </a:r>
          </a:p>
        </p:txBody>
      </p:sp>
      <p:sp>
        <p:nvSpPr>
          <p:cNvPr id="43" name="Title 36">
            <a:extLst>
              <a:ext uri="{FF2B5EF4-FFF2-40B4-BE49-F238E27FC236}">
                <a16:creationId xmlns:a16="http://schemas.microsoft.com/office/drawing/2014/main" id="{BF891AD1-5871-4ECE-89AC-52768756ACB5}"/>
              </a:ext>
            </a:extLst>
          </p:cNvPr>
          <p:cNvSpPr txBox="1">
            <a:spLocks/>
          </p:cNvSpPr>
          <p:nvPr/>
        </p:nvSpPr>
        <p:spPr>
          <a:xfrm>
            <a:off x="0" y="1"/>
            <a:ext cx="12344400" cy="533400"/>
          </a:xfrm>
          <a:prstGeom prst="rect">
            <a:avLst/>
          </a:prstGeom>
        </p:spPr>
        <p:txBody>
          <a:bodyPr/>
          <a:lstStyle>
            <a:lvl1pPr marL="0" marR="0" indent="0" algn="l" defTabSz="914377" rtl="0" eaLnBrk="1" fontAlgn="auto" latinLnBrk="0" hangingPunct="1">
              <a:lnSpc>
                <a:spcPct val="90000"/>
              </a:lnSpc>
              <a:spcBef>
                <a:spcPct val="0"/>
              </a:spcBef>
              <a:spcAft>
                <a:spcPts val="0"/>
              </a:spcAft>
              <a:buClrTx/>
              <a:buSzTx/>
              <a:buFontTx/>
              <a:buNone/>
              <a:tabLst/>
              <a:defRPr sz="3733" b="1" i="0" kern="1200" cap="all" baseline="0">
                <a:solidFill>
                  <a:schemeClr val="tx1"/>
                </a:solidFill>
                <a:latin typeface="Arial" panose="020B0604020202020204" pitchFamily="34" charset="0"/>
                <a:ea typeface="+mj-ea"/>
                <a:cs typeface="+mj-cs"/>
              </a:defRPr>
            </a:lvl1pPr>
          </a:lstStyle>
          <a:p>
            <a:r>
              <a:rPr lang="en-US" sz="3200" dirty="0">
                <a:latin typeface="Arial" panose="020B0604020202020204" pitchFamily="34" charset="0"/>
                <a:cs typeface="Arial" panose="020B0604020202020204" pitchFamily="34" charset="0"/>
              </a:rPr>
              <a:t>Measurement of CWG: </a:t>
            </a:r>
            <a:r>
              <a:rPr lang="en-US" sz="3200" dirty="0">
                <a:cs typeface="Arial" panose="020B0604020202020204" pitchFamily="34" charset="0"/>
              </a:rPr>
              <a:t>Frequency &amp; </a:t>
            </a:r>
            <a:r>
              <a:rPr lang="en-US" sz="3200" i="0" u="none" strike="noStrike" baseline="0" dirty="0">
                <a:latin typeface="Arial" panose="020B0604020202020204" pitchFamily="34" charset="0"/>
                <a:cs typeface="Arial" panose="020B0604020202020204" pitchFamily="34" charset="0"/>
              </a:rPr>
              <a:t>group velocity</a:t>
            </a:r>
            <a:endParaRPr lang="en-US" sz="3200" dirty="0"/>
          </a:p>
        </p:txBody>
      </p:sp>
      <p:pic>
        <p:nvPicPr>
          <p:cNvPr id="32" name="Picture 31">
            <a:extLst>
              <a:ext uri="{FF2B5EF4-FFF2-40B4-BE49-F238E27FC236}">
                <a16:creationId xmlns:a16="http://schemas.microsoft.com/office/drawing/2014/main" id="{23A292D1-5CBC-46A4-8B34-301C69568543}"/>
              </a:ext>
            </a:extLst>
          </p:cNvPr>
          <p:cNvPicPr>
            <a:picLocks noChangeAspect="1"/>
          </p:cNvPicPr>
          <p:nvPr/>
        </p:nvPicPr>
        <p:blipFill>
          <a:blip r:embed="rId7"/>
          <a:stretch>
            <a:fillRect/>
          </a:stretch>
        </p:blipFill>
        <p:spPr>
          <a:xfrm>
            <a:off x="7432157" y="1081786"/>
            <a:ext cx="3494567" cy="348968"/>
          </a:xfrm>
          <a:prstGeom prst="rect">
            <a:avLst/>
          </a:prstGeom>
        </p:spPr>
      </p:pic>
      <p:pic>
        <p:nvPicPr>
          <p:cNvPr id="47" name="Picture 46">
            <a:extLst>
              <a:ext uri="{FF2B5EF4-FFF2-40B4-BE49-F238E27FC236}">
                <a16:creationId xmlns:a16="http://schemas.microsoft.com/office/drawing/2014/main" id="{F78FEBE3-0CAB-49B7-B04E-CE63362BC149}"/>
              </a:ext>
            </a:extLst>
          </p:cNvPr>
          <p:cNvPicPr>
            <a:picLocks noChangeAspect="1"/>
          </p:cNvPicPr>
          <p:nvPr/>
        </p:nvPicPr>
        <p:blipFill>
          <a:blip r:embed="rId7"/>
          <a:stretch>
            <a:fillRect/>
          </a:stretch>
        </p:blipFill>
        <p:spPr>
          <a:xfrm>
            <a:off x="8572260" y="1694169"/>
            <a:ext cx="3494567" cy="348968"/>
          </a:xfrm>
          <a:prstGeom prst="rect">
            <a:avLst/>
          </a:prstGeom>
        </p:spPr>
      </p:pic>
      <p:cxnSp>
        <p:nvCxnSpPr>
          <p:cNvPr id="14" name="Straight Arrow Connector 13">
            <a:extLst>
              <a:ext uri="{FF2B5EF4-FFF2-40B4-BE49-F238E27FC236}">
                <a16:creationId xmlns:a16="http://schemas.microsoft.com/office/drawing/2014/main" id="{4B9779B6-6B9A-467E-8041-3A53FD221F76}"/>
              </a:ext>
            </a:extLst>
          </p:cNvPr>
          <p:cNvCxnSpPr>
            <a:cxnSpLocks/>
            <a:stCxn id="32" idx="3"/>
          </p:cNvCxnSpPr>
          <p:nvPr/>
        </p:nvCxnSpPr>
        <p:spPr>
          <a:xfrm>
            <a:off x="10926724" y="1256270"/>
            <a:ext cx="694662" cy="0"/>
          </a:xfrm>
          <a:prstGeom prst="straightConnector1">
            <a:avLst/>
          </a:prstGeom>
          <a:ln>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6" name="Rectangle: Rounded Corners 15">
            <a:extLst>
              <a:ext uri="{FF2B5EF4-FFF2-40B4-BE49-F238E27FC236}">
                <a16:creationId xmlns:a16="http://schemas.microsoft.com/office/drawing/2014/main" id="{77E9DEAE-8DB4-4DA9-8660-4CA76722541A}"/>
              </a:ext>
            </a:extLst>
          </p:cNvPr>
          <p:cNvSpPr/>
          <p:nvPr/>
        </p:nvSpPr>
        <p:spPr>
          <a:xfrm>
            <a:off x="7357730" y="765544"/>
            <a:ext cx="4710223" cy="1499191"/>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E34D34EB-E01B-498C-9058-C84B5B09470F}"/>
              </a:ext>
            </a:extLst>
          </p:cNvPr>
          <p:cNvSpPr txBox="1"/>
          <p:nvPr/>
        </p:nvSpPr>
        <p:spPr>
          <a:xfrm>
            <a:off x="8495413" y="701749"/>
            <a:ext cx="2598596" cy="369332"/>
          </a:xfrm>
          <a:prstGeom prst="rect">
            <a:avLst/>
          </a:prstGeom>
          <a:noFill/>
        </p:spPr>
        <p:txBody>
          <a:bodyPr wrap="none" rtlCol="0">
            <a:spAutoFit/>
          </a:bodyPr>
          <a:lstStyle/>
          <a:p>
            <a:r>
              <a:rPr lang="en-US" dirty="0"/>
              <a:t>Michelson interferometer</a:t>
            </a:r>
          </a:p>
        </p:txBody>
      </p:sp>
    </p:spTree>
    <p:extLst>
      <p:ext uri="{BB962C8B-B14F-4D97-AF65-F5344CB8AC3E}">
        <p14:creationId xmlns:p14="http://schemas.microsoft.com/office/powerpoint/2010/main" val="3147200558"/>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Group 30">
            <a:extLst>
              <a:ext uri="{FF2B5EF4-FFF2-40B4-BE49-F238E27FC236}">
                <a16:creationId xmlns:a16="http://schemas.microsoft.com/office/drawing/2014/main" id="{D122B840-586F-4BCF-B4E2-AE315E98423D}"/>
              </a:ext>
            </a:extLst>
          </p:cNvPr>
          <p:cNvGrpSpPr/>
          <p:nvPr/>
        </p:nvGrpSpPr>
        <p:grpSpPr>
          <a:xfrm>
            <a:off x="504839" y="1431884"/>
            <a:ext cx="4856164" cy="1426016"/>
            <a:chOff x="504839" y="1301252"/>
            <a:chExt cx="4856164" cy="1426016"/>
          </a:xfrm>
        </p:grpSpPr>
        <p:pic>
          <p:nvPicPr>
            <p:cNvPr id="26" name="Picture 25">
              <a:extLst>
                <a:ext uri="{FF2B5EF4-FFF2-40B4-BE49-F238E27FC236}">
                  <a16:creationId xmlns:a16="http://schemas.microsoft.com/office/drawing/2014/main" id="{76409204-CAA7-4395-9767-235CA2CDC4DD}"/>
                </a:ext>
              </a:extLst>
            </p:cNvPr>
            <p:cNvPicPr>
              <a:picLocks noChangeAspect="1"/>
            </p:cNvPicPr>
            <p:nvPr/>
          </p:nvPicPr>
          <p:blipFill>
            <a:blip r:embed="rId4"/>
            <a:stretch>
              <a:fillRect/>
            </a:stretch>
          </p:blipFill>
          <p:spPr>
            <a:xfrm>
              <a:off x="504839" y="1301252"/>
              <a:ext cx="4856164" cy="1426016"/>
            </a:xfrm>
            <a:prstGeom prst="rect">
              <a:avLst/>
            </a:prstGeom>
          </p:spPr>
        </p:pic>
        <p:sp>
          <p:nvSpPr>
            <p:cNvPr id="92" name="TextBox 91">
              <a:extLst>
                <a:ext uri="{FF2B5EF4-FFF2-40B4-BE49-F238E27FC236}">
                  <a16:creationId xmlns:a16="http://schemas.microsoft.com/office/drawing/2014/main" id="{2AA14065-A94B-4E4E-AECA-DE8686FE8FAD}"/>
                </a:ext>
              </a:extLst>
            </p:cNvPr>
            <p:cNvSpPr txBox="1"/>
            <p:nvPr/>
          </p:nvSpPr>
          <p:spPr>
            <a:xfrm>
              <a:off x="1950378" y="2288966"/>
              <a:ext cx="660758" cy="369332"/>
            </a:xfrm>
            <a:prstGeom prst="rect">
              <a:avLst/>
            </a:prstGeom>
            <a:noFill/>
          </p:spPr>
          <p:txBody>
            <a:bodyPr wrap="none" rtlCol="0">
              <a:spAutoFit/>
            </a:bodyPr>
            <a:lstStyle/>
            <a:p>
              <a:r>
                <a:rPr lang="en-US" b="1" dirty="0">
                  <a:solidFill>
                    <a:schemeClr val="bg1"/>
                  </a:solidFill>
                </a:rPr>
                <a:t>head</a:t>
              </a:r>
            </a:p>
          </p:txBody>
        </p:sp>
        <p:sp>
          <p:nvSpPr>
            <p:cNvPr id="93" name="TextBox 92">
              <a:extLst>
                <a:ext uri="{FF2B5EF4-FFF2-40B4-BE49-F238E27FC236}">
                  <a16:creationId xmlns:a16="http://schemas.microsoft.com/office/drawing/2014/main" id="{EDC7AF93-82CC-4FF3-8613-5C62551FA754}"/>
                </a:ext>
              </a:extLst>
            </p:cNvPr>
            <p:cNvSpPr txBox="1"/>
            <p:nvPr/>
          </p:nvSpPr>
          <p:spPr>
            <a:xfrm>
              <a:off x="2990466" y="1359460"/>
              <a:ext cx="488595" cy="369332"/>
            </a:xfrm>
            <a:prstGeom prst="rect">
              <a:avLst/>
            </a:prstGeom>
            <a:noFill/>
          </p:spPr>
          <p:txBody>
            <a:bodyPr wrap="none" rtlCol="0">
              <a:spAutoFit/>
            </a:bodyPr>
            <a:lstStyle/>
            <a:p>
              <a:r>
                <a:rPr lang="en-US" b="1" dirty="0">
                  <a:solidFill>
                    <a:schemeClr val="bg1"/>
                  </a:solidFill>
                </a:rPr>
                <a:t>tail</a:t>
              </a:r>
            </a:p>
          </p:txBody>
        </p:sp>
      </p:grpSp>
      <p:pic>
        <p:nvPicPr>
          <p:cNvPr id="56" name="Picture 55">
            <a:extLst>
              <a:ext uri="{FF2B5EF4-FFF2-40B4-BE49-F238E27FC236}">
                <a16:creationId xmlns:a16="http://schemas.microsoft.com/office/drawing/2014/main" id="{768358DE-FDAD-472B-A254-069BB5AA17D4}"/>
              </a:ext>
            </a:extLst>
          </p:cNvPr>
          <p:cNvPicPr>
            <a:picLocks noChangeAspect="1"/>
          </p:cNvPicPr>
          <p:nvPr/>
        </p:nvPicPr>
        <p:blipFill>
          <a:blip r:embed="rId5"/>
          <a:stretch>
            <a:fillRect/>
          </a:stretch>
        </p:blipFill>
        <p:spPr>
          <a:xfrm>
            <a:off x="612261" y="5014758"/>
            <a:ext cx="4787739" cy="1346552"/>
          </a:xfrm>
          <a:prstGeom prst="rect">
            <a:avLst/>
          </a:prstGeom>
        </p:spPr>
      </p:pic>
      <p:pic>
        <p:nvPicPr>
          <p:cNvPr id="55" name="Picture 54">
            <a:extLst>
              <a:ext uri="{FF2B5EF4-FFF2-40B4-BE49-F238E27FC236}">
                <a16:creationId xmlns:a16="http://schemas.microsoft.com/office/drawing/2014/main" id="{E72AD8FA-1CF4-425A-85A9-B37BE1693BFD}"/>
              </a:ext>
            </a:extLst>
          </p:cNvPr>
          <p:cNvPicPr>
            <a:picLocks noChangeAspect="1"/>
          </p:cNvPicPr>
          <p:nvPr/>
        </p:nvPicPr>
        <p:blipFill>
          <a:blip r:embed="rId6"/>
          <a:stretch>
            <a:fillRect/>
          </a:stretch>
        </p:blipFill>
        <p:spPr>
          <a:xfrm>
            <a:off x="5273438" y="5078952"/>
            <a:ext cx="4363113" cy="1288972"/>
          </a:xfrm>
          <a:prstGeom prst="rect">
            <a:avLst/>
          </a:prstGeom>
        </p:spPr>
      </p:pic>
      <p:pic>
        <p:nvPicPr>
          <p:cNvPr id="30" name="Picture 29">
            <a:extLst>
              <a:ext uri="{FF2B5EF4-FFF2-40B4-BE49-F238E27FC236}">
                <a16:creationId xmlns:a16="http://schemas.microsoft.com/office/drawing/2014/main" id="{3E1A1FE4-31F4-46E9-A929-7CC0822456BF}"/>
              </a:ext>
            </a:extLst>
          </p:cNvPr>
          <p:cNvPicPr>
            <a:picLocks noChangeAspect="1"/>
          </p:cNvPicPr>
          <p:nvPr/>
        </p:nvPicPr>
        <p:blipFill>
          <a:blip r:embed="rId7"/>
          <a:stretch>
            <a:fillRect/>
          </a:stretch>
        </p:blipFill>
        <p:spPr>
          <a:xfrm>
            <a:off x="5270388" y="1490091"/>
            <a:ext cx="4467958" cy="1352613"/>
          </a:xfrm>
          <a:prstGeom prst="rect">
            <a:avLst/>
          </a:prstGeom>
        </p:spPr>
      </p:pic>
      <p:pic>
        <p:nvPicPr>
          <p:cNvPr id="25" name="Picture 24">
            <a:extLst>
              <a:ext uri="{FF2B5EF4-FFF2-40B4-BE49-F238E27FC236}">
                <a16:creationId xmlns:a16="http://schemas.microsoft.com/office/drawing/2014/main" id="{ACC6366F-C73A-44EC-99E2-2570696E1EAF}"/>
              </a:ext>
            </a:extLst>
          </p:cNvPr>
          <p:cNvPicPr>
            <a:picLocks noChangeAspect="1"/>
          </p:cNvPicPr>
          <p:nvPr/>
        </p:nvPicPr>
        <p:blipFill>
          <a:blip r:embed="rId8"/>
          <a:stretch>
            <a:fillRect/>
          </a:stretch>
        </p:blipFill>
        <p:spPr>
          <a:xfrm>
            <a:off x="889154" y="2900050"/>
            <a:ext cx="4437028" cy="508593"/>
          </a:xfrm>
          <a:prstGeom prst="rect">
            <a:avLst/>
          </a:prstGeom>
        </p:spPr>
      </p:pic>
      <p:grpSp>
        <p:nvGrpSpPr>
          <p:cNvPr id="24" name="Group 23">
            <a:extLst>
              <a:ext uri="{FF2B5EF4-FFF2-40B4-BE49-F238E27FC236}">
                <a16:creationId xmlns:a16="http://schemas.microsoft.com/office/drawing/2014/main" id="{654E2BEF-2C90-4046-8F24-6B4D8C95E17F}"/>
              </a:ext>
            </a:extLst>
          </p:cNvPr>
          <p:cNvGrpSpPr/>
          <p:nvPr/>
        </p:nvGrpSpPr>
        <p:grpSpPr>
          <a:xfrm>
            <a:off x="5405347" y="2802087"/>
            <a:ext cx="4559774" cy="835873"/>
            <a:chOff x="5405347" y="2671455"/>
            <a:chExt cx="4559774" cy="835873"/>
          </a:xfrm>
        </p:grpSpPr>
        <p:pic>
          <p:nvPicPr>
            <p:cNvPr id="16" name="Picture 15">
              <a:extLst>
                <a:ext uri="{FF2B5EF4-FFF2-40B4-BE49-F238E27FC236}">
                  <a16:creationId xmlns:a16="http://schemas.microsoft.com/office/drawing/2014/main" id="{3143A791-41B5-4AF3-9D93-DC57F88B21A0}"/>
                </a:ext>
              </a:extLst>
            </p:cNvPr>
            <p:cNvPicPr>
              <a:picLocks noChangeAspect="1"/>
            </p:cNvPicPr>
            <p:nvPr/>
          </p:nvPicPr>
          <p:blipFill>
            <a:blip r:embed="rId9"/>
            <a:stretch>
              <a:fillRect/>
            </a:stretch>
          </p:blipFill>
          <p:spPr>
            <a:xfrm>
              <a:off x="5483911" y="2764414"/>
              <a:ext cx="4443485" cy="664990"/>
            </a:xfrm>
            <a:prstGeom prst="rect">
              <a:avLst/>
            </a:prstGeom>
          </p:spPr>
        </p:pic>
        <p:sp>
          <p:nvSpPr>
            <p:cNvPr id="17" name="Rectangle 16">
              <a:extLst>
                <a:ext uri="{FF2B5EF4-FFF2-40B4-BE49-F238E27FC236}">
                  <a16:creationId xmlns:a16="http://schemas.microsoft.com/office/drawing/2014/main" id="{BFD5E16E-73C7-4C53-99B1-C2E3EAA08D10}"/>
                </a:ext>
              </a:extLst>
            </p:cNvPr>
            <p:cNvSpPr/>
            <p:nvPr/>
          </p:nvSpPr>
          <p:spPr>
            <a:xfrm>
              <a:off x="9836239" y="2722257"/>
              <a:ext cx="128882" cy="7850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Rectangle 83">
              <a:extLst>
                <a:ext uri="{FF2B5EF4-FFF2-40B4-BE49-F238E27FC236}">
                  <a16:creationId xmlns:a16="http://schemas.microsoft.com/office/drawing/2014/main" id="{27183E8E-BC08-4A8A-9CDD-16D42BAED255}"/>
                </a:ext>
              </a:extLst>
            </p:cNvPr>
            <p:cNvSpPr/>
            <p:nvPr/>
          </p:nvSpPr>
          <p:spPr>
            <a:xfrm>
              <a:off x="5405347" y="2671455"/>
              <a:ext cx="128882" cy="7850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4" name="Picture 13">
            <a:extLst>
              <a:ext uri="{FF2B5EF4-FFF2-40B4-BE49-F238E27FC236}">
                <a16:creationId xmlns:a16="http://schemas.microsoft.com/office/drawing/2014/main" id="{6125686C-B3C9-4C9D-A84F-904C825C310A}"/>
              </a:ext>
            </a:extLst>
          </p:cNvPr>
          <p:cNvPicPr>
            <a:picLocks noChangeAspect="1"/>
          </p:cNvPicPr>
          <p:nvPr/>
        </p:nvPicPr>
        <p:blipFill>
          <a:blip r:embed="rId10"/>
          <a:stretch>
            <a:fillRect/>
          </a:stretch>
        </p:blipFill>
        <p:spPr>
          <a:xfrm>
            <a:off x="5271874" y="3570801"/>
            <a:ext cx="4443485" cy="1443918"/>
          </a:xfrm>
          <a:prstGeom prst="rect">
            <a:avLst/>
          </a:prstGeom>
        </p:spPr>
      </p:pic>
      <p:pic>
        <p:nvPicPr>
          <p:cNvPr id="15" name="Picture 14">
            <a:extLst>
              <a:ext uri="{FF2B5EF4-FFF2-40B4-BE49-F238E27FC236}">
                <a16:creationId xmlns:a16="http://schemas.microsoft.com/office/drawing/2014/main" id="{D2E09FB1-5059-4FCA-BBC2-42EFD9CE7CF3}"/>
              </a:ext>
            </a:extLst>
          </p:cNvPr>
          <p:cNvPicPr>
            <a:picLocks noChangeAspect="1"/>
          </p:cNvPicPr>
          <p:nvPr/>
        </p:nvPicPr>
        <p:blipFill>
          <a:blip r:embed="rId11"/>
          <a:stretch>
            <a:fillRect/>
          </a:stretch>
        </p:blipFill>
        <p:spPr>
          <a:xfrm>
            <a:off x="645924" y="3573988"/>
            <a:ext cx="4657017" cy="1457998"/>
          </a:xfrm>
          <a:prstGeom prst="rect">
            <a:avLst/>
          </a:prstGeom>
        </p:spPr>
      </p:pic>
      <p:sp>
        <p:nvSpPr>
          <p:cNvPr id="19" name="Title 1">
            <a:extLst>
              <a:ext uri="{FF2B5EF4-FFF2-40B4-BE49-F238E27FC236}">
                <a16:creationId xmlns:a16="http://schemas.microsoft.com/office/drawing/2014/main" id="{51AE5914-5E0B-42F6-9E9C-7FCA8AFCE712}"/>
              </a:ext>
            </a:extLst>
          </p:cNvPr>
          <p:cNvSpPr txBox="1">
            <a:spLocks/>
          </p:cNvSpPr>
          <p:nvPr/>
        </p:nvSpPr>
        <p:spPr>
          <a:xfrm>
            <a:off x="-20230" y="11455"/>
            <a:ext cx="10711169" cy="623300"/>
          </a:xfrm>
          <a:prstGeom prst="rect">
            <a:avLst/>
          </a:prstGeom>
        </p:spPr>
        <p:txBody>
          <a:bodyPr/>
          <a:lstStyle>
            <a:lvl1pPr algn="l" defTabSz="457200" rtl="0" eaLnBrk="1" latinLnBrk="0" hangingPunct="1">
              <a:lnSpc>
                <a:spcPct val="95000"/>
              </a:lnSpc>
              <a:spcBef>
                <a:spcPct val="0"/>
              </a:spcBef>
              <a:buNone/>
              <a:defRPr sz="2800" b="1" i="0" kern="1200" cap="all" baseline="0">
                <a:solidFill>
                  <a:schemeClr val="tx1">
                    <a:lumMod val="50000"/>
                  </a:schemeClr>
                </a:solidFill>
                <a:latin typeface="+mj-lt"/>
                <a:ea typeface="+mj-ea"/>
                <a:cs typeface="+mj-cs"/>
              </a:defRPr>
            </a:lvl1pPr>
          </a:lstStyle>
          <a:p>
            <a:pPr marL="12700">
              <a:spcBef>
                <a:spcPts val="1000"/>
              </a:spcBef>
              <a:tabLst>
                <a:tab pos="355600" algn="l"/>
              </a:tabLst>
            </a:pPr>
            <a:endParaRPr lang="en-US" sz="2400" dirty="0">
              <a:solidFill>
                <a:prstClr val="black"/>
              </a:solidFill>
              <a:latin typeface="+mn-lt"/>
              <a:cs typeface="Calibri"/>
            </a:endParaRPr>
          </a:p>
        </p:txBody>
      </p:sp>
      <p:sp>
        <p:nvSpPr>
          <p:cNvPr id="4" name="TextBox 3">
            <a:extLst>
              <a:ext uri="{FF2B5EF4-FFF2-40B4-BE49-F238E27FC236}">
                <a16:creationId xmlns:a16="http://schemas.microsoft.com/office/drawing/2014/main" id="{551160BE-19E3-4040-875F-092DDFF56CE3}"/>
              </a:ext>
            </a:extLst>
          </p:cNvPr>
          <p:cNvSpPr txBox="1"/>
          <p:nvPr/>
        </p:nvSpPr>
        <p:spPr>
          <a:xfrm>
            <a:off x="1286286" y="641055"/>
            <a:ext cx="8765593" cy="646331"/>
          </a:xfrm>
          <a:prstGeom prst="rect">
            <a:avLst/>
          </a:prstGeom>
          <a:noFill/>
        </p:spPr>
        <p:txBody>
          <a:bodyPr wrap="square" rtlCol="0">
            <a:spAutoFit/>
          </a:bodyPr>
          <a:lstStyle/>
          <a:p>
            <a:r>
              <a:rPr lang="en-US" b="1" dirty="0"/>
              <a:t>Calculated results for a 5 </a:t>
            </a:r>
            <a:r>
              <a:rPr lang="en-US" b="1" dirty="0" err="1"/>
              <a:t>ps</a:t>
            </a:r>
            <a:r>
              <a:rPr lang="en-US" b="1" dirty="0"/>
              <a:t>, 130 pc bunch with a flattop peak current distribution and 65 keV slice energy spread. Off crest acceleration by 6.0 degree. Tube length=74.12mm</a:t>
            </a:r>
          </a:p>
        </p:txBody>
      </p:sp>
      <p:cxnSp>
        <p:nvCxnSpPr>
          <p:cNvPr id="44" name="Straight Connector 43">
            <a:extLst>
              <a:ext uri="{FF2B5EF4-FFF2-40B4-BE49-F238E27FC236}">
                <a16:creationId xmlns:a16="http://schemas.microsoft.com/office/drawing/2014/main" id="{8165B632-41A0-4215-87EE-13298C2AE53A}"/>
              </a:ext>
            </a:extLst>
          </p:cNvPr>
          <p:cNvCxnSpPr>
            <a:cxnSpLocks/>
          </p:cNvCxnSpPr>
          <p:nvPr/>
        </p:nvCxnSpPr>
        <p:spPr>
          <a:xfrm>
            <a:off x="5294104" y="1480539"/>
            <a:ext cx="0"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5F8D28FB-7931-4E72-B028-48CCC0E52C6C}"/>
              </a:ext>
            </a:extLst>
          </p:cNvPr>
          <p:cNvCxnSpPr>
            <a:cxnSpLocks/>
          </p:cNvCxnSpPr>
          <p:nvPr/>
        </p:nvCxnSpPr>
        <p:spPr>
          <a:xfrm>
            <a:off x="5287966" y="2713138"/>
            <a:ext cx="0" cy="87402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83FB802F-8FF6-4A4A-8CC1-F81B9B5B9809}"/>
              </a:ext>
            </a:extLst>
          </p:cNvPr>
          <p:cNvCxnSpPr>
            <a:cxnSpLocks/>
          </p:cNvCxnSpPr>
          <p:nvPr/>
        </p:nvCxnSpPr>
        <p:spPr>
          <a:xfrm>
            <a:off x="2990466" y="6846545"/>
            <a:ext cx="8753046" cy="0"/>
          </a:xfrm>
          <a:prstGeom prst="line">
            <a:avLst/>
          </a:prstGeom>
          <a:ln>
            <a:solidFill>
              <a:schemeClr val="tx1">
                <a:lumMod val="50000"/>
              </a:schemeClr>
            </a:solidFill>
          </a:ln>
        </p:spPr>
        <p:style>
          <a:lnRef idx="2">
            <a:schemeClr val="accent1"/>
          </a:lnRef>
          <a:fillRef idx="0">
            <a:schemeClr val="accent1"/>
          </a:fillRef>
          <a:effectRef idx="1">
            <a:schemeClr val="accent1"/>
          </a:effectRef>
          <a:fontRef idx="minor">
            <a:schemeClr val="tx1"/>
          </a:fontRef>
        </p:style>
      </p:cxnSp>
      <p:sp>
        <p:nvSpPr>
          <p:cNvPr id="54" name="TextBox 53">
            <a:extLst>
              <a:ext uri="{FF2B5EF4-FFF2-40B4-BE49-F238E27FC236}">
                <a16:creationId xmlns:a16="http://schemas.microsoft.com/office/drawing/2014/main" id="{A930CC55-5DE9-4E01-8984-C8A355D286A6}"/>
              </a:ext>
            </a:extLst>
          </p:cNvPr>
          <p:cNvSpPr txBox="1"/>
          <p:nvPr/>
        </p:nvSpPr>
        <p:spPr>
          <a:xfrm>
            <a:off x="7675259" y="2750038"/>
            <a:ext cx="2020746" cy="400110"/>
          </a:xfrm>
          <a:prstGeom prst="rect">
            <a:avLst/>
          </a:prstGeom>
          <a:noFill/>
        </p:spPr>
        <p:txBody>
          <a:bodyPr wrap="none" rtlCol="0">
            <a:spAutoFit/>
          </a:bodyPr>
          <a:lstStyle/>
          <a:p>
            <a:r>
              <a:rPr lang="en-US" sz="2000" dirty="0"/>
              <a:t>diagnostic screen</a:t>
            </a:r>
          </a:p>
        </p:txBody>
      </p:sp>
      <p:cxnSp>
        <p:nvCxnSpPr>
          <p:cNvPr id="61" name="Straight Connector 60">
            <a:extLst>
              <a:ext uri="{FF2B5EF4-FFF2-40B4-BE49-F238E27FC236}">
                <a16:creationId xmlns:a16="http://schemas.microsoft.com/office/drawing/2014/main" id="{3D35B19B-BCB0-4943-9381-2E19D42C7307}"/>
              </a:ext>
            </a:extLst>
          </p:cNvPr>
          <p:cNvCxnSpPr>
            <a:cxnSpLocks/>
          </p:cNvCxnSpPr>
          <p:nvPr/>
        </p:nvCxnSpPr>
        <p:spPr>
          <a:xfrm>
            <a:off x="10249638" y="1472167"/>
            <a:ext cx="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51" name="TextBox 50">
            <a:extLst>
              <a:ext uri="{FF2B5EF4-FFF2-40B4-BE49-F238E27FC236}">
                <a16:creationId xmlns:a16="http://schemas.microsoft.com/office/drawing/2014/main" id="{7DBB81B6-6D4C-4628-946B-C16269A59188}"/>
              </a:ext>
            </a:extLst>
          </p:cNvPr>
          <p:cNvSpPr txBox="1"/>
          <p:nvPr/>
        </p:nvSpPr>
        <p:spPr>
          <a:xfrm>
            <a:off x="5263542" y="1480841"/>
            <a:ext cx="394660" cy="400110"/>
          </a:xfrm>
          <a:prstGeom prst="rect">
            <a:avLst/>
          </a:prstGeom>
          <a:noFill/>
        </p:spPr>
        <p:txBody>
          <a:bodyPr wrap="none" rtlCol="0">
            <a:spAutoFit/>
          </a:bodyPr>
          <a:lstStyle/>
          <a:p>
            <a:r>
              <a:rPr lang="en-US" sz="2000" b="1" dirty="0">
                <a:solidFill>
                  <a:schemeClr val="tx1">
                    <a:lumMod val="50000"/>
                  </a:schemeClr>
                </a:solidFill>
              </a:rPr>
              <a:t>e)</a:t>
            </a:r>
          </a:p>
        </p:txBody>
      </p:sp>
      <p:cxnSp>
        <p:nvCxnSpPr>
          <p:cNvPr id="62" name="Straight Connector 61">
            <a:extLst>
              <a:ext uri="{FF2B5EF4-FFF2-40B4-BE49-F238E27FC236}">
                <a16:creationId xmlns:a16="http://schemas.microsoft.com/office/drawing/2014/main" id="{8DBBF81E-1E93-4DBC-90CF-2331B729F687}"/>
              </a:ext>
            </a:extLst>
          </p:cNvPr>
          <p:cNvCxnSpPr>
            <a:cxnSpLocks/>
          </p:cNvCxnSpPr>
          <p:nvPr/>
        </p:nvCxnSpPr>
        <p:spPr>
          <a:xfrm>
            <a:off x="9680717" y="1508350"/>
            <a:ext cx="0" cy="4540303"/>
          </a:xfrm>
          <a:prstGeom prst="line">
            <a:avLst/>
          </a:prstGeom>
          <a:ln w="127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52" name="TextBox 51">
            <a:extLst>
              <a:ext uri="{FF2B5EF4-FFF2-40B4-BE49-F238E27FC236}">
                <a16:creationId xmlns:a16="http://schemas.microsoft.com/office/drawing/2014/main" id="{905B244A-4B63-4F5C-9FD3-332FA33EA245}"/>
              </a:ext>
            </a:extLst>
          </p:cNvPr>
          <p:cNvSpPr txBox="1"/>
          <p:nvPr/>
        </p:nvSpPr>
        <p:spPr>
          <a:xfrm flipH="1">
            <a:off x="5263542" y="2813196"/>
            <a:ext cx="427909" cy="400110"/>
          </a:xfrm>
          <a:prstGeom prst="rect">
            <a:avLst/>
          </a:prstGeom>
          <a:noFill/>
        </p:spPr>
        <p:txBody>
          <a:bodyPr wrap="square" rtlCol="0">
            <a:spAutoFit/>
          </a:bodyPr>
          <a:lstStyle/>
          <a:p>
            <a:r>
              <a:rPr lang="en-US" sz="2000" b="1" dirty="0">
                <a:solidFill>
                  <a:schemeClr val="tx1">
                    <a:lumMod val="50000"/>
                  </a:schemeClr>
                </a:solidFill>
              </a:rPr>
              <a:t>f)</a:t>
            </a:r>
          </a:p>
        </p:txBody>
      </p:sp>
      <p:pic>
        <p:nvPicPr>
          <p:cNvPr id="47" name="Picture 46">
            <a:extLst>
              <a:ext uri="{FF2B5EF4-FFF2-40B4-BE49-F238E27FC236}">
                <a16:creationId xmlns:a16="http://schemas.microsoft.com/office/drawing/2014/main" id="{34DF81CF-EB4F-47C8-8917-5B105111E63D}"/>
              </a:ext>
            </a:extLst>
          </p:cNvPr>
          <p:cNvPicPr>
            <a:picLocks noChangeAspect="1"/>
          </p:cNvPicPr>
          <p:nvPr>
            <p:custDataLst>
              <p:tags r:id="rId1"/>
            </p:custDataLst>
          </p:nvPr>
        </p:nvPicPr>
        <p:blipFill>
          <a:blip r:embed="rId12" cstate="print">
            <a:extLst>
              <a:ext uri="{28A0092B-C50C-407E-A947-70E740481C1C}">
                <a14:useLocalDpi xmlns:a14="http://schemas.microsoft.com/office/drawing/2010/main" val="0"/>
              </a:ext>
            </a:extLst>
          </a:blip>
          <a:stretch>
            <a:fillRect/>
          </a:stretch>
        </p:blipFill>
        <p:spPr>
          <a:xfrm rot="16200000">
            <a:off x="386672" y="5412124"/>
            <a:ext cx="547501" cy="290443"/>
          </a:xfrm>
          <a:prstGeom prst="rect">
            <a:avLst/>
          </a:prstGeom>
          <a:solidFill>
            <a:schemeClr val="bg1"/>
          </a:solidFill>
        </p:spPr>
      </p:pic>
      <p:sp>
        <p:nvSpPr>
          <p:cNvPr id="48" name="TextBox 47">
            <a:extLst>
              <a:ext uri="{FF2B5EF4-FFF2-40B4-BE49-F238E27FC236}">
                <a16:creationId xmlns:a16="http://schemas.microsoft.com/office/drawing/2014/main" id="{1864C106-2A8C-4A4A-80F2-793584FD16D5}"/>
              </a:ext>
            </a:extLst>
          </p:cNvPr>
          <p:cNvSpPr txBox="1"/>
          <p:nvPr/>
        </p:nvSpPr>
        <p:spPr>
          <a:xfrm>
            <a:off x="5907581" y="5071869"/>
            <a:ext cx="3836494" cy="400110"/>
          </a:xfrm>
          <a:prstGeom prst="rect">
            <a:avLst/>
          </a:prstGeom>
          <a:noFill/>
        </p:spPr>
        <p:txBody>
          <a:bodyPr wrap="square" rtlCol="0">
            <a:spAutoFit/>
          </a:bodyPr>
          <a:lstStyle/>
          <a:p>
            <a:r>
              <a:rPr lang="en-US" sz="2000" dirty="0">
                <a:solidFill>
                  <a:schemeClr val="bg1"/>
                </a:solidFill>
              </a:rPr>
              <a:t>Corrugated Waveguide</a:t>
            </a:r>
          </a:p>
        </p:txBody>
      </p:sp>
      <p:sp>
        <p:nvSpPr>
          <p:cNvPr id="53" name="TextBox 52">
            <a:extLst>
              <a:ext uri="{FF2B5EF4-FFF2-40B4-BE49-F238E27FC236}">
                <a16:creationId xmlns:a16="http://schemas.microsoft.com/office/drawing/2014/main" id="{0AEB9FFC-45B3-4DE3-8B43-8187B8626168}"/>
              </a:ext>
            </a:extLst>
          </p:cNvPr>
          <p:cNvSpPr txBox="1"/>
          <p:nvPr/>
        </p:nvSpPr>
        <p:spPr>
          <a:xfrm>
            <a:off x="6797706" y="6370208"/>
            <a:ext cx="1257075" cy="338554"/>
          </a:xfrm>
          <a:prstGeom prst="rect">
            <a:avLst/>
          </a:prstGeom>
          <a:solidFill>
            <a:schemeClr val="bg1"/>
          </a:solidFill>
        </p:spPr>
        <p:txBody>
          <a:bodyPr wrap="none" rtlCol="0">
            <a:spAutoFit/>
          </a:bodyPr>
          <a:lstStyle/>
          <a:p>
            <a:r>
              <a:rPr lang="en-US" sz="1600" b="1" dirty="0">
                <a:latin typeface="Arial Narrow" panose="020B0606020202030204" pitchFamily="34" charset="0"/>
              </a:rPr>
              <a:t>Energy (MeV)</a:t>
            </a:r>
          </a:p>
        </p:txBody>
      </p:sp>
      <p:sp>
        <p:nvSpPr>
          <p:cNvPr id="58" name="TextBox 57">
            <a:extLst>
              <a:ext uri="{FF2B5EF4-FFF2-40B4-BE49-F238E27FC236}">
                <a16:creationId xmlns:a16="http://schemas.microsoft.com/office/drawing/2014/main" id="{8D47F4EA-E9AF-4F18-A79F-5E9D5139A9B7}"/>
              </a:ext>
            </a:extLst>
          </p:cNvPr>
          <p:cNvSpPr txBox="1"/>
          <p:nvPr/>
        </p:nvSpPr>
        <p:spPr>
          <a:xfrm>
            <a:off x="958561" y="5118406"/>
            <a:ext cx="402674" cy="400110"/>
          </a:xfrm>
          <a:prstGeom prst="rect">
            <a:avLst/>
          </a:prstGeom>
          <a:noFill/>
        </p:spPr>
        <p:txBody>
          <a:bodyPr wrap="none" rtlCol="0">
            <a:spAutoFit/>
          </a:bodyPr>
          <a:lstStyle/>
          <a:p>
            <a:r>
              <a:rPr lang="en-US" sz="2000" b="1" dirty="0">
                <a:solidFill>
                  <a:schemeClr val="bg1"/>
                </a:solidFill>
              </a:rPr>
              <a:t>d)</a:t>
            </a:r>
          </a:p>
        </p:txBody>
      </p:sp>
      <p:sp>
        <p:nvSpPr>
          <p:cNvPr id="60" name="TextBox 59">
            <a:extLst>
              <a:ext uri="{FF2B5EF4-FFF2-40B4-BE49-F238E27FC236}">
                <a16:creationId xmlns:a16="http://schemas.microsoft.com/office/drawing/2014/main" id="{D64F0FC7-C473-4613-883E-8896D627FAFB}"/>
              </a:ext>
            </a:extLst>
          </p:cNvPr>
          <p:cNvSpPr txBox="1"/>
          <p:nvPr/>
        </p:nvSpPr>
        <p:spPr>
          <a:xfrm>
            <a:off x="1267143" y="5024821"/>
            <a:ext cx="3181032" cy="400110"/>
          </a:xfrm>
          <a:prstGeom prst="rect">
            <a:avLst/>
          </a:prstGeom>
          <a:noFill/>
        </p:spPr>
        <p:txBody>
          <a:bodyPr wrap="square" rtlCol="0">
            <a:spAutoFit/>
          </a:bodyPr>
          <a:lstStyle/>
          <a:p>
            <a:r>
              <a:rPr lang="en-US" sz="2000" dirty="0">
                <a:solidFill>
                  <a:schemeClr val="bg1"/>
                </a:solidFill>
              </a:rPr>
              <a:t>Tube with a smooth wall</a:t>
            </a:r>
          </a:p>
        </p:txBody>
      </p:sp>
      <p:sp>
        <p:nvSpPr>
          <p:cNvPr id="67" name="TextBox 66">
            <a:extLst>
              <a:ext uri="{FF2B5EF4-FFF2-40B4-BE49-F238E27FC236}">
                <a16:creationId xmlns:a16="http://schemas.microsoft.com/office/drawing/2014/main" id="{9E5067DA-7BD9-417F-AC19-D2BA45B7B470}"/>
              </a:ext>
            </a:extLst>
          </p:cNvPr>
          <p:cNvSpPr txBox="1"/>
          <p:nvPr/>
        </p:nvSpPr>
        <p:spPr>
          <a:xfrm>
            <a:off x="5309201" y="5107514"/>
            <a:ext cx="402674" cy="400110"/>
          </a:xfrm>
          <a:prstGeom prst="rect">
            <a:avLst/>
          </a:prstGeom>
          <a:noFill/>
        </p:spPr>
        <p:txBody>
          <a:bodyPr wrap="none" rtlCol="0">
            <a:spAutoFit/>
          </a:bodyPr>
          <a:lstStyle/>
          <a:p>
            <a:r>
              <a:rPr lang="en-US" sz="2000" b="1" dirty="0">
                <a:solidFill>
                  <a:schemeClr val="bg1"/>
                </a:solidFill>
              </a:rPr>
              <a:t>h)</a:t>
            </a:r>
          </a:p>
        </p:txBody>
      </p:sp>
      <p:sp>
        <p:nvSpPr>
          <p:cNvPr id="94" name="TextBox 93">
            <a:extLst>
              <a:ext uri="{FF2B5EF4-FFF2-40B4-BE49-F238E27FC236}">
                <a16:creationId xmlns:a16="http://schemas.microsoft.com/office/drawing/2014/main" id="{293DFCEF-C38D-436C-9277-F68842AADB5F}"/>
              </a:ext>
            </a:extLst>
          </p:cNvPr>
          <p:cNvSpPr txBox="1"/>
          <p:nvPr/>
        </p:nvSpPr>
        <p:spPr>
          <a:xfrm>
            <a:off x="6265951" y="2358888"/>
            <a:ext cx="660758" cy="369332"/>
          </a:xfrm>
          <a:prstGeom prst="rect">
            <a:avLst/>
          </a:prstGeom>
          <a:noFill/>
        </p:spPr>
        <p:txBody>
          <a:bodyPr wrap="none" rtlCol="0">
            <a:spAutoFit/>
          </a:bodyPr>
          <a:lstStyle/>
          <a:p>
            <a:r>
              <a:rPr lang="en-US" b="1" dirty="0">
                <a:solidFill>
                  <a:schemeClr val="bg1"/>
                </a:solidFill>
              </a:rPr>
              <a:t>head</a:t>
            </a:r>
          </a:p>
        </p:txBody>
      </p:sp>
      <p:sp>
        <p:nvSpPr>
          <p:cNvPr id="95" name="TextBox 94">
            <a:extLst>
              <a:ext uri="{FF2B5EF4-FFF2-40B4-BE49-F238E27FC236}">
                <a16:creationId xmlns:a16="http://schemas.microsoft.com/office/drawing/2014/main" id="{B1DA4850-14CB-4715-ABC3-5212FFCD7400}"/>
              </a:ext>
            </a:extLst>
          </p:cNvPr>
          <p:cNvSpPr txBox="1"/>
          <p:nvPr/>
        </p:nvSpPr>
        <p:spPr>
          <a:xfrm>
            <a:off x="7580341" y="1507889"/>
            <a:ext cx="488595" cy="369332"/>
          </a:xfrm>
          <a:prstGeom prst="rect">
            <a:avLst/>
          </a:prstGeom>
          <a:noFill/>
        </p:spPr>
        <p:txBody>
          <a:bodyPr wrap="none" rtlCol="0">
            <a:spAutoFit/>
          </a:bodyPr>
          <a:lstStyle/>
          <a:p>
            <a:r>
              <a:rPr lang="en-US" b="1" dirty="0">
                <a:solidFill>
                  <a:schemeClr val="bg1"/>
                </a:solidFill>
              </a:rPr>
              <a:t>tail</a:t>
            </a:r>
          </a:p>
        </p:txBody>
      </p:sp>
      <p:sp>
        <p:nvSpPr>
          <p:cNvPr id="11" name="TextBox 10">
            <a:extLst>
              <a:ext uri="{FF2B5EF4-FFF2-40B4-BE49-F238E27FC236}">
                <a16:creationId xmlns:a16="http://schemas.microsoft.com/office/drawing/2014/main" id="{D2C845AD-E77D-42C6-8216-EEDA4DA518DD}"/>
              </a:ext>
            </a:extLst>
          </p:cNvPr>
          <p:cNvSpPr txBox="1"/>
          <p:nvPr/>
        </p:nvSpPr>
        <p:spPr>
          <a:xfrm>
            <a:off x="951117" y="3501178"/>
            <a:ext cx="372218" cy="400110"/>
          </a:xfrm>
          <a:prstGeom prst="rect">
            <a:avLst/>
          </a:prstGeom>
          <a:noFill/>
        </p:spPr>
        <p:txBody>
          <a:bodyPr wrap="none" rtlCol="0">
            <a:spAutoFit/>
          </a:bodyPr>
          <a:lstStyle/>
          <a:p>
            <a:r>
              <a:rPr lang="en-US" sz="2000" b="1" dirty="0">
                <a:solidFill>
                  <a:schemeClr val="tx1">
                    <a:lumMod val="50000"/>
                  </a:schemeClr>
                </a:solidFill>
              </a:rPr>
              <a:t>c)</a:t>
            </a:r>
          </a:p>
        </p:txBody>
      </p:sp>
      <p:sp>
        <p:nvSpPr>
          <p:cNvPr id="59" name="TextBox 58">
            <a:extLst>
              <a:ext uri="{FF2B5EF4-FFF2-40B4-BE49-F238E27FC236}">
                <a16:creationId xmlns:a16="http://schemas.microsoft.com/office/drawing/2014/main" id="{0A038DC9-50D0-435C-8348-33A63881DF2D}"/>
              </a:ext>
            </a:extLst>
          </p:cNvPr>
          <p:cNvSpPr txBox="1"/>
          <p:nvPr/>
        </p:nvSpPr>
        <p:spPr>
          <a:xfrm>
            <a:off x="5263542" y="3553395"/>
            <a:ext cx="386644" cy="400110"/>
          </a:xfrm>
          <a:prstGeom prst="rect">
            <a:avLst/>
          </a:prstGeom>
          <a:noFill/>
        </p:spPr>
        <p:txBody>
          <a:bodyPr wrap="none" rtlCol="0">
            <a:spAutoFit/>
          </a:bodyPr>
          <a:lstStyle/>
          <a:p>
            <a:r>
              <a:rPr lang="en-US" sz="2000" b="1" dirty="0">
                <a:solidFill>
                  <a:schemeClr val="tx1">
                    <a:lumMod val="50000"/>
                  </a:schemeClr>
                </a:solidFill>
              </a:rPr>
              <a:t>g)</a:t>
            </a:r>
          </a:p>
        </p:txBody>
      </p:sp>
      <p:sp>
        <p:nvSpPr>
          <p:cNvPr id="10" name="TextBox 9">
            <a:extLst>
              <a:ext uri="{FF2B5EF4-FFF2-40B4-BE49-F238E27FC236}">
                <a16:creationId xmlns:a16="http://schemas.microsoft.com/office/drawing/2014/main" id="{D41FE85B-E108-4931-9806-1C8D9104DB28}"/>
              </a:ext>
            </a:extLst>
          </p:cNvPr>
          <p:cNvSpPr txBox="1"/>
          <p:nvPr/>
        </p:nvSpPr>
        <p:spPr>
          <a:xfrm flipH="1">
            <a:off x="951117" y="2776116"/>
            <a:ext cx="427909" cy="400110"/>
          </a:xfrm>
          <a:prstGeom prst="rect">
            <a:avLst/>
          </a:prstGeom>
          <a:noFill/>
        </p:spPr>
        <p:txBody>
          <a:bodyPr wrap="square" rtlCol="0">
            <a:spAutoFit/>
          </a:bodyPr>
          <a:lstStyle/>
          <a:p>
            <a:r>
              <a:rPr lang="en-US" sz="2000" b="1" dirty="0">
                <a:solidFill>
                  <a:schemeClr val="tx1">
                    <a:lumMod val="50000"/>
                  </a:schemeClr>
                </a:solidFill>
              </a:rPr>
              <a:t>b)</a:t>
            </a:r>
          </a:p>
        </p:txBody>
      </p:sp>
      <p:cxnSp>
        <p:nvCxnSpPr>
          <p:cNvPr id="85" name="Straight Connector 84">
            <a:extLst>
              <a:ext uri="{FF2B5EF4-FFF2-40B4-BE49-F238E27FC236}">
                <a16:creationId xmlns:a16="http://schemas.microsoft.com/office/drawing/2014/main" id="{099588FF-139C-47CF-9868-A3D4A9072470}"/>
              </a:ext>
            </a:extLst>
          </p:cNvPr>
          <p:cNvCxnSpPr>
            <a:cxnSpLocks/>
          </p:cNvCxnSpPr>
          <p:nvPr/>
        </p:nvCxnSpPr>
        <p:spPr>
          <a:xfrm>
            <a:off x="928539" y="2803747"/>
            <a:ext cx="0" cy="7834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7" name="TextBox 96">
            <a:extLst>
              <a:ext uri="{FF2B5EF4-FFF2-40B4-BE49-F238E27FC236}">
                <a16:creationId xmlns:a16="http://schemas.microsoft.com/office/drawing/2014/main" id="{39166994-0200-458E-A354-58FD8E64B67A}"/>
              </a:ext>
            </a:extLst>
          </p:cNvPr>
          <p:cNvSpPr txBox="1"/>
          <p:nvPr/>
        </p:nvSpPr>
        <p:spPr>
          <a:xfrm>
            <a:off x="2377594" y="6370208"/>
            <a:ext cx="1257075" cy="338554"/>
          </a:xfrm>
          <a:prstGeom prst="rect">
            <a:avLst/>
          </a:prstGeom>
          <a:solidFill>
            <a:schemeClr val="bg1"/>
          </a:solidFill>
        </p:spPr>
        <p:txBody>
          <a:bodyPr wrap="none" rtlCol="0">
            <a:spAutoFit/>
          </a:bodyPr>
          <a:lstStyle/>
          <a:p>
            <a:r>
              <a:rPr lang="en-US" sz="1600" b="1" dirty="0">
                <a:latin typeface="Arial Narrow" panose="020B0606020202030204" pitchFamily="34" charset="0"/>
              </a:rPr>
              <a:t>Energy (MeV)</a:t>
            </a:r>
          </a:p>
        </p:txBody>
      </p:sp>
      <p:sp>
        <p:nvSpPr>
          <p:cNvPr id="98" name="TextBox 97">
            <a:extLst>
              <a:ext uri="{FF2B5EF4-FFF2-40B4-BE49-F238E27FC236}">
                <a16:creationId xmlns:a16="http://schemas.microsoft.com/office/drawing/2014/main" id="{B2C17DD7-C9F8-41E0-B9F1-19BEED8217C6}"/>
              </a:ext>
            </a:extLst>
          </p:cNvPr>
          <p:cNvSpPr txBox="1"/>
          <p:nvPr/>
        </p:nvSpPr>
        <p:spPr>
          <a:xfrm>
            <a:off x="3305436" y="2773541"/>
            <a:ext cx="2020746" cy="400110"/>
          </a:xfrm>
          <a:prstGeom prst="rect">
            <a:avLst/>
          </a:prstGeom>
          <a:noFill/>
        </p:spPr>
        <p:txBody>
          <a:bodyPr wrap="none" rtlCol="0">
            <a:spAutoFit/>
          </a:bodyPr>
          <a:lstStyle/>
          <a:p>
            <a:r>
              <a:rPr lang="en-US" sz="2000" dirty="0"/>
              <a:t>diagnostic screen</a:t>
            </a:r>
          </a:p>
        </p:txBody>
      </p:sp>
      <p:pic>
        <p:nvPicPr>
          <p:cNvPr id="99" name="Picture 98">
            <a:extLst>
              <a:ext uri="{FF2B5EF4-FFF2-40B4-BE49-F238E27FC236}">
                <a16:creationId xmlns:a16="http://schemas.microsoft.com/office/drawing/2014/main" id="{F33702CE-2187-4BB6-A566-55EC38B98747}"/>
              </a:ext>
            </a:extLst>
          </p:cNvPr>
          <p:cNvPicPr>
            <a:picLocks noChangeAspect="1"/>
          </p:cNvPicPr>
          <p:nvPr>
            <p:custDataLst>
              <p:tags r:id="rId2"/>
            </p:custDataLst>
          </p:nvPr>
        </p:nvPicPr>
        <p:blipFill>
          <a:blip r:embed="rId12" cstate="print">
            <a:extLst>
              <a:ext uri="{28A0092B-C50C-407E-A947-70E740481C1C}">
                <a14:useLocalDpi xmlns:a14="http://schemas.microsoft.com/office/drawing/2010/main" val="0"/>
              </a:ext>
            </a:extLst>
          </a:blip>
          <a:stretch>
            <a:fillRect/>
          </a:stretch>
        </p:blipFill>
        <p:spPr>
          <a:xfrm rot="16200000">
            <a:off x="468734" y="3032340"/>
            <a:ext cx="547501" cy="290443"/>
          </a:xfrm>
          <a:prstGeom prst="rect">
            <a:avLst/>
          </a:prstGeom>
          <a:solidFill>
            <a:schemeClr val="bg1"/>
          </a:solidFill>
        </p:spPr>
      </p:pic>
      <p:cxnSp>
        <p:nvCxnSpPr>
          <p:cNvPr id="100" name="Straight Connector 99">
            <a:extLst>
              <a:ext uri="{FF2B5EF4-FFF2-40B4-BE49-F238E27FC236}">
                <a16:creationId xmlns:a16="http://schemas.microsoft.com/office/drawing/2014/main" id="{C1EE3ABC-7E5B-43F5-A478-CBD35F2D315F}"/>
              </a:ext>
            </a:extLst>
          </p:cNvPr>
          <p:cNvCxnSpPr>
            <a:cxnSpLocks/>
          </p:cNvCxnSpPr>
          <p:nvPr/>
        </p:nvCxnSpPr>
        <p:spPr>
          <a:xfrm>
            <a:off x="5287966" y="1508350"/>
            <a:ext cx="0" cy="4540303"/>
          </a:xfrm>
          <a:prstGeom prst="line">
            <a:avLst/>
          </a:prstGeom>
          <a:ln w="127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39" name="Rectangle 38">
            <a:extLst>
              <a:ext uri="{FF2B5EF4-FFF2-40B4-BE49-F238E27FC236}">
                <a16:creationId xmlns:a16="http://schemas.microsoft.com/office/drawing/2014/main" id="{DCF97946-04B8-4BAA-A8D4-CAB06B1BF5F9}"/>
              </a:ext>
            </a:extLst>
          </p:cNvPr>
          <p:cNvSpPr/>
          <p:nvPr/>
        </p:nvSpPr>
        <p:spPr>
          <a:xfrm>
            <a:off x="9701349" y="5968724"/>
            <a:ext cx="122663" cy="1571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TextBox 48">
            <a:extLst>
              <a:ext uri="{FF2B5EF4-FFF2-40B4-BE49-F238E27FC236}">
                <a16:creationId xmlns:a16="http://schemas.microsoft.com/office/drawing/2014/main" id="{2BE976AF-D00F-457B-B178-E22D8C13A1F5}"/>
              </a:ext>
            </a:extLst>
          </p:cNvPr>
          <p:cNvSpPr txBox="1"/>
          <p:nvPr/>
        </p:nvSpPr>
        <p:spPr>
          <a:xfrm flipH="1">
            <a:off x="953255" y="1477111"/>
            <a:ext cx="427909" cy="400110"/>
          </a:xfrm>
          <a:prstGeom prst="rect">
            <a:avLst/>
          </a:prstGeom>
          <a:noFill/>
        </p:spPr>
        <p:txBody>
          <a:bodyPr wrap="square" rtlCol="0">
            <a:spAutoFit/>
          </a:bodyPr>
          <a:lstStyle/>
          <a:p>
            <a:r>
              <a:rPr lang="en-US" sz="2000" b="1" dirty="0">
                <a:solidFill>
                  <a:schemeClr val="tx1">
                    <a:lumMod val="50000"/>
                  </a:schemeClr>
                </a:solidFill>
              </a:rPr>
              <a:t>a)</a:t>
            </a:r>
          </a:p>
        </p:txBody>
      </p:sp>
      <p:sp>
        <p:nvSpPr>
          <p:cNvPr id="2" name="TextBox 1">
            <a:extLst>
              <a:ext uri="{FF2B5EF4-FFF2-40B4-BE49-F238E27FC236}">
                <a16:creationId xmlns:a16="http://schemas.microsoft.com/office/drawing/2014/main" id="{210E6298-7480-42F6-8A9F-12C8258562D6}"/>
              </a:ext>
            </a:extLst>
          </p:cNvPr>
          <p:cNvSpPr txBox="1"/>
          <p:nvPr/>
        </p:nvSpPr>
        <p:spPr>
          <a:xfrm>
            <a:off x="10243457" y="5369382"/>
            <a:ext cx="1529714" cy="369332"/>
          </a:xfrm>
          <a:prstGeom prst="rect">
            <a:avLst/>
          </a:prstGeom>
          <a:noFill/>
        </p:spPr>
        <p:txBody>
          <a:bodyPr wrap="none" rtlCol="0">
            <a:spAutoFit/>
          </a:bodyPr>
          <a:lstStyle/>
          <a:p>
            <a:r>
              <a:rPr lang="en-US" b="1" dirty="0"/>
              <a:t>Measurement</a:t>
            </a:r>
          </a:p>
        </p:txBody>
      </p:sp>
      <p:cxnSp>
        <p:nvCxnSpPr>
          <p:cNvPr id="5" name="Straight Arrow Connector 4">
            <a:extLst>
              <a:ext uri="{FF2B5EF4-FFF2-40B4-BE49-F238E27FC236}">
                <a16:creationId xmlns:a16="http://schemas.microsoft.com/office/drawing/2014/main" id="{31D09D5C-3520-4BD6-87E6-6A3241521B82}"/>
              </a:ext>
            </a:extLst>
          </p:cNvPr>
          <p:cNvCxnSpPr/>
          <p:nvPr/>
        </p:nvCxnSpPr>
        <p:spPr>
          <a:xfrm flipH="1">
            <a:off x="9699171" y="3159582"/>
            <a:ext cx="326571" cy="0"/>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63" name="TextBox 62">
            <a:extLst>
              <a:ext uri="{FF2B5EF4-FFF2-40B4-BE49-F238E27FC236}">
                <a16:creationId xmlns:a16="http://schemas.microsoft.com/office/drawing/2014/main" id="{91EDDD5D-1C3E-49C7-AD0E-9359A550FD37}"/>
              </a:ext>
            </a:extLst>
          </p:cNvPr>
          <p:cNvSpPr txBox="1"/>
          <p:nvPr/>
        </p:nvSpPr>
        <p:spPr>
          <a:xfrm>
            <a:off x="9925051" y="2794910"/>
            <a:ext cx="2042432" cy="923330"/>
          </a:xfrm>
          <a:prstGeom prst="rect">
            <a:avLst/>
          </a:prstGeom>
          <a:noFill/>
        </p:spPr>
        <p:txBody>
          <a:bodyPr wrap="square" rtlCol="0">
            <a:spAutoFit/>
          </a:bodyPr>
          <a:lstStyle/>
          <a:p>
            <a:r>
              <a:rPr lang="en-US" b="1" dirty="0"/>
              <a:t>Reconstruction using theoretical </a:t>
            </a:r>
            <a:r>
              <a:rPr lang="en-US" b="1" dirty="0" err="1"/>
              <a:t>wakefield</a:t>
            </a:r>
            <a:endParaRPr lang="en-US" b="1" dirty="0"/>
          </a:p>
        </p:txBody>
      </p:sp>
      <p:cxnSp>
        <p:nvCxnSpPr>
          <p:cNvPr id="64" name="Straight Arrow Connector 63">
            <a:extLst>
              <a:ext uri="{FF2B5EF4-FFF2-40B4-BE49-F238E27FC236}">
                <a16:creationId xmlns:a16="http://schemas.microsoft.com/office/drawing/2014/main" id="{E97B061D-FEFC-4834-A96A-DD92D72158D7}"/>
              </a:ext>
            </a:extLst>
          </p:cNvPr>
          <p:cNvCxnSpPr/>
          <p:nvPr/>
        </p:nvCxnSpPr>
        <p:spPr>
          <a:xfrm flipH="1">
            <a:off x="9862457" y="5584374"/>
            <a:ext cx="326571" cy="0"/>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3" name="TextBox 2">
            <a:extLst>
              <a:ext uri="{FF2B5EF4-FFF2-40B4-BE49-F238E27FC236}">
                <a16:creationId xmlns:a16="http://schemas.microsoft.com/office/drawing/2014/main" id="{7BD3ED0C-0F09-C76D-F3BE-6F0A257C6258}"/>
              </a:ext>
            </a:extLst>
          </p:cNvPr>
          <p:cNvSpPr txBox="1"/>
          <p:nvPr/>
        </p:nvSpPr>
        <p:spPr>
          <a:xfrm>
            <a:off x="80992" y="-114228"/>
            <a:ext cx="12111008" cy="646331"/>
          </a:xfrm>
          <a:prstGeom prst="rect">
            <a:avLst/>
          </a:prstGeom>
          <a:noFill/>
        </p:spPr>
        <p:txBody>
          <a:bodyPr wrap="none" rtlCol="0">
            <a:spAutoFit/>
          </a:bodyPr>
          <a:lstStyle/>
          <a:p>
            <a:pPr algn="l"/>
            <a:r>
              <a:rPr lang="en-US" sz="3600" i="0" u="none" strike="noStrike" baseline="0" dirty="0">
                <a:latin typeface="Arial" panose="020B0604020202020204" pitchFamily="34" charset="0"/>
                <a:cs typeface="Arial" panose="020B0604020202020204" pitchFamily="34" charset="0"/>
              </a:rPr>
              <a:t>Measurement of </a:t>
            </a:r>
            <a:r>
              <a:rPr lang="en-US" sz="3600" dirty="0">
                <a:latin typeface="Arial" panose="020B0604020202020204" pitchFamily="34" charset="0"/>
                <a:cs typeface="Arial" panose="020B0604020202020204" pitchFamily="34" charset="0"/>
              </a:rPr>
              <a:t>the e</a:t>
            </a:r>
            <a:r>
              <a:rPr lang="en-US" sz="3600" i="0" u="none" strike="noStrike" baseline="0" dirty="0">
                <a:latin typeface="Arial" panose="020B0604020202020204" pitchFamily="34" charset="0"/>
                <a:cs typeface="Arial" panose="020B0604020202020204" pitchFamily="34" charset="0"/>
              </a:rPr>
              <a:t>lectron beam self energy modulation</a:t>
            </a:r>
          </a:p>
        </p:txBody>
      </p:sp>
    </p:spTree>
    <p:extLst>
      <p:ext uri="{BB962C8B-B14F-4D97-AF65-F5344CB8AC3E}">
        <p14:creationId xmlns:p14="http://schemas.microsoft.com/office/powerpoint/2010/main" val="1071626899"/>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DA8DB5D-9E47-32DA-76B1-3DB2BD8DA85D}"/>
              </a:ext>
            </a:extLst>
          </p:cNvPr>
          <p:cNvPicPr>
            <a:picLocks noChangeAspect="1"/>
          </p:cNvPicPr>
          <p:nvPr/>
        </p:nvPicPr>
        <p:blipFill>
          <a:blip r:embed="rId2"/>
          <a:stretch>
            <a:fillRect/>
          </a:stretch>
        </p:blipFill>
        <p:spPr>
          <a:xfrm>
            <a:off x="2588302" y="1175910"/>
            <a:ext cx="7544853" cy="3772426"/>
          </a:xfrm>
          <a:prstGeom prst="rect">
            <a:avLst/>
          </a:prstGeom>
        </p:spPr>
      </p:pic>
      <p:sp>
        <p:nvSpPr>
          <p:cNvPr id="4" name="TextBox 3">
            <a:extLst>
              <a:ext uri="{FF2B5EF4-FFF2-40B4-BE49-F238E27FC236}">
                <a16:creationId xmlns:a16="http://schemas.microsoft.com/office/drawing/2014/main" id="{65F6854A-20D0-68F2-4EDD-94FBC44F60E4}"/>
              </a:ext>
            </a:extLst>
          </p:cNvPr>
          <p:cNvSpPr txBox="1"/>
          <p:nvPr/>
        </p:nvSpPr>
        <p:spPr>
          <a:xfrm>
            <a:off x="504826" y="142875"/>
            <a:ext cx="11353800" cy="5386090"/>
          </a:xfrm>
          <a:prstGeom prst="rect">
            <a:avLst/>
          </a:prstGeom>
          <a:noFill/>
        </p:spPr>
        <p:txBody>
          <a:bodyPr wrap="square" rtlCol="0">
            <a:spAutoFit/>
          </a:bodyPr>
          <a:lstStyle/>
          <a:p>
            <a:r>
              <a:rPr lang="en-US" sz="3200" dirty="0"/>
              <a:t>Future work:</a:t>
            </a:r>
          </a:p>
          <a:p>
            <a:r>
              <a:rPr lang="en-US" sz="3200" dirty="0"/>
              <a:t> </a:t>
            </a:r>
          </a:p>
          <a:p>
            <a:pPr marL="457200" indent="-457200">
              <a:buFont typeface="Arial" panose="020B0604020202020204" pitchFamily="34" charset="0"/>
              <a:buChar char="•"/>
            </a:pPr>
            <a:r>
              <a:rPr lang="en-US" sz="2800" dirty="0"/>
              <a:t>measurement of the electrical breakdown threshold and the rate of the breakdown events </a:t>
            </a:r>
          </a:p>
          <a:p>
            <a:pPr marL="457200" indent="-457200">
              <a:buFont typeface="Arial" panose="020B0604020202020204" pitchFamily="34" charset="0"/>
              <a:buChar char="•"/>
            </a:pPr>
            <a:endParaRPr lang="en-US" sz="2800" dirty="0"/>
          </a:p>
          <a:p>
            <a:pPr marL="457200" indent="-457200">
              <a:buFont typeface="Arial" panose="020B0604020202020204" pitchFamily="34" charset="0"/>
              <a:buChar char="•"/>
            </a:pPr>
            <a:endParaRPr lang="en-US" sz="2800" dirty="0"/>
          </a:p>
          <a:p>
            <a:pPr marL="457200" indent="-457200">
              <a:buFont typeface="Arial" panose="020B0604020202020204" pitchFamily="34" charset="0"/>
              <a:buChar char="•"/>
            </a:pPr>
            <a:endParaRPr lang="en-US" sz="2800" dirty="0"/>
          </a:p>
          <a:p>
            <a:pPr marL="457200" indent="-457200">
              <a:buFont typeface="Arial" panose="020B0604020202020204" pitchFamily="34" charset="0"/>
              <a:buChar char="•"/>
            </a:pPr>
            <a:endParaRPr lang="en-US" sz="2800" dirty="0"/>
          </a:p>
          <a:p>
            <a:pPr marL="457200" indent="-457200">
              <a:buFont typeface="Arial" panose="020B0604020202020204" pitchFamily="34" charset="0"/>
              <a:buChar char="•"/>
            </a:pPr>
            <a:endParaRPr lang="en-US" sz="2800" dirty="0"/>
          </a:p>
          <a:p>
            <a:endParaRPr lang="en-US" sz="2800" dirty="0"/>
          </a:p>
          <a:p>
            <a:pPr marL="457200" indent="-457200">
              <a:buFont typeface="Arial" panose="020B0604020202020204" pitchFamily="34" charset="0"/>
              <a:buChar char="•"/>
            </a:pPr>
            <a:r>
              <a:rPr lang="en-US" sz="2800" dirty="0"/>
              <a:t>development of the electroformed copper with a high tensile stress threshold </a:t>
            </a:r>
          </a:p>
        </p:txBody>
      </p:sp>
    </p:spTree>
    <p:extLst>
      <p:ext uri="{BB962C8B-B14F-4D97-AF65-F5344CB8AC3E}">
        <p14:creationId xmlns:p14="http://schemas.microsoft.com/office/powerpoint/2010/main" val="1719579753"/>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88EFEF0-72E6-4DC2-5BAD-816D7E389691}"/>
              </a:ext>
            </a:extLst>
          </p:cNvPr>
          <p:cNvSpPr txBox="1"/>
          <p:nvPr/>
        </p:nvSpPr>
        <p:spPr>
          <a:xfrm>
            <a:off x="644054" y="410589"/>
            <a:ext cx="10894978" cy="5386090"/>
          </a:xfrm>
          <a:prstGeom prst="rect">
            <a:avLst/>
          </a:prstGeom>
          <a:noFill/>
        </p:spPr>
        <p:txBody>
          <a:bodyPr wrap="square" rtlCol="0">
            <a:spAutoFit/>
          </a:bodyPr>
          <a:lstStyle/>
          <a:p>
            <a:r>
              <a:rPr lang="en-US" sz="3200" dirty="0"/>
              <a:t>Conclusion</a:t>
            </a:r>
          </a:p>
          <a:p>
            <a:endParaRPr lang="en-US" sz="2400" dirty="0"/>
          </a:p>
          <a:p>
            <a:r>
              <a:rPr lang="en-US" sz="2400" dirty="0" err="1"/>
              <a:t>BBU</a:t>
            </a:r>
            <a:r>
              <a:rPr lang="en-US" sz="2400" dirty="0"/>
              <a:t> instability constrains the accelerating gradient in A-STAR to 90 MV/m. </a:t>
            </a:r>
          </a:p>
          <a:p>
            <a:endParaRPr lang="en-US" sz="2400" dirty="0"/>
          </a:p>
          <a:p>
            <a:r>
              <a:rPr lang="en-US" sz="2400" dirty="0"/>
              <a:t>All principal A-STAR components were fabricated and tested on the bench and with the electron beam. Work as designed.</a:t>
            </a:r>
          </a:p>
          <a:p>
            <a:endParaRPr lang="en-US" sz="2400" dirty="0"/>
          </a:p>
          <a:p>
            <a:r>
              <a:rPr lang="en-US" sz="2400" dirty="0"/>
              <a:t>As is, the A-STAR is expected to operate with the bunch repetition rate of 20 kHz. With more R&amp;D, achieving 100 kHz could be feasible.</a:t>
            </a:r>
          </a:p>
          <a:p>
            <a:endParaRPr lang="en-US" sz="2400" dirty="0"/>
          </a:p>
          <a:p>
            <a:r>
              <a:rPr lang="en-US" sz="2400" dirty="0"/>
              <a:t>In the A-STAR project, we prioritize a full utilization of the drive-bunch energy in one stage and achieving a high bunch repetition rate, rather than a high accelerating field. Even so, A-STAR is designed for a real-estate acceleration rate of 90 MeV/m using 10 </a:t>
            </a:r>
            <a:r>
              <a:rPr lang="en-US" sz="2400" dirty="0" err="1"/>
              <a:t>nC</a:t>
            </a:r>
            <a:r>
              <a:rPr lang="en-US" sz="2400" dirty="0"/>
              <a:t> drive bunches.</a:t>
            </a:r>
          </a:p>
        </p:txBody>
      </p:sp>
    </p:spTree>
    <p:extLst>
      <p:ext uri="{BB962C8B-B14F-4D97-AF65-F5344CB8AC3E}">
        <p14:creationId xmlns:p14="http://schemas.microsoft.com/office/powerpoint/2010/main" val="2333050426"/>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C79C247-6B3B-4D94-9112-BABDA6C47E1C}"/>
              </a:ext>
            </a:extLst>
          </p:cNvPr>
          <p:cNvSpPr txBox="1"/>
          <p:nvPr/>
        </p:nvSpPr>
        <p:spPr>
          <a:xfrm>
            <a:off x="1965434" y="118636"/>
            <a:ext cx="8289889"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47484A"/>
                </a:solidFill>
                <a:effectLst/>
                <a:uLnTx/>
                <a:uFillTx/>
                <a:latin typeface="Arial"/>
                <a:ea typeface="+mn-ea"/>
                <a:cs typeface="+mn-cs"/>
              </a:rPr>
              <a:t>Bunch “train” structure </a:t>
            </a: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A9D282AE-49F0-4DDB-A972-5DD0C52B7A9F}"/>
                  </a:ext>
                </a:extLst>
              </p14:cNvPr>
              <p14:cNvContentPartPr/>
              <p14:nvPr/>
            </p14:nvContentPartPr>
            <p14:xfrm>
              <a:off x="11133342" y="5025159"/>
              <a:ext cx="360" cy="360"/>
            </p14:xfrm>
          </p:contentPart>
        </mc:Choice>
        <mc:Fallback xmlns="">
          <p:pic>
            <p:nvPicPr>
              <p:cNvPr id="4" name="Ink 3">
                <a:extLst>
                  <a:ext uri="{FF2B5EF4-FFF2-40B4-BE49-F238E27FC236}">
                    <a16:creationId xmlns:a16="http://schemas.microsoft.com/office/drawing/2014/main" id="{A9D282AE-49F0-4DDB-A972-5DD0C52B7A9F}"/>
                  </a:ext>
                </a:extLst>
              </p:cNvPr>
              <p:cNvPicPr/>
              <p:nvPr/>
            </p:nvPicPr>
            <p:blipFill>
              <a:blip r:embed="rId3"/>
              <a:stretch>
                <a:fillRect/>
              </a:stretch>
            </p:blipFill>
            <p:spPr>
              <a:xfrm>
                <a:off x="11129022" y="5020839"/>
                <a:ext cx="9000" cy="9000"/>
              </a:xfrm>
              <a:prstGeom prst="rect">
                <a:avLst/>
              </a:prstGeom>
            </p:spPr>
          </p:pic>
        </mc:Fallback>
      </mc:AlternateContent>
      <p:grpSp>
        <p:nvGrpSpPr>
          <p:cNvPr id="2" name="Group 1">
            <a:extLst>
              <a:ext uri="{FF2B5EF4-FFF2-40B4-BE49-F238E27FC236}">
                <a16:creationId xmlns:a16="http://schemas.microsoft.com/office/drawing/2014/main" id="{071226A3-B101-408A-97B3-BD5C09A10FAD}"/>
              </a:ext>
            </a:extLst>
          </p:cNvPr>
          <p:cNvGrpSpPr/>
          <p:nvPr/>
        </p:nvGrpSpPr>
        <p:grpSpPr>
          <a:xfrm>
            <a:off x="536029" y="2384518"/>
            <a:ext cx="9865908" cy="1767730"/>
            <a:chOff x="536029" y="2384518"/>
            <a:chExt cx="9865908" cy="1767730"/>
          </a:xfrm>
        </p:grpSpPr>
        <p:grpSp>
          <p:nvGrpSpPr>
            <p:cNvPr id="18" name="Group 17">
              <a:extLst>
                <a:ext uri="{FF2B5EF4-FFF2-40B4-BE49-F238E27FC236}">
                  <a16:creationId xmlns:a16="http://schemas.microsoft.com/office/drawing/2014/main" id="{12EC5757-9125-4FFD-9E1B-0FC17AA09D0D}"/>
                </a:ext>
              </a:extLst>
            </p:cNvPr>
            <p:cNvGrpSpPr/>
            <p:nvPr/>
          </p:nvGrpSpPr>
          <p:grpSpPr>
            <a:xfrm>
              <a:off x="2544249" y="2880248"/>
              <a:ext cx="2650967" cy="1019175"/>
              <a:chOff x="2081807" y="2768333"/>
              <a:chExt cx="2650967" cy="1019175"/>
            </a:xfrm>
          </p:grpSpPr>
          <p:pic>
            <p:nvPicPr>
              <p:cNvPr id="41" name="Graphic 40">
                <a:extLst>
                  <a:ext uri="{FF2B5EF4-FFF2-40B4-BE49-F238E27FC236}">
                    <a16:creationId xmlns:a16="http://schemas.microsoft.com/office/drawing/2014/main" id="{97CB4F4D-FD15-4A52-8FB2-7DE4EC5D231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081807" y="2768333"/>
                <a:ext cx="2650967" cy="1019175"/>
              </a:xfrm>
              <a:prstGeom prst="rect">
                <a:avLst/>
              </a:prstGeom>
            </p:spPr>
          </p:pic>
          <p:grpSp>
            <p:nvGrpSpPr>
              <p:cNvPr id="42" name="Group 41">
                <a:extLst>
                  <a:ext uri="{FF2B5EF4-FFF2-40B4-BE49-F238E27FC236}">
                    <a16:creationId xmlns:a16="http://schemas.microsoft.com/office/drawing/2014/main" id="{D2638DFA-8503-4953-A8D9-7557418CFAB8}"/>
                  </a:ext>
                </a:extLst>
              </p:cNvPr>
              <p:cNvGrpSpPr/>
              <p:nvPr/>
            </p:nvGrpSpPr>
            <p:grpSpPr>
              <a:xfrm>
                <a:off x="3367054" y="3496566"/>
                <a:ext cx="69481" cy="256919"/>
                <a:chOff x="9754358" y="2250570"/>
                <a:chExt cx="178220" cy="233048"/>
              </a:xfrm>
            </p:grpSpPr>
            <mc:AlternateContent xmlns:mc="http://schemas.openxmlformats.org/markup-compatibility/2006" xmlns:p14="http://schemas.microsoft.com/office/powerpoint/2010/main">
              <mc:Choice Requires="p14">
                <p:contentPart p14:bwMode="auto" r:id="rId6">
                  <p14:nvContentPartPr>
                    <p14:cNvPr id="43" name="Ink 42">
                      <a:extLst>
                        <a:ext uri="{FF2B5EF4-FFF2-40B4-BE49-F238E27FC236}">
                          <a16:creationId xmlns:a16="http://schemas.microsoft.com/office/drawing/2014/main" id="{3B2946BB-1925-4136-8A57-6DA21A3B49AA}"/>
                        </a:ext>
                      </a:extLst>
                    </p14:cNvPr>
                    <p14:cNvContentPartPr/>
                    <p14:nvPr/>
                  </p14:nvContentPartPr>
                  <p14:xfrm>
                    <a:off x="9754358" y="2250570"/>
                    <a:ext cx="86110" cy="221325"/>
                  </p14:xfrm>
                </p:contentPart>
              </mc:Choice>
              <mc:Fallback xmlns="">
                <p:pic>
                  <p:nvPicPr>
                    <p:cNvPr id="85" name="Ink 84">
                      <a:extLst>
                        <a:ext uri="{FF2B5EF4-FFF2-40B4-BE49-F238E27FC236}">
                          <a16:creationId xmlns:a16="http://schemas.microsoft.com/office/drawing/2014/main" id="{7C9A48A6-A517-42D3-8C0C-8C921DED8A3A}"/>
                        </a:ext>
                      </a:extLst>
                    </p:cNvPr>
                    <p:cNvPicPr/>
                    <p:nvPr/>
                  </p:nvPicPr>
                  <p:blipFill>
                    <a:blip r:embed="rId14"/>
                    <a:stretch>
                      <a:fillRect/>
                    </a:stretch>
                  </p:blipFill>
                  <p:spPr>
                    <a:xfrm>
                      <a:off x="9743365" y="2246659"/>
                      <a:ext cx="108096" cy="229148"/>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44" name="Ink 43">
                      <a:extLst>
                        <a:ext uri="{FF2B5EF4-FFF2-40B4-BE49-F238E27FC236}">
                          <a16:creationId xmlns:a16="http://schemas.microsoft.com/office/drawing/2014/main" id="{26B979DE-A1E4-43F8-834D-79CE6B473F07}"/>
                        </a:ext>
                      </a:extLst>
                    </p14:cNvPr>
                    <p14:cNvContentPartPr/>
                    <p14:nvPr/>
                  </p14:nvContentPartPr>
                  <p14:xfrm>
                    <a:off x="9846468" y="2262293"/>
                    <a:ext cx="86110" cy="221325"/>
                  </p14:xfrm>
                </p:contentPart>
              </mc:Choice>
              <mc:Fallback xmlns="">
                <p:pic>
                  <p:nvPicPr>
                    <p:cNvPr id="86" name="Ink 85">
                      <a:extLst>
                        <a:ext uri="{FF2B5EF4-FFF2-40B4-BE49-F238E27FC236}">
                          <a16:creationId xmlns:a16="http://schemas.microsoft.com/office/drawing/2014/main" id="{B376ACD3-7E2A-443A-B92C-3851256DCC07}"/>
                        </a:ext>
                      </a:extLst>
                    </p:cNvPr>
                    <p:cNvPicPr/>
                    <p:nvPr/>
                  </p:nvPicPr>
                  <p:blipFill>
                    <a:blip r:embed="rId14"/>
                    <a:stretch>
                      <a:fillRect/>
                    </a:stretch>
                  </p:blipFill>
                  <p:spPr>
                    <a:xfrm>
                      <a:off x="9835475" y="2258382"/>
                      <a:ext cx="108096" cy="229148"/>
                    </a:xfrm>
                    <a:prstGeom prst="rect">
                      <a:avLst/>
                    </a:prstGeom>
                  </p:spPr>
                </p:pic>
              </mc:Fallback>
            </mc:AlternateContent>
          </p:grpSp>
        </p:grpSp>
        <p:cxnSp>
          <p:nvCxnSpPr>
            <p:cNvPr id="19" name="Straight Connector 18">
              <a:extLst>
                <a:ext uri="{FF2B5EF4-FFF2-40B4-BE49-F238E27FC236}">
                  <a16:creationId xmlns:a16="http://schemas.microsoft.com/office/drawing/2014/main" id="{89A63558-7940-4F13-A563-8C8319802F63}"/>
                </a:ext>
              </a:extLst>
            </p:cNvPr>
            <p:cNvCxnSpPr/>
            <p:nvPr/>
          </p:nvCxnSpPr>
          <p:spPr>
            <a:xfrm flipV="1">
              <a:off x="4341102" y="2835020"/>
              <a:ext cx="0" cy="200967"/>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1E89CD5-EB35-4883-AA89-3A4047DF6EE1}"/>
                </a:ext>
              </a:extLst>
            </p:cNvPr>
            <p:cNvCxnSpPr/>
            <p:nvPr/>
          </p:nvCxnSpPr>
          <p:spPr>
            <a:xfrm flipV="1">
              <a:off x="4423164" y="2836695"/>
              <a:ext cx="0" cy="200967"/>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5A221F18-A823-4073-A45E-5B587EEFEE9C}"/>
                </a:ext>
              </a:extLst>
            </p:cNvPr>
            <p:cNvCxnSpPr/>
            <p:nvPr/>
          </p:nvCxnSpPr>
          <p:spPr>
            <a:xfrm>
              <a:off x="3989410" y="2935504"/>
              <a:ext cx="321547" cy="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DA4B5222-6B29-4380-92B3-4427BE20C6A1}"/>
                </a:ext>
              </a:extLst>
            </p:cNvPr>
            <p:cNvCxnSpPr>
              <a:cxnSpLocks/>
            </p:cNvCxnSpPr>
            <p:nvPr/>
          </p:nvCxnSpPr>
          <p:spPr>
            <a:xfrm flipH="1">
              <a:off x="4403068" y="2947226"/>
              <a:ext cx="321547" cy="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6789A268-DABE-4161-83E4-90213BD96C44}"/>
                </a:ext>
              </a:extLst>
            </p:cNvPr>
            <p:cNvSpPr txBox="1"/>
            <p:nvPr/>
          </p:nvSpPr>
          <p:spPr>
            <a:xfrm>
              <a:off x="4672697" y="2724487"/>
              <a:ext cx="740908" cy="369332"/>
            </a:xfrm>
            <a:prstGeom prst="rect">
              <a:avLst/>
            </a:prstGeom>
            <a:noFill/>
          </p:spPr>
          <p:txBody>
            <a:bodyPr wrap="none" rtlCol="0">
              <a:spAutoFit/>
            </a:bodyPr>
            <a:lstStyle/>
            <a:p>
              <a:r>
                <a:rPr lang="en-US" dirty="0"/>
                <a:t>0.5 ns</a:t>
              </a:r>
            </a:p>
          </p:txBody>
        </p:sp>
        <p:sp>
          <p:nvSpPr>
            <p:cNvPr id="24" name="TextBox 23">
              <a:extLst>
                <a:ext uri="{FF2B5EF4-FFF2-40B4-BE49-F238E27FC236}">
                  <a16:creationId xmlns:a16="http://schemas.microsoft.com/office/drawing/2014/main" id="{687961D3-36EF-475A-887F-7CA53A4084BD}"/>
                </a:ext>
              </a:extLst>
            </p:cNvPr>
            <p:cNvSpPr txBox="1"/>
            <p:nvPr/>
          </p:nvSpPr>
          <p:spPr>
            <a:xfrm>
              <a:off x="536029" y="2422229"/>
              <a:ext cx="2249214" cy="1569660"/>
            </a:xfrm>
            <a:prstGeom prst="rect">
              <a:avLst/>
            </a:prstGeom>
            <a:noFill/>
          </p:spPr>
          <p:txBody>
            <a:bodyPr wrap="square" rtlCol="0">
              <a:spAutoFit/>
            </a:bodyPr>
            <a:lstStyle/>
            <a:p>
              <a:pPr algn="ctr"/>
              <a:r>
                <a:rPr lang="en-US" sz="3200" dirty="0"/>
                <a:t>Linear collider </a:t>
              </a:r>
              <a:r>
                <a:rPr lang="en-US" sz="3200" dirty="0" err="1"/>
                <a:t>CLIC</a:t>
              </a:r>
              <a:endParaRPr lang="en-US" sz="3200" dirty="0"/>
            </a:p>
          </p:txBody>
        </p:sp>
        <p:sp>
          <p:nvSpPr>
            <p:cNvPr id="25" name="TextBox 24">
              <a:extLst>
                <a:ext uri="{FF2B5EF4-FFF2-40B4-BE49-F238E27FC236}">
                  <a16:creationId xmlns:a16="http://schemas.microsoft.com/office/drawing/2014/main" id="{8DC68603-1866-46C7-BDA3-294F8361C49C}"/>
                </a:ext>
              </a:extLst>
            </p:cNvPr>
            <p:cNvSpPr txBox="1"/>
            <p:nvPr/>
          </p:nvSpPr>
          <p:spPr>
            <a:xfrm>
              <a:off x="8655195" y="3782916"/>
              <a:ext cx="1582484" cy="369332"/>
            </a:xfrm>
            <a:prstGeom prst="rect">
              <a:avLst/>
            </a:prstGeom>
            <a:noFill/>
          </p:spPr>
          <p:txBody>
            <a:bodyPr wrap="none" rtlCol="0">
              <a:spAutoFit/>
            </a:bodyPr>
            <a:lstStyle/>
            <a:p>
              <a:r>
                <a:rPr lang="en-US" b="1" dirty="0"/>
                <a:t>312 bunches</a:t>
              </a:r>
            </a:p>
          </p:txBody>
        </p:sp>
        <p:grpSp>
          <p:nvGrpSpPr>
            <p:cNvPr id="26" name="Group 25">
              <a:extLst>
                <a:ext uri="{FF2B5EF4-FFF2-40B4-BE49-F238E27FC236}">
                  <a16:creationId xmlns:a16="http://schemas.microsoft.com/office/drawing/2014/main" id="{F53D3B3E-FEE8-496B-9EC7-322219E08082}"/>
                </a:ext>
              </a:extLst>
            </p:cNvPr>
            <p:cNvGrpSpPr/>
            <p:nvPr/>
          </p:nvGrpSpPr>
          <p:grpSpPr>
            <a:xfrm>
              <a:off x="7750970" y="2880248"/>
              <a:ext cx="2650967" cy="1019175"/>
              <a:chOff x="2081807" y="2768333"/>
              <a:chExt cx="2650967" cy="1019175"/>
            </a:xfrm>
          </p:grpSpPr>
          <p:pic>
            <p:nvPicPr>
              <p:cNvPr id="37" name="Graphic 36">
                <a:extLst>
                  <a:ext uri="{FF2B5EF4-FFF2-40B4-BE49-F238E27FC236}">
                    <a16:creationId xmlns:a16="http://schemas.microsoft.com/office/drawing/2014/main" id="{91F6AADA-C5EE-43F0-B60A-184D4B40D7A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081807" y="2768333"/>
                <a:ext cx="2650967" cy="1019175"/>
              </a:xfrm>
              <a:prstGeom prst="rect">
                <a:avLst/>
              </a:prstGeom>
            </p:spPr>
          </p:pic>
          <p:grpSp>
            <p:nvGrpSpPr>
              <p:cNvPr id="38" name="Group 37">
                <a:extLst>
                  <a:ext uri="{FF2B5EF4-FFF2-40B4-BE49-F238E27FC236}">
                    <a16:creationId xmlns:a16="http://schemas.microsoft.com/office/drawing/2014/main" id="{B2D6B532-C96D-4578-81E7-DF409EA09964}"/>
                  </a:ext>
                </a:extLst>
              </p:cNvPr>
              <p:cNvGrpSpPr/>
              <p:nvPr/>
            </p:nvGrpSpPr>
            <p:grpSpPr>
              <a:xfrm>
                <a:off x="3367054" y="3496566"/>
                <a:ext cx="69481" cy="256919"/>
                <a:chOff x="9754358" y="2250570"/>
                <a:chExt cx="178220" cy="233048"/>
              </a:xfrm>
            </p:grpSpPr>
            <mc:AlternateContent xmlns:mc="http://schemas.openxmlformats.org/markup-compatibility/2006" xmlns:p14="http://schemas.microsoft.com/office/powerpoint/2010/main">
              <mc:Choice Requires="p14">
                <p:contentPart p14:bwMode="auto" r:id="rId16">
                  <p14:nvContentPartPr>
                    <p14:cNvPr id="39" name="Ink 38">
                      <a:extLst>
                        <a:ext uri="{FF2B5EF4-FFF2-40B4-BE49-F238E27FC236}">
                          <a16:creationId xmlns:a16="http://schemas.microsoft.com/office/drawing/2014/main" id="{380FA1D1-9CC3-41AB-8570-0D4C3EAAD763}"/>
                        </a:ext>
                      </a:extLst>
                    </p14:cNvPr>
                    <p14:cNvContentPartPr/>
                    <p14:nvPr/>
                  </p14:nvContentPartPr>
                  <p14:xfrm>
                    <a:off x="9754358" y="2250570"/>
                    <a:ext cx="86110" cy="221325"/>
                  </p14:xfrm>
                </p:contentPart>
              </mc:Choice>
              <mc:Fallback xmlns="">
                <p:pic>
                  <p:nvPicPr>
                    <p:cNvPr id="57" name="Ink 56">
                      <a:extLst>
                        <a:ext uri="{FF2B5EF4-FFF2-40B4-BE49-F238E27FC236}">
                          <a16:creationId xmlns:a16="http://schemas.microsoft.com/office/drawing/2014/main" id="{6764B848-3CD1-4E35-ABFF-C9C27EDE2858}"/>
                        </a:ext>
                      </a:extLst>
                    </p:cNvPr>
                    <p:cNvPicPr/>
                    <p:nvPr/>
                  </p:nvPicPr>
                  <p:blipFill>
                    <a:blip r:embed="rId14"/>
                    <a:stretch>
                      <a:fillRect/>
                    </a:stretch>
                  </p:blipFill>
                  <p:spPr>
                    <a:xfrm>
                      <a:off x="9743365" y="2246659"/>
                      <a:ext cx="108096" cy="229148"/>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40" name="Ink 39">
                      <a:extLst>
                        <a:ext uri="{FF2B5EF4-FFF2-40B4-BE49-F238E27FC236}">
                          <a16:creationId xmlns:a16="http://schemas.microsoft.com/office/drawing/2014/main" id="{A20BCA7A-7D16-4E14-9B38-3862960EC480}"/>
                        </a:ext>
                      </a:extLst>
                    </p14:cNvPr>
                    <p14:cNvContentPartPr/>
                    <p14:nvPr/>
                  </p14:nvContentPartPr>
                  <p14:xfrm>
                    <a:off x="9846468" y="2262293"/>
                    <a:ext cx="86110" cy="221325"/>
                  </p14:xfrm>
                </p:contentPart>
              </mc:Choice>
              <mc:Fallback xmlns="">
                <p:pic>
                  <p:nvPicPr>
                    <p:cNvPr id="58" name="Ink 57">
                      <a:extLst>
                        <a:ext uri="{FF2B5EF4-FFF2-40B4-BE49-F238E27FC236}">
                          <a16:creationId xmlns:a16="http://schemas.microsoft.com/office/drawing/2014/main" id="{F79DF55C-9811-4002-B80B-1BD77B8F833B}"/>
                        </a:ext>
                      </a:extLst>
                    </p:cNvPr>
                    <p:cNvPicPr/>
                    <p:nvPr/>
                  </p:nvPicPr>
                  <p:blipFill>
                    <a:blip r:embed="rId14"/>
                    <a:stretch>
                      <a:fillRect/>
                    </a:stretch>
                  </p:blipFill>
                  <p:spPr>
                    <a:xfrm>
                      <a:off x="9835475" y="2258382"/>
                      <a:ext cx="108096" cy="229148"/>
                    </a:xfrm>
                    <a:prstGeom prst="rect">
                      <a:avLst/>
                    </a:prstGeom>
                  </p:spPr>
                </p:pic>
              </mc:Fallback>
            </mc:AlternateContent>
          </p:grpSp>
        </p:grpSp>
        <p:grpSp>
          <p:nvGrpSpPr>
            <p:cNvPr id="27" name="Group 26">
              <a:extLst>
                <a:ext uri="{FF2B5EF4-FFF2-40B4-BE49-F238E27FC236}">
                  <a16:creationId xmlns:a16="http://schemas.microsoft.com/office/drawing/2014/main" id="{B32254CC-085D-4BC5-A4B6-AF85E7953C42}"/>
                </a:ext>
              </a:extLst>
            </p:cNvPr>
            <p:cNvGrpSpPr/>
            <p:nvPr/>
          </p:nvGrpSpPr>
          <p:grpSpPr>
            <a:xfrm>
              <a:off x="5144975" y="3620204"/>
              <a:ext cx="2692957" cy="256919"/>
              <a:chOff x="4682533" y="3518337"/>
              <a:chExt cx="2692957" cy="256919"/>
            </a:xfrm>
          </p:grpSpPr>
          <p:cxnSp>
            <p:nvCxnSpPr>
              <p:cNvPr id="32" name="Straight Connector 31">
                <a:extLst>
                  <a:ext uri="{FF2B5EF4-FFF2-40B4-BE49-F238E27FC236}">
                    <a16:creationId xmlns:a16="http://schemas.microsoft.com/office/drawing/2014/main" id="{37CA782F-F841-4EA7-B634-0C513F286B5F}"/>
                  </a:ext>
                </a:extLst>
              </p:cNvPr>
              <p:cNvCxnSpPr>
                <a:cxnSpLocks/>
              </p:cNvCxnSpPr>
              <p:nvPr/>
            </p:nvCxnSpPr>
            <p:spPr>
              <a:xfrm>
                <a:off x="4682533" y="3647552"/>
                <a:ext cx="1326381" cy="0"/>
              </a:xfrm>
              <a:prstGeom prst="line">
                <a:avLst/>
              </a:prstGeom>
              <a:ln w="19050"/>
            </p:spPr>
            <p:style>
              <a:lnRef idx="1">
                <a:schemeClr val="dk1"/>
              </a:lnRef>
              <a:fillRef idx="0">
                <a:schemeClr val="dk1"/>
              </a:fillRef>
              <a:effectRef idx="0">
                <a:schemeClr val="dk1"/>
              </a:effectRef>
              <a:fontRef idx="minor">
                <a:schemeClr val="tx1"/>
              </a:fontRef>
            </p:style>
          </p:cxnSp>
          <p:grpSp>
            <p:nvGrpSpPr>
              <p:cNvPr id="33" name="Group 32">
                <a:extLst>
                  <a:ext uri="{FF2B5EF4-FFF2-40B4-BE49-F238E27FC236}">
                    <a16:creationId xmlns:a16="http://schemas.microsoft.com/office/drawing/2014/main" id="{7BAE0613-340D-44FD-8EE2-BAACA80E5074}"/>
                  </a:ext>
                </a:extLst>
              </p:cNvPr>
              <p:cNvGrpSpPr/>
              <p:nvPr/>
            </p:nvGrpSpPr>
            <p:grpSpPr>
              <a:xfrm>
                <a:off x="6031541" y="3518337"/>
                <a:ext cx="69481" cy="256919"/>
                <a:chOff x="9754358" y="2250570"/>
                <a:chExt cx="178220" cy="233048"/>
              </a:xfrm>
            </p:grpSpPr>
            <mc:AlternateContent xmlns:mc="http://schemas.openxmlformats.org/markup-compatibility/2006" xmlns:p14="http://schemas.microsoft.com/office/powerpoint/2010/main">
              <mc:Choice Requires="p14">
                <p:contentPart p14:bwMode="auto" r:id="rId18">
                  <p14:nvContentPartPr>
                    <p14:cNvPr id="35" name="Ink 34">
                      <a:extLst>
                        <a:ext uri="{FF2B5EF4-FFF2-40B4-BE49-F238E27FC236}">
                          <a16:creationId xmlns:a16="http://schemas.microsoft.com/office/drawing/2014/main" id="{2145BB56-84E1-4118-9E41-40D685385E4E}"/>
                        </a:ext>
                      </a:extLst>
                    </p14:cNvPr>
                    <p14:cNvContentPartPr/>
                    <p14:nvPr/>
                  </p14:nvContentPartPr>
                  <p14:xfrm>
                    <a:off x="9754358" y="2250570"/>
                    <a:ext cx="86110" cy="221325"/>
                  </p14:xfrm>
                </p:contentPart>
              </mc:Choice>
              <mc:Fallback xmlns="">
                <p:pic>
                  <p:nvPicPr>
                    <p:cNvPr id="51" name="Ink 50">
                      <a:extLst>
                        <a:ext uri="{FF2B5EF4-FFF2-40B4-BE49-F238E27FC236}">
                          <a16:creationId xmlns:a16="http://schemas.microsoft.com/office/drawing/2014/main" id="{A36A2AC5-582A-4D03-B9C9-B3F8596E71FF}"/>
                        </a:ext>
                      </a:extLst>
                    </p:cNvPr>
                    <p:cNvPicPr/>
                    <p:nvPr/>
                  </p:nvPicPr>
                  <p:blipFill>
                    <a:blip r:embed="rId14"/>
                    <a:stretch>
                      <a:fillRect/>
                    </a:stretch>
                  </p:blipFill>
                  <p:spPr>
                    <a:xfrm>
                      <a:off x="9743365" y="2246659"/>
                      <a:ext cx="108096" cy="229148"/>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36" name="Ink 35">
                      <a:extLst>
                        <a:ext uri="{FF2B5EF4-FFF2-40B4-BE49-F238E27FC236}">
                          <a16:creationId xmlns:a16="http://schemas.microsoft.com/office/drawing/2014/main" id="{237E0E60-438B-4EFB-8F19-A7B5B0D964A2}"/>
                        </a:ext>
                      </a:extLst>
                    </p14:cNvPr>
                    <p14:cNvContentPartPr/>
                    <p14:nvPr/>
                  </p14:nvContentPartPr>
                  <p14:xfrm>
                    <a:off x="9846468" y="2262293"/>
                    <a:ext cx="86110" cy="221325"/>
                  </p14:xfrm>
                </p:contentPart>
              </mc:Choice>
              <mc:Fallback xmlns="">
                <p:pic>
                  <p:nvPicPr>
                    <p:cNvPr id="52" name="Ink 51">
                      <a:extLst>
                        <a:ext uri="{FF2B5EF4-FFF2-40B4-BE49-F238E27FC236}">
                          <a16:creationId xmlns:a16="http://schemas.microsoft.com/office/drawing/2014/main" id="{62E7212A-A88D-4FB3-BC40-91881DCD3DF2}"/>
                        </a:ext>
                      </a:extLst>
                    </p:cNvPr>
                    <p:cNvPicPr/>
                    <p:nvPr/>
                  </p:nvPicPr>
                  <p:blipFill>
                    <a:blip r:embed="rId14"/>
                    <a:stretch>
                      <a:fillRect/>
                    </a:stretch>
                  </p:blipFill>
                  <p:spPr>
                    <a:xfrm>
                      <a:off x="9835475" y="2258382"/>
                      <a:ext cx="108096" cy="229148"/>
                    </a:xfrm>
                    <a:prstGeom prst="rect">
                      <a:avLst/>
                    </a:prstGeom>
                  </p:spPr>
                </p:pic>
              </mc:Fallback>
            </mc:AlternateContent>
          </p:grpSp>
          <p:cxnSp>
            <p:nvCxnSpPr>
              <p:cNvPr id="34" name="Straight Connector 33">
                <a:extLst>
                  <a:ext uri="{FF2B5EF4-FFF2-40B4-BE49-F238E27FC236}">
                    <a16:creationId xmlns:a16="http://schemas.microsoft.com/office/drawing/2014/main" id="{4A14384A-22DB-4945-B5E9-66B54AF1D61E}"/>
                  </a:ext>
                </a:extLst>
              </p:cNvPr>
              <p:cNvCxnSpPr>
                <a:cxnSpLocks/>
              </p:cNvCxnSpPr>
              <p:nvPr/>
            </p:nvCxnSpPr>
            <p:spPr>
              <a:xfrm>
                <a:off x="6080929" y="3649227"/>
                <a:ext cx="1294561" cy="0"/>
              </a:xfrm>
              <a:prstGeom prst="line">
                <a:avLst/>
              </a:prstGeom>
              <a:ln w="19050"/>
            </p:spPr>
            <p:style>
              <a:lnRef idx="1">
                <a:schemeClr val="dk1"/>
              </a:lnRef>
              <a:fillRef idx="0">
                <a:schemeClr val="dk1"/>
              </a:fillRef>
              <a:effectRef idx="0">
                <a:schemeClr val="dk1"/>
              </a:effectRef>
              <a:fontRef idx="minor">
                <a:schemeClr val="tx1"/>
              </a:fontRef>
            </p:style>
          </p:cxnSp>
        </p:grpSp>
        <p:cxnSp>
          <p:nvCxnSpPr>
            <p:cNvPr id="28" name="Straight Connector 27">
              <a:extLst>
                <a:ext uri="{FF2B5EF4-FFF2-40B4-BE49-F238E27FC236}">
                  <a16:creationId xmlns:a16="http://schemas.microsoft.com/office/drawing/2014/main" id="{11E0270F-AD68-40D4-AFA4-F631136A5D34}"/>
                </a:ext>
              </a:extLst>
            </p:cNvPr>
            <p:cNvCxnSpPr>
              <a:cxnSpLocks/>
            </p:cNvCxnSpPr>
            <p:nvPr/>
          </p:nvCxnSpPr>
          <p:spPr>
            <a:xfrm flipV="1">
              <a:off x="3882234" y="2613955"/>
              <a:ext cx="0" cy="385192"/>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A6BD1316-9E88-4180-9EF1-DA1BA26FBC61}"/>
                </a:ext>
              </a:extLst>
            </p:cNvPr>
            <p:cNvCxnSpPr>
              <a:cxnSpLocks/>
            </p:cNvCxnSpPr>
            <p:nvPr/>
          </p:nvCxnSpPr>
          <p:spPr>
            <a:xfrm flipV="1">
              <a:off x="9068859" y="2615630"/>
              <a:ext cx="0" cy="385192"/>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D4680B29-7912-4C8C-A170-67169A244031}"/>
                </a:ext>
              </a:extLst>
            </p:cNvPr>
            <p:cNvCxnSpPr>
              <a:cxnSpLocks/>
            </p:cNvCxnSpPr>
            <p:nvPr/>
          </p:nvCxnSpPr>
          <p:spPr>
            <a:xfrm>
              <a:off x="3870505" y="2726163"/>
              <a:ext cx="5203374" cy="0"/>
            </a:xfrm>
            <a:prstGeom prst="straightConnector1">
              <a:avLst/>
            </a:prstGeom>
            <a:ln>
              <a:headEnd type="triangle" w="med" len="med"/>
              <a:tailEnd type="triangle" w="med" len="med"/>
            </a:ln>
          </p:spPr>
          <p:style>
            <a:lnRef idx="1">
              <a:schemeClr val="dk1"/>
            </a:lnRef>
            <a:fillRef idx="0">
              <a:schemeClr val="dk1"/>
            </a:fillRef>
            <a:effectRef idx="0">
              <a:schemeClr val="dk1"/>
            </a:effectRef>
            <a:fontRef idx="minor">
              <a:schemeClr val="tx1"/>
            </a:fontRef>
          </p:style>
        </p:cxnSp>
        <p:sp>
          <p:nvSpPr>
            <p:cNvPr id="31" name="TextBox 30">
              <a:extLst>
                <a:ext uri="{FF2B5EF4-FFF2-40B4-BE49-F238E27FC236}">
                  <a16:creationId xmlns:a16="http://schemas.microsoft.com/office/drawing/2014/main" id="{DBBCD713-6618-42E3-8E66-9A662FF0A50E}"/>
                </a:ext>
              </a:extLst>
            </p:cNvPr>
            <p:cNvSpPr txBox="1"/>
            <p:nvPr/>
          </p:nvSpPr>
          <p:spPr>
            <a:xfrm>
              <a:off x="6091192" y="2384518"/>
              <a:ext cx="745717" cy="369332"/>
            </a:xfrm>
            <a:prstGeom prst="rect">
              <a:avLst/>
            </a:prstGeom>
            <a:noFill/>
          </p:spPr>
          <p:txBody>
            <a:bodyPr wrap="none" rtlCol="0">
              <a:spAutoFit/>
            </a:bodyPr>
            <a:lstStyle/>
            <a:p>
              <a:r>
                <a:rPr lang="en-US" dirty="0"/>
                <a:t>20 </a:t>
              </a:r>
              <a:r>
                <a:rPr lang="en-US" dirty="0" err="1"/>
                <a:t>ms</a:t>
              </a:r>
              <a:endParaRPr lang="en-US" dirty="0"/>
            </a:p>
          </p:txBody>
        </p:sp>
      </p:grpSp>
      <p:grpSp>
        <p:nvGrpSpPr>
          <p:cNvPr id="46" name="Group 45">
            <a:extLst>
              <a:ext uri="{FF2B5EF4-FFF2-40B4-BE49-F238E27FC236}">
                <a16:creationId xmlns:a16="http://schemas.microsoft.com/office/drawing/2014/main" id="{66FC8D55-6532-44D3-9B62-E0BB93315EB9}"/>
              </a:ext>
            </a:extLst>
          </p:cNvPr>
          <p:cNvGrpSpPr/>
          <p:nvPr/>
        </p:nvGrpSpPr>
        <p:grpSpPr>
          <a:xfrm>
            <a:off x="1477324" y="4695638"/>
            <a:ext cx="8794243" cy="1714198"/>
            <a:chOff x="1477324" y="4695638"/>
            <a:chExt cx="8794243" cy="1714198"/>
          </a:xfrm>
        </p:grpSpPr>
        <p:grpSp>
          <p:nvGrpSpPr>
            <p:cNvPr id="5" name="Group 4">
              <a:extLst>
                <a:ext uri="{FF2B5EF4-FFF2-40B4-BE49-F238E27FC236}">
                  <a16:creationId xmlns:a16="http://schemas.microsoft.com/office/drawing/2014/main" id="{817BA3E5-0815-4486-9857-46E38CE85966}"/>
                </a:ext>
              </a:extLst>
            </p:cNvPr>
            <p:cNvGrpSpPr/>
            <p:nvPr/>
          </p:nvGrpSpPr>
          <p:grpSpPr>
            <a:xfrm>
              <a:off x="2965892" y="4797219"/>
              <a:ext cx="7305675" cy="923925"/>
              <a:chOff x="1257456" y="2002395"/>
              <a:chExt cx="7305675" cy="923925"/>
            </a:xfrm>
          </p:grpSpPr>
          <p:grpSp>
            <p:nvGrpSpPr>
              <p:cNvPr id="6" name="Group 5">
                <a:extLst>
                  <a:ext uri="{FF2B5EF4-FFF2-40B4-BE49-F238E27FC236}">
                    <a16:creationId xmlns:a16="http://schemas.microsoft.com/office/drawing/2014/main" id="{8505B8D5-403C-4DA8-B9FB-E5270B5A9A47}"/>
                  </a:ext>
                </a:extLst>
              </p:cNvPr>
              <p:cNvGrpSpPr/>
              <p:nvPr/>
            </p:nvGrpSpPr>
            <p:grpSpPr>
              <a:xfrm>
                <a:off x="1337187" y="2696048"/>
                <a:ext cx="123148" cy="161034"/>
                <a:chOff x="9754358" y="2250570"/>
                <a:chExt cx="178220" cy="233048"/>
              </a:xfrm>
            </p:grpSpPr>
            <mc:AlternateContent xmlns:mc="http://schemas.openxmlformats.org/markup-compatibility/2006" xmlns:p14="http://schemas.microsoft.com/office/powerpoint/2010/main">
              <mc:Choice Requires="p14">
                <p:contentPart p14:bwMode="auto" r:id="rId20">
                  <p14:nvContentPartPr>
                    <p14:cNvPr id="11" name="Ink 10">
                      <a:extLst>
                        <a:ext uri="{FF2B5EF4-FFF2-40B4-BE49-F238E27FC236}">
                          <a16:creationId xmlns:a16="http://schemas.microsoft.com/office/drawing/2014/main" id="{31A2BD5C-1D4B-482B-9CDA-811A9D5FE505}"/>
                        </a:ext>
                      </a:extLst>
                    </p14:cNvPr>
                    <p14:cNvContentPartPr/>
                    <p14:nvPr/>
                  </p14:nvContentPartPr>
                  <p14:xfrm>
                    <a:off x="9754358" y="2250570"/>
                    <a:ext cx="86110" cy="221325"/>
                  </p14:xfrm>
                </p:contentPart>
              </mc:Choice>
              <mc:Fallback xmlns="">
                <p:pic>
                  <p:nvPicPr>
                    <p:cNvPr id="119" name="Ink 118">
                      <a:extLst>
                        <a:ext uri="{FF2B5EF4-FFF2-40B4-BE49-F238E27FC236}">
                          <a16:creationId xmlns:a16="http://schemas.microsoft.com/office/drawing/2014/main" id="{8712D4F6-3095-48A9-9120-0AB75A5F0741}"/>
                        </a:ext>
                      </a:extLst>
                    </p:cNvPr>
                    <p:cNvPicPr/>
                    <p:nvPr/>
                  </p:nvPicPr>
                  <p:blipFill>
                    <a:blip r:embed="rId21"/>
                    <a:stretch>
                      <a:fillRect/>
                    </a:stretch>
                  </p:blipFill>
                  <p:spPr>
                    <a:xfrm>
                      <a:off x="9748133" y="2244335"/>
                      <a:ext cx="98560" cy="233794"/>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12" name="Ink 11">
                      <a:extLst>
                        <a:ext uri="{FF2B5EF4-FFF2-40B4-BE49-F238E27FC236}">
                          <a16:creationId xmlns:a16="http://schemas.microsoft.com/office/drawing/2014/main" id="{5D4DFF3A-6230-498D-BC3D-5FD98C40B290}"/>
                        </a:ext>
                      </a:extLst>
                    </p14:cNvPr>
                    <p14:cNvContentPartPr/>
                    <p14:nvPr/>
                  </p14:nvContentPartPr>
                  <p14:xfrm>
                    <a:off x="9846468" y="2262293"/>
                    <a:ext cx="86110" cy="221325"/>
                  </p14:xfrm>
                </p:contentPart>
              </mc:Choice>
              <mc:Fallback xmlns="">
                <p:pic>
                  <p:nvPicPr>
                    <p:cNvPr id="120" name="Ink 119">
                      <a:extLst>
                        <a:ext uri="{FF2B5EF4-FFF2-40B4-BE49-F238E27FC236}">
                          <a16:creationId xmlns:a16="http://schemas.microsoft.com/office/drawing/2014/main" id="{31EAC737-9E3A-4E24-8D34-FF9E6E523349}"/>
                        </a:ext>
                      </a:extLst>
                    </p:cNvPr>
                    <p:cNvPicPr/>
                    <p:nvPr/>
                  </p:nvPicPr>
                  <p:blipFill>
                    <a:blip r:embed="rId21"/>
                    <a:stretch>
                      <a:fillRect/>
                    </a:stretch>
                  </p:blipFill>
                  <p:spPr>
                    <a:xfrm>
                      <a:off x="9840243" y="2256058"/>
                      <a:ext cx="98560" cy="233794"/>
                    </a:xfrm>
                    <a:prstGeom prst="rect">
                      <a:avLst/>
                    </a:prstGeom>
                  </p:spPr>
                </p:pic>
              </mc:Fallback>
            </mc:AlternateContent>
          </p:grpSp>
          <p:pic>
            <p:nvPicPr>
              <p:cNvPr id="7" name="Graphic 6">
                <a:extLst>
                  <a:ext uri="{FF2B5EF4-FFF2-40B4-BE49-F238E27FC236}">
                    <a16:creationId xmlns:a16="http://schemas.microsoft.com/office/drawing/2014/main" id="{C881B8C7-168E-4BA5-9D16-E17F3378BA92}"/>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1257456" y="2002395"/>
                <a:ext cx="7305675" cy="923925"/>
              </a:xfrm>
              <a:prstGeom prst="rect">
                <a:avLst/>
              </a:prstGeom>
            </p:spPr>
          </p:pic>
          <p:grpSp>
            <p:nvGrpSpPr>
              <p:cNvPr id="8" name="Group 7">
                <a:extLst>
                  <a:ext uri="{FF2B5EF4-FFF2-40B4-BE49-F238E27FC236}">
                    <a16:creationId xmlns:a16="http://schemas.microsoft.com/office/drawing/2014/main" id="{AB82803C-3005-4B32-B730-2D2090E58C46}"/>
                  </a:ext>
                </a:extLst>
              </p:cNvPr>
              <p:cNvGrpSpPr/>
              <p:nvPr/>
            </p:nvGrpSpPr>
            <p:grpSpPr>
              <a:xfrm>
                <a:off x="8372708" y="2687675"/>
                <a:ext cx="123148" cy="161034"/>
                <a:chOff x="9754358" y="2250570"/>
                <a:chExt cx="178220" cy="233048"/>
              </a:xfrm>
            </p:grpSpPr>
            <mc:AlternateContent xmlns:mc="http://schemas.openxmlformats.org/markup-compatibility/2006" xmlns:p14="http://schemas.microsoft.com/office/powerpoint/2010/main">
              <mc:Choice Requires="p14">
                <p:contentPart p14:bwMode="auto" r:id="rId25">
                  <p14:nvContentPartPr>
                    <p14:cNvPr id="9" name="Ink 8">
                      <a:extLst>
                        <a:ext uri="{FF2B5EF4-FFF2-40B4-BE49-F238E27FC236}">
                          <a16:creationId xmlns:a16="http://schemas.microsoft.com/office/drawing/2014/main" id="{CC6F3B91-8413-4B9F-9C41-7F13CE0A0E7B}"/>
                        </a:ext>
                      </a:extLst>
                    </p14:cNvPr>
                    <p14:cNvContentPartPr/>
                    <p14:nvPr/>
                  </p14:nvContentPartPr>
                  <p14:xfrm>
                    <a:off x="9754358" y="2250570"/>
                    <a:ext cx="86110" cy="221325"/>
                  </p14:xfrm>
                </p:contentPart>
              </mc:Choice>
              <mc:Fallback xmlns="">
                <p:pic>
                  <p:nvPicPr>
                    <p:cNvPr id="116" name="Ink 115">
                      <a:extLst>
                        <a:ext uri="{FF2B5EF4-FFF2-40B4-BE49-F238E27FC236}">
                          <a16:creationId xmlns:a16="http://schemas.microsoft.com/office/drawing/2014/main" id="{712C2335-0716-4405-96CC-B0EA0C67378E}"/>
                        </a:ext>
                      </a:extLst>
                    </p:cNvPr>
                    <p:cNvPicPr/>
                    <p:nvPr/>
                  </p:nvPicPr>
                  <p:blipFill>
                    <a:blip r:embed="rId21"/>
                    <a:stretch>
                      <a:fillRect/>
                    </a:stretch>
                  </p:blipFill>
                  <p:spPr>
                    <a:xfrm>
                      <a:off x="9748133" y="2244335"/>
                      <a:ext cx="98560" cy="233794"/>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10" name="Ink 9">
                      <a:extLst>
                        <a:ext uri="{FF2B5EF4-FFF2-40B4-BE49-F238E27FC236}">
                          <a16:creationId xmlns:a16="http://schemas.microsoft.com/office/drawing/2014/main" id="{8ED12402-4259-4641-BAC6-FD5D960FA46F}"/>
                        </a:ext>
                      </a:extLst>
                    </p14:cNvPr>
                    <p14:cNvContentPartPr/>
                    <p14:nvPr/>
                  </p14:nvContentPartPr>
                  <p14:xfrm>
                    <a:off x="9846468" y="2262293"/>
                    <a:ext cx="86110" cy="221325"/>
                  </p14:xfrm>
                </p:contentPart>
              </mc:Choice>
              <mc:Fallback xmlns="">
                <p:pic>
                  <p:nvPicPr>
                    <p:cNvPr id="118" name="Ink 117">
                      <a:extLst>
                        <a:ext uri="{FF2B5EF4-FFF2-40B4-BE49-F238E27FC236}">
                          <a16:creationId xmlns:a16="http://schemas.microsoft.com/office/drawing/2014/main" id="{AC44B94A-B797-4CE9-B0F2-ED9FDC75F4A0}"/>
                        </a:ext>
                      </a:extLst>
                    </p:cNvPr>
                    <p:cNvPicPr/>
                    <p:nvPr/>
                  </p:nvPicPr>
                  <p:blipFill>
                    <a:blip r:embed="rId21"/>
                    <a:stretch>
                      <a:fillRect/>
                    </a:stretch>
                  </p:blipFill>
                  <p:spPr>
                    <a:xfrm>
                      <a:off x="9840243" y="2256058"/>
                      <a:ext cx="98560" cy="233794"/>
                    </a:xfrm>
                    <a:prstGeom prst="rect">
                      <a:avLst/>
                    </a:prstGeom>
                  </p:spPr>
                </p:pic>
              </mc:Fallback>
            </mc:AlternateContent>
          </p:grpSp>
        </p:grpSp>
        <p:cxnSp>
          <p:nvCxnSpPr>
            <p:cNvPr id="13" name="Straight Arrow Connector 12">
              <a:extLst>
                <a:ext uri="{FF2B5EF4-FFF2-40B4-BE49-F238E27FC236}">
                  <a16:creationId xmlns:a16="http://schemas.microsoft.com/office/drawing/2014/main" id="{CE9F5E04-6775-4AAA-8B6B-845BD166FF49}"/>
                </a:ext>
              </a:extLst>
            </p:cNvPr>
            <p:cNvCxnSpPr/>
            <p:nvPr/>
          </p:nvCxnSpPr>
          <p:spPr>
            <a:xfrm>
              <a:off x="3436752" y="5085848"/>
              <a:ext cx="6340510" cy="0"/>
            </a:xfrm>
            <a:prstGeom prst="straightConnector1">
              <a:avLst/>
            </a:prstGeom>
            <a:ln>
              <a:headEnd type="triangle" w="med" len="med"/>
              <a:tailEnd type="triangle" w="med" len="med"/>
            </a:ln>
          </p:spPr>
          <p:style>
            <a:lnRef idx="1">
              <a:schemeClr val="dk1"/>
            </a:lnRef>
            <a:fillRef idx="0">
              <a:schemeClr val="dk1"/>
            </a:fillRef>
            <a:effectRef idx="0">
              <a:schemeClr val="dk1"/>
            </a:effectRef>
            <a:fontRef idx="minor">
              <a:schemeClr val="tx1"/>
            </a:fontRef>
          </p:style>
        </p:cxnSp>
        <p:sp>
          <p:nvSpPr>
            <p:cNvPr id="14" name="TextBox 13">
              <a:extLst>
                <a:ext uri="{FF2B5EF4-FFF2-40B4-BE49-F238E27FC236}">
                  <a16:creationId xmlns:a16="http://schemas.microsoft.com/office/drawing/2014/main" id="{72AC8F4C-1A9C-4567-A6F1-B420C792D010}"/>
                </a:ext>
              </a:extLst>
            </p:cNvPr>
            <p:cNvSpPr txBox="1"/>
            <p:nvPr/>
          </p:nvSpPr>
          <p:spPr>
            <a:xfrm>
              <a:off x="1477324" y="4695638"/>
              <a:ext cx="1657978" cy="830997"/>
            </a:xfrm>
            <a:prstGeom prst="rect">
              <a:avLst/>
            </a:prstGeom>
            <a:noFill/>
          </p:spPr>
          <p:txBody>
            <a:bodyPr wrap="square" rtlCol="0">
              <a:spAutoFit/>
            </a:bodyPr>
            <a:lstStyle/>
            <a:p>
              <a:pPr algn="ctr"/>
              <a:r>
                <a:rPr lang="en-US" sz="2400" dirty="0" err="1"/>
                <a:t>XFEL</a:t>
              </a:r>
              <a:r>
                <a:rPr lang="en-US" sz="2400" dirty="0"/>
                <a:t> user’s preference</a:t>
              </a:r>
            </a:p>
          </p:txBody>
        </p:sp>
        <p:sp>
          <p:nvSpPr>
            <p:cNvPr id="15" name="TextBox 14">
              <a:extLst>
                <a:ext uri="{FF2B5EF4-FFF2-40B4-BE49-F238E27FC236}">
                  <a16:creationId xmlns:a16="http://schemas.microsoft.com/office/drawing/2014/main" id="{C45EBE25-9258-4A9A-B606-565302BDFE79}"/>
                </a:ext>
              </a:extLst>
            </p:cNvPr>
            <p:cNvSpPr txBox="1"/>
            <p:nvPr/>
          </p:nvSpPr>
          <p:spPr>
            <a:xfrm>
              <a:off x="5878502" y="4744204"/>
              <a:ext cx="1356462" cy="369332"/>
            </a:xfrm>
            <a:prstGeom prst="rect">
              <a:avLst/>
            </a:prstGeom>
            <a:noFill/>
          </p:spPr>
          <p:txBody>
            <a:bodyPr wrap="none" rtlCol="0">
              <a:spAutoFit/>
            </a:bodyPr>
            <a:lstStyle/>
            <a:p>
              <a:r>
                <a:rPr lang="en-US" dirty="0"/>
                <a:t> (1 – 50) </a:t>
              </a:r>
              <a:r>
                <a:rPr lang="en-US" dirty="0" err="1">
                  <a:latin typeface="Symbol" panose="05050102010706020507" pitchFamily="18" charset="2"/>
                </a:rPr>
                <a:t>m</a:t>
              </a:r>
              <a:r>
                <a:rPr lang="en-US" dirty="0" err="1"/>
                <a:t>s</a:t>
              </a:r>
              <a:endParaRPr lang="en-US" dirty="0"/>
            </a:p>
          </p:txBody>
        </p:sp>
        <p:sp>
          <p:nvSpPr>
            <p:cNvPr id="16" name="TextBox 15">
              <a:extLst>
                <a:ext uri="{FF2B5EF4-FFF2-40B4-BE49-F238E27FC236}">
                  <a16:creationId xmlns:a16="http://schemas.microsoft.com/office/drawing/2014/main" id="{D65D00A1-FB92-41D9-8747-AB8B8DD7AFF1}"/>
                </a:ext>
              </a:extLst>
            </p:cNvPr>
            <p:cNvSpPr txBox="1"/>
            <p:nvPr/>
          </p:nvSpPr>
          <p:spPr>
            <a:xfrm>
              <a:off x="5900273" y="5489458"/>
              <a:ext cx="1331198" cy="369332"/>
            </a:xfrm>
            <a:prstGeom prst="rect">
              <a:avLst/>
            </a:prstGeom>
            <a:noFill/>
          </p:spPr>
          <p:txBody>
            <a:bodyPr wrap="none" rtlCol="0">
              <a:spAutoFit/>
            </a:bodyPr>
            <a:lstStyle/>
            <a:p>
              <a:r>
                <a:rPr lang="en-US" b="1" dirty="0"/>
                <a:t>X-ray pulses</a:t>
              </a:r>
            </a:p>
          </p:txBody>
        </p:sp>
        <p:sp>
          <p:nvSpPr>
            <p:cNvPr id="45" name="TextBox 44">
              <a:extLst>
                <a:ext uri="{FF2B5EF4-FFF2-40B4-BE49-F238E27FC236}">
                  <a16:creationId xmlns:a16="http://schemas.microsoft.com/office/drawing/2014/main" id="{9F104041-ACBF-43ED-A26B-0563D34B599A}"/>
                </a:ext>
              </a:extLst>
            </p:cNvPr>
            <p:cNvSpPr txBox="1"/>
            <p:nvPr/>
          </p:nvSpPr>
          <p:spPr>
            <a:xfrm>
              <a:off x="4782193" y="5948171"/>
              <a:ext cx="3586751" cy="461665"/>
            </a:xfrm>
            <a:prstGeom prst="rect">
              <a:avLst/>
            </a:prstGeom>
            <a:noFill/>
          </p:spPr>
          <p:txBody>
            <a:bodyPr wrap="none" rtlCol="0">
              <a:spAutoFit/>
            </a:bodyPr>
            <a:lstStyle/>
            <a:p>
              <a:r>
                <a:rPr lang="en-US" sz="2400" dirty="0"/>
                <a:t>collect data pulse-by-pulse </a:t>
              </a:r>
            </a:p>
          </p:txBody>
        </p:sp>
      </p:grpSp>
    </p:spTree>
    <p:extLst>
      <p:ext uri="{BB962C8B-B14F-4D97-AF65-F5344CB8AC3E}">
        <p14:creationId xmlns:p14="http://schemas.microsoft.com/office/powerpoint/2010/main" val="4147630589"/>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a:extLst>
              <a:ext uri="{FF2B5EF4-FFF2-40B4-BE49-F238E27FC236}">
                <a16:creationId xmlns:a16="http://schemas.microsoft.com/office/drawing/2014/main" id="{FAA1296A-72A8-4B29-8BEB-0C06BA71CCF3}"/>
              </a:ext>
            </a:extLst>
          </p:cNvPr>
          <p:cNvGrpSpPr/>
          <p:nvPr/>
        </p:nvGrpSpPr>
        <p:grpSpPr>
          <a:xfrm>
            <a:off x="5203371" y="726306"/>
            <a:ext cx="5812970" cy="3823922"/>
            <a:chOff x="1201665" y="1006248"/>
            <a:chExt cx="7209590" cy="4410075"/>
          </a:xfrm>
        </p:grpSpPr>
        <p:pic>
          <p:nvPicPr>
            <p:cNvPr id="3" name="Picture 2">
              <a:extLst>
                <a:ext uri="{FF2B5EF4-FFF2-40B4-BE49-F238E27FC236}">
                  <a16:creationId xmlns:a16="http://schemas.microsoft.com/office/drawing/2014/main" id="{6F5195E6-EF74-42FA-9834-5C3948D229F5}"/>
                </a:ext>
              </a:extLst>
            </p:cNvPr>
            <p:cNvPicPr>
              <a:picLocks noChangeAspect="1"/>
            </p:cNvPicPr>
            <p:nvPr/>
          </p:nvPicPr>
          <p:blipFill>
            <a:blip r:embed="rId5"/>
            <a:stretch>
              <a:fillRect/>
            </a:stretch>
          </p:blipFill>
          <p:spPr>
            <a:xfrm>
              <a:off x="1734230" y="1006248"/>
              <a:ext cx="6677025" cy="4410075"/>
            </a:xfrm>
            <a:prstGeom prst="rect">
              <a:avLst/>
            </a:prstGeom>
          </p:spPr>
        </p:pic>
        <p:sp>
          <p:nvSpPr>
            <p:cNvPr id="4" name="TextBox 3">
              <a:extLst>
                <a:ext uri="{FF2B5EF4-FFF2-40B4-BE49-F238E27FC236}">
                  <a16:creationId xmlns:a16="http://schemas.microsoft.com/office/drawing/2014/main" id="{61142A80-6952-4BC7-8A63-FE8DCC906D05}"/>
                </a:ext>
              </a:extLst>
            </p:cNvPr>
            <p:cNvSpPr txBox="1"/>
            <p:nvPr/>
          </p:nvSpPr>
          <p:spPr>
            <a:xfrm>
              <a:off x="6958583" y="1307954"/>
              <a:ext cx="1290661" cy="425945"/>
            </a:xfrm>
            <a:prstGeom prst="rect">
              <a:avLst/>
            </a:prstGeom>
            <a:noFill/>
            <a:ln>
              <a:solidFill>
                <a:schemeClr val="tx1">
                  <a:lumMod val="50000"/>
                </a:schemeClr>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lumMod val="50000"/>
                    </a:srgbClr>
                  </a:solidFill>
                  <a:effectLst/>
                  <a:uLnTx/>
                  <a:uFillTx/>
                  <a:latin typeface="Arial"/>
                  <a:ea typeface="+mn-ea"/>
                  <a:cs typeface="+mn-cs"/>
                </a:rPr>
                <a:t>50,4611</a:t>
              </a:r>
            </a:p>
          </p:txBody>
        </p:sp>
        <p:cxnSp>
          <p:nvCxnSpPr>
            <p:cNvPr id="6" name="Straight Arrow Connector 5">
              <a:extLst>
                <a:ext uri="{FF2B5EF4-FFF2-40B4-BE49-F238E27FC236}">
                  <a16:creationId xmlns:a16="http://schemas.microsoft.com/office/drawing/2014/main" id="{FD21C51B-2F17-4555-A1BC-48E295DFDD17}"/>
                </a:ext>
              </a:extLst>
            </p:cNvPr>
            <p:cNvCxnSpPr/>
            <p:nvPr/>
          </p:nvCxnSpPr>
          <p:spPr>
            <a:xfrm flipV="1">
              <a:off x="7445823" y="1676401"/>
              <a:ext cx="0" cy="174171"/>
            </a:xfrm>
            <a:prstGeom prst="straightConnector1">
              <a:avLst/>
            </a:prstGeom>
            <a:ln>
              <a:headEnd type="triangle" w="med" len="med"/>
              <a:tailEnd type="none" w="med" len="med"/>
            </a:ln>
          </p:spPr>
          <p:style>
            <a:lnRef idx="2">
              <a:schemeClr val="dk1"/>
            </a:lnRef>
            <a:fillRef idx="0">
              <a:schemeClr val="dk1"/>
            </a:fillRef>
            <a:effectRef idx="1">
              <a:schemeClr val="dk1"/>
            </a:effectRef>
            <a:fontRef idx="minor">
              <a:schemeClr val="tx1"/>
            </a:fontRef>
          </p:style>
        </p:cxnSp>
        <p:sp>
          <p:nvSpPr>
            <p:cNvPr id="7" name="TextBox 6">
              <a:extLst>
                <a:ext uri="{FF2B5EF4-FFF2-40B4-BE49-F238E27FC236}">
                  <a16:creationId xmlns:a16="http://schemas.microsoft.com/office/drawing/2014/main" id="{98737194-41BA-467E-A07D-A29B9F1B3372}"/>
                </a:ext>
              </a:extLst>
            </p:cNvPr>
            <p:cNvSpPr txBox="1"/>
            <p:nvPr/>
          </p:nvSpPr>
          <p:spPr>
            <a:xfrm>
              <a:off x="5508170" y="1589312"/>
              <a:ext cx="1255950" cy="425945"/>
            </a:xfrm>
            <a:prstGeom prst="rect">
              <a:avLst/>
            </a:prstGeom>
            <a:noFill/>
            <a:ln>
              <a:solidFill>
                <a:schemeClr val="tx1">
                  <a:lumMod val="50000"/>
                </a:schemeClr>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lumMod val="50000"/>
                    </a:srgbClr>
                  </a:solidFill>
                  <a:effectLst/>
                  <a:uLnTx/>
                  <a:uFillTx/>
                  <a:latin typeface="Arial"/>
                  <a:ea typeface="+mn-ea"/>
                  <a:cs typeface="+mn-cs"/>
                </a:rPr>
                <a:t>36,4209</a:t>
              </a:r>
            </a:p>
          </p:txBody>
        </p:sp>
        <p:cxnSp>
          <p:nvCxnSpPr>
            <p:cNvPr id="8" name="Straight Arrow Connector 7">
              <a:extLst>
                <a:ext uri="{FF2B5EF4-FFF2-40B4-BE49-F238E27FC236}">
                  <a16:creationId xmlns:a16="http://schemas.microsoft.com/office/drawing/2014/main" id="{A82867DB-FE1D-4B69-A671-E6DAE3F6A102}"/>
                </a:ext>
              </a:extLst>
            </p:cNvPr>
            <p:cNvCxnSpPr>
              <a:cxnSpLocks/>
            </p:cNvCxnSpPr>
            <p:nvPr/>
          </p:nvCxnSpPr>
          <p:spPr>
            <a:xfrm flipH="1" flipV="1">
              <a:off x="3679373" y="3320142"/>
              <a:ext cx="250370" cy="413658"/>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10" name="Straight Arrow Connector 9">
              <a:extLst>
                <a:ext uri="{FF2B5EF4-FFF2-40B4-BE49-F238E27FC236}">
                  <a16:creationId xmlns:a16="http://schemas.microsoft.com/office/drawing/2014/main" id="{12EF9C65-1C14-4BF1-80B7-17381A8C974E}"/>
                </a:ext>
              </a:extLst>
            </p:cNvPr>
            <p:cNvCxnSpPr/>
            <p:nvPr/>
          </p:nvCxnSpPr>
          <p:spPr>
            <a:xfrm flipV="1">
              <a:off x="6008915" y="1970319"/>
              <a:ext cx="0" cy="174171"/>
            </a:xfrm>
            <a:prstGeom prst="straightConnector1">
              <a:avLst/>
            </a:prstGeom>
            <a:ln>
              <a:headEnd type="triangle" w="med" len="med"/>
              <a:tailEnd type="none" w="med" len="med"/>
            </a:ln>
          </p:spPr>
          <p:style>
            <a:lnRef idx="2">
              <a:schemeClr val="dk1"/>
            </a:lnRef>
            <a:fillRef idx="0">
              <a:schemeClr val="dk1"/>
            </a:fillRef>
            <a:effectRef idx="1">
              <a:schemeClr val="dk1"/>
            </a:effectRef>
            <a:fontRef idx="minor">
              <a:schemeClr val="tx1"/>
            </a:fontRef>
          </p:style>
        </p:cxnSp>
        <p:sp>
          <p:nvSpPr>
            <p:cNvPr id="11" name="TextBox 10">
              <a:extLst>
                <a:ext uri="{FF2B5EF4-FFF2-40B4-BE49-F238E27FC236}">
                  <a16:creationId xmlns:a16="http://schemas.microsoft.com/office/drawing/2014/main" id="{0C3DEE36-F35A-41F8-B8E3-88DE12F82EDB}"/>
                </a:ext>
              </a:extLst>
            </p:cNvPr>
            <p:cNvSpPr txBox="1"/>
            <p:nvPr/>
          </p:nvSpPr>
          <p:spPr>
            <a:xfrm>
              <a:off x="4158348" y="2013855"/>
              <a:ext cx="1255663" cy="425945"/>
            </a:xfrm>
            <a:prstGeom prst="rect">
              <a:avLst/>
            </a:prstGeom>
            <a:noFill/>
            <a:ln>
              <a:solidFill>
                <a:schemeClr val="tx1">
                  <a:lumMod val="50000"/>
                </a:schemeClr>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lumMod val="50000"/>
                    </a:srgbClr>
                  </a:solidFill>
                  <a:effectLst/>
                  <a:uLnTx/>
                  <a:uFillTx/>
                  <a:latin typeface="Arial"/>
                  <a:ea typeface="+mn-ea"/>
                  <a:cs typeface="+mn-cs"/>
                </a:rPr>
                <a:t>23,3625</a:t>
              </a:r>
            </a:p>
          </p:txBody>
        </p:sp>
        <p:cxnSp>
          <p:nvCxnSpPr>
            <p:cNvPr id="12" name="Straight Arrow Connector 11">
              <a:extLst>
                <a:ext uri="{FF2B5EF4-FFF2-40B4-BE49-F238E27FC236}">
                  <a16:creationId xmlns:a16="http://schemas.microsoft.com/office/drawing/2014/main" id="{CD4DD53A-6AF9-406C-AC5C-A4764982262E}"/>
                </a:ext>
              </a:extLst>
            </p:cNvPr>
            <p:cNvCxnSpPr/>
            <p:nvPr/>
          </p:nvCxnSpPr>
          <p:spPr>
            <a:xfrm flipV="1">
              <a:off x="4659089" y="2394862"/>
              <a:ext cx="0" cy="174171"/>
            </a:xfrm>
            <a:prstGeom prst="straightConnector1">
              <a:avLst/>
            </a:prstGeom>
            <a:ln>
              <a:headEnd type="triangle" w="med" len="med"/>
              <a:tailEnd type="none" w="med" len="med"/>
            </a:ln>
          </p:spPr>
          <p:style>
            <a:lnRef idx="2">
              <a:schemeClr val="dk1"/>
            </a:lnRef>
            <a:fillRef idx="0">
              <a:schemeClr val="dk1"/>
            </a:fillRef>
            <a:effectRef idx="1">
              <a:schemeClr val="dk1"/>
            </a:effectRef>
            <a:fontRef idx="minor">
              <a:schemeClr val="tx1"/>
            </a:fontRef>
          </p:style>
        </p:cxnSp>
        <p:cxnSp>
          <p:nvCxnSpPr>
            <p:cNvPr id="13" name="Straight Arrow Connector 12">
              <a:extLst>
                <a:ext uri="{FF2B5EF4-FFF2-40B4-BE49-F238E27FC236}">
                  <a16:creationId xmlns:a16="http://schemas.microsoft.com/office/drawing/2014/main" id="{4BC0FA80-25B5-4302-B5EC-FD0D4679E1CF}"/>
                </a:ext>
              </a:extLst>
            </p:cNvPr>
            <p:cNvCxnSpPr>
              <a:cxnSpLocks/>
            </p:cNvCxnSpPr>
            <p:nvPr/>
          </p:nvCxnSpPr>
          <p:spPr>
            <a:xfrm flipH="1" flipV="1">
              <a:off x="4659086" y="2960914"/>
              <a:ext cx="315687" cy="468084"/>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14" name="TextBox 13">
              <a:extLst>
                <a:ext uri="{FF2B5EF4-FFF2-40B4-BE49-F238E27FC236}">
                  <a16:creationId xmlns:a16="http://schemas.microsoft.com/office/drawing/2014/main" id="{DBA8E750-1803-4C1D-BE6F-E13E0F4FEFAA}"/>
                </a:ext>
              </a:extLst>
            </p:cNvPr>
            <p:cNvSpPr txBox="1"/>
            <p:nvPr/>
          </p:nvSpPr>
          <p:spPr>
            <a:xfrm>
              <a:off x="4931229" y="3254828"/>
              <a:ext cx="130035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solidFill>
                  <a:effectLst/>
                  <a:uLnTx/>
                  <a:uFillTx/>
                  <a:latin typeface="Arial"/>
                  <a:ea typeface="+mn-ea"/>
                  <a:cs typeface="+mn-cs"/>
                </a:rPr>
                <a:t>93.7 MV/m</a:t>
              </a:r>
            </a:p>
          </p:txBody>
        </p:sp>
        <p:sp>
          <p:nvSpPr>
            <p:cNvPr id="18" name="TextBox 17">
              <a:extLst>
                <a:ext uri="{FF2B5EF4-FFF2-40B4-BE49-F238E27FC236}">
                  <a16:creationId xmlns:a16="http://schemas.microsoft.com/office/drawing/2014/main" id="{72A634EB-6D21-48DE-9593-F21D06B69857}"/>
                </a:ext>
              </a:extLst>
            </p:cNvPr>
            <p:cNvSpPr txBox="1"/>
            <p:nvPr/>
          </p:nvSpPr>
          <p:spPr>
            <a:xfrm>
              <a:off x="3875315" y="3581399"/>
              <a:ext cx="121911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solidFill>
                  <a:effectLst/>
                  <a:uLnTx/>
                  <a:uFillTx/>
                  <a:latin typeface="Arial"/>
                  <a:ea typeface="+mn-ea"/>
                  <a:cs typeface="+mn-cs"/>
                </a:rPr>
                <a:t>117 MV/m</a:t>
              </a:r>
            </a:p>
          </p:txBody>
        </p:sp>
        <p:cxnSp>
          <p:nvCxnSpPr>
            <p:cNvPr id="19" name="Straight Arrow Connector 18">
              <a:extLst>
                <a:ext uri="{FF2B5EF4-FFF2-40B4-BE49-F238E27FC236}">
                  <a16:creationId xmlns:a16="http://schemas.microsoft.com/office/drawing/2014/main" id="{50A0F3AF-0D0A-4B35-9397-04ED7448A614}"/>
                </a:ext>
              </a:extLst>
            </p:cNvPr>
            <p:cNvCxnSpPr>
              <a:cxnSpLocks/>
            </p:cNvCxnSpPr>
            <p:nvPr/>
          </p:nvCxnSpPr>
          <p:spPr>
            <a:xfrm flipH="1" flipV="1">
              <a:off x="5780314" y="2623456"/>
              <a:ext cx="315687" cy="468084"/>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0" name="TextBox 19">
              <a:extLst>
                <a:ext uri="{FF2B5EF4-FFF2-40B4-BE49-F238E27FC236}">
                  <a16:creationId xmlns:a16="http://schemas.microsoft.com/office/drawing/2014/main" id="{39C04EBA-65B3-41BA-9E43-757BAE0AAFA0}"/>
                </a:ext>
              </a:extLst>
            </p:cNvPr>
            <p:cNvSpPr txBox="1"/>
            <p:nvPr/>
          </p:nvSpPr>
          <p:spPr>
            <a:xfrm>
              <a:off x="6030686" y="2895599"/>
              <a:ext cx="130035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solidFill>
                  <a:effectLst/>
                  <a:uLnTx/>
                  <a:uFillTx/>
                  <a:latin typeface="Arial"/>
                  <a:ea typeface="+mn-ea"/>
                  <a:cs typeface="+mn-cs"/>
                </a:rPr>
                <a:t>77.7 MV/m</a:t>
              </a:r>
            </a:p>
          </p:txBody>
        </p:sp>
        <p:sp>
          <p:nvSpPr>
            <p:cNvPr id="21" name="TextBox 20">
              <a:extLst>
                <a:ext uri="{FF2B5EF4-FFF2-40B4-BE49-F238E27FC236}">
                  <a16:creationId xmlns:a16="http://schemas.microsoft.com/office/drawing/2014/main" id="{E12E627F-8BBF-4832-9648-53C77C9458CD}"/>
                </a:ext>
              </a:extLst>
            </p:cNvPr>
            <p:cNvSpPr txBox="1"/>
            <p:nvPr/>
          </p:nvSpPr>
          <p:spPr>
            <a:xfrm rot="16200000">
              <a:off x="-342508" y="3355476"/>
              <a:ext cx="348845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47484A"/>
                  </a:solidFill>
                  <a:effectLst/>
                  <a:uLnTx/>
                  <a:uFillTx/>
                  <a:latin typeface="Arial"/>
                  <a:ea typeface="+mn-ea"/>
                  <a:cs typeface="+mn-cs"/>
                </a:rPr>
                <a:t>Witness bunch energy (MeV)</a:t>
              </a:r>
            </a:p>
          </p:txBody>
        </p:sp>
      </p:grpSp>
      <p:graphicFrame>
        <p:nvGraphicFramePr>
          <p:cNvPr id="31" name="Table 30">
            <a:extLst>
              <a:ext uri="{FF2B5EF4-FFF2-40B4-BE49-F238E27FC236}">
                <a16:creationId xmlns:a16="http://schemas.microsoft.com/office/drawing/2014/main" id="{DEA9AD68-075D-45DD-B243-BF930CA43105}"/>
              </a:ext>
            </a:extLst>
          </p:cNvPr>
          <p:cNvGraphicFramePr>
            <a:graphicFrameLocks noGrp="1"/>
          </p:cNvGraphicFramePr>
          <p:nvPr/>
        </p:nvGraphicFramePr>
        <p:xfrm>
          <a:off x="1742624" y="5029060"/>
          <a:ext cx="7073900" cy="1550670"/>
        </p:xfrm>
        <a:graphic>
          <a:graphicData uri="http://schemas.openxmlformats.org/drawingml/2006/table">
            <a:tbl>
              <a:tblPr>
                <a:tableStyleId>{5C22544A-7EE6-4342-B048-85BDC9FD1C3A}</a:tableStyleId>
              </a:tblPr>
              <a:tblGrid>
                <a:gridCol w="685492">
                  <a:extLst>
                    <a:ext uri="{9D8B030D-6E8A-4147-A177-3AD203B41FA5}">
                      <a16:colId xmlns:a16="http://schemas.microsoft.com/office/drawing/2014/main" val="3641378303"/>
                    </a:ext>
                  </a:extLst>
                </a:gridCol>
                <a:gridCol w="1167876">
                  <a:extLst>
                    <a:ext uri="{9D8B030D-6E8A-4147-A177-3AD203B41FA5}">
                      <a16:colId xmlns:a16="http://schemas.microsoft.com/office/drawing/2014/main" val="1353853888"/>
                    </a:ext>
                  </a:extLst>
                </a:gridCol>
                <a:gridCol w="799741">
                  <a:extLst>
                    <a:ext uri="{9D8B030D-6E8A-4147-A177-3AD203B41FA5}">
                      <a16:colId xmlns:a16="http://schemas.microsoft.com/office/drawing/2014/main" val="3778447704"/>
                    </a:ext>
                  </a:extLst>
                </a:gridCol>
                <a:gridCol w="1434456">
                  <a:extLst>
                    <a:ext uri="{9D8B030D-6E8A-4147-A177-3AD203B41FA5}">
                      <a16:colId xmlns:a16="http://schemas.microsoft.com/office/drawing/2014/main" val="4026763920"/>
                    </a:ext>
                  </a:extLst>
                </a:gridCol>
                <a:gridCol w="1053627">
                  <a:extLst>
                    <a:ext uri="{9D8B030D-6E8A-4147-A177-3AD203B41FA5}">
                      <a16:colId xmlns:a16="http://schemas.microsoft.com/office/drawing/2014/main" val="24216830"/>
                    </a:ext>
                  </a:extLst>
                </a:gridCol>
                <a:gridCol w="990156">
                  <a:extLst>
                    <a:ext uri="{9D8B030D-6E8A-4147-A177-3AD203B41FA5}">
                      <a16:colId xmlns:a16="http://schemas.microsoft.com/office/drawing/2014/main" val="2645589364"/>
                    </a:ext>
                  </a:extLst>
                </a:gridCol>
                <a:gridCol w="942552">
                  <a:extLst>
                    <a:ext uri="{9D8B030D-6E8A-4147-A177-3AD203B41FA5}">
                      <a16:colId xmlns:a16="http://schemas.microsoft.com/office/drawing/2014/main" val="3866960383"/>
                    </a:ext>
                  </a:extLst>
                </a:gridCol>
              </a:tblGrid>
              <a:tr h="571500">
                <a:tc>
                  <a:txBody>
                    <a:bodyPr/>
                    <a:lstStyle/>
                    <a:p>
                      <a:pPr algn="ctr" fontAlgn="ctr"/>
                      <a:r>
                        <a:rPr lang="en-US" sz="1600" u="none" strike="noStrike" dirty="0">
                          <a:effectLst/>
                        </a:rPr>
                        <a:t>Option</a:t>
                      </a:r>
                      <a:endParaRPr lang="en-US" sz="16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en-US" sz="1600" u="none" strike="noStrike" dirty="0">
                          <a:effectLst/>
                        </a:rPr>
                        <a:t>Transformer Ratio</a:t>
                      </a:r>
                      <a:endParaRPr lang="en-US"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n-US" sz="1600" i="1" u="none" strike="noStrike" dirty="0" err="1">
                          <a:effectLst/>
                        </a:rPr>
                        <a:t>E</a:t>
                      </a:r>
                      <a:r>
                        <a:rPr lang="en-US" sz="1600" u="none" strike="noStrike" baseline="-25000" dirty="0" err="1">
                          <a:effectLst/>
                        </a:rPr>
                        <a:t>acc</a:t>
                      </a:r>
                      <a:r>
                        <a:rPr lang="en-US" sz="1600" u="none" strike="noStrike" dirty="0">
                          <a:effectLst/>
                        </a:rPr>
                        <a:t> (MV/m)</a:t>
                      </a:r>
                      <a:endParaRPr lang="en-US"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n-US" sz="1600" u="none" strike="noStrike" dirty="0">
                          <a:effectLst/>
                        </a:rPr>
                        <a:t>Maximum Energy (MeV)</a:t>
                      </a:r>
                      <a:endParaRPr lang="en-US"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n-US" sz="1600" u="none" strike="noStrike">
                          <a:effectLst/>
                        </a:rPr>
                        <a:t>Acc. Length (m)</a:t>
                      </a:r>
                      <a:endParaRPr lang="en-US" sz="16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n-US" sz="1600" u="none" strike="noStrike">
                          <a:effectLst/>
                        </a:rPr>
                        <a:t>Bunch rep. rate (kHz)</a:t>
                      </a:r>
                      <a:endParaRPr lang="en-US" sz="16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n-US" sz="1600" u="none" strike="noStrike">
                          <a:effectLst/>
                        </a:rPr>
                        <a:t>Efficiency %</a:t>
                      </a:r>
                      <a:endParaRPr lang="en-US" sz="16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474106158"/>
                  </a:ext>
                </a:extLst>
              </a:tr>
              <a:tr h="276225">
                <a:tc>
                  <a:txBody>
                    <a:bodyPr/>
                    <a:lstStyle/>
                    <a:p>
                      <a:pPr algn="ctr" fontAlgn="b"/>
                      <a:r>
                        <a:rPr lang="en-US" sz="1600" u="none" strike="noStrike">
                          <a:effectLst/>
                        </a:rPr>
                        <a:t>1</a:t>
                      </a:r>
                      <a:endParaRPr lang="en-US" sz="16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n-US" sz="1600" u="none" strike="noStrike">
                          <a:effectLst/>
                        </a:rPr>
                        <a:t>3.2</a:t>
                      </a:r>
                      <a:endParaRPr lang="en-US" sz="16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n-US" sz="1600" u="none" strike="noStrike">
                          <a:effectLst/>
                        </a:rPr>
                        <a:t>117</a:t>
                      </a:r>
                      <a:endParaRPr lang="en-US" sz="16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n-US" sz="1600" u="none" strike="noStrike">
                          <a:effectLst/>
                        </a:rPr>
                        <a:t>3625</a:t>
                      </a:r>
                      <a:endParaRPr lang="en-US" sz="16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n-US" sz="1600" u="none" strike="noStrike">
                          <a:effectLst/>
                        </a:rPr>
                        <a:t>23</a:t>
                      </a:r>
                      <a:endParaRPr lang="en-US" sz="16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n-US" sz="1600" u="none" strike="noStrike" dirty="0">
                          <a:effectLst/>
                        </a:rPr>
                        <a:t>10</a:t>
                      </a:r>
                      <a:endParaRPr lang="en-US"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ctr"/>
                      <a:r>
                        <a:rPr lang="en-US" sz="1600" u="none" strike="noStrike">
                          <a:effectLst/>
                        </a:rPr>
                        <a:t>57</a:t>
                      </a:r>
                      <a:endParaRPr lang="en-US" sz="16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4130831763"/>
                  </a:ext>
                </a:extLst>
              </a:tr>
              <a:tr h="266700">
                <a:tc>
                  <a:txBody>
                    <a:bodyPr/>
                    <a:lstStyle/>
                    <a:p>
                      <a:pPr algn="ctr" fontAlgn="b"/>
                      <a:r>
                        <a:rPr lang="en-US" sz="1600" u="none" strike="noStrike">
                          <a:effectLst/>
                        </a:rPr>
                        <a:t>2</a:t>
                      </a:r>
                      <a:endParaRPr lang="en-US" sz="16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n-US" sz="1600" u="none" strike="noStrike">
                          <a:effectLst/>
                        </a:rPr>
                        <a:t>4.2</a:t>
                      </a:r>
                      <a:endParaRPr lang="en-US" sz="16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n-US" sz="1600" u="none" strike="noStrike">
                          <a:effectLst/>
                        </a:rPr>
                        <a:t>93.7</a:t>
                      </a:r>
                      <a:endParaRPr lang="en-US" sz="16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n-US" sz="1600" u="none" strike="noStrike">
                          <a:effectLst/>
                        </a:rPr>
                        <a:t>4209</a:t>
                      </a:r>
                      <a:endParaRPr lang="en-US" sz="16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n-US" sz="1600" u="none" strike="noStrike">
                          <a:effectLst/>
                        </a:rPr>
                        <a:t>36</a:t>
                      </a:r>
                      <a:endParaRPr lang="en-US" sz="16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n-US" sz="1600" u="none" strike="noStrike">
                          <a:effectLst/>
                        </a:rPr>
                        <a:t>15</a:t>
                      </a:r>
                      <a:endParaRPr lang="en-US" sz="16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n-US" sz="1600" u="none" strike="noStrike">
                          <a:effectLst/>
                        </a:rPr>
                        <a:t>100</a:t>
                      </a:r>
                      <a:endParaRPr lang="en-US" sz="16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149783250"/>
                  </a:ext>
                </a:extLst>
              </a:tr>
              <a:tr h="266700">
                <a:tc>
                  <a:txBody>
                    <a:bodyPr/>
                    <a:lstStyle/>
                    <a:p>
                      <a:pPr algn="ctr" fontAlgn="b"/>
                      <a:r>
                        <a:rPr lang="en-US" sz="1600" u="none" strike="noStrike">
                          <a:effectLst/>
                        </a:rPr>
                        <a:t>3</a:t>
                      </a:r>
                      <a:endParaRPr lang="en-US" sz="16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n-US" sz="1600" u="none" strike="noStrike">
                          <a:effectLst/>
                        </a:rPr>
                        <a:t>5.1</a:t>
                      </a:r>
                      <a:endParaRPr lang="en-US" sz="16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n-US" sz="1600" u="none" strike="noStrike">
                          <a:effectLst/>
                        </a:rPr>
                        <a:t>77.7</a:t>
                      </a:r>
                      <a:endParaRPr lang="en-US" sz="16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n-US" sz="1600" u="none" strike="noStrike">
                          <a:effectLst/>
                        </a:rPr>
                        <a:t>4611</a:t>
                      </a:r>
                      <a:endParaRPr lang="en-US" sz="16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n-US" sz="1600" u="none" strike="noStrike">
                          <a:effectLst/>
                        </a:rPr>
                        <a:t>50</a:t>
                      </a:r>
                      <a:endParaRPr lang="en-US" sz="16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n-US" sz="1600" u="none" strike="noStrike">
                          <a:effectLst/>
                        </a:rPr>
                        <a:t>22</a:t>
                      </a:r>
                      <a:endParaRPr lang="en-US" sz="16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n-US" sz="1600" u="none" strike="noStrike" dirty="0">
                          <a:effectLst/>
                        </a:rPr>
                        <a:t>161</a:t>
                      </a:r>
                      <a:endParaRPr lang="en-US" sz="16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508437273"/>
                  </a:ext>
                </a:extLst>
              </a:tr>
            </a:tbl>
          </a:graphicData>
        </a:graphic>
      </p:graphicFrame>
      <p:cxnSp>
        <p:nvCxnSpPr>
          <p:cNvPr id="33" name="Straight Connector 32">
            <a:extLst>
              <a:ext uri="{FF2B5EF4-FFF2-40B4-BE49-F238E27FC236}">
                <a16:creationId xmlns:a16="http://schemas.microsoft.com/office/drawing/2014/main" id="{B5BFBD0B-9C75-4A8C-92A9-F505EAC1F13A}"/>
              </a:ext>
            </a:extLst>
          </p:cNvPr>
          <p:cNvCxnSpPr/>
          <p:nvPr/>
        </p:nvCxnSpPr>
        <p:spPr>
          <a:xfrm>
            <a:off x="1765165" y="5761054"/>
            <a:ext cx="7021286" cy="0"/>
          </a:xfrm>
          <a:prstGeom prst="line">
            <a:avLst/>
          </a:prstGeom>
          <a:ln w="12700"/>
        </p:spPr>
        <p:style>
          <a:lnRef idx="2">
            <a:schemeClr val="accent1"/>
          </a:lnRef>
          <a:fillRef idx="0">
            <a:schemeClr val="accent1"/>
          </a:fillRef>
          <a:effectRef idx="1">
            <a:schemeClr val="accent1"/>
          </a:effectRef>
          <a:fontRef idx="minor">
            <a:schemeClr val="tx1"/>
          </a:fontRef>
        </p:style>
      </p:cxnSp>
      <p:sp>
        <p:nvSpPr>
          <p:cNvPr id="34" name="TextBox 33">
            <a:extLst>
              <a:ext uri="{FF2B5EF4-FFF2-40B4-BE49-F238E27FC236}">
                <a16:creationId xmlns:a16="http://schemas.microsoft.com/office/drawing/2014/main" id="{45880E6E-8CE0-4923-8FB3-0A44ACA15CE6}"/>
              </a:ext>
            </a:extLst>
          </p:cNvPr>
          <p:cNvSpPr txBox="1"/>
          <p:nvPr/>
        </p:nvSpPr>
        <p:spPr>
          <a:xfrm>
            <a:off x="996043" y="1238250"/>
            <a:ext cx="2563522" cy="2585323"/>
          </a:xfrm>
          <a:prstGeom prst="rect">
            <a:avLst/>
          </a:prstGeom>
          <a:noFill/>
          <a:ln>
            <a:solidFill>
              <a:srgbClr val="000000"/>
            </a:solid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sng" strike="noStrike" kern="1200" cap="none" spc="0" normalizeH="0" baseline="0" noProof="0" dirty="0">
                <a:ln>
                  <a:noFill/>
                </a:ln>
                <a:solidFill>
                  <a:srgbClr val="47484A"/>
                </a:solidFill>
                <a:effectLst/>
                <a:uLnTx/>
                <a:uFillTx/>
                <a:latin typeface="Arial"/>
                <a:ea typeface="+mn-ea"/>
                <a:cs typeface="+mn-cs"/>
              </a:rPr>
              <a:t>Drive bunch: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solidFill>
                <a:effectLst/>
                <a:uLnTx/>
                <a:uFillTx/>
                <a:latin typeface="Arial"/>
                <a:ea typeface="+mn-ea"/>
                <a:cs typeface="+mn-cs"/>
              </a:rPr>
              <a:t>Charge = 10 </a:t>
            </a:r>
            <a:r>
              <a:rPr kumimoji="0" lang="en-US" sz="1800" b="0" i="0" u="none" strike="noStrike" kern="1200" cap="none" spc="0" normalizeH="0" baseline="0" noProof="0" dirty="0" err="1">
                <a:ln>
                  <a:noFill/>
                </a:ln>
                <a:solidFill>
                  <a:srgbClr val="47484A"/>
                </a:solidFill>
                <a:effectLst/>
                <a:uLnTx/>
                <a:uFillTx/>
                <a:latin typeface="Arial"/>
                <a:ea typeface="+mn-ea"/>
                <a:cs typeface="+mn-cs"/>
              </a:rPr>
              <a:t>nC</a:t>
            </a:r>
            <a:endParaRPr kumimoji="0" lang="en-US" sz="1800" b="0" i="0" u="none" strike="noStrike" kern="1200" cap="none" spc="0" normalizeH="0" baseline="0" noProof="0" dirty="0">
              <a:ln>
                <a:noFill/>
              </a:ln>
              <a:solidFill>
                <a:srgbClr val="47484A"/>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solidFill>
                <a:effectLst/>
                <a:uLnTx/>
                <a:uFillTx/>
                <a:latin typeface="Arial"/>
                <a:ea typeface="+mn-ea"/>
                <a:cs typeface="+mn-cs"/>
              </a:rPr>
              <a:t>Initial energy = 1 GeV</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solidFill>
                <a:effectLst/>
                <a:uLnTx/>
                <a:uFillTx/>
                <a:latin typeface="Arial"/>
                <a:ea typeface="+mn-ea"/>
                <a:cs typeface="+mn-cs"/>
              </a:rPr>
              <a:t>Final energy = 0.1 GeV</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47484A"/>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sng" strike="noStrike" kern="1200" cap="none" spc="0" normalizeH="0" baseline="0" noProof="0" dirty="0">
                <a:ln>
                  <a:noFill/>
                </a:ln>
                <a:solidFill>
                  <a:srgbClr val="47484A"/>
                </a:solidFill>
                <a:effectLst/>
                <a:uLnTx/>
                <a:uFillTx/>
                <a:latin typeface="Arial"/>
                <a:ea typeface="+mn-ea"/>
                <a:cs typeface="+mn-cs"/>
              </a:rPr>
              <a:t>Witness bunch: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solidFill>
                <a:effectLst/>
                <a:uLnTx/>
                <a:uFillTx/>
                <a:latin typeface="Arial"/>
                <a:ea typeface="+mn-ea"/>
                <a:cs typeface="+mn-cs"/>
              </a:rPr>
              <a:t>Charge = 0.15 </a:t>
            </a:r>
            <a:r>
              <a:rPr kumimoji="0" lang="en-US" sz="1800" b="0" i="0" u="none" strike="noStrike" kern="1200" cap="none" spc="0" normalizeH="0" baseline="0" noProof="0" dirty="0" err="1">
                <a:ln>
                  <a:noFill/>
                </a:ln>
                <a:solidFill>
                  <a:srgbClr val="47484A"/>
                </a:solidFill>
                <a:effectLst/>
                <a:uLnTx/>
                <a:uFillTx/>
                <a:latin typeface="Arial"/>
                <a:ea typeface="+mn-ea"/>
                <a:cs typeface="+mn-cs"/>
              </a:rPr>
              <a:t>nC</a:t>
            </a:r>
            <a:endParaRPr kumimoji="0" lang="en-US" sz="1800" b="0" i="0" u="none" strike="noStrike" kern="1200" cap="none" spc="0" normalizeH="0" baseline="0" noProof="0" dirty="0">
              <a:ln>
                <a:noFill/>
              </a:ln>
              <a:solidFill>
                <a:srgbClr val="47484A"/>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solidFill>
                <a:effectLst/>
                <a:uLnTx/>
                <a:uFillTx/>
                <a:latin typeface="Arial"/>
                <a:ea typeface="+mn-ea"/>
                <a:cs typeface="+mn-cs"/>
              </a:rPr>
              <a:t>Initial energy = 1 GeV</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solidFill>
                <a:effectLst/>
                <a:uLnTx/>
                <a:uFillTx/>
                <a:latin typeface="Arial"/>
                <a:ea typeface="+mn-ea"/>
                <a:cs typeface="+mn-cs"/>
              </a:rPr>
              <a:t>Final energy, see Table</a:t>
            </a:r>
          </a:p>
        </p:txBody>
      </p:sp>
      <p:sp>
        <p:nvSpPr>
          <p:cNvPr id="2" name="TextBox 1">
            <a:extLst>
              <a:ext uri="{FF2B5EF4-FFF2-40B4-BE49-F238E27FC236}">
                <a16:creationId xmlns:a16="http://schemas.microsoft.com/office/drawing/2014/main" id="{F869BCC5-4A4A-4886-BBB2-05836A48E243}"/>
              </a:ext>
            </a:extLst>
          </p:cNvPr>
          <p:cNvSpPr txBox="1"/>
          <p:nvPr/>
        </p:nvSpPr>
        <p:spPr>
          <a:xfrm>
            <a:off x="5810250" y="619125"/>
            <a:ext cx="4660250" cy="369332"/>
          </a:xfrm>
          <a:prstGeom prst="rect">
            <a:avLst/>
          </a:prstGeom>
          <a:solidFill>
            <a:schemeClr val="bg1"/>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47484A"/>
                </a:solidFill>
                <a:effectLst/>
                <a:uLnTx/>
                <a:uFillTx/>
                <a:latin typeface="Arial"/>
                <a:ea typeface="+mn-ea"/>
                <a:cs typeface="+mn-cs"/>
              </a:rPr>
              <a:t>Accelerator length (m), final energy (MeV)   </a:t>
            </a:r>
          </a:p>
        </p:txBody>
      </p:sp>
      <p:cxnSp>
        <p:nvCxnSpPr>
          <p:cNvPr id="15" name="Straight Connector 14">
            <a:extLst>
              <a:ext uri="{FF2B5EF4-FFF2-40B4-BE49-F238E27FC236}">
                <a16:creationId xmlns:a16="http://schemas.microsoft.com/office/drawing/2014/main" id="{E97EFE5B-ECA0-448E-B36A-353024CD1641}"/>
              </a:ext>
            </a:extLst>
          </p:cNvPr>
          <p:cNvCxnSpPr>
            <a:cxnSpLocks/>
          </p:cNvCxnSpPr>
          <p:nvPr/>
        </p:nvCxnSpPr>
        <p:spPr>
          <a:xfrm>
            <a:off x="7972425" y="981075"/>
            <a:ext cx="0" cy="571500"/>
          </a:xfrm>
          <a:prstGeom prst="line">
            <a:avLst/>
          </a:prstGeom>
          <a:ln>
            <a:headEnd type="none" w="med" len="med"/>
            <a:tailEnd type="triangle" w="med" len="med"/>
          </a:ln>
        </p:spPr>
        <p:style>
          <a:lnRef idx="2">
            <a:schemeClr val="dk1"/>
          </a:lnRef>
          <a:fillRef idx="0">
            <a:schemeClr val="dk1"/>
          </a:fillRef>
          <a:effectRef idx="1">
            <a:schemeClr val="dk1"/>
          </a:effectRef>
          <a:fontRef idx="minor">
            <a:schemeClr val="tx1"/>
          </a:fontRef>
        </p:style>
      </p:cxnSp>
      <p:cxnSp>
        <p:nvCxnSpPr>
          <p:cNvPr id="30" name="Straight Connector 29">
            <a:extLst>
              <a:ext uri="{FF2B5EF4-FFF2-40B4-BE49-F238E27FC236}">
                <a16:creationId xmlns:a16="http://schemas.microsoft.com/office/drawing/2014/main" id="{8DFA40D0-3412-41C2-9E7E-94A07B6A0FC0}"/>
              </a:ext>
            </a:extLst>
          </p:cNvPr>
          <p:cNvCxnSpPr>
            <a:cxnSpLocks/>
          </p:cNvCxnSpPr>
          <p:nvPr/>
        </p:nvCxnSpPr>
        <p:spPr>
          <a:xfrm>
            <a:off x="7972425" y="933450"/>
            <a:ext cx="676275" cy="438150"/>
          </a:xfrm>
          <a:prstGeom prst="line">
            <a:avLst/>
          </a:prstGeom>
          <a:ln>
            <a:headEnd type="none" w="med" len="med"/>
            <a:tailEnd type="triangle" w="med" len="med"/>
          </a:ln>
        </p:spPr>
        <p:style>
          <a:lnRef idx="2">
            <a:schemeClr val="dk1"/>
          </a:lnRef>
          <a:fillRef idx="0">
            <a:schemeClr val="dk1"/>
          </a:fillRef>
          <a:effectRef idx="1">
            <a:schemeClr val="dk1"/>
          </a:effectRef>
          <a:fontRef idx="minor">
            <a:schemeClr val="tx1"/>
          </a:fontRef>
        </p:style>
      </p:cxnSp>
      <p:cxnSp>
        <p:nvCxnSpPr>
          <p:cNvPr id="35" name="Straight Connector 34">
            <a:extLst>
              <a:ext uri="{FF2B5EF4-FFF2-40B4-BE49-F238E27FC236}">
                <a16:creationId xmlns:a16="http://schemas.microsoft.com/office/drawing/2014/main" id="{5F786BB3-0B30-4DB6-ADFE-6B963093470E}"/>
              </a:ext>
            </a:extLst>
          </p:cNvPr>
          <p:cNvCxnSpPr>
            <a:cxnSpLocks/>
          </p:cNvCxnSpPr>
          <p:nvPr/>
        </p:nvCxnSpPr>
        <p:spPr>
          <a:xfrm>
            <a:off x="8067675" y="914400"/>
            <a:ext cx="1752600" cy="200025"/>
          </a:xfrm>
          <a:prstGeom prst="line">
            <a:avLst/>
          </a:prstGeom>
          <a:ln>
            <a:headEnd type="none" w="med" len="med"/>
            <a:tailEnd type="triangle" w="med" len="med"/>
          </a:ln>
        </p:spPr>
        <p:style>
          <a:lnRef idx="2">
            <a:schemeClr val="dk1"/>
          </a:lnRef>
          <a:fillRef idx="0">
            <a:schemeClr val="dk1"/>
          </a:fillRef>
          <a:effectRef idx="1">
            <a:schemeClr val="dk1"/>
          </a:effectRef>
          <a:fontRef idx="minor">
            <a:schemeClr val="tx1"/>
          </a:fontRef>
        </p:style>
      </p:cxnSp>
      <p:sp>
        <p:nvSpPr>
          <p:cNvPr id="28" name="TextBox 27">
            <a:extLst>
              <a:ext uri="{FF2B5EF4-FFF2-40B4-BE49-F238E27FC236}">
                <a16:creationId xmlns:a16="http://schemas.microsoft.com/office/drawing/2014/main" id="{B2D880E5-F255-4066-8646-7AC580FFC8E5}"/>
              </a:ext>
            </a:extLst>
          </p:cNvPr>
          <p:cNvSpPr txBox="1"/>
          <p:nvPr/>
        </p:nvSpPr>
        <p:spPr>
          <a:xfrm>
            <a:off x="8868063" y="5984044"/>
            <a:ext cx="1667444"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rgbClr val="47484A"/>
                </a:solidFill>
                <a:latin typeface="Arial"/>
              </a:rPr>
              <a:t>reference</a:t>
            </a:r>
            <a:r>
              <a:rPr kumimoji="0" lang="en-US" sz="1600" b="0" i="0" u="none" strike="noStrike" kern="1200" cap="none" spc="0" normalizeH="0" baseline="0" noProof="0" dirty="0">
                <a:ln>
                  <a:noFill/>
                </a:ln>
                <a:solidFill>
                  <a:srgbClr val="47484A"/>
                </a:solidFill>
                <a:effectLst/>
                <a:uLnTx/>
                <a:uFillTx/>
                <a:latin typeface="Arial"/>
                <a:ea typeface="+mn-ea"/>
                <a:cs typeface="+mn-cs"/>
              </a:rPr>
              <a:t> option</a:t>
            </a:r>
          </a:p>
        </p:txBody>
      </p:sp>
      <p:sp>
        <p:nvSpPr>
          <p:cNvPr id="5" name="TextBox 4">
            <a:extLst>
              <a:ext uri="{FF2B5EF4-FFF2-40B4-BE49-F238E27FC236}">
                <a16:creationId xmlns:a16="http://schemas.microsoft.com/office/drawing/2014/main" id="{995F8BD6-3F4D-47F7-803A-C3A4E83A9870}"/>
              </a:ext>
            </a:extLst>
          </p:cNvPr>
          <p:cNvSpPr txBox="1"/>
          <p:nvPr/>
        </p:nvSpPr>
        <p:spPr>
          <a:xfrm>
            <a:off x="319489" y="0"/>
            <a:ext cx="10900741" cy="553998"/>
          </a:xfrm>
          <a:prstGeom prst="rect">
            <a:avLst/>
          </a:prstGeom>
          <a:noFill/>
        </p:spPr>
        <p:txBody>
          <a:bodyPr wrap="none" rtlCol="0">
            <a:spAutoFit/>
          </a:bodyPr>
          <a:lstStyle/>
          <a:p>
            <a:r>
              <a:rPr lang="en-US" sz="3000" dirty="0">
                <a:cs typeface="Calibri" panose="020F0502020204030204" pitchFamily="34" charset="0"/>
              </a:rPr>
              <a:t>Comparison of options for obtaining high energy witness bunch</a:t>
            </a:r>
          </a:p>
        </p:txBody>
      </p:sp>
      <p:sp>
        <p:nvSpPr>
          <p:cNvPr id="9" name="Rectangle 8">
            <a:extLst>
              <a:ext uri="{FF2B5EF4-FFF2-40B4-BE49-F238E27FC236}">
                <a16:creationId xmlns:a16="http://schemas.microsoft.com/office/drawing/2014/main" id="{5E1791F2-5495-4050-98A5-C065D6721AF2}"/>
              </a:ext>
            </a:extLst>
          </p:cNvPr>
          <p:cNvSpPr/>
          <p:nvPr/>
        </p:nvSpPr>
        <p:spPr>
          <a:xfrm>
            <a:off x="4395831" y="5050172"/>
            <a:ext cx="1434518" cy="1510019"/>
          </a:xfrm>
          <a:prstGeom prst="rect">
            <a:avLst/>
          </a:prstGeom>
          <a:solidFill>
            <a:srgbClr val="7AB800">
              <a:alpha val="36078"/>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DF89178A-954C-4849-96FD-0E76FB7BF7C9}"/>
              </a:ext>
            </a:extLst>
          </p:cNvPr>
          <p:cNvSpPr/>
          <p:nvPr/>
        </p:nvSpPr>
        <p:spPr>
          <a:xfrm>
            <a:off x="6897149" y="5051570"/>
            <a:ext cx="954946" cy="1525399"/>
          </a:xfrm>
          <a:prstGeom prst="rect">
            <a:avLst/>
          </a:prstGeom>
          <a:solidFill>
            <a:srgbClr val="7AB800">
              <a:alpha val="36078"/>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D430F4A7-E0D1-47B9-B63B-932956A4A446}"/>
              </a:ext>
            </a:extLst>
          </p:cNvPr>
          <p:cNvSpPr/>
          <p:nvPr/>
        </p:nvSpPr>
        <p:spPr>
          <a:xfrm>
            <a:off x="1753299" y="6048462"/>
            <a:ext cx="7055141" cy="260059"/>
          </a:xfrm>
          <a:prstGeom prst="rect">
            <a:avLst/>
          </a:prstGeom>
          <a:no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D16906D9-61BE-4783-A4F7-A230AA10D247}"/>
              </a:ext>
            </a:extLst>
          </p:cNvPr>
          <p:cNvPicPr>
            <a:picLocks noChangeAspect="1"/>
          </p:cNvPicPr>
          <p:nvPr>
            <p:custDataLst>
              <p:tags r:id="rId1"/>
            </p:custDataLst>
          </p:nvPr>
        </p:nvPicPr>
        <p:blipFill>
          <a:blip r:embed="rId6">
            <a:extLst>
              <a:ext uri="{28A0092B-C50C-407E-A947-70E740481C1C}">
                <a14:useLocalDpi xmlns:a14="http://schemas.microsoft.com/office/drawing/2010/main" val="0"/>
              </a:ext>
            </a:extLst>
          </a:blip>
          <a:stretch>
            <a:fillRect/>
          </a:stretch>
        </p:blipFill>
        <p:spPr>
          <a:xfrm>
            <a:off x="7559124" y="3306885"/>
            <a:ext cx="857905" cy="178286"/>
          </a:xfrm>
          <a:prstGeom prst="rect">
            <a:avLst/>
          </a:prstGeom>
        </p:spPr>
      </p:pic>
      <p:pic>
        <p:nvPicPr>
          <p:cNvPr id="24" name="Picture 23">
            <a:extLst>
              <a:ext uri="{FF2B5EF4-FFF2-40B4-BE49-F238E27FC236}">
                <a16:creationId xmlns:a16="http://schemas.microsoft.com/office/drawing/2014/main" id="{535661F1-D348-4DC7-A8FD-06B5F31F1768}"/>
              </a:ext>
            </a:extLst>
          </p:cNvPr>
          <p:cNvPicPr>
            <a:picLocks noChangeAspect="1"/>
          </p:cNvPicPr>
          <p:nvPr>
            <p:custDataLst>
              <p:tags r:id="rId2"/>
            </p:custDataLst>
          </p:nvPr>
        </p:nvPicPr>
        <p:blipFill>
          <a:blip r:embed="rId7">
            <a:extLst>
              <a:ext uri="{28A0092B-C50C-407E-A947-70E740481C1C}">
                <a14:useLocalDpi xmlns:a14="http://schemas.microsoft.com/office/drawing/2010/main" val="0"/>
              </a:ext>
            </a:extLst>
          </a:blip>
          <a:stretch>
            <a:fillRect/>
          </a:stretch>
        </p:blipFill>
        <p:spPr>
          <a:xfrm>
            <a:off x="8697176" y="2984272"/>
            <a:ext cx="857905" cy="178286"/>
          </a:xfrm>
          <a:prstGeom prst="rect">
            <a:avLst/>
          </a:prstGeom>
        </p:spPr>
      </p:pic>
      <p:pic>
        <p:nvPicPr>
          <p:cNvPr id="27" name="Picture 26">
            <a:extLst>
              <a:ext uri="{FF2B5EF4-FFF2-40B4-BE49-F238E27FC236}">
                <a16:creationId xmlns:a16="http://schemas.microsoft.com/office/drawing/2014/main" id="{D7A171F9-60C1-490A-8D08-AA096E79EC72}"/>
              </a:ext>
            </a:extLst>
          </p:cNvPr>
          <p:cNvPicPr>
            <a:picLocks noChangeAspect="1"/>
          </p:cNvPicPr>
          <p:nvPr>
            <p:custDataLst>
              <p:tags r:id="rId3"/>
            </p:custDataLst>
          </p:nvPr>
        </p:nvPicPr>
        <p:blipFill>
          <a:blip r:embed="rId8">
            <a:extLst>
              <a:ext uri="{28A0092B-C50C-407E-A947-70E740481C1C}">
                <a14:useLocalDpi xmlns:a14="http://schemas.microsoft.com/office/drawing/2010/main" val="0"/>
              </a:ext>
            </a:extLst>
          </a:blip>
          <a:stretch>
            <a:fillRect/>
          </a:stretch>
        </p:blipFill>
        <p:spPr>
          <a:xfrm>
            <a:off x="9657098" y="2673535"/>
            <a:ext cx="850286" cy="178286"/>
          </a:xfrm>
          <a:prstGeom prst="rect">
            <a:avLst/>
          </a:prstGeom>
        </p:spPr>
      </p:pic>
    </p:spTree>
    <p:extLst>
      <p:ext uri="{BB962C8B-B14F-4D97-AF65-F5344CB8AC3E}">
        <p14:creationId xmlns:p14="http://schemas.microsoft.com/office/powerpoint/2010/main" val="1899582479"/>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43382A3B-BCC8-4620-B03C-92CC4C8B5537}"/>
              </a:ext>
            </a:extLst>
          </p:cNvPr>
          <p:cNvPicPr>
            <a:picLocks noChangeAspect="1"/>
          </p:cNvPicPr>
          <p:nvPr/>
        </p:nvPicPr>
        <p:blipFill>
          <a:blip r:embed="rId8"/>
          <a:stretch>
            <a:fillRect/>
          </a:stretch>
        </p:blipFill>
        <p:spPr>
          <a:xfrm>
            <a:off x="101510" y="3649091"/>
            <a:ext cx="4714875" cy="3114675"/>
          </a:xfrm>
          <a:prstGeom prst="rect">
            <a:avLst/>
          </a:prstGeom>
        </p:spPr>
      </p:pic>
      <p:pic>
        <p:nvPicPr>
          <p:cNvPr id="17" name="6umQ12m0930E">
            <a:hlinkClick r:id="" action="ppaction://media"/>
            <a:extLst>
              <a:ext uri="{FF2B5EF4-FFF2-40B4-BE49-F238E27FC236}">
                <a16:creationId xmlns:a16="http://schemas.microsoft.com/office/drawing/2014/main" id="{D7160CEC-FC63-47E6-871E-FB205F946679}"/>
              </a:ext>
            </a:extLst>
          </p:cNvPr>
          <p:cNvPicPr>
            <a:picLocks noChangeAspect="1"/>
          </p:cNvPicPr>
          <p:nvPr>
            <a:videoFile r:link="rId2"/>
            <p:extLst>
              <p:ext uri="{DAA4B4D4-6D71-4841-9C94-3DE7FCFB9230}">
                <p14:media xmlns:p14="http://schemas.microsoft.com/office/powerpoint/2010/main" r:embed="rId1"/>
              </p:ext>
            </p:extLst>
          </p:nvPr>
        </p:nvPicPr>
        <p:blipFill>
          <a:blip r:embed="rId9"/>
          <a:stretch>
            <a:fillRect/>
          </a:stretch>
        </p:blipFill>
        <p:spPr>
          <a:xfrm>
            <a:off x="253643" y="237483"/>
            <a:ext cx="5258579" cy="3101617"/>
          </a:xfrm>
          <a:prstGeom prst="rect">
            <a:avLst/>
          </a:prstGeom>
        </p:spPr>
      </p:pic>
      <p:pic>
        <p:nvPicPr>
          <p:cNvPr id="18" name="6umQ12m0930X">
            <a:hlinkClick r:id="" action="ppaction://media"/>
            <a:extLst>
              <a:ext uri="{FF2B5EF4-FFF2-40B4-BE49-F238E27FC236}">
                <a16:creationId xmlns:a16="http://schemas.microsoft.com/office/drawing/2014/main" id="{0845E40E-1147-45A1-8E26-807E090CD0B7}"/>
              </a:ext>
            </a:extLst>
          </p:cNvPr>
          <p:cNvPicPr>
            <a:picLocks noChangeAspect="1"/>
          </p:cNvPicPr>
          <p:nvPr>
            <a:videoFile r:link="rId4"/>
            <p:extLst>
              <p:ext uri="{DAA4B4D4-6D71-4841-9C94-3DE7FCFB9230}">
                <p14:media xmlns:p14="http://schemas.microsoft.com/office/powerpoint/2010/main" r:embed="rId3"/>
              </p:ext>
            </p:extLst>
          </p:nvPr>
        </p:nvPicPr>
        <p:blipFill>
          <a:blip r:embed="rId10"/>
          <a:stretch>
            <a:fillRect/>
          </a:stretch>
        </p:blipFill>
        <p:spPr>
          <a:xfrm>
            <a:off x="6020655" y="178621"/>
            <a:ext cx="5301251" cy="2968066"/>
          </a:xfrm>
          <a:prstGeom prst="rect">
            <a:avLst/>
          </a:prstGeom>
        </p:spPr>
      </p:pic>
      <p:pic>
        <p:nvPicPr>
          <p:cNvPr id="19" name="6umQ12m0930Q">
            <a:hlinkClick r:id="" action="ppaction://media"/>
            <a:extLst>
              <a:ext uri="{FF2B5EF4-FFF2-40B4-BE49-F238E27FC236}">
                <a16:creationId xmlns:a16="http://schemas.microsoft.com/office/drawing/2014/main" id="{3EF1F414-A39A-42F3-BA8D-EAFE89B08389}"/>
              </a:ext>
            </a:extLst>
          </p:cNvPr>
          <p:cNvPicPr>
            <a:picLocks noChangeAspect="1"/>
          </p:cNvPicPr>
          <p:nvPr>
            <a:videoFile r:link="rId6"/>
            <p:extLst>
              <p:ext uri="{DAA4B4D4-6D71-4841-9C94-3DE7FCFB9230}">
                <p14:media xmlns:p14="http://schemas.microsoft.com/office/powerpoint/2010/main" r:embed="rId5"/>
              </p:ext>
            </p:extLst>
          </p:nvPr>
        </p:nvPicPr>
        <p:blipFill>
          <a:blip r:embed="rId11"/>
          <a:stretch>
            <a:fillRect/>
          </a:stretch>
        </p:blipFill>
        <p:spPr>
          <a:xfrm>
            <a:off x="5845994" y="3346663"/>
            <a:ext cx="5517223" cy="3155059"/>
          </a:xfrm>
          <a:prstGeom prst="rect">
            <a:avLst/>
          </a:prstGeom>
        </p:spPr>
      </p:pic>
      <p:sp>
        <p:nvSpPr>
          <p:cNvPr id="2" name="TextBox 1">
            <a:extLst>
              <a:ext uri="{FF2B5EF4-FFF2-40B4-BE49-F238E27FC236}">
                <a16:creationId xmlns:a16="http://schemas.microsoft.com/office/drawing/2014/main" id="{37CFA0F9-F917-4938-9540-F8CB0662ECE1}"/>
              </a:ext>
            </a:extLst>
          </p:cNvPr>
          <p:cNvSpPr txBox="1"/>
          <p:nvPr/>
        </p:nvSpPr>
        <p:spPr>
          <a:xfrm>
            <a:off x="4445540" y="-126460"/>
            <a:ext cx="169937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Animation</a:t>
            </a:r>
          </a:p>
        </p:txBody>
      </p:sp>
      <p:sp>
        <p:nvSpPr>
          <p:cNvPr id="3" name="TextBox 2">
            <a:extLst>
              <a:ext uri="{FF2B5EF4-FFF2-40B4-BE49-F238E27FC236}">
                <a16:creationId xmlns:a16="http://schemas.microsoft.com/office/drawing/2014/main" id="{D459D433-DF6E-4928-B955-B4CDBC02E529}"/>
              </a:ext>
            </a:extLst>
          </p:cNvPr>
          <p:cNvSpPr txBox="1"/>
          <p:nvPr/>
        </p:nvSpPr>
        <p:spPr>
          <a:xfrm>
            <a:off x="1047963" y="4695290"/>
            <a:ext cx="676788"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Head</a:t>
            </a:r>
          </a:p>
        </p:txBody>
      </p:sp>
      <p:cxnSp>
        <p:nvCxnSpPr>
          <p:cNvPr id="5" name="Straight Arrow Connector 4">
            <a:extLst>
              <a:ext uri="{FF2B5EF4-FFF2-40B4-BE49-F238E27FC236}">
                <a16:creationId xmlns:a16="http://schemas.microsoft.com/office/drawing/2014/main" id="{8AD25474-E130-4F3C-852F-59803FB1FEC4}"/>
              </a:ext>
            </a:extLst>
          </p:cNvPr>
          <p:cNvCxnSpPr>
            <a:cxnSpLocks/>
          </p:cNvCxnSpPr>
          <p:nvPr/>
        </p:nvCxnSpPr>
        <p:spPr>
          <a:xfrm flipH="1">
            <a:off x="1006867" y="5013789"/>
            <a:ext cx="205484" cy="24658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1169F9CE-4FC1-4C1B-9F4A-1101F34DFE3B}"/>
              </a:ext>
            </a:extLst>
          </p:cNvPr>
          <p:cNvSpPr txBox="1"/>
          <p:nvPr/>
        </p:nvSpPr>
        <p:spPr>
          <a:xfrm>
            <a:off x="6614855" y="5001802"/>
            <a:ext cx="676788"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Head</a:t>
            </a:r>
          </a:p>
        </p:txBody>
      </p:sp>
      <p:cxnSp>
        <p:nvCxnSpPr>
          <p:cNvPr id="12" name="Straight Arrow Connector 11">
            <a:extLst>
              <a:ext uri="{FF2B5EF4-FFF2-40B4-BE49-F238E27FC236}">
                <a16:creationId xmlns:a16="http://schemas.microsoft.com/office/drawing/2014/main" id="{271090DB-890D-448A-8F53-3BB88CAB4881}"/>
              </a:ext>
            </a:extLst>
          </p:cNvPr>
          <p:cNvCxnSpPr>
            <a:cxnSpLocks/>
          </p:cNvCxnSpPr>
          <p:nvPr/>
        </p:nvCxnSpPr>
        <p:spPr>
          <a:xfrm flipH="1">
            <a:off x="6573759" y="5320301"/>
            <a:ext cx="205484" cy="24658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71782436"/>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934" fill="hold"/>
                                        <p:tgtEl>
                                          <p:spTgt spid="17"/>
                                        </p:tgtEl>
                                      </p:cBhvr>
                                    </p:cmd>
                                  </p:childTnLst>
                                </p:cTn>
                              </p:par>
                              <p:par>
                                <p:cTn id="7" presetID="1" presetClass="mediacall" presetSubtype="0" fill="hold" nodeType="withEffect">
                                  <p:stCondLst>
                                    <p:cond delay="0"/>
                                  </p:stCondLst>
                                  <p:childTnLst>
                                    <p:cmd type="call" cmd="playFrom(0.0)">
                                      <p:cBhvr>
                                        <p:cTn id="8" dur="29934" fill="hold"/>
                                        <p:tgtEl>
                                          <p:spTgt spid="18"/>
                                        </p:tgtEl>
                                      </p:cBhvr>
                                    </p:cmd>
                                  </p:childTnLst>
                                </p:cTn>
                              </p:par>
                              <p:par>
                                <p:cTn id="9" presetID="1" presetClass="mediacall" presetSubtype="0" fill="hold" nodeType="withEffect">
                                  <p:stCondLst>
                                    <p:cond delay="0"/>
                                  </p:stCondLst>
                                  <p:childTnLst>
                                    <p:cmd type="call" cmd="playFrom(0.0)">
                                      <p:cBhvr>
                                        <p:cTn id="10" dur="29934"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17"/>
                </p:tgtEl>
              </p:cMediaNode>
            </p:video>
            <p:seq concurrent="1" nextAc="seek">
              <p:cTn id="12" restart="whenNotActive" fill="hold" evtFilter="cancelBubble" nodeType="interactiveSeq">
                <p:stCondLst>
                  <p:cond evt="onClick" delay="0">
                    <p:tgtEl>
                      <p:spTgt spid="17"/>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17"/>
                                        </p:tgtEl>
                                      </p:cBhvr>
                                    </p:cmd>
                                  </p:childTnLst>
                                </p:cTn>
                              </p:par>
                            </p:childTnLst>
                          </p:cTn>
                        </p:par>
                      </p:childTnLst>
                    </p:cTn>
                  </p:par>
                </p:childTnLst>
              </p:cTn>
              <p:nextCondLst>
                <p:cond evt="onClick" delay="0">
                  <p:tgtEl>
                    <p:spTgt spid="17"/>
                  </p:tgtEl>
                </p:cond>
              </p:nextCondLst>
            </p:seq>
            <p:video>
              <p:cMediaNode vol="80000">
                <p:cTn id="17" fill="hold" display="0">
                  <p:stCondLst>
                    <p:cond delay="indefinite"/>
                  </p:stCondLst>
                </p:cTn>
                <p:tgtEl>
                  <p:spTgt spid="18"/>
                </p:tgtEl>
              </p:cMediaNode>
            </p:video>
            <p:seq concurrent="1" nextAc="seek">
              <p:cTn id="18" restart="whenNotActive" fill="hold" evtFilter="cancelBubble" nodeType="interactiveSeq">
                <p:stCondLst>
                  <p:cond evt="onClick" delay="0">
                    <p:tgtEl>
                      <p:spTgt spid="18"/>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withEffect">
                                  <p:stCondLst>
                                    <p:cond delay="0"/>
                                  </p:stCondLst>
                                  <p:childTnLst>
                                    <p:cmd type="call" cmd="togglePause">
                                      <p:cBhvr>
                                        <p:cTn id="22" dur="1" fill="hold"/>
                                        <p:tgtEl>
                                          <p:spTgt spid="18"/>
                                        </p:tgtEl>
                                      </p:cBhvr>
                                    </p:cmd>
                                  </p:childTnLst>
                                </p:cTn>
                              </p:par>
                            </p:childTnLst>
                          </p:cTn>
                        </p:par>
                      </p:childTnLst>
                    </p:cTn>
                  </p:par>
                </p:childTnLst>
              </p:cTn>
              <p:nextCondLst>
                <p:cond evt="onClick" delay="0">
                  <p:tgtEl>
                    <p:spTgt spid="18"/>
                  </p:tgtEl>
                </p:cond>
              </p:nextCondLst>
            </p:seq>
            <p:video>
              <p:cMediaNode vol="80000">
                <p:cTn id="23" fill="hold" display="0">
                  <p:stCondLst>
                    <p:cond delay="indefinite"/>
                  </p:stCondLst>
                </p:cTn>
                <p:tgtEl>
                  <p:spTgt spid="19"/>
                </p:tgtEl>
              </p:cMediaNode>
            </p:video>
            <p:seq concurrent="1" nextAc="seek">
              <p:cTn id="24" restart="whenNotActive" fill="hold" evtFilter="cancelBubble" nodeType="interactiveSeq">
                <p:stCondLst>
                  <p:cond evt="onClick" delay="0">
                    <p:tgtEl>
                      <p:spTgt spid="19"/>
                    </p:tgtEl>
                  </p:cond>
                </p:stCondLst>
                <p:endSync evt="end" delay="0">
                  <p:rtn val="all"/>
                </p:endSync>
                <p:childTnLst>
                  <p:par>
                    <p:cTn id="25" fill="hold">
                      <p:stCondLst>
                        <p:cond delay="0"/>
                      </p:stCondLst>
                      <p:childTnLst>
                        <p:par>
                          <p:cTn id="26" fill="hold">
                            <p:stCondLst>
                              <p:cond delay="0"/>
                            </p:stCondLst>
                            <p:childTnLst>
                              <p:par>
                                <p:cTn id="27" presetID="2" presetClass="mediacall" presetSubtype="0" fill="hold" nodeType="withEffect">
                                  <p:stCondLst>
                                    <p:cond delay="0"/>
                                  </p:stCondLst>
                                  <p:childTnLst>
                                    <p:cmd type="call" cmd="togglePause">
                                      <p:cBhvr>
                                        <p:cTn id="28" dur="1" fill="hold"/>
                                        <p:tgtEl>
                                          <p:spTgt spid="19"/>
                                        </p:tgtEl>
                                      </p:cBhvr>
                                    </p:cmd>
                                  </p:childTnLst>
                                </p:cTn>
                              </p:par>
                            </p:childTnLst>
                          </p:cTn>
                        </p:par>
                      </p:childTnLst>
                    </p:cTn>
                  </p:par>
                </p:childTnLst>
              </p:cTn>
              <p:nextCondLst>
                <p:cond evt="onClick" delay="0">
                  <p:tgtEl>
                    <p:spTgt spid="19"/>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ABEA9B0-17BE-45B2-924F-3B080201AAA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A8BC8E-218E-4AD9-8480-28739633954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1026" name="Picture 2">
            <a:extLst>
              <a:ext uri="{FF2B5EF4-FFF2-40B4-BE49-F238E27FC236}">
                <a16:creationId xmlns:a16="http://schemas.microsoft.com/office/drawing/2014/main" id="{251B03C0-86BB-441C-8279-854B399A12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0071" y="239485"/>
            <a:ext cx="9111615" cy="5496766"/>
          </a:xfrm>
          <a:prstGeom prst="rect">
            <a:avLst/>
          </a:prstGeom>
          <a:noFill/>
          <a:extLst>
            <a:ext uri="{909E8E84-426E-40DD-AFC4-6F175D3DCCD1}">
              <a14:hiddenFill xmlns:a14="http://schemas.microsoft.com/office/drawing/2010/main">
                <a:solidFill>
                  <a:srgbClr val="FFFFFF"/>
                </a:solidFill>
              </a14:hiddenFill>
            </a:ext>
          </a:extLst>
        </p:spPr>
      </p:pic>
      <p:sp>
        <p:nvSpPr>
          <p:cNvPr id="5" name="Text Placeholder 2">
            <a:extLst>
              <a:ext uri="{FF2B5EF4-FFF2-40B4-BE49-F238E27FC236}">
                <a16:creationId xmlns:a16="http://schemas.microsoft.com/office/drawing/2014/main" id="{ABFBF4CB-7B6D-407F-9D74-53E44DAB36E8}"/>
              </a:ext>
            </a:extLst>
          </p:cNvPr>
          <p:cNvSpPr txBox="1">
            <a:spLocks/>
          </p:cNvSpPr>
          <p:nvPr/>
        </p:nvSpPr>
        <p:spPr>
          <a:xfrm>
            <a:off x="250411" y="940850"/>
            <a:ext cx="9426990" cy="784718"/>
          </a:xfrm>
          <a:prstGeom prst="rect">
            <a:avLst/>
          </a:prstGeom>
          <a:solidFill>
            <a:schemeClr val="bg1"/>
          </a:solidFill>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Calculations of a steady state temperature are performed using 20 kHz bunch repetition rate and assuming reduced copper conductivity </a:t>
            </a:r>
            <a:r>
              <a:rPr kumimoji="0" lang="en-US" sz="2000" b="0" i="0" u="none" strike="noStrike" kern="1200" cap="none" spc="0" normalizeH="0" baseline="0" noProof="0" dirty="0">
                <a:ln>
                  <a:noFill/>
                </a:ln>
                <a:solidFill>
                  <a:prstClr val="black"/>
                </a:solidFill>
                <a:effectLst/>
                <a:uLnTx/>
                <a:uFillTx/>
                <a:latin typeface="Symbol" panose="05050102010706020507" pitchFamily="18" charset="2"/>
                <a:ea typeface="+mn-ea"/>
                <a:cs typeface="+mn-cs"/>
              </a:rPr>
              <a:t>s</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 2.3e7 S/m (instead of 5.9e7 S/m)</a:t>
            </a:r>
          </a:p>
        </p:txBody>
      </p:sp>
      <p:sp>
        <p:nvSpPr>
          <p:cNvPr id="4" name="TextBox 3">
            <a:extLst>
              <a:ext uri="{FF2B5EF4-FFF2-40B4-BE49-F238E27FC236}">
                <a16:creationId xmlns:a16="http://schemas.microsoft.com/office/drawing/2014/main" id="{2304F677-B93F-4B23-8807-1807F873315D}"/>
              </a:ext>
            </a:extLst>
          </p:cNvPr>
          <p:cNvSpPr txBox="1"/>
          <p:nvPr/>
        </p:nvSpPr>
        <p:spPr>
          <a:xfrm>
            <a:off x="1902278" y="92528"/>
            <a:ext cx="8356147" cy="553998"/>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Heat load</a:t>
            </a:r>
          </a:p>
        </p:txBody>
      </p:sp>
      <p:sp>
        <p:nvSpPr>
          <p:cNvPr id="7" name="TextBox 6">
            <a:extLst>
              <a:ext uri="{FF2B5EF4-FFF2-40B4-BE49-F238E27FC236}">
                <a16:creationId xmlns:a16="http://schemas.microsoft.com/office/drawing/2014/main" id="{C10E0E05-F75A-450A-A983-704905A8DF0D}"/>
              </a:ext>
            </a:extLst>
          </p:cNvPr>
          <p:cNvSpPr txBox="1"/>
          <p:nvPr/>
        </p:nvSpPr>
        <p:spPr>
          <a:xfrm>
            <a:off x="6305519" y="5221440"/>
            <a:ext cx="2609881" cy="400110"/>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Vacuum chamber</a:t>
            </a:r>
          </a:p>
        </p:txBody>
      </p:sp>
      <p:sp>
        <p:nvSpPr>
          <p:cNvPr id="8" name="TextBox 7">
            <a:extLst>
              <a:ext uri="{FF2B5EF4-FFF2-40B4-BE49-F238E27FC236}">
                <a16:creationId xmlns:a16="http://schemas.microsoft.com/office/drawing/2014/main" id="{E4CB6982-CE2F-4F01-9223-A7DBD81B0C56}"/>
              </a:ext>
            </a:extLst>
          </p:cNvPr>
          <p:cNvSpPr txBox="1"/>
          <p:nvPr/>
        </p:nvSpPr>
        <p:spPr>
          <a:xfrm>
            <a:off x="130629" y="3795068"/>
            <a:ext cx="1524000" cy="984885"/>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Water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temperature</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25.6 </a:t>
            </a:r>
            <a:r>
              <a:rPr kumimoji="0" lang="en-US" sz="1800" b="0" i="0" u="none" strike="noStrike" kern="1200" cap="none" spc="0" normalizeH="0" baseline="30000" noProof="0" dirty="0" err="1">
                <a:ln>
                  <a:noFill/>
                </a:ln>
                <a:solidFill>
                  <a:prstClr val="black"/>
                </a:solidFill>
                <a:effectLst/>
                <a:uLnTx/>
                <a:uFillTx/>
                <a:latin typeface="Calibri" panose="020F0502020204030204"/>
                <a:ea typeface="+mn-ea"/>
                <a:cs typeface="+mn-cs"/>
              </a:rPr>
              <a:t>o</a:t>
            </a:r>
            <a:r>
              <a:rPr kumimoji="0" lang="en-US" sz="1800" b="0" i="0" u="none" strike="noStrike" kern="1200" cap="none" spc="0" normalizeH="0" baseline="0" noProof="0" dirty="0" err="1">
                <a:ln>
                  <a:noFill/>
                </a:ln>
                <a:solidFill>
                  <a:prstClr val="black"/>
                </a:solidFill>
                <a:effectLst/>
                <a:uLnTx/>
                <a:uFillTx/>
                <a:latin typeface="Calibri" panose="020F0502020204030204"/>
                <a:ea typeface="+mn-ea"/>
                <a:cs typeface="+mn-cs"/>
              </a:rPr>
              <a:t>C</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9" name="Straight Arrow Connector 8">
            <a:extLst>
              <a:ext uri="{FF2B5EF4-FFF2-40B4-BE49-F238E27FC236}">
                <a16:creationId xmlns:a16="http://schemas.microsoft.com/office/drawing/2014/main" id="{D2267DCB-ABC2-4F52-8171-35E37422BD89}"/>
              </a:ext>
            </a:extLst>
          </p:cNvPr>
          <p:cNvCxnSpPr>
            <a:cxnSpLocks/>
          </p:cNvCxnSpPr>
          <p:nvPr/>
        </p:nvCxnSpPr>
        <p:spPr>
          <a:xfrm>
            <a:off x="1088572" y="4528457"/>
            <a:ext cx="457200" cy="0"/>
          </a:xfrm>
          <a:prstGeom prst="straightConnector1">
            <a:avLst/>
          </a:prstGeom>
          <a:ln w="19050">
            <a:solidFill>
              <a:schemeClr val="tx1"/>
            </a:solidFill>
            <a:tailEnd type="triangle"/>
          </a:ln>
        </p:spPr>
        <p:style>
          <a:lnRef idx="1">
            <a:schemeClr val="dk1"/>
          </a:lnRef>
          <a:fillRef idx="0">
            <a:schemeClr val="dk1"/>
          </a:fillRef>
          <a:effectRef idx="0">
            <a:schemeClr val="dk1"/>
          </a:effectRef>
          <a:fontRef idx="minor">
            <a:schemeClr val="tx1"/>
          </a:fontRef>
        </p:style>
      </p:cxnSp>
      <p:sp>
        <p:nvSpPr>
          <p:cNvPr id="11" name="TextBox 10">
            <a:extLst>
              <a:ext uri="{FF2B5EF4-FFF2-40B4-BE49-F238E27FC236}">
                <a16:creationId xmlns:a16="http://schemas.microsoft.com/office/drawing/2014/main" id="{BE3BB0D4-A15A-4687-A636-4DB9EACF1524}"/>
              </a:ext>
            </a:extLst>
          </p:cNvPr>
          <p:cNvSpPr txBox="1"/>
          <p:nvPr/>
        </p:nvSpPr>
        <p:spPr>
          <a:xfrm>
            <a:off x="1243149" y="6224018"/>
            <a:ext cx="930851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Average power dissipation on 0.5 m long CWG at 20 kHz bunch repetition rate is 1050 W</a:t>
            </a:r>
          </a:p>
        </p:txBody>
      </p:sp>
    </p:spTree>
    <p:extLst>
      <p:ext uri="{BB962C8B-B14F-4D97-AF65-F5344CB8AC3E}">
        <p14:creationId xmlns:p14="http://schemas.microsoft.com/office/powerpoint/2010/main" val="346265516"/>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OUTPUTDPI" val="1200"/>
  <p:tag name="ORIGINALHEIGHT" val="140.9824"/>
  <p:tag name="ORIGINALWIDTH" val="1002.625"/>
  <p:tag name="LATEXADDIN" val="\documentclass{article}&#10;\usepackage{amsmath}&#10;\pagestyle{empty}&#10;\begin{document}&#10;\begin{equation}&#10;    P\left(t\right)\simeq P\left(0\right)e^{-2\alpha t} \nonumber&#10;    \label{eq:pulse power}&#10;\end{equation}&#10;&#10;&#10;&#10;\end{document}"/>
  <p:tag name="IGUANATEXSIZE" val="20"/>
  <p:tag name="IGUANATEXCURSOR" val="123"/>
  <p:tag name="TRANSPARENCY" val="True"/>
  <p:tag name="LATEXENGINEID" val="0"/>
  <p:tag name="TEMPFOLDER" val="c:\temp\"/>
  <p:tag name="LATEXFORMHEIGHT" val="312"/>
  <p:tag name="LATEXFORMWIDTH" val="384"/>
  <p:tag name="LATEXFORMWRAP" val="True"/>
  <p:tag name="BITMAPVECTOR" val="0"/>
</p:tagLst>
</file>

<file path=ppt/tags/tag2.xml><?xml version="1.0" encoding="utf-8"?>
<p:tagLst xmlns:a="http://schemas.openxmlformats.org/drawingml/2006/main" xmlns:r="http://schemas.openxmlformats.org/officeDocument/2006/relationships" xmlns:p="http://schemas.openxmlformats.org/presentationml/2006/main">
  <p:tag name="OUTPUTDPI" val="1200"/>
  <p:tag name="ORIGINALHEIGHT" val="78.74016"/>
  <p:tag name="ORIGINALWIDTH" val="51.74354"/>
  <p:tag name="LATEXADDIN" val="\documentclass{article}&#10;\usepackage{amsmath}&#10;\pagestyle{empty}&#10;\begin{document}&#10;$q$&#10;&#10;&#10;&#10;\end{document}"/>
  <p:tag name="IGUANATEXSIZE" val="20"/>
  <p:tag name="IGUANATEXCURSOR" val="82"/>
  <p:tag name="TRANSPARENCY" val="True"/>
  <p:tag name="LATEXENGINEID" val="0"/>
  <p:tag name="TEMPFOLDER" val="c:\temp\"/>
  <p:tag name="LATEXFORMHEIGHT" val="312"/>
  <p:tag name="LATEXFORMWIDTH" val="384"/>
  <p:tag name="LATEXFORMWRAP" val="True"/>
  <p:tag name="BITMAPVECTOR" val="0"/>
</p:tagLst>
</file>

<file path=ppt/tags/tag3.xml><?xml version="1.0" encoding="utf-8"?>
<p:tagLst xmlns:a="http://schemas.openxmlformats.org/drawingml/2006/main" xmlns:r="http://schemas.openxmlformats.org/officeDocument/2006/relationships" xmlns:p="http://schemas.openxmlformats.org/presentationml/2006/main">
  <p:tag name="OUTPUTDPI" val="1200"/>
  <p:tag name="ORIGINALHEIGHT" val="78.74016"/>
  <p:tag name="ORIGINALWIDTH" val="51.74354"/>
  <p:tag name="LATEXADDIN" val="\documentclass{article}&#10;\usepackage{amsmath}&#10;\pagestyle{empty}&#10;\begin{document}&#10;$q$&#10;&#10;&#10;&#10;\end{document}"/>
  <p:tag name="IGUANATEXSIZE" val="20"/>
  <p:tag name="IGUANATEXCURSOR" val="82"/>
  <p:tag name="TRANSPARENCY" val="True"/>
  <p:tag name="LATEXENGINEID" val="0"/>
  <p:tag name="TEMPFOLDER" val="c:\temp\"/>
  <p:tag name="LATEXFORMHEIGHT" val="312"/>
  <p:tag name="LATEXFORMWIDTH" val="384"/>
  <p:tag name="LATEXFORMWRAP" val="True"/>
  <p:tag name="BITMAPVECTOR" val="0"/>
</p:tagLst>
</file>

<file path=ppt/tags/tag4.xml><?xml version="1.0" encoding="utf-8"?>
<p:tagLst xmlns:a="http://schemas.openxmlformats.org/drawingml/2006/main" xmlns:r="http://schemas.openxmlformats.org/officeDocument/2006/relationships" xmlns:p="http://schemas.openxmlformats.org/presentationml/2006/main">
  <p:tag name="OUTPUTDPI" val="1200"/>
  <p:tag name="ORIGINALHEIGHT" val="125.2343"/>
  <p:tag name="ORIGINALWIDTH" val="864.6419"/>
  <p:tag name="LATEXADDIN" val="\documentclass{article}&#10;\usepackage{amsmath}&#10;\pagestyle{empty}&#10;\begin{document}&#10;&#10;\(\mathcal R \equiv| E_{\mathrm{acc}}/E_{\mathrm{dec}}|\)&#10;&#10;&#10;\end{document}"/>
  <p:tag name="IGUANATEXSIZE" val="20"/>
  <p:tag name="IGUANATEXCURSOR" val="133"/>
  <p:tag name="TRANSPARENCY" val="True"/>
  <p:tag name="LATEXENGINEID" val="0"/>
  <p:tag name="TEMPFOLDER" val="c:\temp\"/>
  <p:tag name="LATEXFORMHEIGHT" val="312"/>
  <p:tag name="LATEXFORMWIDTH" val="384"/>
  <p:tag name="LATEXFORMWRAP" val="True"/>
  <p:tag name="BITMAPVECTOR" val="0"/>
</p:tagLst>
</file>

<file path=ppt/tags/tag5.xml><?xml version="1.0" encoding="utf-8"?>
<p:tagLst xmlns:a="http://schemas.openxmlformats.org/drawingml/2006/main" xmlns:r="http://schemas.openxmlformats.org/officeDocument/2006/relationships" xmlns:p="http://schemas.openxmlformats.org/presentationml/2006/main">
  <p:tag name="OUTPUTDPI" val="1200"/>
  <p:tag name="ORIGINALHEIGHT" val="373.4533"/>
  <p:tag name="ORIGINALWIDTH" val="1100.112"/>
  <p:tag name="LATEXADDIN" val="\documentclass{article}&#10;\usepackage{amsmath}&#10;\pagestyle{empty}&#10;\begin{document}&#10;&#10;\begin{align}&#10;\label{eq:TR_limit_max}&#10;\mathcal R \approx \sqrt{1+\left(2\pi\frac{L}{\lambda}\right)^2} \nonumber&#10;\end{align}&#10;&#10;&#10;\end{document}"/>
  <p:tag name="IGUANATEXSIZE" val="20"/>
  <p:tag name="IGUANATEXCURSOR" val="173"/>
  <p:tag name="TRANSPARENCY" val="True"/>
  <p:tag name="LATEXENGINEID" val="0"/>
  <p:tag name="TEMPFOLDER" val="c:\temp\"/>
  <p:tag name="LATEXFORMHEIGHT" val="312"/>
  <p:tag name="LATEXFORMWIDTH" val="384"/>
  <p:tag name="LATEXFORMWRAP" val="True"/>
  <p:tag name="BITMAPVECTOR" val="0"/>
</p:tagLst>
</file>

<file path=ppt/tags/tag6.xml><?xml version="1.0" encoding="utf-8"?>
<p:tagLst xmlns:a="http://schemas.openxmlformats.org/drawingml/2006/main" xmlns:r="http://schemas.openxmlformats.org/officeDocument/2006/relationships" xmlns:p="http://schemas.openxmlformats.org/presentationml/2006/main">
  <p:tag name="OUTPUTDPI" val="1200"/>
  <p:tag name="ORIGINALHEIGHT" val="264.7169"/>
  <p:tag name="ORIGINALWIDTH" val="1461.567"/>
  <p:tag name="LATEXADDIN" val="\documentclass{article}&#10;\usepackage{amsmath}&#10;\pagestyle{empty}&#10;\begin{document}&#10;&#10;\begin{align}&#10; \label{eq:Emax}&#10; E_{\mathrm{acc}}\leq 2\kappa_{\parallel}|q_0|\frac{2\mathcal R}{1+{\mathcal R}^2} \propto \frac{1}{\mathcal R} \nonumber&#10;\end{align} &#10;&#10;&#10;\end{document}"/>
  <p:tag name="IGUANATEXSIZE" val="20"/>
  <p:tag name="IGUANATEXCURSOR" val="128"/>
  <p:tag name="TRANSPARENCY" val="True"/>
  <p:tag name="LATEXENGINEID" val="0"/>
  <p:tag name="TEMPFOLDER" val="c:\temp\"/>
  <p:tag name="LATEXFORMHEIGHT" val="312"/>
  <p:tag name="LATEXFORMWIDTH" val="384"/>
  <p:tag name="LATEXFORMWRAP" val="True"/>
  <p:tag name="BITMAPVECTOR" val="0"/>
</p:tagLst>
</file>

<file path=ppt/tags/tag7.xml><?xml version="1.0" encoding="utf-8"?>
<p:tagLst xmlns:a="http://schemas.openxmlformats.org/drawingml/2006/main" xmlns:r="http://schemas.openxmlformats.org/officeDocument/2006/relationships" xmlns:p="http://schemas.openxmlformats.org/presentationml/2006/main">
  <p:tag name="OUTPUTDPI" val=" 1200"/>
  <p:tag name="ORIGINALHEIGHT" val=" 254.2182"/>
  <p:tag name="ORIGINALWIDTH" val=" 425.1968"/>
  <p:tag name="OUTPUTTYPE" val="PNG"/>
  <p:tag name="IGUANATEXVERSION" val="162"/>
  <p:tag name="LATEXADDIN" val="\documentclass{article}&#10;\usepackage{amsmath}&#10;\pagestyle{empty}&#10;\begin{document}&#10;\begin{align}&#10;\label{eq:lossfactor}&#10;\kappa_{\parallel}\leq\frac{2}{a^2} \nonumber&#10;\end{align}&#10;&#10;&#10;&#10;\end{document}"/>
  <p:tag name="IGUANATEXSIZE" val="20"/>
  <p:tag name="IGUANATEXCURSOR" val="136"/>
  <p:tag name="TRANSPARENCY" val="True"/>
  <p:tag name="CHOOSECOLOR" val="False"/>
  <p:tag name="COLORHEX" val="000000"/>
  <p:tag name="LATEXENGINEID" val="0"/>
  <p:tag name="TEMPFOLDER" val="c:\temp\"/>
  <p:tag name="LATEXFORMHEIGHT" val=" 312"/>
  <p:tag name="LATEXFORMWIDTH" val=" 384"/>
  <p:tag name="LATEXFORMWRAP" val="True"/>
  <p:tag name="BITMAPVECTOR" val="0"/>
</p:tagLst>
</file>

<file path=ppt/tags/tag8.xml><?xml version="1.0" encoding="utf-8"?>
<p:tagLst xmlns:a="http://schemas.openxmlformats.org/drawingml/2006/main" xmlns:r="http://schemas.openxmlformats.org/officeDocument/2006/relationships" xmlns:p="http://schemas.openxmlformats.org/presentationml/2006/main">
  <p:tag name="OUTPUTDPI" val="1200"/>
  <p:tag name="ORIGINALHEIGHT" val="418.4477"/>
  <p:tag name="ORIGINALWIDTH" val="2515.936"/>
  <p:tag name="LATEXADDIN" val="\documentclass{article}&#10;\usepackage{amsmath}&#10;\pagestyle{empty}&#10;\begin{document}&#10;&#10;\begin{align}&#10;\label{eq:force}&#10;F_{\perp}(z,s) \propto \frac{\kappa_\perp}{k_1 }\int\limits_0^z \sin(k_1(z-z')) q(z') y(z',s) dz' \nonumber&#10;\end{align}&#10;&#10;&#10;\end{document}"/>
  <p:tag name="IGUANATEXSIZE" val="20"/>
  <p:tag name="IGUANATEXCURSOR" val="120"/>
  <p:tag name="TRANSPARENCY" val="True"/>
  <p:tag name="LATEXENGINEID" val="0"/>
  <p:tag name="TEMPFOLDER" val="c:\temp\"/>
  <p:tag name="LATEXFORMHEIGHT" val="312"/>
  <p:tag name="LATEXFORMWIDTH" val="384"/>
  <p:tag name="LATEXFORMWRAP" val="True"/>
  <p:tag name="BITMAPVECTOR" val="0"/>
</p:tagLst>
</file>

<file path=ppt/tags/tag9.xml><?xml version="1.0" encoding="utf-8"?>
<p:tagLst xmlns:a="http://schemas.openxmlformats.org/drawingml/2006/main" xmlns:r="http://schemas.openxmlformats.org/officeDocument/2006/relationships" xmlns:p="http://schemas.openxmlformats.org/presentationml/2006/main">
  <p:tag name="OUTPUTDPI" val="1200"/>
  <p:tag name="ORIGINALHEIGHT" val="150.7312"/>
  <p:tag name="ORIGINALWIDTH" val="405.6993"/>
  <p:tag name="LATEXADDIN" val="\documentclass{article}&#10;\usepackage{amsmath}&#10;\pagestyle{empty}&#10;\begin{document}&#10;&#10;$k_1\propto \frac{2\pi}{a}$&#10;&#10;&#10;\end{document}"/>
  <p:tag name="IGUANATEXSIZE" val="20"/>
  <p:tag name="IGUANATEXCURSOR" val="108"/>
  <p:tag name="TRANSPARENCY" val="True"/>
  <p:tag name="LATEXENGINEID" val="0"/>
  <p:tag name="TEMPFOLDER" val="c:\temp\"/>
  <p:tag name="LATEXFORMHEIGHT" val="312"/>
  <p:tag name="LATEXFORMWIDTH" val="384"/>
  <p:tag name="LATEXFORMWRAP" val="True"/>
  <p:tag name="BITMAPVECTOR" val="0"/>
</p:tagLst>
</file>

<file path=ppt/tags/tag10.xml><?xml version="1.0" encoding="utf-8"?>
<p:tagLst xmlns:a="http://schemas.openxmlformats.org/drawingml/2006/main" xmlns:r="http://schemas.openxmlformats.org/officeDocument/2006/relationships" xmlns:p="http://schemas.openxmlformats.org/presentationml/2006/main">
  <p:tag name="OUTPUTDPI" val="1200"/>
  <p:tag name="ORIGINALHEIGHT" val="134.2332"/>
  <p:tag name="ORIGINALWIDTH" val="632.9208"/>
  <p:tag name="LATEXADDIN" val="\documentclass{article}&#10;\usepackage{amsmath}&#10;\pagestyle{empty}&#10;\begin{document}&#10;&#10;$E_{\mathrm{acc}}\propto 1/a^{2}$&#10;&#10;&#10;\end{document}"/>
  <p:tag name="IGUANATEXSIZE" val="20"/>
  <p:tag name="IGUANATEXCURSOR" val="98"/>
  <p:tag name="TRANSPARENCY" val="True"/>
  <p:tag name="LATEXENGINEID" val="0"/>
  <p:tag name="TEMPFOLDER" val="c:\temp\"/>
  <p:tag name="LATEXFORMHEIGHT" val="312"/>
  <p:tag name="LATEXFORMWIDTH" val="384"/>
  <p:tag name="LATEXFORMWRAP" val="True"/>
  <p:tag name="BITMAPVECTOR" val="0"/>
</p:tagLst>
</file>

<file path=ppt/tags/tag11.xml><?xml version="1.0" encoding="utf-8"?>
<p:tagLst xmlns:a="http://schemas.openxmlformats.org/drawingml/2006/main" xmlns:r="http://schemas.openxmlformats.org/officeDocument/2006/relationships" xmlns:p="http://schemas.openxmlformats.org/presentationml/2006/main">
  <p:tag name="OUTPUTDPI" val="1200"/>
  <p:tag name="ORIGINALHEIGHT" val="134.2332"/>
  <p:tag name="ORIGINALWIDTH" val="560.9299"/>
  <p:tag name="LATEXADDIN" val="\documentclass{article}&#10;\usepackage{amsmath}&#10;\pagestyle{empty}&#10;\begin{document}&#10;&#10;$F_{\perp}\propto 1/a^{3}$&#10;&#10;&#10;&#10;\end{document}"/>
  <p:tag name="IGUANATEXSIZE" val="20"/>
  <p:tag name="IGUANATEXCURSOR" val="108"/>
  <p:tag name="TRANSPARENCY" val="True"/>
  <p:tag name="LATEXENGINEID" val="0"/>
  <p:tag name="TEMPFOLDER" val="c:\temp\"/>
  <p:tag name="LATEXFORMHEIGHT" val="312"/>
  <p:tag name="LATEXFORMWIDTH" val="384"/>
  <p:tag name="LATEXFORMWRAP" val="True"/>
  <p:tag name="BITMAPVECTOR" val="0"/>
</p:tagLst>
</file>

<file path=ppt/tags/tag12.xml><?xml version="1.0" encoding="utf-8"?>
<p:tagLst xmlns:a="http://schemas.openxmlformats.org/drawingml/2006/main" xmlns:r="http://schemas.openxmlformats.org/officeDocument/2006/relationships" xmlns:p="http://schemas.openxmlformats.org/presentationml/2006/main">
  <p:tag name="OUTPUTDPI" val="1200"/>
  <p:tag name="ORIGINALHEIGHT" val="264.7169"/>
  <p:tag name="ORIGINALWIDTH" val="1461.567"/>
  <p:tag name="LATEXADDIN" val="\documentclass{article}&#10;\usepackage{amsmath}&#10;\pagestyle{empty}&#10;\begin{document}&#10;&#10;\begin{align}&#10; \label{eq:Emax}&#10; E_{\mathrm{acc}}\leq 2\kappa_{\parallel}|q_0|\frac{2\mathcal R}{1+{\mathcal R}^2} \propto \frac{1}{\mathcal R} \nonumber&#10;\end{align} &#10;&#10;&#10;\end{document}"/>
  <p:tag name="IGUANATEXSIZE" val="20"/>
  <p:tag name="IGUANATEXCURSOR" val="128"/>
  <p:tag name="TRANSPARENCY" val="True"/>
  <p:tag name="LATEXENGINEID" val="0"/>
  <p:tag name="TEMPFOLDER" val="c:\temp\"/>
  <p:tag name="LATEXFORMHEIGHT" val="312"/>
  <p:tag name="LATEXFORMWIDTH" val="384"/>
  <p:tag name="LATEXFORMWRAP" val="True"/>
  <p:tag name="BITMAPVECTOR" val="0"/>
</p:tagLst>
</file>

<file path=ppt/tags/tag13.xml><?xml version="1.0" encoding="utf-8"?>
<p:tagLst xmlns:a="http://schemas.openxmlformats.org/drawingml/2006/main" xmlns:r="http://schemas.openxmlformats.org/officeDocument/2006/relationships" xmlns:p="http://schemas.openxmlformats.org/presentationml/2006/main">
  <p:tag name="OUTPUTDPI" val=" 1200"/>
  <p:tag name="ORIGINALHEIGHT" val=" 254.2182"/>
  <p:tag name="ORIGINALWIDTH" val=" 452.1935"/>
  <p:tag name="OUTPUTTYPE" val="PNG"/>
  <p:tag name="IGUANATEXVERSION" val="162"/>
  <p:tag name="LATEXADDIN" val="\documentclass{article}&#10;\usepackage{amsmath}&#10;\pagestyle{empty}&#10;\begin{document}&#10;&#10; \begin{align}&#10;\label{eq:kickfactor}&#10;\kappa_\perp \leq\frac{8}{a^4} \nonumber&#10;\end{align} &#10;&#10;&#10;\end{document}"/>
  <p:tag name="IGUANATEXSIZE" val="20"/>
  <p:tag name="IGUANATEXCURSOR" val="133"/>
  <p:tag name="TRANSPARENCY" val="True"/>
  <p:tag name="CHOOSECOLOR" val="False"/>
  <p:tag name="COLORHEX" val="000000"/>
  <p:tag name="LATEXENGINEID" val="0"/>
  <p:tag name="TEMPFOLDER" val="c:\temp\"/>
  <p:tag name="LATEXFORMHEIGHT" val=" 312"/>
  <p:tag name="LATEXFORMWIDTH" val=" 384"/>
  <p:tag name="LATEXFORMWRAP" val="True"/>
  <p:tag name="BITMAPVECTOR" val="0"/>
</p:tagLst>
</file>

<file path=ppt/tags/tag14.xml><?xml version="1.0" encoding="utf-8"?>
<p:tagLst xmlns:a="http://schemas.openxmlformats.org/drawingml/2006/main" xmlns:r="http://schemas.openxmlformats.org/officeDocument/2006/relationships" xmlns:p="http://schemas.openxmlformats.org/presentationml/2006/main">
  <p:tag name="OUTPUTDPI" val="1200"/>
  <p:tag name="ORIGINALHEIGHT" val="125.2343"/>
  <p:tag name="ORIGINALWIDTH" val="864.6419"/>
  <p:tag name="LATEXADDIN" val="\documentclass{article}&#10;\usepackage{amsmath}&#10;\pagestyle{empty}&#10;\begin{document}&#10;&#10;\(\mathcal R \equiv| E_{\mathrm{acc}}/E_{\mathrm{dec}}|\)&#10;&#10;&#10;\end{document}"/>
  <p:tag name="IGUANATEXSIZE" val="20"/>
  <p:tag name="IGUANATEXCURSOR" val="133"/>
  <p:tag name="TRANSPARENCY" val="True"/>
  <p:tag name="LATEXENGINEID" val="0"/>
  <p:tag name="TEMPFOLDER" val="c:\temp\"/>
  <p:tag name="LATEXFORMHEIGHT" val="312"/>
  <p:tag name="LATEXFORMWIDTH" val="384"/>
  <p:tag name="LATEXFORMWRAP" val="True"/>
  <p:tag name="BITMAPVECTOR" val="0"/>
</p:tagLst>
</file>

<file path=ppt/tags/tag15.xml><?xml version="1.0" encoding="utf-8"?>
<p:tagLst xmlns:a="http://schemas.openxmlformats.org/drawingml/2006/main" xmlns:r="http://schemas.openxmlformats.org/officeDocument/2006/relationships" xmlns:p="http://schemas.openxmlformats.org/presentationml/2006/main">
  <p:tag name="OUTPUTDPI" val="1200"/>
  <p:tag name="ORIGINALHEIGHT" val="373.4533"/>
  <p:tag name="ORIGINALWIDTH" val="1100.112"/>
  <p:tag name="LATEXADDIN" val="\documentclass{article}&#10;\usepackage{amsmath}&#10;\pagestyle{empty}&#10;\begin{document}&#10;&#10;\begin{align}&#10;\label{eq:TR_limit_max}&#10;\mathcal R \approx \sqrt{1+\left(2\pi\frac{L}{\lambda}\right)^2} \nonumber&#10;\end{align}&#10;&#10;&#10;\end{document}"/>
  <p:tag name="IGUANATEXSIZE" val="20"/>
  <p:tag name="IGUANATEXCURSOR" val="173"/>
  <p:tag name="TRANSPARENCY" val="True"/>
  <p:tag name="LATEXENGINEID" val="0"/>
  <p:tag name="TEMPFOLDER" val="c:\temp\"/>
  <p:tag name="LATEXFORMHEIGHT" val="312"/>
  <p:tag name="LATEXFORMWIDTH" val="384"/>
  <p:tag name="LATEXFORMWRAP" val="True"/>
  <p:tag name="BITMAPVECTOR" val="0"/>
</p:tagLst>
</file>

<file path=ppt/tags/tag16.xml><?xml version="1.0" encoding="utf-8"?>
<p:tagLst xmlns:a="http://schemas.openxmlformats.org/drawingml/2006/main" xmlns:r="http://schemas.openxmlformats.org/officeDocument/2006/relationships" xmlns:p="http://schemas.openxmlformats.org/presentationml/2006/main">
  <p:tag name="OUTPUTDPI" val="1200"/>
  <p:tag name="ORIGINALHEIGHT" val="264.7169"/>
  <p:tag name="ORIGINALWIDTH" val="1461.567"/>
  <p:tag name="LATEXADDIN" val="\documentclass{article}&#10;\usepackage{amsmath}&#10;\pagestyle{empty}&#10;\begin{document}&#10;&#10;\begin{align}&#10; \label{eq:Emax}&#10; E_{\mathrm{acc}}\leq 2\kappa_{\parallel}|q_0|\frac{2\mathcal R}{1+{\mathcal R}^2} \propto \frac{1}{\mathcal R} \nonumber&#10;\end{align} &#10;&#10;&#10;\end{document}"/>
  <p:tag name="IGUANATEXSIZE" val="20"/>
  <p:tag name="IGUANATEXCURSOR" val="128"/>
  <p:tag name="TRANSPARENCY" val="True"/>
  <p:tag name="LATEXENGINEID" val="0"/>
  <p:tag name="TEMPFOLDER" val="c:\temp\"/>
  <p:tag name="LATEXFORMHEIGHT" val="312"/>
  <p:tag name="LATEXFORMWIDTH" val="384"/>
  <p:tag name="LATEXFORMWRAP" val="True"/>
  <p:tag name="BITMAPVECTOR" val="0"/>
</p:tagLst>
</file>

<file path=ppt/tags/tag17.xml><?xml version="1.0" encoding="utf-8"?>
<p:tagLst xmlns:a="http://schemas.openxmlformats.org/drawingml/2006/main" xmlns:r="http://schemas.openxmlformats.org/officeDocument/2006/relationships" xmlns:p="http://schemas.openxmlformats.org/presentationml/2006/main">
  <p:tag name="OUTPUTDPI" val="1200"/>
  <p:tag name="ORIGINALHEIGHT" val="280.465"/>
  <p:tag name="ORIGINALWIDTH" val="2046.494"/>
  <p:tag name="LATEXADDIN" val="\documentclass{article}&#10;\usepackage{amsmath}&#10;\pagestyle{empty}&#10;\begin{document}&#10;\begin{align}&#10; \label{eq:field maximum}&#10; \mathrm{max}(E_{\mathrm{acc}}) \leq  1.25\frac{\Delta \mathcal {E}}{\mathcal{ \hat{E}}} c B_q \approx 90\, \mathrm{MV/m}\nonumber&#10;\end{align} &#10;&#10;&#10;&#10;\end{document}"/>
  <p:tag name="IGUANATEXSIZE" val="20"/>
  <p:tag name="IGUANATEXCURSOR" val="227"/>
  <p:tag name="TRANSPARENCY" val="True"/>
  <p:tag name="LATEXENGINEID" val="0"/>
  <p:tag name="TEMPFOLDER" val="c:\temp\"/>
  <p:tag name="LATEXFORMHEIGHT" val="312"/>
  <p:tag name="LATEXFORMWIDTH" val="384"/>
  <p:tag name="LATEXFORMWRAP" val="True"/>
  <p:tag name="BITMAPVECTOR" val="0"/>
</p:tagLst>
</file>

<file path=ppt/tags/tag18.xml><?xml version="1.0" encoding="utf-8"?>
<p:tagLst xmlns:a="http://schemas.openxmlformats.org/drawingml/2006/main" xmlns:r="http://schemas.openxmlformats.org/officeDocument/2006/relationships" xmlns:p="http://schemas.openxmlformats.org/presentationml/2006/main">
  <p:tag name="OUTPUTDPI" val="1200"/>
  <p:tag name="ORIGINALHEIGHT" val="149.2313"/>
  <p:tag name="ORIGINALWIDTH" val="1336.333"/>
  <p:tag name="LATEXADDIN" val="\documentclass{article}&#10;\usepackage{amsmath}&#10;\pagestyle{empty}&#10;\begin{document}&#10;&#10;$\Delta \mathcal {E}/\mathcal {\hat{E}}=15\,\%\;&#10;\mathrm{is\; assumed}$&#10;&#10;&#10;\end{document}"/>
  <p:tag name="IGUANATEXSIZE" val="20"/>
  <p:tag name="IGUANATEXCURSOR" val="129"/>
  <p:tag name="TRANSPARENCY" val="True"/>
  <p:tag name="LATEXENGINEID" val="0"/>
  <p:tag name="TEMPFOLDER" val="c:\temp\"/>
  <p:tag name="LATEXFORMHEIGHT" val="312"/>
  <p:tag name="LATEXFORMWIDTH" val="384"/>
  <p:tag name="LATEXFORMWRAP" val="True"/>
  <p:tag name="BITMAPVECTOR" val="0"/>
</p:tagLst>
</file>

<file path=ppt/tags/tag19.xml><?xml version="1.0" encoding="utf-8"?>
<p:tagLst xmlns:a="http://schemas.openxmlformats.org/drawingml/2006/main" xmlns:r="http://schemas.openxmlformats.org/officeDocument/2006/relationships" xmlns:p="http://schemas.openxmlformats.org/presentationml/2006/main">
  <p:tag name="OUTPUTDPI" val=" 1200"/>
  <p:tag name="ORIGINALHEIGHT" val=" 264.7169"/>
  <p:tag name="ORIGINALWIDTH" val=" 1160.855"/>
  <p:tag name="OUTPUTTYPE" val="PNG"/>
  <p:tag name="IGUANATEXVERSION" val="162"/>
  <p:tag name="LATEXADDIN" val="\documentclass{article}&#10;\usepackage{amsmath}&#10;\pagestyle{empty}&#10;\begin{document}&#10;&#10;\begin{align}&#10; \label{eq:Emax}&#10; E_{\mathrm{acc}}\leq 2\kappa_{\parallel}|q_0|\frac{2\mathcal R}{1+{\mathcal R}^2} \nonumber&#10;\end{align} &#10;&#10;&#10;\end{document}"/>
  <p:tag name="IGUANATEXSIZE" val="20"/>
  <p:tag name="IGUANATEXCURSOR" val="195"/>
  <p:tag name="TRANSPARENCY" val="True"/>
  <p:tag name="CHOOSECOLOR" val="False"/>
  <p:tag name="COLORHEX" val="000000"/>
  <p:tag name="LATEXENGINEID" val="0"/>
  <p:tag name="TEMPFOLDER" val="c:\temp\"/>
  <p:tag name="LATEXFORMHEIGHT" val=" 312"/>
  <p:tag name="LATEXFORMWIDTH" val=" 384"/>
  <p:tag name="LATEXFORMWRAP" val="True"/>
  <p:tag name="BITMAPVECTOR" val="0"/>
</p:tagLst>
</file>

<file path=ppt/tags/tag20.xml><?xml version="1.0" encoding="utf-8"?>
<p:tagLst xmlns:a="http://schemas.openxmlformats.org/drawingml/2006/main" xmlns:r="http://schemas.openxmlformats.org/officeDocument/2006/relationships" xmlns:p="http://schemas.openxmlformats.org/presentationml/2006/main">
  <p:tag name="OUTPUTDPI" val="1200"/>
  <p:tag name="ORIGINALHEIGHT" val="113.2358"/>
  <p:tag name="ORIGINALWIDTH" val="876.6404"/>
  <p:tag name="LATEXADDIN" val="\documentclass{article}&#10;\usepackage{amsmath}&#10;\pagestyle{empty}&#10;\begin{document}&#10;$f=186\pm5 \mathrm{GHz}$&#10;&#10;&#10;&#10;\end{document}"/>
  <p:tag name="IGUANATEXSIZE" val="20"/>
  <p:tag name="IGUANATEXCURSOR" val="104"/>
  <p:tag name="TRANSPARENCY" val="True"/>
  <p:tag name="LATEXENGINEID" val="0"/>
  <p:tag name="TEMPFOLDER" val="c:\temp\"/>
  <p:tag name="LATEXFORMHEIGHT" val="312"/>
  <p:tag name="LATEXFORMWIDTH" val="384"/>
  <p:tag name="LATEXFORMWRAP" val="True"/>
  <p:tag name="BITMAPVECTOR" val="0"/>
</p:tagLst>
</file>

<file path=ppt/tags/tag21.xml><?xml version="1.0" encoding="utf-8"?>
<p:tagLst xmlns:a="http://schemas.openxmlformats.org/drawingml/2006/main" xmlns:r="http://schemas.openxmlformats.org/officeDocument/2006/relationships" xmlns:p="http://schemas.openxmlformats.org/presentationml/2006/main">
  <p:tag name="OUTPUTDPI" val="1200"/>
  <p:tag name="ORIGINALHEIGHT" val="130.4837"/>
  <p:tag name="ORIGINALWIDTH" val="245.9692"/>
  <p:tag name="LATEXADDIN" val="\documentclass{article}&#10;\usepackage{amsmath}&#10;\pagestyle{empty}&#10;\begin{document}&#10;$y/\sigma_y$&#10;&#10;&#10;&#10;\end{document}"/>
  <p:tag name="IGUANATEXSIZE" val="18"/>
  <p:tag name="IGUANATEXCURSOR" val="92"/>
  <p:tag name="TRANSPARENCY" val="True"/>
  <p:tag name="FILENAME" val=""/>
  <p:tag name="LATEXENGINEID" val="0"/>
  <p:tag name="TEMPFOLDER" val="c:\temp\"/>
  <p:tag name="LATEXFORMHEIGHT" val="312"/>
  <p:tag name="LATEXFORMWIDTH" val="384"/>
  <p:tag name="LATEXFORMWRAP" val="True"/>
  <p:tag name="BITMAPVECTOR" val="0"/>
</p:tagLst>
</file>

<file path=ppt/tags/tag22.xml><?xml version="1.0" encoding="utf-8"?>
<p:tagLst xmlns:a="http://schemas.openxmlformats.org/drawingml/2006/main" xmlns:r="http://schemas.openxmlformats.org/officeDocument/2006/relationships" xmlns:p="http://schemas.openxmlformats.org/presentationml/2006/main">
  <p:tag name="OUTPUTDPI" val="1200"/>
  <p:tag name="ORIGINALHEIGHT" val="130.4837"/>
  <p:tag name="ORIGINALWIDTH" val="245.9692"/>
  <p:tag name="LATEXADDIN" val="\documentclass{article}&#10;\usepackage{amsmath}&#10;\pagestyle{empty}&#10;\begin{document}&#10;$y/\sigma_y$&#10;&#10;&#10;&#10;\end{document}"/>
  <p:tag name="IGUANATEXSIZE" val="18"/>
  <p:tag name="IGUANATEXCURSOR" val="92"/>
  <p:tag name="TRANSPARENCY" val="True"/>
  <p:tag name="FILENAME" val=""/>
  <p:tag name="LATEXENGINEID" val="0"/>
  <p:tag name="TEMPFOLDER" val="c:\temp\"/>
  <p:tag name="LATEXFORMHEIGHT" val="312"/>
  <p:tag name="LATEXFORMWIDTH" val="384"/>
  <p:tag name="LATEXFORMWRAP" val="True"/>
  <p:tag name="BITMAPVECTOR" val="0"/>
</p:tagLst>
</file>

<file path=ppt/tags/tag23.xml><?xml version="1.0" encoding="utf-8"?>
<p:tagLst xmlns:a="http://schemas.openxmlformats.org/drawingml/2006/main" xmlns:r="http://schemas.openxmlformats.org/officeDocument/2006/relationships" xmlns:p="http://schemas.openxmlformats.org/presentationml/2006/main">
  <p:tag name="OUTPUTDPI" val="1200"/>
  <p:tag name="ORIGINALHEIGHT" val="87.73905"/>
  <p:tag name="ORIGINALWIDTH" val="422.1972"/>
  <p:tag name="LATEXADDIN" val="\documentclass{article}&#10;\usepackage{amsmath}&#10;\pagestyle{empty}&#10;\begin{document}&#10;&#10;\begin{align}&#10;\label{eq:TR_limit_max}&#10;\mathcal R=3.2\nonumber&#10;\end{align}&#10;&#10;&#10;\end{document}"/>
  <p:tag name="IGUANATEXSIZE" val="20"/>
  <p:tag name="IGUANATEXCURSOR" val="133"/>
  <p:tag name="TRANSPARENCY" val="True"/>
  <p:tag name="LATEXENGINEID" val="0"/>
  <p:tag name="TEMPFOLDER" val="c:\temp\"/>
  <p:tag name="LATEXFORMHEIGHT" val="312"/>
  <p:tag name="LATEXFORMWIDTH" val="384"/>
  <p:tag name="LATEXFORMWRAP" val="True"/>
  <p:tag name="BITMAPVECTOR" val="0"/>
</p:tagLst>
</file>

<file path=ppt/tags/tag24.xml><?xml version="1.0" encoding="utf-8"?>
<p:tagLst xmlns:a="http://schemas.openxmlformats.org/drawingml/2006/main" xmlns:r="http://schemas.openxmlformats.org/officeDocument/2006/relationships" xmlns:p="http://schemas.openxmlformats.org/presentationml/2006/main">
  <p:tag name="OUTPUTDPI" val="1200"/>
  <p:tag name="ORIGINALHEIGHT" val="87.73905"/>
  <p:tag name="ORIGINALWIDTH" val="422.1972"/>
  <p:tag name="LATEXADDIN" val="\documentclass{article}&#10;\usepackage{amsmath}&#10;\pagestyle{empty}&#10;\begin{document}&#10;&#10;\begin{align}&#10;\label{eq:TR_limit_max}&#10;\mathcal R=4.2\nonumber&#10;\end{align}&#10;&#10;&#10;\end{document}"/>
  <p:tag name="IGUANATEXSIZE" val="20"/>
  <p:tag name="IGUANATEXCURSOR" val="131"/>
  <p:tag name="TRANSPARENCY" val="True"/>
  <p:tag name="LATEXENGINEID" val="0"/>
  <p:tag name="TEMPFOLDER" val="c:\temp\"/>
  <p:tag name="LATEXFORMHEIGHT" val="312"/>
  <p:tag name="LATEXFORMWIDTH" val="384"/>
  <p:tag name="LATEXFORMWRAP" val="True"/>
  <p:tag name="BITMAPVECTOR" val="0"/>
</p:tagLst>
</file>

<file path=ppt/tags/tag25.xml><?xml version="1.0" encoding="utf-8"?>
<p:tagLst xmlns:a="http://schemas.openxmlformats.org/drawingml/2006/main" xmlns:r="http://schemas.openxmlformats.org/officeDocument/2006/relationships" xmlns:p="http://schemas.openxmlformats.org/presentationml/2006/main">
  <p:tag name="OUTPUTDPI" val="1200"/>
  <p:tag name="ORIGINALHEIGHT" val="87.73905"/>
  <p:tag name="ORIGINALWIDTH" val="418.4477"/>
  <p:tag name="LATEXADDIN" val="\documentclass{article}&#10;\usepackage{amsmath}&#10;\pagestyle{empty}&#10;\begin{document}&#10;&#10;\begin{align}&#10;\label{eq:TR_limit_max}&#10;\mathcal R=5.1\nonumber&#10;\end{align}&#10;&#10;&#10;\end{document}"/>
  <p:tag name="IGUANATEXSIZE" val="20"/>
  <p:tag name="IGUANATEXCURSOR" val="133"/>
  <p:tag name="TRANSPARENCY" val="True"/>
  <p:tag name="LATEXENGINEID" val="0"/>
  <p:tag name="TEMPFOLDER" val="c:\temp\"/>
  <p:tag name="LATEXFORMHEIGHT" val="312"/>
  <p:tag name="LATEXFORMWIDTH" val="384"/>
  <p:tag name="LATEXFORMWRAP" val="True"/>
  <p:tag name="BITMAPVECTOR" val="0"/>
</p:tagLst>
</file>

<file path=ppt/theme/theme1.xml><?xml version="1.0" encoding="utf-8"?>
<a:theme xmlns:a="http://schemas.openxmlformats.org/drawingml/2006/main" name="presentation_4x3">
  <a:themeElements>
    <a:clrScheme name="Argonne General Purpose Template">
      <a:dk1>
        <a:srgbClr val="47484A"/>
      </a:dk1>
      <a:lt1>
        <a:srgbClr val="FFFFFF"/>
      </a:lt1>
      <a:dk2>
        <a:srgbClr val="0082CA"/>
      </a:dk2>
      <a:lt2>
        <a:srgbClr val="ECAA00"/>
      </a:lt2>
      <a:accent1>
        <a:srgbClr val="7AB800"/>
      </a:accent1>
      <a:accent2>
        <a:srgbClr val="00609C"/>
      </a:accent2>
      <a:accent3>
        <a:srgbClr val="4D008C"/>
      </a:accent3>
      <a:accent4>
        <a:srgbClr val="FF7900"/>
      </a:accent4>
      <a:accent5>
        <a:srgbClr val="00A19C"/>
      </a:accent5>
      <a:accent6>
        <a:srgbClr val="CD202C"/>
      </a:accent6>
      <a:hlink>
        <a:srgbClr val="000000"/>
      </a:hlink>
      <a:folHlink>
        <a:srgbClr val="76777B"/>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Horizon">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6486</TotalTime>
  <Words>1733</Words>
  <Application>Microsoft Office PowerPoint</Application>
  <PresentationFormat>Widescreen</PresentationFormat>
  <Paragraphs>294</Paragraphs>
  <Slides>25</Slides>
  <Notes>4</Notes>
  <HiddenSlides>0</HiddenSlides>
  <MMClips>3</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25</vt:i4>
      </vt:variant>
    </vt:vector>
  </HeadingPairs>
  <TitlesOfParts>
    <vt:vector size="39" baseType="lpstr">
      <vt:lpstr>Arial</vt:lpstr>
      <vt:lpstr>Arial Narrow</vt:lpstr>
      <vt:lpstr>Calibri</vt:lpstr>
      <vt:lpstr>Calibri Light</vt:lpstr>
      <vt:lpstr>CMMI10</vt:lpstr>
      <vt:lpstr>CMR10</vt:lpstr>
      <vt:lpstr>NewTXMI</vt:lpstr>
      <vt:lpstr>Symbol</vt:lpstr>
      <vt:lpstr>TeXGyreTermesX-Regular</vt:lpstr>
      <vt:lpstr>txmiaX</vt:lpstr>
      <vt:lpstr>txsys</vt:lpstr>
      <vt:lpstr>Wingdings</vt:lpstr>
      <vt:lpstr>presentation_4x3</vt:lpstr>
      <vt:lpstr>Office Theme</vt:lpstr>
      <vt:lpstr>A-STAR a wakefield accelerator for high-repetition rate XFELs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A-STAR Argonne Sub-THz AcceleRator  for a compact xFEL</dc:title>
  <dc:creator>Zholents, Sasha</dc:creator>
  <cp:lastModifiedBy>Zholents, Sasha</cp:lastModifiedBy>
  <cp:revision>49</cp:revision>
  <dcterms:created xsi:type="dcterms:W3CDTF">2024-07-18T17:11:50Z</dcterms:created>
  <dcterms:modified xsi:type="dcterms:W3CDTF">2026-07-30T07:12:57Z</dcterms:modified>
</cp:coreProperties>
</file>