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theme/theme2.xml" ContentType="application/vnd.openxmlformats-officedocument.theme+xml"/>
  <Override PartName="/ppt/media/image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x="9144000" cy="51435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4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ED2E2"/>
          </a:solidFill>
        </a:fill>
      </a:tcStyle>
    </a:wholeTbl>
    <a:band2H>
      <a:tcTxStyle b="def" i="def"/>
      <a:tcStyle>
        <a:tcBdr/>
        <a:fill>
          <a:solidFill>
            <a:srgbClr val="E8EAF1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BD7EF"/>
          </a:solidFill>
        </a:fill>
      </a:tcStyle>
    </a:wholeTbl>
    <a:band2H>
      <a:tcTxStyle b="def" i="def"/>
      <a:tcStyle>
        <a:tcBdr/>
        <a:fill>
          <a:solidFill>
            <a:srgbClr val="E7EC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DBDF"/>
          </a:solidFill>
        </a:fill>
      </a:tcStyle>
    </a:wholeTbl>
    <a:band2H>
      <a:tcTxStyle b="def" i="def"/>
      <a:tcStyle>
        <a:tcBdr/>
        <a:fill>
          <a:solidFill>
            <a:srgbClr val="EFEE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0" name="Shape 1080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081" name="Shape 1081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400">
        <a:latin typeface="+mj-lt"/>
        <a:ea typeface="+mj-ea"/>
        <a:cs typeface="+mj-cs"/>
        <a:sym typeface="Arial"/>
      </a:defRPr>
    </a:lvl1pPr>
    <a:lvl2pPr indent="228600" latinLnBrk="0">
      <a:defRPr sz="1400">
        <a:latin typeface="+mj-lt"/>
        <a:ea typeface="+mj-ea"/>
        <a:cs typeface="+mj-cs"/>
        <a:sym typeface="Arial"/>
      </a:defRPr>
    </a:lvl2pPr>
    <a:lvl3pPr indent="457200" latinLnBrk="0">
      <a:defRPr sz="1400">
        <a:latin typeface="+mj-lt"/>
        <a:ea typeface="+mj-ea"/>
        <a:cs typeface="+mj-cs"/>
        <a:sym typeface="Arial"/>
      </a:defRPr>
    </a:lvl3pPr>
    <a:lvl4pPr indent="685800" latinLnBrk="0">
      <a:defRPr sz="1400">
        <a:latin typeface="+mj-lt"/>
        <a:ea typeface="+mj-ea"/>
        <a:cs typeface="+mj-cs"/>
        <a:sym typeface="Arial"/>
      </a:defRPr>
    </a:lvl4pPr>
    <a:lvl5pPr indent="914400" latinLnBrk="0">
      <a:defRPr sz="1400">
        <a:latin typeface="+mj-lt"/>
        <a:ea typeface="+mj-ea"/>
        <a:cs typeface="+mj-cs"/>
        <a:sym typeface="Arial"/>
      </a:defRPr>
    </a:lvl5pPr>
    <a:lvl6pPr indent="1143000" latinLnBrk="0">
      <a:defRPr sz="1400">
        <a:latin typeface="+mj-lt"/>
        <a:ea typeface="+mj-ea"/>
        <a:cs typeface="+mj-cs"/>
        <a:sym typeface="Arial"/>
      </a:defRPr>
    </a:lvl6pPr>
    <a:lvl7pPr indent="1371600" latinLnBrk="0">
      <a:defRPr sz="1400">
        <a:latin typeface="+mj-lt"/>
        <a:ea typeface="+mj-ea"/>
        <a:cs typeface="+mj-cs"/>
        <a:sym typeface="Arial"/>
      </a:defRPr>
    </a:lvl7pPr>
    <a:lvl8pPr indent="1600200" latinLnBrk="0">
      <a:defRPr sz="1400">
        <a:latin typeface="+mj-lt"/>
        <a:ea typeface="+mj-ea"/>
        <a:cs typeface="+mj-cs"/>
        <a:sym typeface="Arial"/>
      </a:defRPr>
    </a:lvl8pPr>
    <a:lvl9pPr indent="1828800" latinLnBrk="0">
      <a:defRPr sz="1400">
        <a:latin typeface="+mj-lt"/>
        <a:ea typeface="+mj-ea"/>
        <a:cs typeface="+mj-cs"/>
        <a:sym typeface="Arial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eg"/><Relationship Id="rId4" Type="http://schemas.openxmlformats.org/officeDocument/2006/relationships/image" Target="../media/image1.jpe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2.png"/><Relationship Id="rId6" Type="http://schemas.openxmlformats.org/officeDocument/2006/relationships/image" Target="../media/image3.png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3.jpeg"/><Relationship Id="rId5" Type="http://schemas.openxmlformats.org/officeDocument/2006/relationships/image" Target="../media/image1.jpeg"/><Relationship Id="rId6" Type="http://schemas.openxmlformats.org/officeDocument/2006/relationships/image" Target="../media/image4.png"/><Relationship Id="rId7" Type="http://schemas.openxmlformats.org/officeDocument/2006/relationships/image" Target="../media/image2.png"/><Relationship Id="rId8" Type="http://schemas.openxmlformats.org/officeDocument/2006/relationships/image" Target="../media/image3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1.jpe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eg"/><Relationship Id="rId4" Type="http://schemas.openxmlformats.org/officeDocument/2006/relationships/image" Target="../media/image1.jpe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eg"/><Relationship Id="rId4" Type="http://schemas.openxmlformats.org/officeDocument/2006/relationships/image" Target="../media/image1.jpe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Relationship Id="rId8" Type="http://schemas.openxmlformats.org/officeDocument/2006/relationships/image" Target="../media/image2.jpeg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3.jpeg"/><Relationship Id="rId4" Type="http://schemas.openxmlformats.org/officeDocument/2006/relationships/image" Target="../media/image1.jpe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/Relationships>
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4.jpeg"/><Relationship Id="rId4" Type="http://schemas.openxmlformats.org/officeDocument/2006/relationships/image" Target="../media/image1.jpeg"/><Relationship Id="rId5" Type="http://schemas.openxmlformats.org/officeDocument/2006/relationships/image" Target="../media/image4.png"/><Relationship Id="rId6" Type="http://schemas.openxmlformats.org/officeDocument/2006/relationships/image" Target="../media/image2.png"/><Relationship Id="rId7" Type="http://schemas.openxmlformats.org/officeDocument/2006/relationships/image" Target="../media/image3.png"/></Relationships>
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Relationship Id="rId4" Type="http://schemas.openxmlformats.org/officeDocument/2006/relationships/image" Target="../media/image4.png"/><Relationship Id="rId5" Type="http://schemas.openxmlformats.org/officeDocument/2006/relationships/image" Target="../media/image2.png"/><Relationship Id="rId6" Type="http://schemas.openxmlformats.org/officeDocument/2006/relationships/image" Target="../media/image3.png"/></Relationships>
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eg"/></Relationships>
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/Relationships>
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5.jpeg"/><Relationship Id="rId4" Type="http://schemas.openxmlformats.org/officeDocument/2006/relationships/image" Target="../media/image4.jpeg"/><Relationship Id="rId5" Type="http://schemas.openxmlformats.org/officeDocument/2006/relationships/image" Target="../media/image1.jpeg"/><Relationship Id="rId6" Type="http://schemas.openxmlformats.org/officeDocument/2006/relationships/image" Target="../media/image4.png"/><Relationship Id="rId7" Type="http://schemas.openxmlformats.org/officeDocument/2006/relationships/image" Target="../media/image2.png"/><Relationship Id="rId8" Type="http://schemas.openxmlformats.org/officeDocument/2006/relationships/image" Target="../media/image3.png"/></Relationships>
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5.jpeg"/><Relationship Id="rId4" Type="http://schemas.openxmlformats.org/officeDocument/2006/relationships/image" Target="../media/image1.jpeg"/></Relationships>
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_AND_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oogle Shape;51;p2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54" name="Google Shape;52;p2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46" name="Google Shape;53;p2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7" name="Google Shape;54;p2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50" name="Google Shape;55;p2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48" name="Google Shape;56;p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9" name="Google Shape;57;p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53" name="Google Shape;58;p2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51" name="Google Shape;59;p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2" name="Google Shape;60;p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63" name="Google Shape;61;p2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55" name="Google Shape;62;p2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6" name="Google Shape;63;p2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59" name="Google Shape;64;p2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57" name="Google Shape;65;p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8" name="Google Shape;66;p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62" name="Google Shape;67;p2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60" name="Google Shape;68;p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1" name="Google Shape;69;p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70" name="Google Shape;70;p2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64" name="Google Shape;71;p2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5" name="Google Shape;72;p2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6" name="Google Shape;73;p2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7" name="Google Shape;74;p2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" name="Google Shape;75;p2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" name="Google Shape;76;p2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77" name="Google Shape;77;p2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71" name="Google Shape;78;p2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2" name="Google Shape;79;p2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" name="Google Shape;80;p2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4" name="Google Shape;81;p2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5" name="Google Shape;82;p2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6" name="Google Shape;83;p2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79" name="Google Shape;84;p2" descr="Google Shape;84;p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80" name="Google Shape;85;p2" descr="Google Shape;85;p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Body Level One…"/>
          <p:cNvSpPr txBox="1"/>
          <p:nvPr>
            <p:ph type="body" sz="quarter" idx="1"/>
          </p:nvPr>
        </p:nvSpPr>
        <p:spPr>
          <a:xfrm>
            <a:off x="1204316" y="1494065"/>
            <a:ext cx="6735301" cy="9552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700"/>
              </a:spcBef>
              <a:buClrTx/>
              <a:buSzTx/>
              <a:buFontTx/>
              <a:buNone/>
              <a:defRPr sz="3300">
                <a:solidFill>
                  <a:srgbClr val="FFFFFF"/>
                </a:solidFill>
              </a:defRPr>
            </a:lvl1pPr>
            <a:lvl2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2pPr>
            <a:lvl3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3pPr>
            <a:lvl4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4pPr>
            <a:lvl5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85" name="Google Shape;87;p2"/>
          <p:cNvGrpSpPr/>
          <p:nvPr/>
        </p:nvGrpSpPr>
        <p:grpSpPr>
          <a:xfrm>
            <a:off x="265864" y="4093457"/>
            <a:ext cx="8448989" cy="644977"/>
            <a:chOff x="0" y="0"/>
            <a:chExt cx="8448988" cy="644975"/>
          </a:xfrm>
        </p:grpSpPr>
        <p:pic>
          <p:nvPicPr>
            <p:cNvPr id="82" name="Google Shape;88;p2" descr="Google Shape;88;p2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370366" cy="6449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3" name="Google Shape;89;p2" descr="Google Shape;89;p2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2811234" y="158269"/>
              <a:ext cx="2676526" cy="4000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4" name="Google Shape;90;p2" descr="Google Shape;90;p2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6078623" y="127477"/>
              <a:ext cx="2370366" cy="39962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6" name="Slide Number"/>
          <p:cNvSpPr txBox="1"/>
          <p:nvPr>
            <p:ph type="sldNum" sz="quarter" idx="2"/>
          </p:nvPr>
        </p:nvSpPr>
        <p:spPr>
          <a:xfrm>
            <a:off x="6358939" y="4633948"/>
            <a:ext cx="194262" cy="17952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_Text slide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Google Shape;129;p3"/>
          <p:cNvSpPr txBox="1"/>
          <p:nvPr>
            <p:ph type="body" sz="quarter" idx="21"/>
          </p:nvPr>
        </p:nvSpPr>
        <p:spPr>
          <a:xfrm>
            <a:off x="1363264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oogle Shape;132;p4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110" name="Google Shape;133;p4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102" name="Google Shape;134;p4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3" name="Google Shape;135;p4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06" name="Google Shape;136;p4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104" name="Google Shape;137;p4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5" name="Google Shape;138;p4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09" name="Google Shape;139;p4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107" name="Google Shape;140;p4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8" name="Google Shape;141;p4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19" name="Google Shape;142;p4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111" name="Google Shape;143;p4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12" name="Google Shape;144;p4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15" name="Google Shape;145;p4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113" name="Google Shape;146;p4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14" name="Google Shape;147;p4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18" name="Google Shape;148;p4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116" name="Google Shape;149;p4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17" name="Google Shape;150;p4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26" name="Google Shape;151;p4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120" name="Google Shape;152;p4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1" name="Google Shape;153;p4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2" name="Google Shape;154;p4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3" name="Google Shape;155;p4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4" name="Google Shape;156;p4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5" name="Google Shape;157;p4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133" name="Google Shape;158;p4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127" name="Google Shape;159;p4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8" name="Google Shape;160;p4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9" name="Google Shape;161;p4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30" name="Google Shape;162;p4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31" name="Google Shape;163;p4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32" name="Google Shape;164;p4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135" name="Google Shape;165;p4" descr="Google Shape;165;p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Google Shape;166;p4" descr="Google Shape;166;p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Body Level One…"/>
          <p:cNvSpPr txBox="1"/>
          <p:nvPr>
            <p:ph type="body" sz="quarter" idx="1"/>
          </p:nvPr>
        </p:nvSpPr>
        <p:spPr>
          <a:xfrm>
            <a:off x="1204316" y="1494065"/>
            <a:ext cx="6735301" cy="9552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700"/>
              </a:spcBef>
              <a:buClrTx/>
              <a:buSzTx/>
              <a:buFontTx/>
              <a:buNone/>
              <a:defRPr sz="3300">
                <a:solidFill>
                  <a:srgbClr val="FFFFFF"/>
                </a:solidFill>
              </a:defRPr>
            </a:lvl1pPr>
            <a:lvl2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2pPr>
            <a:lvl3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3pPr>
            <a:lvl4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4pPr>
            <a:lvl5pPr indent="-43815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8" name="Slide Number"/>
          <p:cNvSpPr txBox="1"/>
          <p:nvPr>
            <p:ph type="sldNum" sz="quarter" idx="2"/>
          </p:nvPr>
        </p:nvSpPr>
        <p:spPr>
          <a:xfrm>
            <a:off x="6358939" y="4633948"/>
            <a:ext cx="194262" cy="17952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white background &amp;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7" name="Google Shape;6;p1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153" name="Google Shape;7;p1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145" name="Google Shape;8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46" name="Google Shape;9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49" name="Google Shape;10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147" name="Google Shape;11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48" name="Google Shape;12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52" name="Google Shape;13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150" name="Google Shape;14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51" name="Google Shape;15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62" name="Google Shape;16;p1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154" name="Google Shape;17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55" name="Google Shape;18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58" name="Google Shape;19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156" name="Google Shape;20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57" name="Google Shape;21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61" name="Google Shape;22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159" name="Google Shape;23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60" name="Google Shape;24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69" name="Google Shape;25;p1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163" name="Google Shape;26;p1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64" name="Google Shape;27;p1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65" name="Google Shape;28;p1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66" name="Google Shape;29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67" name="Google Shape;30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68" name="Google Shape;31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176" name="Google Shape;32;p1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170" name="Google Shape;33;p1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71" name="Google Shape;34;p1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72" name="Google Shape;35;p1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73" name="Google Shape;36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74" name="Google Shape;37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75" name="Google Shape;38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178" name="Google Shape;39;p1" descr="Google Shape;39;p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Google Shape;40;p1" descr="Google Shape;40;p1"/>
          <p:cNvPicPr>
            <a:picLocks noChangeAspect="1"/>
          </p:cNvPicPr>
          <p:nvPr/>
        </p:nvPicPr>
        <p:blipFill>
          <a:blip r:embed="rId3">
            <a:extLst/>
          </a:blip>
          <a:srcRect l="0" t="26916" r="0" b="0"/>
          <a:stretch>
            <a:fillRect/>
          </a:stretch>
        </p:blipFill>
        <p:spPr>
          <a:xfrm>
            <a:off x="0" y="4607805"/>
            <a:ext cx="9143998" cy="5356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Google Shape;42;p1" descr="Google Shape;42;p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Google Shape;43;p1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25400">
            <a:solidFill>
              <a:schemeClr val="accent1"/>
            </a:solidFill>
          </a:ln>
          <a:effectLst>
            <a:outerShdw sx="100000" sy="100000" kx="0" ky="0" algn="b" rotWithShape="0" blurRad="38100" dist="20000" dir="5400000">
              <a:srgbClr val="000000">
                <a:alpha val="37647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grpSp>
        <p:nvGrpSpPr>
          <p:cNvPr id="185" name="Google Shape;44;p1"/>
          <p:cNvGrpSpPr/>
          <p:nvPr/>
        </p:nvGrpSpPr>
        <p:grpSpPr>
          <a:xfrm>
            <a:off x="1326050" y="4673119"/>
            <a:ext cx="6295957" cy="411482"/>
            <a:chOff x="0" y="0"/>
            <a:chExt cx="6295955" cy="411480"/>
          </a:xfrm>
        </p:grpSpPr>
        <p:pic>
          <p:nvPicPr>
            <p:cNvPr id="182" name="Google Shape;45;p1" descr="Google Shape;45;p1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782668" y="70909"/>
              <a:ext cx="1513288" cy="2551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3" name="Google Shape;46;p1" descr="Google Shape;46;p1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-1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84" name="Google Shape;47;p1" descr="Google Shape;47;p1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236453" y="94175"/>
              <a:ext cx="1708745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86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7" name="Google Shape;171;p5"/>
          <p:cNvSpPr txBox="1"/>
          <p:nvPr>
            <p:ph type="body" sz="quarter" idx="21"/>
          </p:nvPr>
        </p:nvSpPr>
        <p:spPr>
          <a:xfrm>
            <a:off x="1363264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Swoos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oogle Shape;174;p6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203" name="Google Shape;175;p6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195" name="Google Shape;176;p6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96" name="Google Shape;177;p6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99" name="Google Shape;178;p6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197" name="Google Shape;179;p6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98" name="Google Shape;180;p6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202" name="Google Shape;181;p6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200" name="Google Shape;182;p6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01" name="Google Shape;183;p6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212" name="Google Shape;184;p6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204" name="Google Shape;185;p6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05" name="Google Shape;186;p6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208" name="Google Shape;187;p6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206" name="Google Shape;188;p6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07" name="Google Shape;189;p6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211" name="Google Shape;190;p6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209" name="Google Shape;191;p6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10" name="Google Shape;192;p6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219" name="Google Shape;193;p6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213" name="Google Shape;194;p6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14" name="Google Shape;195;p6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15" name="Google Shape;196;p6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16" name="Google Shape;197;p6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17" name="Google Shape;198;p6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18" name="Google Shape;199;p6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226" name="Google Shape;200;p6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220" name="Google Shape;201;p6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1" name="Google Shape;202;p6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2" name="Google Shape;203;p6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3" name="Google Shape;204;p6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4" name="Google Shape;205;p6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5" name="Google Shape;206;p6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228" name="Google Shape;207;p6" descr="Google Shape;207;p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9" name="Google Shape;208;p6" descr="Google Shape;208;p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230" name="Body Level One…"/>
          <p:cNvSpPr txBox="1"/>
          <p:nvPr>
            <p:ph type="body" sz="quarter" idx="1"/>
          </p:nvPr>
        </p:nvSpPr>
        <p:spPr>
          <a:xfrm>
            <a:off x="1204316" y="187778"/>
            <a:ext cx="6735301" cy="473400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lvl1pPr>
            <a:lvl2pPr indent="-36195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2pPr>
            <a:lvl3pPr indent="-36195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3pPr>
            <a:lvl4pPr indent="-36195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4pPr>
            <a:lvl5pPr indent="-36195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1" name="Google Shape;210;p6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25400">
            <a:solidFill>
              <a:schemeClr val="accent1"/>
            </a:solidFill>
          </a:ln>
          <a:effectLst>
            <a:outerShdw sx="100000" sy="100000" kx="0" ky="0" algn="b" rotWithShape="0" blurRad="38100" dist="20000" dir="5400000">
              <a:srgbClr val="000000">
                <a:alpha val="37647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sp>
        <p:nvSpPr>
          <p:cNvPr id="232" name="Google Shape;211;p6"/>
          <p:cNvSpPr txBox="1"/>
          <p:nvPr>
            <p:ph type="body" idx="21"/>
          </p:nvPr>
        </p:nvSpPr>
        <p:spPr>
          <a:xfrm>
            <a:off x="411956" y="1060846"/>
            <a:ext cx="8320200" cy="3136201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grpSp>
        <p:nvGrpSpPr>
          <p:cNvPr id="236" name="Google Shape;212;p6"/>
          <p:cNvGrpSpPr/>
          <p:nvPr/>
        </p:nvGrpSpPr>
        <p:grpSpPr>
          <a:xfrm>
            <a:off x="1326050" y="4673119"/>
            <a:ext cx="6295957" cy="411482"/>
            <a:chOff x="0" y="0"/>
            <a:chExt cx="6295955" cy="411480"/>
          </a:xfrm>
        </p:grpSpPr>
        <p:pic>
          <p:nvPicPr>
            <p:cNvPr id="233" name="Google Shape;213;p6" descr="Google Shape;213;p6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4782668" y="70909"/>
              <a:ext cx="1513288" cy="2551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4" name="Google Shape;214;p6" descr="Google Shape;214;p6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1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35" name="Google Shape;215;p6" descr="Google Shape;215;p6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2236453" y="94175"/>
              <a:ext cx="1708745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3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light swoosh &amp; foot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" name="Google Shape;218;p7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252" name="Google Shape;219;p7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244" name="Google Shape;220;p7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45" name="Google Shape;221;p7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248" name="Google Shape;222;p7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246" name="Google Shape;223;p7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47" name="Google Shape;224;p7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251" name="Google Shape;225;p7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249" name="Google Shape;226;p7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50" name="Google Shape;227;p7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261" name="Google Shape;228;p7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253" name="Google Shape;229;p7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54" name="Google Shape;230;p7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257" name="Google Shape;231;p7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255" name="Google Shape;232;p7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56" name="Google Shape;233;p7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260" name="Google Shape;234;p7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258" name="Google Shape;235;p7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59" name="Google Shape;236;p7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268" name="Google Shape;237;p7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262" name="Google Shape;238;p7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63" name="Google Shape;239;p7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64" name="Google Shape;240;p7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65" name="Google Shape;241;p7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66" name="Google Shape;242;p7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67" name="Google Shape;243;p7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275" name="Google Shape;244;p7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269" name="Google Shape;245;p7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70" name="Google Shape;246;p7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71" name="Google Shape;247;p7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72" name="Google Shape;248;p7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73" name="Google Shape;249;p7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74" name="Google Shape;250;p7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277" name="Google Shape;251;p7" descr="Google Shape;251;p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278" name="Google Shape;252;p7" descr="Google Shape;252;p7"/>
          <p:cNvPicPr>
            <a:picLocks noChangeAspect="1"/>
          </p:cNvPicPr>
          <p:nvPr/>
        </p:nvPicPr>
        <p:blipFill>
          <a:blip r:embed="rId3">
            <a:alphaModFix amt="25000"/>
            <a:extLst/>
          </a:blip>
          <a:srcRect l="0" t="0" r="0" b="11248"/>
          <a:stretch>
            <a:fillRect/>
          </a:stretch>
        </p:blipFill>
        <p:spPr>
          <a:xfrm>
            <a:off x="-38386" y="-578"/>
            <a:ext cx="9220773" cy="4608380"/>
          </a:xfrm>
          <a:prstGeom prst="rect">
            <a:avLst/>
          </a:prstGeom>
          <a:ln w="12700">
            <a:miter lim="400000"/>
          </a:ln>
        </p:spPr>
      </p:pic>
      <p:sp>
        <p:nvSpPr>
          <p:cNvPr id="279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280" name="Google Shape;254;p7" descr="Google Shape;254;p7"/>
          <p:cNvPicPr>
            <a:picLocks noChangeAspect="1"/>
          </p:cNvPicPr>
          <p:nvPr/>
        </p:nvPicPr>
        <p:blipFill>
          <a:blip r:embed="rId4">
            <a:extLst/>
          </a:blip>
          <a:srcRect l="0" t="26916" r="0" b="0"/>
          <a:stretch>
            <a:fillRect/>
          </a:stretch>
        </p:blipFill>
        <p:spPr>
          <a:xfrm>
            <a:off x="0" y="4607805"/>
            <a:ext cx="9143998" cy="535697"/>
          </a:xfrm>
          <a:prstGeom prst="rect">
            <a:avLst/>
          </a:prstGeom>
          <a:ln w="12700">
            <a:miter lim="400000"/>
          </a:ln>
        </p:spPr>
      </p:pic>
      <p:pic>
        <p:nvPicPr>
          <p:cNvPr id="281" name="Google Shape;255;p7" descr="Google Shape;255;p7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282" name="Google Shape;256;p7"/>
          <p:cNvSpPr txBox="1"/>
          <p:nvPr>
            <p:ph type="body" sz="quarter" idx="21"/>
          </p:nvPr>
        </p:nvSpPr>
        <p:spPr>
          <a:xfrm>
            <a:off x="1363264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grpSp>
        <p:nvGrpSpPr>
          <p:cNvPr id="286" name="Google Shape;257;p7"/>
          <p:cNvGrpSpPr/>
          <p:nvPr/>
        </p:nvGrpSpPr>
        <p:grpSpPr>
          <a:xfrm>
            <a:off x="1326050" y="4673119"/>
            <a:ext cx="6295957" cy="411482"/>
            <a:chOff x="0" y="0"/>
            <a:chExt cx="6295955" cy="411480"/>
          </a:xfrm>
        </p:grpSpPr>
        <p:pic>
          <p:nvPicPr>
            <p:cNvPr id="283" name="Google Shape;258;p7" descr="Google Shape;258;p7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4782668" y="70909"/>
              <a:ext cx="1513288" cy="2551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4" name="Google Shape;259;p7" descr="Google Shape;259;p7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-1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85" name="Google Shape;260;p7" descr="Google Shape;260;p7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2236453" y="94175"/>
              <a:ext cx="1708745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87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light swoos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6" name="Google Shape;263;p8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302" name="Google Shape;264;p8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294" name="Google Shape;265;p8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95" name="Google Shape;266;p8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298" name="Google Shape;267;p8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296" name="Google Shape;268;p8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297" name="Google Shape;269;p8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301" name="Google Shape;270;p8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299" name="Google Shape;271;p8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00" name="Google Shape;272;p8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311" name="Google Shape;273;p8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303" name="Google Shape;274;p8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04" name="Google Shape;275;p8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307" name="Google Shape;276;p8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305" name="Google Shape;277;p8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06" name="Google Shape;278;p8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310" name="Google Shape;279;p8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308" name="Google Shape;280;p8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09" name="Google Shape;281;p8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318" name="Google Shape;282;p8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312" name="Google Shape;283;p8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13" name="Google Shape;284;p8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14" name="Google Shape;285;p8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15" name="Google Shape;286;p8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16" name="Google Shape;287;p8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17" name="Google Shape;288;p8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325" name="Google Shape;289;p8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319" name="Google Shape;290;p8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20" name="Google Shape;291;p8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21" name="Google Shape;292;p8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22" name="Google Shape;293;p8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23" name="Google Shape;294;p8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24" name="Google Shape;295;p8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327" name="Google Shape;296;p8" descr="Google Shape;296;p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328" name="Google Shape;297;p8" descr="Google Shape;297;p8"/>
          <p:cNvPicPr>
            <a:picLocks noChangeAspect="1"/>
          </p:cNvPicPr>
          <p:nvPr/>
        </p:nvPicPr>
        <p:blipFill>
          <a:blip r:embed="rId3">
            <a:alphaModFix amt="25000"/>
            <a:extLst/>
          </a:blip>
          <a:srcRect l="0" t="0" r="0" b="11248"/>
          <a:stretch>
            <a:fillRect/>
          </a:stretch>
        </p:blipFill>
        <p:spPr>
          <a:xfrm>
            <a:off x="-38386" y="530151"/>
            <a:ext cx="9220773" cy="4608380"/>
          </a:xfrm>
          <a:prstGeom prst="rect">
            <a:avLst/>
          </a:prstGeom>
          <a:ln w="12700">
            <a:miter lim="400000"/>
          </a:ln>
        </p:spPr>
      </p:pic>
      <p:sp>
        <p:nvSpPr>
          <p:cNvPr id="329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30" name="Google Shape;299;p8" descr="Google Shape;299;p8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331" name="Google Shape;300;p8"/>
          <p:cNvSpPr txBox="1"/>
          <p:nvPr>
            <p:ph type="body" sz="quarter" idx="21"/>
          </p:nvPr>
        </p:nvSpPr>
        <p:spPr>
          <a:xfrm>
            <a:off x="1363264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1" name="Google Shape;303;p9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347" name="Google Shape;304;p9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339" name="Google Shape;305;p9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40" name="Google Shape;306;p9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343" name="Google Shape;307;p9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341" name="Google Shape;308;p9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42" name="Google Shape;309;p9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346" name="Google Shape;310;p9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344" name="Google Shape;311;p9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45" name="Google Shape;312;p9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356" name="Google Shape;313;p9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348" name="Google Shape;314;p9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49" name="Google Shape;315;p9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352" name="Google Shape;316;p9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350" name="Google Shape;317;p9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51" name="Google Shape;318;p9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355" name="Google Shape;319;p9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353" name="Google Shape;320;p9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54" name="Google Shape;321;p9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363" name="Google Shape;322;p9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357" name="Google Shape;323;p9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58" name="Google Shape;324;p9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59" name="Google Shape;325;p9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0" name="Google Shape;326;p9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1" name="Google Shape;327;p9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2" name="Google Shape;328;p9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370" name="Google Shape;329;p9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364" name="Google Shape;330;p9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5" name="Google Shape;331;p9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6" name="Google Shape;332;p9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7" name="Google Shape;333;p9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8" name="Google Shape;334;p9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69" name="Google Shape;335;p9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372" name="Google Shape;336;p9" descr="Google Shape;336;p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sp>
        <p:nvSpPr>
          <p:cNvPr id="373" name="Title Text"/>
          <p:cNvSpPr txBox="1"/>
          <p:nvPr>
            <p:ph type="title"/>
          </p:nvPr>
        </p:nvSpPr>
        <p:spPr>
          <a:xfrm>
            <a:off x="0" y="0"/>
            <a:ext cx="9144000" cy="6858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74" name="Body Level One…"/>
          <p:cNvSpPr txBox="1"/>
          <p:nvPr>
            <p:ph type="body" idx="1"/>
          </p:nvPr>
        </p:nvSpPr>
        <p:spPr>
          <a:xfrm>
            <a:off x="400142" y="972856"/>
            <a:ext cx="8234400" cy="3394501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4" name="Google Shape;341;p10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390" name="Google Shape;342;p10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382" name="Google Shape;343;p10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83" name="Google Shape;344;p10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386" name="Google Shape;345;p10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384" name="Google Shape;346;p10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85" name="Google Shape;347;p10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389" name="Google Shape;348;p10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387" name="Google Shape;349;p10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88" name="Google Shape;350;p10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399" name="Google Shape;351;p10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391" name="Google Shape;352;p10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92" name="Google Shape;353;p10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395" name="Google Shape;354;p10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393" name="Google Shape;355;p10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94" name="Google Shape;356;p10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398" name="Google Shape;357;p10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396" name="Google Shape;358;p10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397" name="Google Shape;359;p10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406" name="Google Shape;360;p10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400" name="Google Shape;361;p10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1" name="Google Shape;362;p10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2" name="Google Shape;363;p10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3" name="Google Shape;364;p10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4" name="Google Shape;365;p10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5" name="Google Shape;366;p10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413" name="Google Shape;367;p10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407" name="Google Shape;368;p10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8" name="Google Shape;369;p10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09" name="Google Shape;370;p10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10" name="Google Shape;371;p10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11" name="Google Shape;372;p10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12" name="Google Shape;373;p10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415" name="Google Shape;374;p10" descr="Google Shape;374;p1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sp>
        <p:nvSpPr>
          <p:cNvPr id="416" name="Title Text"/>
          <p:cNvSpPr txBox="1"/>
          <p:nvPr>
            <p:ph type="title"/>
          </p:nvPr>
        </p:nvSpPr>
        <p:spPr>
          <a:xfrm>
            <a:off x="311708" y="744573"/>
            <a:ext cx="8520601" cy="2052601"/>
          </a:xfrm>
          <a:prstGeom prst="rect">
            <a:avLst/>
          </a:prstGeom>
        </p:spPr>
        <p:txBody>
          <a:bodyPr anchor="b"/>
          <a:lstStyle>
            <a:lvl1pPr>
              <a:defRPr sz="5200"/>
            </a:lvl1pPr>
          </a:lstStyle>
          <a:p>
            <a:pPr/>
            <a:r>
              <a:t>Title Text</a:t>
            </a:r>
          </a:p>
        </p:txBody>
      </p:sp>
      <p:sp>
        <p:nvSpPr>
          <p:cNvPr id="417" name="Body Level One…"/>
          <p:cNvSpPr txBox="1"/>
          <p:nvPr>
            <p:ph type="body" sz="quarter" idx="1"/>
          </p:nvPr>
        </p:nvSpPr>
        <p:spPr>
          <a:xfrm>
            <a:off x="311698" y="2834125"/>
            <a:ext cx="8520602" cy="7926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400"/>
              </a:spcBef>
              <a:buClrTx/>
              <a:buSzTx/>
              <a:buFontTx/>
              <a:buNone/>
              <a:defRPr sz="2800"/>
            </a:lvl1pPr>
            <a:lvl2pPr marL="228600" indent="457200" algn="ctr">
              <a:spcBef>
                <a:spcPts val="400"/>
              </a:spcBef>
              <a:buClrTx/>
              <a:buSzTx/>
              <a:buFontTx/>
              <a:buNone/>
              <a:defRPr sz="2800"/>
            </a:lvl2pPr>
            <a:lvl3pPr marL="228600" indent="914400" algn="ctr">
              <a:spcBef>
                <a:spcPts val="400"/>
              </a:spcBef>
              <a:buClrTx/>
              <a:buSzTx/>
              <a:buFontTx/>
              <a:buNone/>
              <a:defRPr sz="2800"/>
            </a:lvl3pPr>
            <a:lvl4pPr marL="228600" indent="1371600" algn="ctr">
              <a:spcBef>
                <a:spcPts val="400"/>
              </a:spcBef>
              <a:buClrTx/>
              <a:buSzTx/>
              <a:buFontTx/>
              <a:buNone/>
              <a:defRPr sz="2800"/>
            </a:lvl4pPr>
            <a:lvl5pPr marL="228600" indent="1828800" algn="ctr">
              <a:spcBef>
                <a:spcPts val="400"/>
              </a:spcBef>
              <a:buClrTx/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8" name="Slide Number"/>
          <p:cNvSpPr txBox="1"/>
          <p:nvPr>
            <p:ph type="sldNum" sz="quarter" idx="2"/>
          </p:nvPr>
        </p:nvSpPr>
        <p:spPr>
          <a:xfrm>
            <a:off x="8827036" y="4776639"/>
            <a:ext cx="194261" cy="17952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_DOE templ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7" name="Google Shape;379;p11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433" name="Google Shape;380;p11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425" name="Google Shape;381;p1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26" name="Google Shape;382;p1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429" name="Google Shape;383;p1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427" name="Google Shape;384;p1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28" name="Google Shape;385;p1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432" name="Google Shape;386;p1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430" name="Google Shape;387;p1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31" name="Google Shape;388;p1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442" name="Google Shape;389;p11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434" name="Google Shape;390;p1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35" name="Google Shape;391;p1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438" name="Google Shape;392;p1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436" name="Google Shape;393;p1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37" name="Google Shape;394;p1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441" name="Google Shape;395;p1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439" name="Google Shape;396;p1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40" name="Google Shape;397;p1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449" name="Google Shape;398;p11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443" name="Google Shape;399;p11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44" name="Google Shape;400;p11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45" name="Google Shape;401;p11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46" name="Google Shape;402;p1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47" name="Google Shape;403;p1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48" name="Google Shape;404;p1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456" name="Google Shape;405;p11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450" name="Google Shape;406;p11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51" name="Google Shape;407;p11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52" name="Google Shape;408;p11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53" name="Google Shape;409;p1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54" name="Google Shape;410;p1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55" name="Google Shape;411;p1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458" name="Google Shape;412;p11" descr="Google Shape;412;p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sp>
        <p:nvSpPr>
          <p:cNvPr id="459" name="Google Shape;413;p11"/>
          <p:cNvSpPr/>
          <p:nvPr/>
        </p:nvSpPr>
        <p:spPr>
          <a:xfrm>
            <a:off x="0" y="1"/>
            <a:ext cx="9144000" cy="641700"/>
          </a:xfrm>
          <a:prstGeom prst="rect">
            <a:avLst/>
          </a:prstGeom>
          <a:solidFill>
            <a:srgbClr val="1F497D"/>
          </a:solidFill>
          <a:ln w="12700">
            <a:miter lim="400000"/>
          </a:ln>
          <a:effectLst>
            <a:outerShdw sx="100000" sy="100000" kx="0" ky="0" algn="b" rotWithShape="0" blurRad="50800" dist="38100" dir="5400000">
              <a:srgbClr val="000000">
                <a:alpha val="39216"/>
              </a:srgbClr>
            </a:outerShdw>
          </a:effectLst>
        </p:spPr>
        <p:txBody>
          <a:bodyPr lIns="0" tIns="0" rIns="0" bIns="0"/>
          <a:lstStyle/>
          <a:p>
            <a:pPr>
              <a:defRPr sz="1800"/>
            </a:pPr>
          </a:p>
        </p:txBody>
      </p:sp>
      <p:sp>
        <p:nvSpPr>
          <p:cNvPr id="460" name="Title Text"/>
          <p:cNvSpPr txBox="1"/>
          <p:nvPr>
            <p:ph type="title"/>
          </p:nvPr>
        </p:nvSpPr>
        <p:spPr>
          <a:xfrm>
            <a:off x="0" y="9432"/>
            <a:ext cx="9144000" cy="632402"/>
          </a:xfrm>
          <a:prstGeom prst="rect">
            <a:avLst/>
          </a:prstGeom>
          <a:effectLst>
            <a:outerShdw sx="100000" sy="100000" kx="0" ky="0" algn="b" rotWithShape="0" blurRad="50800" dist="38100" dir="2700000">
              <a:srgbClr val="000000">
                <a:alpha val="42353"/>
              </a:srgbClr>
            </a:outerShdw>
          </a:effectLst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61" name="Slide Number"/>
          <p:cNvSpPr txBox="1"/>
          <p:nvPr>
            <p:ph type="sldNum" sz="quarter" idx="2"/>
          </p:nvPr>
        </p:nvSpPr>
        <p:spPr>
          <a:xfrm>
            <a:off x="8552078" y="4847572"/>
            <a:ext cx="194262" cy="1795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_AND_BOD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0" name="Google Shape;417;p12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476" name="Google Shape;418;p12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468" name="Google Shape;419;p12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69" name="Google Shape;420;p12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472" name="Google Shape;421;p12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470" name="Google Shape;422;p1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71" name="Google Shape;423;p1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475" name="Google Shape;424;p12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473" name="Google Shape;425;p1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74" name="Google Shape;426;p1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485" name="Google Shape;427;p12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477" name="Google Shape;428;p12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78" name="Google Shape;429;p12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481" name="Google Shape;430;p12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479" name="Google Shape;431;p1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80" name="Google Shape;432;p1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484" name="Google Shape;433;p12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482" name="Google Shape;434;p12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483" name="Google Shape;435;p12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492" name="Google Shape;436;p12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486" name="Google Shape;437;p12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87" name="Google Shape;438;p12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88" name="Google Shape;439;p12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89" name="Google Shape;440;p12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0" name="Google Shape;441;p12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1" name="Google Shape;442;p12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499" name="Google Shape;443;p12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493" name="Google Shape;444;p12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4" name="Google Shape;445;p12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5" name="Google Shape;446;p12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6" name="Google Shape;447;p12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7" name="Google Shape;448;p12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498" name="Google Shape;449;p12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501" name="Google Shape;450;p12" descr="Google Shape;450;p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sp>
        <p:nvSpPr>
          <p:cNvPr id="502" name="Title Text"/>
          <p:cNvSpPr txBox="1"/>
          <p:nvPr>
            <p:ph type="title"/>
          </p:nvPr>
        </p:nvSpPr>
        <p:spPr>
          <a:xfrm>
            <a:off x="311698" y="445025"/>
            <a:ext cx="8520602" cy="5727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03" name="Body Level One…"/>
          <p:cNvSpPr txBox="1"/>
          <p:nvPr>
            <p:ph type="body" idx="1"/>
          </p:nvPr>
        </p:nvSpPr>
        <p:spPr>
          <a:xfrm>
            <a:off x="311698" y="1152475"/>
            <a:ext cx="8520602" cy="3416400"/>
          </a:xfrm>
          <a:prstGeom prst="rect">
            <a:avLst/>
          </a:prstGeom>
        </p:spPr>
        <p:txBody>
          <a:bodyPr/>
          <a:lstStyle>
            <a:lvl1pPr>
              <a:spcBef>
                <a:spcPts val="400"/>
              </a:spcBef>
            </a:lvl1pPr>
            <a:lvl2pPr>
              <a:spcBef>
                <a:spcPts val="400"/>
              </a:spcBef>
            </a:lvl2pPr>
            <a:lvl3pPr>
              <a:spcBef>
                <a:spcPts val="400"/>
              </a:spcBef>
            </a:lvl3pPr>
            <a:lvl4pPr>
              <a:spcBef>
                <a:spcPts val="400"/>
              </a:spcBef>
            </a:lvl4pPr>
            <a:lvl5pPr>
              <a:spcBef>
                <a:spcPts val="400"/>
              </a:spcBef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4" name="Slide Number"/>
          <p:cNvSpPr txBox="1"/>
          <p:nvPr>
            <p:ph type="sldNum" sz="quarter" idx="2"/>
          </p:nvPr>
        </p:nvSpPr>
        <p:spPr>
          <a:xfrm>
            <a:off x="8827036" y="4776639"/>
            <a:ext cx="194261" cy="17952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3" name="Google Shape;6;p1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519" name="Google Shape;7;p1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511" name="Google Shape;8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12" name="Google Shape;9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515" name="Google Shape;10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513" name="Google Shape;11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14" name="Google Shape;12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518" name="Google Shape;13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516" name="Google Shape;14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17" name="Google Shape;15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528" name="Google Shape;16;p1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520" name="Google Shape;17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21" name="Google Shape;18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524" name="Google Shape;19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522" name="Google Shape;20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23" name="Google Shape;21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527" name="Google Shape;22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525" name="Google Shape;23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26" name="Google Shape;24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535" name="Google Shape;25;p1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529" name="Google Shape;26;p1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0" name="Google Shape;27;p1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1" name="Google Shape;28;p1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2" name="Google Shape;29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3" name="Google Shape;30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4" name="Google Shape;31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542" name="Google Shape;32;p1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536" name="Google Shape;33;p1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7" name="Google Shape;34;p1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8" name="Google Shape;35;p1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39" name="Google Shape;36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40" name="Google Shape;37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41" name="Google Shape;38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544" name="Google Shape;39;p1" descr="Google Shape;39;p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545" name="Google Shape;40;p1" descr="Google Shape;40;p1"/>
          <p:cNvPicPr>
            <a:picLocks noChangeAspect="1"/>
          </p:cNvPicPr>
          <p:nvPr/>
        </p:nvPicPr>
        <p:blipFill>
          <a:blip r:embed="rId3">
            <a:extLst/>
          </a:blip>
          <a:srcRect l="0" t="26916" r="0" b="0"/>
          <a:stretch>
            <a:fillRect/>
          </a:stretch>
        </p:blipFill>
        <p:spPr>
          <a:xfrm>
            <a:off x="0" y="4607805"/>
            <a:ext cx="9143998" cy="535697"/>
          </a:xfrm>
          <a:prstGeom prst="rect">
            <a:avLst/>
          </a:prstGeom>
          <a:ln w="12700">
            <a:miter lim="400000"/>
          </a:ln>
        </p:spPr>
      </p:pic>
      <p:pic>
        <p:nvPicPr>
          <p:cNvPr id="546" name="Google Shape;42;p1" descr="Google Shape;42;p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547" name="Google Shape;43;p1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25400">
            <a:solidFill>
              <a:schemeClr val="accent1"/>
            </a:solidFill>
          </a:ln>
          <a:effectLst>
            <a:outerShdw sx="100000" sy="100000" kx="0" ky="0" algn="b" rotWithShape="0" blurRad="38100" dist="20000" dir="5400000">
              <a:srgbClr val="000000">
                <a:alpha val="37647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grpSp>
        <p:nvGrpSpPr>
          <p:cNvPr id="551" name="Google Shape;44;p1"/>
          <p:cNvGrpSpPr/>
          <p:nvPr/>
        </p:nvGrpSpPr>
        <p:grpSpPr>
          <a:xfrm>
            <a:off x="1326050" y="4673119"/>
            <a:ext cx="6295957" cy="411482"/>
            <a:chOff x="0" y="0"/>
            <a:chExt cx="6295955" cy="411480"/>
          </a:xfrm>
        </p:grpSpPr>
        <p:pic>
          <p:nvPicPr>
            <p:cNvPr id="548" name="Google Shape;45;p1" descr="Google Shape;45;p1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782668" y="70909"/>
              <a:ext cx="1513288" cy="2551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49" name="Google Shape;46;p1" descr="Google Shape;46;p1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-1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50" name="Google Shape;47;p1" descr="Google Shape;47;p1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236453" y="94175"/>
              <a:ext cx="1708745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552" name="Title Text"/>
          <p:cNvSpPr txBox="1"/>
          <p:nvPr>
            <p:ph type="title"/>
          </p:nvPr>
        </p:nvSpPr>
        <p:spPr>
          <a:xfrm>
            <a:off x="311708" y="744574"/>
            <a:ext cx="8520601" cy="2052601"/>
          </a:xfrm>
          <a:prstGeom prst="rect">
            <a:avLst/>
          </a:prstGeom>
        </p:spPr>
        <p:txBody>
          <a:bodyPr anchor="b"/>
          <a:lstStyle>
            <a:lvl1pPr>
              <a:defRPr sz="5200"/>
            </a:lvl1pPr>
          </a:lstStyle>
          <a:p>
            <a:pPr/>
            <a:r>
              <a:t>Title Text</a:t>
            </a:r>
          </a:p>
        </p:txBody>
      </p:sp>
      <p:sp>
        <p:nvSpPr>
          <p:cNvPr id="553" name="Body Level One…"/>
          <p:cNvSpPr txBox="1"/>
          <p:nvPr>
            <p:ph type="body" sz="quarter" idx="1"/>
          </p:nvPr>
        </p:nvSpPr>
        <p:spPr>
          <a:xfrm>
            <a:off x="311699" y="2834125"/>
            <a:ext cx="8520602" cy="792601"/>
          </a:xfrm>
          <a:prstGeom prst="rect">
            <a:avLst/>
          </a:prstGeom>
        </p:spPr>
        <p:txBody>
          <a:bodyPr/>
          <a:lstStyle>
            <a:lvl1pPr marL="342900" indent="-228600" algn="ctr">
              <a:buClrTx/>
              <a:buSzTx/>
              <a:buFontTx/>
              <a:buNone/>
              <a:defRPr sz="2800"/>
            </a:lvl1pPr>
            <a:lvl2pPr marL="342900" indent="228600" algn="ctr">
              <a:buClrTx/>
              <a:buSzTx/>
              <a:buFontTx/>
              <a:buNone/>
              <a:defRPr sz="2800"/>
            </a:lvl2pPr>
            <a:lvl3pPr marL="342900" indent="685800" algn="ctr">
              <a:buClrTx/>
              <a:buSzTx/>
              <a:buFontTx/>
              <a:buNone/>
              <a:defRPr sz="2800"/>
            </a:lvl3pPr>
            <a:lvl4pPr marL="342900" indent="1143000" algn="ctr">
              <a:buClrTx/>
              <a:buSzTx/>
              <a:buFontTx/>
              <a:buNone/>
              <a:defRPr sz="2800"/>
            </a:lvl4pPr>
            <a:lvl5pPr marL="342900" indent="1600200" algn="ctr">
              <a:buClrTx/>
              <a:buSzTx/>
              <a:buFontTx/>
              <a:buNone/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54" name="Slide Number"/>
          <p:cNvSpPr txBox="1"/>
          <p:nvPr>
            <p:ph type="sldNum" sz="quarter" idx="2"/>
          </p:nvPr>
        </p:nvSpPr>
        <p:spPr>
          <a:xfrm>
            <a:off x="8826897" y="4669603"/>
            <a:ext cx="194261" cy="1795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" name="Google Shape;6;p1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569" name="Google Shape;7;p1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561" name="Google Shape;8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62" name="Google Shape;9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565" name="Google Shape;10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563" name="Google Shape;11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64" name="Google Shape;12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568" name="Google Shape;13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566" name="Google Shape;14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67" name="Google Shape;15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578" name="Google Shape;16;p1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570" name="Google Shape;17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71" name="Google Shape;18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574" name="Google Shape;19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572" name="Google Shape;20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73" name="Google Shape;21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577" name="Google Shape;22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575" name="Google Shape;23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76" name="Google Shape;24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585" name="Google Shape;25;p1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579" name="Google Shape;26;p1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0" name="Google Shape;27;p1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1" name="Google Shape;28;p1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2" name="Google Shape;29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3" name="Google Shape;30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4" name="Google Shape;31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592" name="Google Shape;32;p1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586" name="Google Shape;33;p1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7" name="Google Shape;34;p1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8" name="Google Shape;35;p1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89" name="Google Shape;36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90" name="Google Shape;37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591" name="Google Shape;38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594" name="Google Shape;39;p1" descr="Google Shape;39;p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595" name="Google Shape;40;p1" descr="Google Shape;40;p1"/>
          <p:cNvPicPr>
            <a:picLocks noChangeAspect="1"/>
          </p:cNvPicPr>
          <p:nvPr/>
        </p:nvPicPr>
        <p:blipFill>
          <a:blip r:embed="rId3">
            <a:extLst/>
          </a:blip>
          <a:srcRect l="0" t="26916" r="0" b="0"/>
          <a:stretch>
            <a:fillRect/>
          </a:stretch>
        </p:blipFill>
        <p:spPr>
          <a:xfrm>
            <a:off x="0" y="4607805"/>
            <a:ext cx="9143998" cy="535697"/>
          </a:xfrm>
          <a:prstGeom prst="rect">
            <a:avLst/>
          </a:prstGeom>
          <a:ln w="12700">
            <a:miter lim="400000"/>
          </a:ln>
        </p:spPr>
      </p:pic>
      <p:pic>
        <p:nvPicPr>
          <p:cNvPr id="596" name="Google Shape;42;p1" descr="Google Shape;42;p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597" name="Google Shape;43;p1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25400">
            <a:solidFill>
              <a:schemeClr val="accent1"/>
            </a:solidFill>
          </a:ln>
          <a:effectLst>
            <a:outerShdw sx="100000" sy="100000" kx="0" ky="0" algn="b" rotWithShape="0" blurRad="38100" dist="20000" dir="5400000">
              <a:srgbClr val="000000">
                <a:alpha val="37647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grpSp>
        <p:nvGrpSpPr>
          <p:cNvPr id="601" name="Google Shape;44;p1"/>
          <p:cNvGrpSpPr/>
          <p:nvPr/>
        </p:nvGrpSpPr>
        <p:grpSpPr>
          <a:xfrm>
            <a:off x="1326050" y="4673119"/>
            <a:ext cx="6295957" cy="411482"/>
            <a:chOff x="0" y="0"/>
            <a:chExt cx="6295955" cy="411480"/>
          </a:xfrm>
        </p:grpSpPr>
        <p:pic>
          <p:nvPicPr>
            <p:cNvPr id="598" name="Google Shape;45;p1" descr="Google Shape;45;p1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782668" y="70909"/>
              <a:ext cx="1513288" cy="2551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599" name="Google Shape;46;p1" descr="Google Shape;46;p1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-1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0" name="Google Shape;47;p1" descr="Google Shape;47;p1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236453" y="94175"/>
              <a:ext cx="1708745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602" name="Google Shape;459;p14" descr="Google Shape;459;p14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603" name="Body Level One…"/>
          <p:cNvSpPr txBox="1"/>
          <p:nvPr>
            <p:ph type="body" sz="quarter" idx="1"/>
          </p:nvPr>
        </p:nvSpPr>
        <p:spPr>
          <a:xfrm>
            <a:off x="1204317" y="1494065"/>
            <a:ext cx="6735301" cy="9552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700"/>
              </a:spcBef>
              <a:buClrTx/>
              <a:buSzTx/>
              <a:buFontTx/>
              <a:buNone/>
              <a:defRPr sz="3300">
                <a:solidFill>
                  <a:srgbClr val="FFFFFF"/>
                </a:solidFill>
              </a:defRPr>
            </a:lvl1pPr>
            <a:lvl2pPr marL="1178983" indent="-582083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2pPr>
            <a:lvl3pPr marL="1636183" indent="-582083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3pPr>
            <a:lvl4pPr marL="2093383" indent="-582083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4pPr>
            <a:lvl5pPr marL="2550583" indent="-582083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607" name="Google Shape;461;p14"/>
          <p:cNvGrpSpPr/>
          <p:nvPr/>
        </p:nvGrpSpPr>
        <p:grpSpPr>
          <a:xfrm>
            <a:off x="265864" y="4093457"/>
            <a:ext cx="8448989" cy="644977"/>
            <a:chOff x="0" y="0"/>
            <a:chExt cx="8448988" cy="644975"/>
          </a:xfrm>
        </p:grpSpPr>
        <p:pic>
          <p:nvPicPr>
            <p:cNvPr id="604" name="Google Shape;462;p14" descr="Google Shape;462;p14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370365" cy="6449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5" name="Google Shape;463;p14" descr="Google Shape;463;p14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811235" y="158270"/>
              <a:ext cx="2676525" cy="4000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06" name="Google Shape;464;p14" descr="Google Shape;464;p14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6078623" y="127478"/>
              <a:ext cx="2370366" cy="3996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08" name="Slide Number"/>
          <p:cNvSpPr txBox="1"/>
          <p:nvPr>
            <p:ph type="sldNum" sz="quarter" idx="2"/>
          </p:nvPr>
        </p:nvSpPr>
        <p:spPr>
          <a:xfrm>
            <a:off x="4419600" y="4627562"/>
            <a:ext cx="2133600" cy="2794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_Text slide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7" name="Google Shape;6;p1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623" name="Google Shape;7;p1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615" name="Google Shape;8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16" name="Google Shape;9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619" name="Google Shape;10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617" name="Google Shape;11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18" name="Google Shape;12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622" name="Google Shape;13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620" name="Google Shape;14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21" name="Google Shape;15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632" name="Google Shape;16;p1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624" name="Google Shape;17;p1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25" name="Google Shape;18;p1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628" name="Google Shape;19;p1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626" name="Google Shape;20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27" name="Google Shape;21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631" name="Google Shape;22;p1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629" name="Google Shape;23;p1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30" name="Google Shape;24;p1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639" name="Google Shape;25;p1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633" name="Google Shape;26;p1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34" name="Google Shape;27;p1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35" name="Google Shape;28;p1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36" name="Google Shape;29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37" name="Google Shape;30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38" name="Google Shape;31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646" name="Google Shape;32;p1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640" name="Google Shape;33;p1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41" name="Google Shape;34;p1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42" name="Google Shape;35;p1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43" name="Google Shape;36;p1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44" name="Google Shape;37;p1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45" name="Google Shape;38;p1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648" name="Google Shape;39;p1" descr="Google Shape;39;p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pic>
        <p:nvPicPr>
          <p:cNvPr id="649" name="Google Shape;40;p1" descr="Google Shape;40;p1"/>
          <p:cNvPicPr>
            <a:picLocks noChangeAspect="1"/>
          </p:cNvPicPr>
          <p:nvPr/>
        </p:nvPicPr>
        <p:blipFill>
          <a:blip r:embed="rId3">
            <a:extLst/>
          </a:blip>
          <a:srcRect l="0" t="26916" r="0" b="0"/>
          <a:stretch>
            <a:fillRect/>
          </a:stretch>
        </p:blipFill>
        <p:spPr>
          <a:xfrm>
            <a:off x="0" y="4607805"/>
            <a:ext cx="9143998" cy="535697"/>
          </a:xfrm>
          <a:prstGeom prst="rect">
            <a:avLst/>
          </a:prstGeom>
          <a:ln w="12700">
            <a:miter lim="400000"/>
          </a:ln>
        </p:spPr>
      </p:pic>
      <p:pic>
        <p:nvPicPr>
          <p:cNvPr id="650" name="Google Shape;42;p1" descr="Google Shape;42;p1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651" name="Google Shape;43;p1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25400">
            <a:solidFill>
              <a:schemeClr val="accent1"/>
            </a:solidFill>
          </a:ln>
          <a:effectLst>
            <a:outerShdw sx="100000" sy="100000" kx="0" ky="0" algn="b" rotWithShape="0" blurRad="38100" dist="20000" dir="5400000">
              <a:srgbClr val="000000">
                <a:alpha val="37647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grpSp>
        <p:nvGrpSpPr>
          <p:cNvPr id="655" name="Google Shape;44;p1"/>
          <p:cNvGrpSpPr/>
          <p:nvPr/>
        </p:nvGrpSpPr>
        <p:grpSpPr>
          <a:xfrm>
            <a:off x="1326050" y="4673119"/>
            <a:ext cx="6295957" cy="411482"/>
            <a:chOff x="0" y="0"/>
            <a:chExt cx="6295955" cy="411480"/>
          </a:xfrm>
        </p:grpSpPr>
        <p:pic>
          <p:nvPicPr>
            <p:cNvPr id="652" name="Google Shape;45;p1" descr="Google Shape;45;p1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782668" y="70909"/>
              <a:ext cx="1513288" cy="25512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53" name="Google Shape;46;p1" descr="Google Shape;46;p1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-1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54" name="Google Shape;47;p1" descr="Google Shape;47;p1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236453" y="94175"/>
              <a:ext cx="1708745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56" name="Body Level One…"/>
          <p:cNvSpPr txBox="1"/>
          <p:nvPr>
            <p:ph type="body" idx="1"/>
          </p:nvPr>
        </p:nvSpPr>
        <p:spPr>
          <a:xfrm>
            <a:off x="355146" y="963216"/>
            <a:ext cx="8433601" cy="3378301"/>
          </a:xfrm>
          <a:prstGeom prst="rect">
            <a:avLst/>
          </a:prstGeom>
        </p:spPr>
        <p:txBody>
          <a:bodyPr lIns="25699" tIns="25699" rIns="25699" bIns="25699"/>
          <a:lstStyle>
            <a:lvl1pPr indent="-298450">
              <a:buClr>
                <a:srgbClr val="A7A7A7"/>
              </a:buClr>
              <a:buSzPts val="1100"/>
              <a:buChar char="●"/>
              <a:defRPr sz="1100"/>
            </a:lvl1pPr>
            <a:lvl2pPr indent="-298450">
              <a:buClr>
                <a:srgbClr val="A7A7A7"/>
              </a:buClr>
              <a:buSzPts val="1100"/>
              <a:buChar char="○"/>
              <a:defRPr sz="1100"/>
            </a:lvl2pPr>
            <a:lvl3pPr indent="-298450">
              <a:buClr>
                <a:srgbClr val="A7A7A7"/>
              </a:buClr>
              <a:buSzPts val="1100"/>
              <a:buChar char="■"/>
              <a:defRPr sz="1100"/>
            </a:lvl3pPr>
            <a:lvl4pPr indent="-298450">
              <a:buClr>
                <a:srgbClr val="A7A7A7"/>
              </a:buClr>
              <a:buSzPts val="1100"/>
              <a:buChar char="●"/>
              <a:defRPr sz="1100"/>
            </a:lvl4pPr>
            <a:lvl5pPr indent="-298450">
              <a:buClr>
                <a:srgbClr val="A7A7A7"/>
              </a:buClr>
              <a:buSzPts val="1100"/>
              <a:buChar char="○"/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657" name="Google Shape;467;p15" descr="Google Shape;467;p1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1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658" name="Google Shape;468;p15"/>
          <p:cNvSpPr txBox="1"/>
          <p:nvPr>
            <p:ph type="body" sz="quarter" idx="21"/>
          </p:nvPr>
        </p:nvSpPr>
        <p:spPr>
          <a:xfrm>
            <a:off x="1363265" y="147467"/>
            <a:ext cx="6417602" cy="407700"/>
          </a:xfrm>
          <a:prstGeom prst="rect">
            <a:avLst/>
          </a:prstGeom>
        </p:spPr>
        <p:txBody>
          <a:bodyPr lIns="25699" tIns="25699" rIns="25699" bIns="25699"/>
          <a:lstStyle/>
          <a:p>
            <a: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pPr>
          </a:p>
        </p:txBody>
      </p:sp>
      <p:sp>
        <p:nvSpPr>
          <p:cNvPr id="659" name="Slide Number"/>
          <p:cNvSpPr txBox="1"/>
          <p:nvPr>
            <p:ph type="sldNum" sz="quarter" idx="2"/>
          </p:nvPr>
        </p:nvSpPr>
        <p:spPr>
          <a:xfrm>
            <a:off x="8966877" y="4920449"/>
            <a:ext cx="177111" cy="162377"/>
          </a:xfrm>
          <a:prstGeom prst="rect">
            <a:avLst/>
          </a:prstGeom>
        </p:spPr>
        <p:txBody>
          <a:bodyPr lIns="25699" tIns="25699" rIns="25699" bIns="25699">
            <a:normAutofit fontScale="100000" lnSpcReduction="0"/>
          </a:bodyPr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8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674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666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67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670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668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69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673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671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72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683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675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76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679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677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78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682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680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681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690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684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5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6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7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8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89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697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691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2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3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4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5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696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699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700" name="Google Shape;509;p17" descr="Google Shape;509;p17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701" name="Body Level One…"/>
          <p:cNvSpPr txBox="1"/>
          <p:nvPr>
            <p:ph type="body" sz="quarter" idx="1"/>
          </p:nvPr>
        </p:nvSpPr>
        <p:spPr>
          <a:xfrm>
            <a:off x="1204317" y="1494065"/>
            <a:ext cx="6735301" cy="9552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700"/>
              </a:spcBef>
              <a:buClrTx/>
              <a:buSzTx/>
              <a:buFontTx/>
              <a:buNone/>
              <a:defRPr sz="3300">
                <a:solidFill>
                  <a:srgbClr val="FFFFFF"/>
                </a:solidFill>
              </a:defRPr>
            </a:lvl1pPr>
            <a:lvl2pPr marL="12954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2pPr>
            <a:lvl3pPr marL="17526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3pPr>
            <a:lvl4pPr marL="22098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4pPr>
            <a:lvl5pPr marL="26670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grpSp>
        <p:nvGrpSpPr>
          <p:cNvPr id="705" name="Google Shape;511;p17"/>
          <p:cNvGrpSpPr/>
          <p:nvPr/>
        </p:nvGrpSpPr>
        <p:grpSpPr>
          <a:xfrm>
            <a:off x="265864" y="4093457"/>
            <a:ext cx="8448989" cy="644977"/>
            <a:chOff x="0" y="0"/>
            <a:chExt cx="8448988" cy="644975"/>
          </a:xfrm>
        </p:grpSpPr>
        <p:pic>
          <p:nvPicPr>
            <p:cNvPr id="702" name="Google Shape;512;p17" descr="Google Shape;512;p17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2370365" cy="6449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3" name="Google Shape;513;p17" descr="Google Shape;513;p17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2811235" y="158270"/>
              <a:ext cx="2676525" cy="40005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4" name="Google Shape;514;p17" descr="Google Shape;514;p17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6078623" y="127478"/>
              <a:ext cx="2370366" cy="3996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06" name="Slide Number"/>
          <p:cNvSpPr txBox="1"/>
          <p:nvPr>
            <p:ph type="sldNum" sz="quarter" idx="2"/>
          </p:nvPr>
        </p:nvSpPr>
        <p:spPr>
          <a:xfrm>
            <a:off x="4419600" y="4627562"/>
            <a:ext cx="2133600" cy="2794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2_Text slide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5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721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713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14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717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715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16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720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718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19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730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722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23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726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724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25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729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727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28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737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731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2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3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4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5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6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744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738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39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40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41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42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43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746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sp>
        <p:nvSpPr>
          <p:cNvPr id="747" name="Body Level One…"/>
          <p:cNvSpPr txBox="1"/>
          <p:nvPr>
            <p:ph type="body" idx="1"/>
          </p:nvPr>
        </p:nvSpPr>
        <p:spPr>
          <a:xfrm>
            <a:off x="355146" y="963216"/>
            <a:ext cx="8433601" cy="3378301"/>
          </a:xfrm>
          <a:prstGeom prst="rect">
            <a:avLst/>
          </a:prstGeom>
        </p:spPr>
        <p:txBody>
          <a:bodyPr lIns="25699" tIns="25699" rIns="25699" bIns="25699"/>
          <a:lstStyle>
            <a:lvl1pPr indent="-298450">
              <a:buSzPts val="1100"/>
              <a:buChar char="●"/>
              <a:defRPr sz="1100"/>
            </a:lvl1pPr>
            <a:lvl2pPr indent="-298450">
              <a:buSzPts val="1100"/>
              <a:buChar char="○"/>
              <a:defRPr sz="1100"/>
            </a:lvl2pPr>
            <a:lvl3pPr indent="-298450">
              <a:buSzPts val="1100"/>
              <a:buChar char="■"/>
              <a:defRPr sz="1100"/>
            </a:lvl3pPr>
            <a:lvl4pPr indent="-298450">
              <a:buSzPts val="1100"/>
              <a:buChar char="●"/>
              <a:defRPr sz="1100"/>
            </a:lvl4pPr>
            <a:lvl5pPr indent="-298450">
              <a:buSzPts val="1100"/>
              <a:buChar char="○"/>
              <a:defRPr sz="11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48" name="Google Shape;517;p18" descr="Google Shape;517;p1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1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749" name="Google Shape;518;p18"/>
          <p:cNvSpPr txBox="1"/>
          <p:nvPr>
            <p:ph type="body" sz="quarter" idx="21"/>
          </p:nvPr>
        </p:nvSpPr>
        <p:spPr>
          <a:xfrm>
            <a:off x="1363265" y="147467"/>
            <a:ext cx="6417602" cy="407700"/>
          </a:xfrm>
          <a:prstGeom prst="rect">
            <a:avLst/>
          </a:prstGeom>
        </p:spPr>
        <p:txBody>
          <a:bodyPr lIns="25699" tIns="25699" rIns="25699" bIns="25699"/>
          <a:lstStyle/>
          <a:p>
            <a: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pPr>
          </a:p>
        </p:txBody>
      </p:sp>
      <p:sp>
        <p:nvSpPr>
          <p:cNvPr id="750" name="Slide Number"/>
          <p:cNvSpPr txBox="1"/>
          <p:nvPr>
            <p:ph type="sldNum" sz="quarter" idx="2"/>
          </p:nvPr>
        </p:nvSpPr>
        <p:spPr>
          <a:xfrm>
            <a:off x="8966877" y="4920449"/>
            <a:ext cx="177111" cy="162377"/>
          </a:xfrm>
          <a:prstGeom prst="rect">
            <a:avLst/>
          </a:prstGeom>
        </p:spPr>
        <p:txBody>
          <a:bodyPr lIns="25699" tIns="25699" rIns="25699" bIns="25699">
            <a:normAutofit fontScale="100000" lnSpcReduction="0"/>
          </a:bodyPr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white background &amp;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9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765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757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58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761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759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60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764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762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63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774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766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67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770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768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69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773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771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772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781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775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76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77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78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79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80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788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782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83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84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85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86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787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790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791" name="Google Shape;521;p19" descr="Google Shape;521;p19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4607805"/>
            <a:ext cx="9143998" cy="535696"/>
          </a:xfrm>
          <a:prstGeom prst="rect">
            <a:avLst/>
          </a:prstGeom>
          <a:ln w="12700">
            <a:miter lim="400000"/>
          </a:ln>
        </p:spPr>
      </p:pic>
      <p:sp>
        <p:nvSpPr>
          <p:cNvPr id="792" name="Body Level One…"/>
          <p:cNvSpPr txBox="1"/>
          <p:nvPr>
            <p:ph type="body" idx="1"/>
          </p:nvPr>
        </p:nvSpPr>
        <p:spPr>
          <a:xfrm>
            <a:off x="355146" y="963216"/>
            <a:ext cx="8433601" cy="3378301"/>
          </a:xfrm>
          <a:prstGeom prst="rect">
            <a:avLst/>
          </a:prstGeom>
        </p:spPr>
        <p:txBody>
          <a:bodyPr/>
          <a:lstStyle>
            <a:lvl1pPr indent="-317500"/>
            <a:lvl2pPr marL="977900" indent="-381000"/>
            <a:lvl3pPr marL="1435100" indent="-381000"/>
            <a:lvl4pPr marL="1892300" indent="-381000"/>
            <a:lvl5pPr marL="2349500" indent="-381000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793" name="Google Shape;523;p19" descr="Google Shape;523;p19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794" name="Google Shape;524;p19"/>
          <p:cNvSpPr txBox="1"/>
          <p:nvPr>
            <p:ph type="body" sz="quarter" idx="21"/>
          </p:nvPr>
        </p:nvSpPr>
        <p:spPr>
          <a:xfrm>
            <a:off x="1363265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pPr>
          </a:p>
        </p:txBody>
      </p:sp>
      <p:sp>
        <p:nvSpPr>
          <p:cNvPr id="795" name="Google Shape;526;p19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19050">
            <a:solidFill>
              <a:schemeClr val="accent1"/>
            </a:solidFill>
          </a:ln>
          <a:effectLst>
            <a:outerShdw sx="100000" sy="100000" kx="0" ky="0" algn="b" rotWithShape="0" blurRad="25400" dist="15000" dir="5400000">
              <a:srgbClr val="000000">
                <a:alpha val="37650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grpSp>
        <p:nvGrpSpPr>
          <p:cNvPr id="799" name="Google Shape;527;p19"/>
          <p:cNvGrpSpPr/>
          <p:nvPr/>
        </p:nvGrpSpPr>
        <p:grpSpPr>
          <a:xfrm>
            <a:off x="1326051" y="4673119"/>
            <a:ext cx="6295955" cy="411481"/>
            <a:chOff x="0" y="0"/>
            <a:chExt cx="6295954" cy="411480"/>
          </a:xfrm>
        </p:grpSpPr>
        <p:pic>
          <p:nvPicPr>
            <p:cNvPr id="796" name="Google Shape;528;p19" descr="Google Shape;528;p19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4782668" y="70910"/>
              <a:ext cx="1513287" cy="2551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97" name="Google Shape;529;p19" descr="Google Shape;529;p19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98" name="Google Shape;530;p19" descr="Google Shape;530;p19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236454" y="94175"/>
              <a:ext cx="1708744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00" name="Slide Number"/>
          <p:cNvSpPr txBox="1"/>
          <p:nvPr>
            <p:ph type="sldNum" sz="quarter" idx="2"/>
          </p:nvPr>
        </p:nvSpPr>
        <p:spPr>
          <a:xfrm>
            <a:off x="8949727" y="4911874"/>
            <a:ext cx="194261" cy="1795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Swoos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39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815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807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08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811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809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10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814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812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13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824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816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17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820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818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19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823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821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22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831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825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26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27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28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29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30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838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832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33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34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35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36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37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840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841" name="Google Shape;532;p20" descr="Google Shape;532;p2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842" name="Body Level One…"/>
          <p:cNvSpPr txBox="1"/>
          <p:nvPr>
            <p:ph type="body" sz="quarter" idx="1"/>
          </p:nvPr>
        </p:nvSpPr>
        <p:spPr>
          <a:xfrm>
            <a:off x="1204317" y="187778"/>
            <a:ext cx="6735301" cy="4737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lvl1pPr>
            <a:lvl2pPr indent="-36195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2pPr>
            <a:lvl3pPr marL="1498600" indent="-44450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3pPr>
            <a:lvl4pPr marL="1955800" indent="-44450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4pPr>
            <a:lvl5pPr marL="2413000" indent="-444500" algn="ctr">
              <a:spcBef>
                <a:spcPts val="400"/>
              </a:spcBef>
              <a:buClrTx/>
              <a:buSzPts val="2100"/>
              <a:buFontTx/>
              <a:defRPr b="1" sz="21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43" name="Google Shape;534;p20"/>
          <p:cNvSpPr/>
          <p:nvPr/>
        </p:nvSpPr>
        <p:spPr>
          <a:xfrm>
            <a:off x="0" y="4607805"/>
            <a:ext cx="9144000" cy="1"/>
          </a:xfrm>
          <a:prstGeom prst="line">
            <a:avLst/>
          </a:prstGeom>
          <a:ln w="19050">
            <a:solidFill>
              <a:schemeClr val="accent1"/>
            </a:solidFill>
          </a:ln>
          <a:effectLst>
            <a:outerShdw sx="100000" sy="100000" kx="0" ky="0" algn="b" rotWithShape="0" blurRad="25400" dist="15000" dir="5400000">
              <a:srgbClr val="000000">
                <a:alpha val="37650"/>
              </a:srgbClr>
            </a:outerShdw>
          </a:effectLst>
        </p:spPr>
        <p:txBody>
          <a:bodyPr lIns="0" tIns="0" rIns="0" bIns="0"/>
          <a:lstStyle/>
          <a:p>
            <a:pPr/>
          </a:p>
        </p:txBody>
      </p:sp>
      <p:sp>
        <p:nvSpPr>
          <p:cNvPr id="844" name="Google Shape;535;p20"/>
          <p:cNvSpPr txBox="1"/>
          <p:nvPr>
            <p:ph type="body" idx="21"/>
          </p:nvPr>
        </p:nvSpPr>
        <p:spPr>
          <a:xfrm>
            <a:off x="411956" y="1060846"/>
            <a:ext cx="8319900" cy="3136202"/>
          </a:xfrm>
          <a:prstGeom prst="rect">
            <a:avLst/>
          </a:prstGeom>
        </p:spPr>
        <p:txBody>
          <a:bodyPr/>
          <a:lstStyle/>
          <a:p>
            <a:pPr>
              <a:spcBef>
                <a:spcPts val="400"/>
              </a:spcBef>
              <a:buClr>
                <a:srgbClr val="FFFFFF"/>
              </a:buClr>
              <a:defRPr>
                <a:solidFill>
                  <a:srgbClr val="FFFFFF"/>
                </a:solidFill>
              </a:defRPr>
            </a:pPr>
          </a:p>
        </p:txBody>
      </p:sp>
      <p:grpSp>
        <p:nvGrpSpPr>
          <p:cNvPr id="848" name="Google Shape;537;p20"/>
          <p:cNvGrpSpPr/>
          <p:nvPr/>
        </p:nvGrpSpPr>
        <p:grpSpPr>
          <a:xfrm>
            <a:off x="1326051" y="4673119"/>
            <a:ext cx="6295955" cy="411481"/>
            <a:chOff x="0" y="0"/>
            <a:chExt cx="6295954" cy="411480"/>
          </a:xfrm>
        </p:grpSpPr>
        <p:pic>
          <p:nvPicPr>
            <p:cNvPr id="845" name="Google Shape;538;p20" descr="Google Shape;538;p20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4782668" y="70910"/>
              <a:ext cx="1513287" cy="2551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46" name="Google Shape;539;p20" descr="Google Shape;539;p20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0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847" name="Google Shape;540;p20" descr="Google Shape;540;p20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2236454" y="94175"/>
              <a:ext cx="1708744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849" name="Slide Number"/>
          <p:cNvSpPr txBox="1"/>
          <p:nvPr>
            <p:ph type="sldNum" sz="quarter" idx="2"/>
          </p:nvPr>
        </p:nvSpPr>
        <p:spPr>
          <a:xfrm>
            <a:off x="8949727" y="4911874"/>
            <a:ext cx="194261" cy="1795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itle Slide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8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864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856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57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860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858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59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863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861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62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873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865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66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869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867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68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872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870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71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880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874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75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76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77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78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79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887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881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82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83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84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85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886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889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890" name="Google Shape;542;p21" descr="Google Shape;542;p2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38386" y="-579"/>
            <a:ext cx="9220773" cy="5192461"/>
          </a:xfrm>
          <a:prstGeom prst="rect">
            <a:avLst/>
          </a:prstGeom>
          <a:ln w="12700">
            <a:miter lim="400000"/>
          </a:ln>
        </p:spPr>
      </p:pic>
      <p:sp>
        <p:nvSpPr>
          <p:cNvPr id="891" name="Body Level One…"/>
          <p:cNvSpPr txBox="1"/>
          <p:nvPr>
            <p:ph type="body" sz="quarter" idx="1"/>
          </p:nvPr>
        </p:nvSpPr>
        <p:spPr>
          <a:xfrm>
            <a:off x="1204317" y="1494065"/>
            <a:ext cx="6735301" cy="955201"/>
          </a:xfrm>
          <a:prstGeom prst="rect">
            <a:avLst/>
          </a:prstGeom>
        </p:spPr>
        <p:txBody>
          <a:bodyPr/>
          <a:lstStyle>
            <a:lvl1pPr marL="228600" indent="0" algn="ctr">
              <a:spcBef>
                <a:spcPts val="700"/>
              </a:spcBef>
              <a:buClrTx/>
              <a:buSzTx/>
              <a:buFontTx/>
              <a:buNone/>
              <a:defRPr sz="3300">
                <a:solidFill>
                  <a:srgbClr val="FFFFFF"/>
                </a:solidFill>
              </a:defRPr>
            </a:lvl1pPr>
            <a:lvl2pPr marL="12954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2pPr>
            <a:lvl3pPr marL="17526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3pPr>
            <a:lvl4pPr marL="22098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4pPr>
            <a:lvl5pPr marL="2667000" indent="-698500" algn="ctr">
              <a:spcBef>
                <a:spcPts val="700"/>
              </a:spcBef>
              <a:buClrTx/>
              <a:buSzPts val="3300"/>
              <a:buFontTx/>
              <a:defRPr sz="3300">
                <a:solidFill>
                  <a:srgbClr val="FFFFFF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92" name="Slide Number"/>
          <p:cNvSpPr txBox="1"/>
          <p:nvPr>
            <p:ph type="sldNum" sz="quarter" idx="2"/>
          </p:nvPr>
        </p:nvSpPr>
        <p:spPr>
          <a:xfrm>
            <a:off x="4419600" y="4627562"/>
            <a:ext cx="2133600" cy="2794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1_Text slide whit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1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907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899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00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903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901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02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906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904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05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916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908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09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912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910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11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915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913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14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923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917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18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19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0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1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2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930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924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5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6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7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8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29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932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sp>
        <p:nvSpPr>
          <p:cNvPr id="933" name="Body Level One…"/>
          <p:cNvSpPr txBox="1"/>
          <p:nvPr>
            <p:ph type="body" idx="1"/>
          </p:nvPr>
        </p:nvSpPr>
        <p:spPr>
          <a:xfrm>
            <a:off x="355146" y="963216"/>
            <a:ext cx="8433601" cy="3378301"/>
          </a:xfrm>
          <a:prstGeom prst="rect">
            <a:avLst/>
          </a:prstGeom>
        </p:spPr>
        <p:txBody>
          <a:bodyPr/>
          <a:lstStyle>
            <a:lvl1pPr indent="-317500"/>
            <a:lvl2pPr marL="977900" indent="-381000"/>
            <a:lvl3pPr marL="1435100" indent="-381000"/>
            <a:lvl4pPr marL="1892300" indent="-381000"/>
            <a:lvl5pPr marL="2349500" indent="-381000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934" name="Google Shape;546;p22" descr="Google Shape;546;p22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935" name="Google Shape;547;p22"/>
          <p:cNvSpPr txBox="1"/>
          <p:nvPr>
            <p:ph type="body" sz="quarter" idx="21"/>
          </p:nvPr>
        </p:nvSpPr>
        <p:spPr>
          <a:xfrm>
            <a:off x="1363265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pPr>
          </a:p>
        </p:txBody>
      </p:sp>
      <p:sp>
        <p:nvSpPr>
          <p:cNvPr id="936" name="Slide Number"/>
          <p:cNvSpPr txBox="1"/>
          <p:nvPr>
            <p:ph type="sldNum" sz="quarter" idx="2"/>
          </p:nvPr>
        </p:nvSpPr>
        <p:spPr>
          <a:xfrm>
            <a:off x="8949727" y="4911874"/>
            <a:ext cx="194261" cy="17952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light swoosh &amp; foot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5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951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943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44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947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945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46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950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948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49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960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952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53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956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954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55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959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957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58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967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961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62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63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64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65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66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974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968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69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70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71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72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73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976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977" name="Google Shape;550;p23" descr="Google Shape;550;p23"/>
          <p:cNvPicPr>
            <a:picLocks noChangeAspect="1"/>
          </p:cNvPicPr>
          <p:nvPr/>
        </p:nvPicPr>
        <p:blipFill>
          <a:blip r:embed="rId3">
            <a:alphaModFix amt="25000"/>
            <a:extLst/>
          </a:blip>
          <a:stretch>
            <a:fillRect/>
          </a:stretch>
        </p:blipFill>
        <p:spPr>
          <a:xfrm>
            <a:off x="-38386" y="-579"/>
            <a:ext cx="9220773" cy="4608381"/>
          </a:xfrm>
          <a:prstGeom prst="rect">
            <a:avLst/>
          </a:prstGeom>
          <a:ln w="12700">
            <a:miter lim="400000"/>
          </a:ln>
        </p:spPr>
      </p:pic>
      <p:sp>
        <p:nvSpPr>
          <p:cNvPr id="978" name="Body Level One…"/>
          <p:cNvSpPr txBox="1"/>
          <p:nvPr>
            <p:ph type="body" idx="1"/>
          </p:nvPr>
        </p:nvSpPr>
        <p:spPr>
          <a:xfrm>
            <a:off x="355146" y="963216"/>
            <a:ext cx="8433601" cy="3378301"/>
          </a:xfrm>
          <a:prstGeom prst="rect">
            <a:avLst/>
          </a:prstGeom>
        </p:spPr>
        <p:txBody>
          <a:bodyPr/>
          <a:lstStyle>
            <a:lvl1pPr indent="-317500"/>
            <a:lvl2pPr marL="977900" indent="-381000"/>
            <a:lvl3pPr marL="1435100" indent="-381000"/>
            <a:lvl4pPr marL="1892300" indent="-381000"/>
            <a:lvl5pPr marL="2349500" indent="-381000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979" name="Google Shape;553;p23" descr="Google Shape;553;p23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4607805"/>
            <a:ext cx="9143998" cy="535696"/>
          </a:xfrm>
          <a:prstGeom prst="rect">
            <a:avLst/>
          </a:prstGeom>
          <a:ln w="12700">
            <a:miter lim="400000"/>
          </a:ln>
        </p:spPr>
      </p:pic>
      <p:pic>
        <p:nvPicPr>
          <p:cNvPr id="980" name="Google Shape;554;p23" descr="Google Shape;554;p23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981" name="Google Shape;555;p23"/>
          <p:cNvSpPr txBox="1"/>
          <p:nvPr>
            <p:ph type="body" sz="quarter" idx="21"/>
          </p:nvPr>
        </p:nvSpPr>
        <p:spPr>
          <a:xfrm>
            <a:off x="1363265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pPr>
          </a:p>
        </p:txBody>
      </p:sp>
      <p:grpSp>
        <p:nvGrpSpPr>
          <p:cNvPr id="985" name="Google Shape;556;p23"/>
          <p:cNvGrpSpPr/>
          <p:nvPr/>
        </p:nvGrpSpPr>
        <p:grpSpPr>
          <a:xfrm>
            <a:off x="1326051" y="4673119"/>
            <a:ext cx="6295955" cy="411481"/>
            <a:chOff x="0" y="0"/>
            <a:chExt cx="6295954" cy="411480"/>
          </a:xfrm>
        </p:grpSpPr>
        <p:pic>
          <p:nvPicPr>
            <p:cNvPr id="982" name="Google Shape;557;p23" descr="Google Shape;557;p23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4782668" y="70910"/>
              <a:ext cx="1513287" cy="25512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83" name="Google Shape;558;p23" descr="Google Shape;558;p23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0" y="0"/>
              <a:ext cx="1513286" cy="4114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84" name="Google Shape;559;p23" descr="Google Shape;559;p23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>
              <a:off x="2236454" y="94175"/>
              <a:ext cx="1708744" cy="255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86" name="Slide Number"/>
          <p:cNvSpPr txBox="1"/>
          <p:nvPr>
            <p:ph type="sldNum" sz="quarter" idx="2"/>
          </p:nvPr>
        </p:nvSpPr>
        <p:spPr>
          <a:xfrm>
            <a:off x="8949727" y="4911874"/>
            <a:ext cx="194261" cy="1795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Text slide light swoosh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1001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993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994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997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995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96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000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998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999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010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1002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03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006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1004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05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009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1007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08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017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1011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12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13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14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15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16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1024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1018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19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20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21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22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23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1026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7" name="Google Shape;561;p24" descr="Google Shape;561;p24"/>
          <p:cNvPicPr>
            <a:picLocks noChangeAspect="1"/>
          </p:cNvPicPr>
          <p:nvPr/>
        </p:nvPicPr>
        <p:blipFill>
          <a:blip r:embed="rId3">
            <a:alphaModFix amt="25000"/>
            <a:extLst/>
          </a:blip>
          <a:stretch>
            <a:fillRect/>
          </a:stretch>
        </p:blipFill>
        <p:spPr>
          <a:xfrm>
            <a:off x="-38386" y="530151"/>
            <a:ext cx="9220773" cy="4608380"/>
          </a:xfrm>
          <a:prstGeom prst="rect">
            <a:avLst/>
          </a:prstGeom>
          <a:ln w="12700">
            <a:miter lim="400000"/>
          </a:ln>
        </p:spPr>
      </p:pic>
      <p:sp>
        <p:nvSpPr>
          <p:cNvPr id="1028" name="Body Level One…"/>
          <p:cNvSpPr txBox="1"/>
          <p:nvPr>
            <p:ph type="body" idx="1"/>
          </p:nvPr>
        </p:nvSpPr>
        <p:spPr>
          <a:xfrm>
            <a:off x="355146" y="963216"/>
            <a:ext cx="8433601" cy="3378301"/>
          </a:xfrm>
          <a:prstGeom prst="rect">
            <a:avLst/>
          </a:prstGeom>
        </p:spPr>
        <p:txBody>
          <a:bodyPr/>
          <a:lstStyle>
            <a:lvl1pPr indent="-317500"/>
            <a:lvl2pPr marL="977900" indent="-381000"/>
            <a:lvl3pPr marL="1435100" indent="-381000"/>
            <a:lvl4pPr marL="1892300" indent="-381000"/>
            <a:lvl5pPr marL="2349500" indent="-381000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1029" name="Google Shape;564;p24" descr="Google Shape;564;p2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1030" name="Google Shape;565;p24"/>
          <p:cNvSpPr txBox="1"/>
          <p:nvPr>
            <p:ph type="body" sz="quarter" idx="21"/>
          </p:nvPr>
        </p:nvSpPr>
        <p:spPr>
          <a:xfrm>
            <a:off x="1363265" y="147467"/>
            <a:ext cx="6417602" cy="407700"/>
          </a:xfrm>
          <a:prstGeom prst="rect">
            <a:avLst/>
          </a:prstGeom>
        </p:spPr>
        <p:txBody>
          <a:bodyPr/>
          <a:lstStyle/>
          <a:p>
            <a:pPr marL="228600" indent="0" algn="ctr">
              <a:spcBef>
                <a:spcPts val="400"/>
              </a:spcBef>
              <a:buClrTx/>
              <a:buSzTx/>
              <a:buFontTx/>
              <a:buNone/>
              <a:defRPr b="1" sz="2100">
                <a:solidFill>
                  <a:srgbClr val="FFFFFF"/>
                </a:solidFill>
              </a:defRPr>
            </a:pPr>
          </a:p>
        </p:txBody>
      </p:sp>
      <p:sp>
        <p:nvSpPr>
          <p:cNvPr id="1031" name="Slide Number"/>
          <p:cNvSpPr txBox="1"/>
          <p:nvPr>
            <p:ph type="sldNum" sz="quarter" idx="2"/>
          </p:nvPr>
        </p:nvSpPr>
        <p:spPr>
          <a:xfrm>
            <a:off x="8949727" y="4911874"/>
            <a:ext cx="194261" cy="17952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70" name="Google Shape;473;p16"/>
          <p:cNvGrpSpPr/>
          <p:nvPr/>
        </p:nvGrpSpPr>
        <p:grpSpPr>
          <a:xfrm>
            <a:off x="-158708" y="-106973"/>
            <a:ext cx="9447482" cy="5353484"/>
            <a:chOff x="0" y="0"/>
            <a:chExt cx="9447480" cy="5353482"/>
          </a:xfrm>
        </p:grpSpPr>
        <p:grpSp>
          <p:nvGrpSpPr>
            <p:cNvPr id="1046" name="Google Shape;474;p16"/>
            <p:cNvGrpSpPr/>
            <p:nvPr/>
          </p:nvGrpSpPr>
          <p:grpSpPr>
            <a:xfrm>
              <a:off x="626512" y="5261907"/>
              <a:ext cx="8217868" cy="91576"/>
              <a:chOff x="0" y="0"/>
              <a:chExt cx="8217866" cy="91575"/>
            </a:xfrm>
          </p:grpSpPr>
          <p:sp>
            <p:nvSpPr>
              <p:cNvPr id="1038" name="Google Shape;475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39" name="Google Shape;476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042" name="Google Shape;477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1040" name="Google Shape;478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41" name="Google Shape;479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045" name="Google Shape;480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1043" name="Google Shape;481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44" name="Google Shape;482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055" name="Google Shape;483;p16"/>
            <p:cNvGrpSpPr/>
            <p:nvPr/>
          </p:nvGrpSpPr>
          <p:grpSpPr>
            <a:xfrm>
              <a:off x="626512" y="-1"/>
              <a:ext cx="8217868" cy="91576"/>
              <a:chOff x="0" y="0"/>
              <a:chExt cx="8217866" cy="91575"/>
            </a:xfrm>
          </p:grpSpPr>
          <p:sp>
            <p:nvSpPr>
              <p:cNvPr id="1047" name="Google Shape;484;p16"/>
              <p:cNvSpPr/>
              <p:nvPr/>
            </p:nvSpPr>
            <p:spPr>
              <a:xfrm flipH="1">
                <a:off x="-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48" name="Google Shape;485;p16"/>
              <p:cNvSpPr/>
              <p:nvPr/>
            </p:nvSpPr>
            <p:spPr>
              <a:xfrm>
                <a:off x="8217866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051" name="Google Shape;486;p16"/>
              <p:cNvGrpSpPr/>
              <p:nvPr/>
            </p:nvGrpSpPr>
            <p:grpSpPr>
              <a:xfrm>
                <a:off x="5247194" y="0"/>
                <a:ext cx="457201" cy="91576"/>
                <a:chOff x="0" y="0"/>
                <a:chExt cx="457199" cy="91575"/>
              </a:xfrm>
            </p:grpSpPr>
            <p:sp>
              <p:nvSpPr>
                <p:cNvPr id="1049" name="Google Shape;487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50" name="Google Shape;488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054" name="Google Shape;489;p16"/>
              <p:cNvGrpSpPr/>
              <p:nvPr/>
            </p:nvGrpSpPr>
            <p:grpSpPr>
              <a:xfrm>
                <a:off x="2503993" y="0"/>
                <a:ext cx="457201" cy="91576"/>
                <a:chOff x="0" y="0"/>
                <a:chExt cx="457199" cy="91575"/>
              </a:xfrm>
            </p:grpSpPr>
            <p:sp>
              <p:nvSpPr>
                <p:cNvPr id="1052" name="Google Shape;490;p16"/>
                <p:cNvSpPr/>
                <p:nvPr/>
              </p:nvSpPr>
              <p:spPr>
                <a:xfrm>
                  <a:off x="457199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053" name="Google Shape;491;p16"/>
                <p:cNvSpPr/>
                <p:nvPr/>
              </p:nvSpPr>
              <p:spPr>
                <a:xfrm flipH="1">
                  <a:off x="-1" y="0"/>
                  <a:ext cx="1" cy="91576"/>
                </a:xfrm>
                <a:prstGeom prst="line">
                  <a:avLst/>
                </a:prstGeom>
                <a:noFill/>
                <a:ln w="7150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062" name="Google Shape;492;p16"/>
            <p:cNvGrpSpPr/>
            <p:nvPr/>
          </p:nvGrpSpPr>
          <p:grpSpPr>
            <a:xfrm>
              <a:off x="0" y="918483"/>
              <a:ext cx="122101" cy="3863427"/>
              <a:chOff x="0" y="0"/>
              <a:chExt cx="122099" cy="3863425"/>
            </a:xfrm>
          </p:grpSpPr>
          <p:sp>
            <p:nvSpPr>
              <p:cNvPr id="1056" name="Google Shape;493;p16"/>
              <p:cNvSpPr/>
              <p:nvPr/>
            </p:nvSpPr>
            <p:spPr>
              <a:xfrm flipH="1">
                <a:off x="61052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57" name="Google Shape;494;p16"/>
              <p:cNvSpPr/>
              <p:nvPr/>
            </p:nvSpPr>
            <p:spPr>
              <a:xfrm flipH="1">
                <a:off x="61052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58" name="Google Shape;495;p16"/>
              <p:cNvSpPr/>
              <p:nvPr/>
            </p:nvSpPr>
            <p:spPr>
              <a:xfrm flipH="1">
                <a:off x="61052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59" name="Google Shape;496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0" name="Google Shape;497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1" name="Google Shape;498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1069" name="Google Shape;499;p16"/>
            <p:cNvGrpSpPr/>
            <p:nvPr/>
          </p:nvGrpSpPr>
          <p:grpSpPr>
            <a:xfrm>
              <a:off x="9325380" y="918483"/>
              <a:ext cx="122101" cy="3863427"/>
              <a:chOff x="0" y="0"/>
              <a:chExt cx="122099" cy="3863425"/>
            </a:xfrm>
          </p:grpSpPr>
          <p:sp>
            <p:nvSpPr>
              <p:cNvPr id="1063" name="Google Shape;500;p16"/>
              <p:cNvSpPr/>
              <p:nvPr/>
            </p:nvSpPr>
            <p:spPr>
              <a:xfrm flipH="1">
                <a:off x="61051" y="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4" name="Google Shape;501;p16"/>
              <p:cNvSpPr/>
              <p:nvPr/>
            </p:nvSpPr>
            <p:spPr>
              <a:xfrm flipH="1">
                <a:off x="61051" y="342851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5" name="Google Shape;502;p16"/>
              <p:cNvSpPr/>
              <p:nvPr/>
            </p:nvSpPr>
            <p:spPr>
              <a:xfrm flipH="1">
                <a:off x="61051" y="3771850"/>
                <a:ext cx="1" cy="91576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6" name="Google Shape;503;p16"/>
              <p:cNvSpPr/>
              <p:nvPr/>
            </p:nvSpPr>
            <p:spPr>
              <a:xfrm flipH="1">
                <a:off x="0" y="2246493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7" name="Google Shape;504;p16"/>
              <p:cNvSpPr/>
              <p:nvPr/>
            </p:nvSpPr>
            <p:spPr>
              <a:xfrm flipH="1">
                <a:off x="0" y="1949342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068" name="Google Shape;505;p16"/>
              <p:cNvSpPr/>
              <p:nvPr/>
            </p:nvSpPr>
            <p:spPr>
              <a:xfrm flipH="1">
                <a:off x="0" y="3520168"/>
                <a:ext cx="122100" cy="1"/>
              </a:xfrm>
              <a:prstGeom prst="line">
                <a:avLst/>
              </a:prstGeom>
              <a:noFill/>
              <a:ln w="7150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1071" name="Google Shape;506;p16" descr="Google Shape;506;p1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2"/>
          </a:xfrm>
          <a:prstGeom prst="rect">
            <a:avLst/>
          </a:prstGeom>
          <a:ln w="12700">
            <a:miter lim="400000"/>
          </a:ln>
        </p:spPr>
      </p:pic>
      <p:sp>
        <p:nvSpPr>
          <p:cNvPr id="1072" name="Title Text"/>
          <p:cNvSpPr txBox="1"/>
          <p:nvPr>
            <p:ph type="title"/>
          </p:nvPr>
        </p:nvSpPr>
        <p:spPr>
          <a:xfrm>
            <a:off x="0" y="0"/>
            <a:ext cx="9144000" cy="685800"/>
          </a:xfrm>
          <a:prstGeom prst="rect">
            <a:avLst/>
          </a:prstGeom>
          <a:effectLst>
            <a:outerShdw sx="100000" sy="100000" kx="0" ky="0" algn="b" rotWithShape="0" blurRad="38100" dist="28575" dir="2700000">
              <a:srgbClr val="000000">
                <a:alpha val="42750"/>
              </a:srgbClr>
            </a:outerShdw>
          </a:effectLst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73" name="Body Level One…"/>
          <p:cNvSpPr txBox="1"/>
          <p:nvPr>
            <p:ph type="body" idx="1"/>
          </p:nvPr>
        </p:nvSpPr>
        <p:spPr>
          <a:xfrm>
            <a:off x="400142" y="972856"/>
            <a:ext cx="8234700" cy="3394502"/>
          </a:xfrm>
          <a:prstGeom prst="rect">
            <a:avLst/>
          </a:prstGeom>
        </p:spPr>
        <p:txBody>
          <a:bodyPr/>
          <a:lstStyle>
            <a:lvl1pPr indent="-317500"/>
            <a:lvl2pPr marL="977900" indent="-381000"/>
            <a:lvl3pPr marL="1435100" indent="-381000"/>
            <a:lvl4pPr marL="1892300" indent="-381000"/>
            <a:lvl5pPr marL="2349500" indent="-381000"/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74" name="Slide Number"/>
          <p:cNvSpPr txBox="1"/>
          <p:nvPr>
            <p:ph type="sldNum" sz="quarter" idx="2"/>
          </p:nvPr>
        </p:nvSpPr>
        <p:spPr>
          <a:xfrm>
            <a:off x="8949727" y="4911874"/>
            <a:ext cx="194261" cy="17952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image" Target="../media/image1.jpe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2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oogle Shape;93;p3"/>
          <p:cNvGrpSpPr/>
          <p:nvPr/>
        </p:nvGrpSpPr>
        <p:grpSpPr>
          <a:xfrm>
            <a:off x="-158707" y="-106974"/>
            <a:ext cx="9447482" cy="5353409"/>
            <a:chOff x="0" y="0"/>
            <a:chExt cx="9447480" cy="5353408"/>
          </a:xfrm>
        </p:grpSpPr>
        <p:grpSp>
          <p:nvGrpSpPr>
            <p:cNvPr id="10" name="Google Shape;94;p3"/>
            <p:cNvGrpSpPr/>
            <p:nvPr/>
          </p:nvGrpSpPr>
          <p:grpSpPr>
            <a:xfrm>
              <a:off x="626511" y="5261908"/>
              <a:ext cx="8217867" cy="91501"/>
              <a:chOff x="0" y="0"/>
              <a:chExt cx="8217865" cy="91499"/>
            </a:xfrm>
          </p:grpSpPr>
          <p:sp>
            <p:nvSpPr>
              <p:cNvPr id="2" name="Google Shape;95;p3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" name="Google Shape;96;p3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6" name="Google Shape;97;p3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4" name="Google Shape;98;p3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5" name="Google Shape;99;p3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9" name="Google Shape;100;p3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7" name="Google Shape;101;p3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8" name="Google Shape;102;p3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19" name="Google Shape;103;p3"/>
            <p:cNvGrpSpPr/>
            <p:nvPr/>
          </p:nvGrpSpPr>
          <p:grpSpPr>
            <a:xfrm>
              <a:off x="626511" y="0"/>
              <a:ext cx="8217867" cy="91501"/>
              <a:chOff x="0" y="0"/>
              <a:chExt cx="8217865" cy="91499"/>
            </a:xfrm>
          </p:grpSpPr>
          <p:sp>
            <p:nvSpPr>
              <p:cNvPr id="11" name="Google Shape;104;p3"/>
              <p:cNvSpPr/>
              <p:nvPr/>
            </p:nvSpPr>
            <p:spPr>
              <a:xfrm flipH="1">
                <a:off x="-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12" name="Google Shape;105;p3"/>
              <p:cNvSpPr/>
              <p:nvPr/>
            </p:nvSpPr>
            <p:spPr>
              <a:xfrm>
                <a:off x="8217865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grpSp>
            <p:nvGrpSpPr>
              <p:cNvPr id="15" name="Google Shape;106;p3"/>
              <p:cNvGrpSpPr/>
              <p:nvPr/>
            </p:nvGrpSpPr>
            <p:grpSpPr>
              <a:xfrm>
                <a:off x="5247192" y="0"/>
                <a:ext cx="457201" cy="91501"/>
                <a:chOff x="0" y="0"/>
                <a:chExt cx="457199" cy="91499"/>
              </a:xfrm>
            </p:grpSpPr>
            <p:sp>
              <p:nvSpPr>
                <p:cNvPr id="13" name="Google Shape;107;p3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4" name="Google Shape;108;p3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  <p:grpSp>
            <p:nvGrpSpPr>
              <p:cNvPr id="18" name="Google Shape;109;p3"/>
              <p:cNvGrpSpPr/>
              <p:nvPr/>
            </p:nvGrpSpPr>
            <p:grpSpPr>
              <a:xfrm>
                <a:off x="2503993" y="0"/>
                <a:ext cx="457201" cy="91501"/>
                <a:chOff x="0" y="0"/>
                <a:chExt cx="457199" cy="91499"/>
              </a:xfrm>
            </p:grpSpPr>
            <p:sp>
              <p:nvSpPr>
                <p:cNvPr id="16" name="Google Shape;110;p3"/>
                <p:cNvSpPr/>
                <p:nvPr/>
              </p:nvSpPr>
              <p:spPr>
                <a:xfrm>
                  <a:off x="457199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  <p:sp>
              <p:nvSpPr>
                <p:cNvPr id="17" name="Google Shape;111;p3"/>
                <p:cNvSpPr/>
                <p:nvPr/>
              </p:nvSpPr>
              <p:spPr>
                <a:xfrm flipH="1">
                  <a:off x="-1" y="0"/>
                  <a:ext cx="1" cy="91501"/>
                </a:xfrm>
                <a:prstGeom prst="line">
                  <a:avLst/>
                </a:prstGeom>
                <a:noFill/>
                <a:ln w="9525" cap="flat">
                  <a:solidFill>
                    <a:srgbClr val="000000"/>
                  </a:solidFill>
                  <a:prstDash val="dot"/>
                  <a:round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/>
                </a:p>
              </p:txBody>
            </p:sp>
          </p:grpSp>
        </p:grpSp>
        <p:grpSp>
          <p:nvGrpSpPr>
            <p:cNvPr id="26" name="Google Shape;112;p3"/>
            <p:cNvGrpSpPr/>
            <p:nvPr/>
          </p:nvGrpSpPr>
          <p:grpSpPr>
            <a:xfrm>
              <a:off x="-1" y="918485"/>
              <a:ext cx="122101" cy="3863351"/>
              <a:chOff x="0" y="0"/>
              <a:chExt cx="122099" cy="3863350"/>
            </a:xfrm>
          </p:grpSpPr>
          <p:sp>
            <p:nvSpPr>
              <p:cNvPr id="20" name="Google Shape;113;p3"/>
              <p:cNvSpPr/>
              <p:nvPr/>
            </p:nvSpPr>
            <p:spPr>
              <a:xfrm flipH="1">
                <a:off x="61051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1" name="Google Shape;114;p3"/>
              <p:cNvSpPr/>
              <p:nvPr/>
            </p:nvSpPr>
            <p:spPr>
              <a:xfrm flipH="1">
                <a:off x="61051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2" name="Google Shape;115;p3"/>
              <p:cNvSpPr/>
              <p:nvPr/>
            </p:nvSpPr>
            <p:spPr>
              <a:xfrm flipH="1">
                <a:off x="61051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3" name="Google Shape;116;p3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4" name="Google Shape;117;p3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5" name="Google Shape;118;p3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  <p:grpSp>
          <p:nvGrpSpPr>
            <p:cNvPr id="33" name="Google Shape;119;p3"/>
            <p:cNvGrpSpPr/>
            <p:nvPr/>
          </p:nvGrpSpPr>
          <p:grpSpPr>
            <a:xfrm>
              <a:off x="9325380" y="918485"/>
              <a:ext cx="122101" cy="3863351"/>
              <a:chOff x="0" y="0"/>
              <a:chExt cx="122099" cy="3863350"/>
            </a:xfrm>
          </p:grpSpPr>
          <p:sp>
            <p:nvSpPr>
              <p:cNvPr id="27" name="Google Shape;120;p3"/>
              <p:cNvSpPr/>
              <p:nvPr/>
            </p:nvSpPr>
            <p:spPr>
              <a:xfrm flipH="1">
                <a:off x="61050" y="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8" name="Google Shape;121;p3"/>
              <p:cNvSpPr/>
              <p:nvPr/>
            </p:nvSpPr>
            <p:spPr>
              <a:xfrm flipH="1">
                <a:off x="61050" y="342851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29" name="Google Shape;122;p3"/>
              <p:cNvSpPr/>
              <p:nvPr/>
            </p:nvSpPr>
            <p:spPr>
              <a:xfrm flipH="1">
                <a:off x="61050" y="3771850"/>
                <a:ext cx="1" cy="9150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0" name="Google Shape;123;p3"/>
              <p:cNvSpPr/>
              <p:nvPr/>
            </p:nvSpPr>
            <p:spPr>
              <a:xfrm flipH="1">
                <a:off x="-1" y="2247763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1" name="Google Shape;124;p3"/>
              <p:cNvSpPr/>
              <p:nvPr/>
            </p:nvSpPr>
            <p:spPr>
              <a:xfrm flipH="1">
                <a:off x="-1" y="1950612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  <p:sp>
            <p:nvSpPr>
              <p:cNvPr id="32" name="Google Shape;125;p3"/>
              <p:cNvSpPr/>
              <p:nvPr/>
            </p:nvSpPr>
            <p:spPr>
              <a:xfrm flipH="1">
                <a:off x="-1" y="3521438"/>
                <a:ext cx="122101" cy="1"/>
              </a:xfrm>
              <a:prstGeom prst="line">
                <a:avLst/>
              </a:prstGeom>
              <a:noFill/>
              <a:ln w="9525" cap="flat">
                <a:solidFill>
                  <a:srgbClr val="000000"/>
                </a:solidFill>
                <a:prstDash val="dot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/>
              </a:p>
            </p:txBody>
          </p:sp>
        </p:grpSp>
      </p:grpSp>
      <p:pic>
        <p:nvPicPr>
          <p:cNvPr id="35" name="Google Shape;126;p3" descr="Google Shape;126;p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72200" y="4767700"/>
            <a:ext cx="1714500" cy="287793"/>
          </a:xfrm>
          <a:prstGeom prst="rect">
            <a:avLst/>
          </a:prstGeom>
          <a:ln w="12700">
            <a:miter lim="400000"/>
          </a:ln>
        </p:spPr>
      </p:pic>
      <p:sp>
        <p:nvSpPr>
          <p:cNvPr id="36" name="Body Level One…"/>
          <p:cNvSpPr txBox="1"/>
          <p:nvPr>
            <p:ph type="body" idx="1"/>
          </p:nvPr>
        </p:nvSpPr>
        <p:spPr>
          <a:xfrm>
            <a:off x="355146" y="963216"/>
            <a:ext cx="8433600" cy="3378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4275" tIns="34275" rIns="34275" bIns="34275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7" name="Google Shape;128;p3" descr="Google Shape;128;p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0" y="0"/>
            <a:ext cx="9143998" cy="714661"/>
          </a:xfrm>
          <a:prstGeom prst="rect">
            <a:avLst/>
          </a:prstGeom>
          <a:ln w="12700">
            <a:miter lim="400000"/>
          </a:ln>
        </p:spPr>
      </p:pic>
      <p:sp>
        <p:nvSpPr>
          <p:cNvPr id="38" name="Title Text"/>
          <p:cNvSpPr txBox="1"/>
          <p:nvPr>
            <p:ph type="title"/>
          </p:nvPr>
        </p:nvSpPr>
        <p:spPr>
          <a:xfrm>
            <a:off x="457200" y="205978"/>
            <a:ext cx="8229600" cy="857251"/>
          </a:xfrm>
          <a:prstGeom prst="rect">
            <a:avLst/>
          </a:prstGeom>
          <a:solidFill>
            <a:srgbClr val="00395A"/>
          </a:solidFill>
          <a:ln w="12700">
            <a:miter lim="400000"/>
          </a:ln>
          <a:effectLst>
            <a:outerShdw sx="100000" sy="100000" kx="0" ky="0" algn="b" rotWithShape="0" blurRad="50800" dist="38100" dir="2700000">
              <a:srgbClr val="000000">
                <a:alpha val="42745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4275" tIns="34275" rIns="34275" bIns="34275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9" name="Slide Number"/>
          <p:cNvSpPr txBox="1"/>
          <p:nvPr>
            <p:ph type="sldNum" sz="quarter" idx="2"/>
          </p:nvPr>
        </p:nvSpPr>
        <p:spPr>
          <a:xfrm>
            <a:off x="8949866" y="4918260"/>
            <a:ext cx="194262" cy="179527"/>
          </a:xfrm>
          <a:prstGeom prst="rect">
            <a:avLst/>
          </a:prstGeom>
          <a:ln w="12700">
            <a:miter lim="400000"/>
          </a:ln>
        </p:spPr>
        <p:txBody>
          <a:bodyPr wrap="none" lIns="34275" tIns="34275" rIns="34275" bIns="34275" anchor="ctr">
            <a:spAutoFit/>
          </a:bodyPr>
          <a:lstStyle>
            <a:lvl1pPr algn="r">
              <a:defRPr sz="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  <p:sldLayoutId id="2147483662" r:id="rId17"/>
    <p:sldLayoutId id="2147483663" r:id="rId18"/>
    <p:sldLayoutId id="2147483664" r:id="rId19"/>
    <p:sldLayoutId id="2147483665" r:id="rId20"/>
    <p:sldLayoutId id="2147483666" r:id="rId21"/>
    <p:sldLayoutId id="2147483667" r:id="rId22"/>
    <p:sldLayoutId id="2147483668" r:id="rId23"/>
    <p:sldLayoutId id="2147483669" r:id="rId24"/>
    <p:sldLayoutId id="2147483670" r:id="rId25"/>
    <p:sldLayoutId id="2147483671" r:id="rId26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2100" u="none">
          <a:solidFill>
            <a:srgbClr val="FFFFFF"/>
          </a:solidFill>
          <a:uFillTx/>
          <a:latin typeface="+mj-lt"/>
          <a:ea typeface="+mj-ea"/>
          <a:cs typeface="+mj-cs"/>
          <a:sym typeface="Arial"/>
        </a:defRPr>
      </a:lvl9pPr>
    </p:titleStyle>
    <p:bodyStyle>
      <a:lvl1pPr marL="4572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•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1pPr>
      <a:lvl2pPr marL="9144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o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2pPr>
      <a:lvl3pPr marL="13716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•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3pPr>
      <a:lvl4pPr marL="18288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–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4pPr>
      <a:lvl5pPr marL="22860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»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5pPr>
      <a:lvl6pPr marL="27432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•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6pPr>
      <a:lvl7pPr marL="32004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•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7pPr>
      <a:lvl8pPr marL="36576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•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8pPr>
      <a:lvl9pPr marL="4114800" marR="0" indent="-342900" algn="l" defTabSz="914400" rtl="0" latinLnBrk="0">
        <a:lnSpc>
          <a:spcPct val="100000"/>
        </a:lnSpc>
        <a:spcBef>
          <a:spcPts val="300"/>
        </a:spcBef>
        <a:spcAft>
          <a:spcPts val="0"/>
        </a:spcAft>
        <a:buClr>
          <a:srgbClr val="242852"/>
        </a:buClr>
        <a:buSzPts val="1800"/>
        <a:buFont typeface="Arial"/>
        <a:buChar char="•"/>
        <a:tabLst/>
        <a:defRPr b="0" baseline="0" cap="none" i="0" spc="0" strike="noStrike" sz="1800" u="none">
          <a:solidFill>
            <a:srgbClr val="242852"/>
          </a:solidFill>
          <a:uFillTx/>
          <a:latin typeface="+mj-lt"/>
          <a:ea typeface="+mj-ea"/>
          <a:cs typeface="+mj-cs"/>
          <a:sym typeface="Arial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" u="none"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6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5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6.png"/><Relationship Id="rId3" Type="http://schemas.openxmlformats.org/officeDocument/2006/relationships/image" Target="../media/image5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7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http://github.com/chequp-org/chequp/" TargetMode="External"/><Relationship Id="rId3" Type="http://schemas.openxmlformats.org/officeDocument/2006/relationships/hyperlink" Target="https://chequp.readthedocs.io/en/latest/" TargetMode="External"/><Relationship Id="rId4" Type="http://schemas.openxmlformats.org/officeDocument/2006/relationships/image" Target="../media/image8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9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0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1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2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image" Target="../media/image15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16.png"/><Relationship Id="rId3" Type="http://schemas.openxmlformats.org/officeDocument/2006/relationships/image" Target="../media/image1.gif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2.gif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3.gif"/><Relationship Id="rId3" Type="http://schemas.openxmlformats.org/officeDocument/2006/relationships/image" Target="../media/image5.png"/><Relationship Id="rId4" Type="http://schemas.openxmlformats.org/officeDocument/2006/relationships/image" Target="../media/image4.gif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8.xml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3" name="Google Shape;577;p26"/>
          <p:cNvSpPr txBox="1"/>
          <p:nvPr>
            <p:ph type="title" idx="4294967295"/>
          </p:nvPr>
        </p:nvSpPr>
        <p:spPr>
          <a:xfrm>
            <a:off x="-9625" y="1023232"/>
            <a:ext cx="9144001" cy="1245601"/>
          </a:xfrm>
          <a:prstGeom prst="rect">
            <a:avLst/>
          </a:prstGeom>
          <a:noFill/>
          <a:effectLst>
            <a:outerShdw sx="100000" sy="100000" kx="0" ky="0" algn="b" rotWithShape="0" blurRad="38100" dist="28575" dir="2700000">
              <a:srgbClr val="000000">
                <a:alpha val="42750"/>
              </a:srgbClr>
            </a:outerShdw>
          </a:effectLst>
        </p:spPr>
        <p:txBody>
          <a:bodyPr/>
          <a:lstStyle/>
          <a:p>
            <a:pPr>
              <a:lnSpc>
                <a:spcPct val="138000"/>
              </a:lnSpc>
              <a:defRPr b="0" sz="1200" u="sng"/>
            </a:pPr>
            <a:r>
              <a:t>C. McCombs</a:t>
            </a:r>
            <a:r>
              <a:rPr baseline="30000" i="1" u="none"/>
              <a:t>1</a:t>
            </a:r>
            <a:r>
              <a:rPr u="none"/>
              <a:t>, T. Benahmed</a:t>
            </a:r>
            <a:r>
              <a:rPr baseline="30000" i="1" u="none"/>
              <a:t>2</a:t>
            </a:r>
            <a:r>
              <a:rPr u="none"/>
              <a:t>, A. Sinn</a:t>
            </a:r>
            <a:r>
              <a:rPr baseline="30000" i="1" u="none"/>
              <a:t>2</a:t>
            </a:r>
            <a:r>
              <a:rPr u="none"/>
              <a:t>, M. Thevenet</a:t>
            </a:r>
            <a:r>
              <a:rPr baseline="30000" i="1" u="none"/>
              <a:t>2</a:t>
            </a:r>
            <a:r>
              <a:rPr u="none"/>
              <a:t>, N. Cook</a:t>
            </a:r>
            <a:r>
              <a:rPr baseline="30000" i="1" u="none"/>
              <a:t>3</a:t>
            </a:r>
            <a:r>
              <a:rPr u="none"/>
              <a:t>, R. Lehe</a:t>
            </a:r>
            <a:r>
              <a:rPr baseline="30000" i="1" u="none"/>
              <a:t>1</a:t>
            </a:r>
            <a:r>
              <a:rPr u="none"/>
              <a:t>, C. B. Schroeder</a:t>
            </a:r>
            <a:r>
              <a:rPr baseline="30000" i="1" u="none"/>
              <a:t>1</a:t>
            </a:r>
            <a:br>
              <a:rPr baseline="30000" i="1" u="none"/>
            </a:br>
            <a:r>
              <a:rPr baseline="30000" i="1" u="none"/>
              <a:t>1</a:t>
            </a:r>
            <a:r>
              <a:rPr i="1" u="none"/>
              <a:t>Lawrence Berkeley National Laboratory, USA</a:t>
            </a:r>
            <a:br>
              <a:rPr i="1" u="none"/>
            </a:br>
            <a:r>
              <a:rPr baseline="30000" i="1" u="none"/>
              <a:t>2</a:t>
            </a:r>
            <a:r>
              <a:rPr i="1" u="none"/>
              <a:t>Deutsches Elektronen-Synchrotron (DESY), Germany</a:t>
            </a:r>
            <a:endParaRPr i="1"/>
          </a:p>
          <a:p>
            <a:pPr>
              <a:lnSpc>
                <a:spcPct val="138000"/>
              </a:lnSpc>
              <a:defRPr b="0" baseline="30000" i="1" sz="1200"/>
            </a:pPr>
            <a:r>
              <a:t>3</a:t>
            </a:r>
            <a:r>
              <a:rPr baseline="0"/>
              <a:t>RadiaSoft LLC, USA</a:t>
            </a:r>
          </a:p>
        </p:txBody>
      </p:sp>
      <p:pic>
        <p:nvPicPr>
          <p:cNvPr id="1084" name="Google Shape;578;p26" descr="Google Shape;578;p2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01083"/>
            <a:ext cx="9144000" cy="1554481"/>
          </a:xfrm>
          <a:prstGeom prst="rect">
            <a:avLst/>
          </a:prstGeom>
          <a:ln w="12700">
            <a:miter lim="400000"/>
          </a:ln>
        </p:spPr>
      </p:pic>
      <p:sp>
        <p:nvSpPr>
          <p:cNvPr id="1085" name="Google Shape;579;p26"/>
          <p:cNvSpPr txBox="1"/>
          <p:nvPr/>
        </p:nvSpPr>
        <p:spPr>
          <a:xfrm>
            <a:off x="4012876" y="4002525"/>
            <a:ext cx="2100101" cy="2659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4275" tIns="34275" rIns="34275" bIns="34275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/>
            <a:r>
              <a:t>AAC - July 28, 2026</a:t>
            </a:r>
          </a:p>
        </p:txBody>
      </p:sp>
      <p:sp>
        <p:nvSpPr>
          <p:cNvPr id="1086" name="Google Shape;580;p26"/>
          <p:cNvSpPr txBox="1"/>
          <p:nvPr/>
        </p:nvSpPr>
        <p:spPr>
          <a:xfrm>
            <a:off x="24680" y="207239"/>
            <a:ext cx="9075402" cy="644442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38100" dist="28575" dir="2700000">
              <a:srgbClr val="000000">
                <a:alpha val="4275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4275" tIns="34275" rIns="34275" bIns="34275" anchor="ctr">
            <a:spAutoFit/>
          </a:bodyPr>
          <a:lstStyle/>
          <a:p>
            <a:pPr algn="ctr">
              <a:spcBef>
                <a:spcPts val="700"/>
              </a:spcBef>
              <a:defRPr sz="2000">
                <a:solidFill>
                  <a:srgbClr val="FFFFFF"/>
                </a:solidFill>
              </a:defRPr>
            </a:pPr>
            <a:r>
              <a:t>CHEQUP: an open-source hydrodynamics framework </a:t>
            </a:r>
            <a:br/>
            <a:r>
              <a:t>for plasma-channel formation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585;p27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/>
            <a:r>
              <a:t>Preforming a plasma channel guides the laser in Laser Wakefield Acceleration (LWFA)</a:t>
            </a:r>
          </a:p>
        </p:txBody>
      </p:sp>
      <p:sp>
        <p:nvSpPr>
          <p:cNvPr id="1089" name="Google Shape;586;p27"/>
          <p:cNvSpPr txBox="1"/>
          <p:nvPr/>
        </p:nvSpPr>
        <p:spPr>
          <a:xfrm>
            <a:off x="38372" y="1244271"/>
            <a:ext cx="3926217" cy="291563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8325" tIns="38325" rIns="38325" bIns="38325">
            <a:spAutoFit/>
          </a:bodyPr>
          <a:lstStyle/>
          <a:p>
            <a:pPr marL="239748" indent="-233398">
              <a:buClr>
                <a:srgbClr val="000000"/>
              </a:buClr>
              <a:buSzPts val="1400"/>
              <a:buFont typeface="Arial"/>
              <a:buChar char="•"/>
            </a:pPr>
            <a:r>
              <a:t>For </a:t>
            </a:r>
            <a:r>
              <a:rPr b="1"/>
              <a:t>laser-plasma acceleration: </a:t>
            </a:r>
            <a:r>
              <a:t>the laser driver needs to maintain at </a:t>
            </a:r>
            <a:r>
              <a:rPr b="1"/>
              <a:t>tight spot size </a:t>
            </a:r>
            <a:r>
              <a:t>over </a:t>
            </a:r>
            <a:r>
              <a:rPr b="1"/>
              <a:t>tens of centimeters</a:t>
            </a:r>
            <a:r>
              <a:t> of gas</a:t>
            </a:r>
            <a:br/>
            <a:endParaRPr b="1"/>
          </a:p>
          <a:p>
            <a:pPr marL="239748" indent="-233398">
              <a:buClr>
                <a:srgbClr val="000000"/>
              </a:buClr>
              <a:buSzPts val="1400"/>
              <a:buFont typeface="Arial"/>
              <a:buChar char="•"/>
            </a:pPr>
            <a:r>
              <a:t>This can be done by generating a </a:t>
            </a:r>
            <a:r>
              <a:rPr b="1"/>
              <a:t>plasma channel</a:t>
            </a:r>
            <a:r>
              <a:t>, </a:t>
            </a:r>
            <a:r>
              <a:rPr b="1"/>
              <a:t>ahead of the laser driver</a:t>
            </a:r>
            <a:r>
              <a:t>, </a:t>
            </a:r>
            <a:br/>
            <a:r>
              <a:t>that operates as an optical fiber </a:t>
            </a:r>
            <a:br/>
            <a:r>
              <a:t>(needs low on-axis plasma density)</a:t>
            </a:r>
            <a:br/>
          </a:p>
          <a:p>
            <a:pPr marL="239748" indent="-233398">
              <a:buClr>
                <a:srgbClr val="000000"/>
              </a:buClr>
              <a:buSzPts val="1400"/>
              <a:buFont typeface="Arial"/>
              <a:buChar char="•"/>
            </a:pPr>
            <a:r>
              <a:t>One way to generate appropriate plasma channels is the </a:t>
            </a:r>
            <a:r>
              <a:rPr b="1"/>
              <a:t>HOFI technique</a:t>
            </a:r>
            <a:r>
              <a:t>: </a:t>
            </a:r>
            <a:br/>
            <a:r>
              <a:t>a </a:t>
            </a:r>
            <a:r>
              <a:rPr b="1"/>
              <a:t>secondary, lower-intensity laser pulse</a:t>
            </a:r>
            <a:r>
              <a:t> </a:t>
            </a:r>
            <a:br/>
            <a:r>
              <a:t>creates a hot plasma on axis, </a:t>
            </a:r>
            <a:br/>
            <a:r>
              <a:t>which then expands radially</a:t>
            </a:r>
          </a:p>
        </p:txBody>
      </p:sp>
      <p:sp>
        <p:nvSpPr>
          <p:cNvPr id="1090" name="Google Shape;587;p27"/>
          <p:cNvSpPr/>
          <p:nvPr/>
        </p:nvSpPr>
        <p:spPr>
          <a:xfrm>
            <a:off x="6165989" y="3210886"/>
            <a:ext cx="1735801" cy="365101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091" name="Google Shape;588;p27"/>
          <p:cNvSpPr/>
          <p:nvPr/>
        </p:nvSpPr>
        <p:spPr>
          <a:xfrm>
            <a:off x="6170369" y="3683529"/>
            <a:ext cx="1735801" cy="365101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092" name="Google Shape;589;p27"/>
          <p:cNvSpPr/>
          <p:nvPr/>
        </p:nvSpPr>
        <p:spPr>
          <a:xfrm>
            <a:off x="6174535" y="3286859"/>
            <a:ext cx="1718700" cy="196501"/>
          </a:xfrm>
          <a:prstGeom prst="rect">
            <a:avLst/>
          </a:prstGeom>
          <a:gradFill>
            <a:gsLst>
              <a:gs pos="0">
                <a:srgbClr val="1F497D"/>
              </a:gs>
              <a:gs pos="40000">
                <a:srgbClr val="C5D8F1"/>
              </a:gs>
              <a:gs pos="41000">
                <a:srgbClr val="C5D8F1"/>
              </a:gs>
              <a:gs pos="98000">
                <a:srgbClr val="1F497D"/>
              </a:gs>
              <a:gs pos="100000">
                <a:srgbClr val="1F497D"/>
              </a:gs>
            </a:gsLst>
            <a:lin ang="16200038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093" name="Google Shape;590;p27"/>
          <p:cNvSpPr/>
          <p:nvPr/>
        </p:nvSpPr>
        <p:spPr>
          <a:xfrm>
            <a:off x="6170369" y="3760380"/>
            <a:ext cx="1735801" cy="196501"/>
          </a:xfrm>
          <a:prstGeom prst="rect">
            <a:avLst/>
          </a:prstGeom>
          <a:gradFill>
            <a:gsLst>
              <a:gs pos="0">
                <a:srgbClr val="1F497D"/>
              </a:gs>
              <a:gs pos="40000">
                <a:srgbClr val="C5D8F1"/>
              </a:gs>
              <a:gs pos="41000">
                <a:srgbClr val="C5D8F1"/>
              </a:gs>
              <a:gs pos="98000">
                <a:srgbClr val="1F497D"/>
              </a:gs>
              <a:gs pos="100000">
                <a:srgbClr val="1F497D"/>
              </a:gs>
            </a:gsLst>
            <a:lin ang="16200038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094" name="Google Shape;591;p27"/>
          <p:cNvSpPr/>
          <p:nvPr/>
        </p:nvSpPr>
        <p:spPr>
          <a:xfrm>
            <a:off x="5816594" y="3782602"/>
            <a:ext cx="111301" cy="153901"/>
          </a:xfrm>
          <a:prstGeom prst="ellipse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095" name="Google Shape;592;p27"/>
          <p:cNvSpPr txBox="1"/>
          <p:nvPr/>
        </p:nvSpPr>
        <p:spPr>
          <a:xfrm>
            <a:off x="5593212" y="3411554"/>
            <a:ext cx="455300" cy="3290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6925" tIns="26925" rIns="26925" bIns="26925">
            <a:spAutoFit/>
          </a:bodyPr>
          <a:lstStyle/>
          <a:p>
            <a:pPr>
              <a:defRPr b="1" sz="1000">
                <a:solidFill>
                  <a:srgbClr val="FF0000"/>
                </a:solidFill>
              </a:defRPr>
            </a:pPr>
            <a:r>
              <a:t>Laser </a:t>
            </a:r>
            <a:br/>
            <a:r>
              <a:t>driver</a:t>
            </a:r>
          </a:p>
        </p:txBody>
      </p:sp>
      <p:sp>
        <p:nvSpPr>
          <p:cNvPr id="1096" name="Google Shape;593;p27"/>
          <p:cNvSpPr/>
          <p:nvPr/>
        </p:nvSpPr>
        <p:spPr>
          <a:xfrm>
            <a:off x="5925973" y="3858495"/>
            <a:ext cx="188101" cy="1"/>
          </a:xfrm>
          <a:prstGeom prst="line">
            <a:avLst/>
          </a:prstGeom>
          <a:ln w="18675">
            <a:solidFill>
              <a:srgbClr val="FF0000"/>
            </a:solidFill>
            <a:tailEnd type="stealth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097" name="Google Shape;594;p27"/>
          <p:cNvSpPr/>
          <p:nvPr/>
        </p:nvSpPr>
        <p:spPr>
          <a:xfrm>
            <a:off x="5940712" y="3808717"/>
            <a:ext cx="2079601" cy="1501"/>
          </a:xfrm>
          <a:prstGeom prst="line">
            <a:avLst/>
          </a:prstGeom>
          <a:ln w="14950">
            <a:solidFill>
              <a:srgbClr val="FF0000"/>
            </a:solidFill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098" name="Google Shape;595;p27"/>
          <p:cNvSpPr/>
          <p:nvPr/>
        </p:nvSpPr>
        <p:spPr>
          <a:xfrm flipV="1">
            <a:off x="5940713" y="3901342"/>
            <a:ext cx="2079601" cy="9001"/>
          </a:xfrm>
          <a:prstGeom prst="line">
            <a:avLst/>
          </a:prstGeom>
          <a:ln w="14950">
            <a:solidFill>
              <a:srgbClr val="FF0000"/>
            </a:solidFill>
          </a:ln>
        </p:spPr>
        <p:txBody>
          <a:bodyPr lIns="0" tIns="0" rIns="0" bIns="0"/>
          <a:lstStyle/>
          <a:p>
            <a:pPr/>
          </a:p>
        </p:txBody>
      </p:sp>
      <p:pic>
        <p:nvPicPr>
          <p:cNvPr id="1099" name="Google Shape;596;p27" descr="Google Shape;596;p27"/>
          <p:cNvPicPr>
            <a:picLocks noChangeAspect="1"/>
          </p:cNvPicPr>
          <p:nvPr/>
        </p:nvPicPr>
        <p:blipFill>
          <a:blip r:embed="rId2">
            <a:extLst/>
          </a:blip>
          <a:srcRect l="0" t="3974" r="36273" b="15256"/>
          <a:stretch>
            <a:fillRect/>
          </a:stretch>
        </p:blipFill>
        <p:spPr>
          <a:xfrm>
            <a:off x="4009851" y="716924"/>
            <a:ext cx="5187499" cy="1965780"/>
          </a:xfrm>
          <a:prstGeom prst="rect">
            <a:avLst/>
          </a:prstGeom>
          <a:ln w="12700">
            <a:miter lim="400000"/>
          </a:ln>
        </p:spPr>
      </p:pic>
      <p:sp>
        <p:nvSpPr>
          <p:cNvPr id="1100" name="Google Shape;597;p27"/>
          <p:cNvSpPr/>
          <p:nvPr/>
        </p:nvSpPr>
        <p:spPr>
          <a:xfrm>
            <a:off x="6166303" y="2738243"/>
            <a:ext cx="1735201" cy="365101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101" name="Google Shape;598;p27"/>
          <p:cNvSpPr/>
          <p:nvPr/>
        </p:nvSpPr>
        <p:spPr>
          <a:xfrm>
            <a:off x="6166305" y="2897252"/>
            <a:ext cx="1726801" cy="73801"/>
          </a:xfrm>
          <a:prstGeom prst="rect">
            <a:avLst/>
          </a:prstGeom>
          <a:solidFill>
            <a:srgbClr val="4F81BD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102" name="Google Shape;599;p27"/>
          <p:cNvSpPr/>
          <p:nvPr/>
        </p:nvSpPr>
        <p:spPr>
          <a:xfrm flipV="1">
            <a:off x="6424965" y="2756881"/>
            <a:ext cx="1" cy="1284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3" name="Google Shape;600;p27"/>
          <p:cNvSpPr/>
          <p:nvPr/>
        </p:nvSpPr>
        <p:spPr>
          <a:xfrm flipV="1">
            <a:off x="6818833" y="2762325"/>
            <a:ext cx="1" cy="1284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4" name="Google Shape;601;p27"/>
          <p:cNvSpPr/>
          <p:nvPr/>
        </p:nvSpPr>
        <p:spPr>
          <a:xfrm flipV="1">
            <a:off x="7211204" y="2762349"/>
            <a:ext cx="1" cy="1449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5" name="Google Shape;602;p27"/>
          <p:cNvSpPr/>
          <p:nvPr/>
        </p:nvSpPr>
        <p:spPr>
          <a:xfrm flipV="1">
            <a:off x="7593110" y="2762325"/>
            <a:ext cx="1" cy="1284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6" name="Google Shape;603;p27"/>
          <p:cNvSpPr/>
          <p:nvPr/>
        </p:nvSpPr>
        <p:spPr>
          <a:xfrm>
            <a:off x="6431376" y="2970697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7" name="Google Shape;604;p27"/>
          <p:cNvSpPr/>
          <p:nvPr/>
        </p:nvSpPr>
        <p:spPr>
          <a:xfrm>
            <a:off x="6830339" y="2966027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8" name="Google Shape;605;p27"/>
          <p:cNvSpPr/>
          <p:nvPr/>
        </p:nvSpPr>
        <p:spPr>
          <a:xfrm>
            <a:off x="7209934" y="2966027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09" name="Google Shape;606;p27"/>
          <p:cNvSpPr/>
          <p:nvPr/>
        </p:nvSpPr>
        <p:spPr>
          <a:xfrm>
            <a:off x="7591841" y="2970168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10" name="Google Shape;607;p27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2" name="Google Shape;612;p28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Modeling the formation of plasma channel</a:t>
            </a:r>
          </a:p>
        </p:txBody>
      </p:sp>
      <p:pic>
        <p:nvPicPr>
          <p:cNvPr id="1113" name="fig1_slide3_pipeline_clean.pngGoogle Shape;613;p28" descr="fig1_slide3_pipeline_clean.pngGoogle Shape;613;p28"/>
          <p:cNvPicPr>
            <a:picLocks noChangeAspect="1"/>
          </p:cNvPicPr>
          <p:nvPr/>
        </p:nvPicPr>
        <p:blipFill>
          <a:blip r:embed="rId2">
            <a:extLst/>
          </a:blip>
          <a:srcRect l="1568" t="7094" r="3410" b="5865"/>
          <a:stretch>
            <a:fillRect/>
          </a:stretch>
        </p:blipFill>
        <p:spPr>
          <a:xfrm>
            <a:off x="-1" y="1230175"/>
            <a:ext cx="9144005" cy="2862997"/>
          </a:xfrm>
          <a:prstGeom prst="rect">
            <a:avLst/>
          </a:prstGeom>
          <a:ln w="12700">
            <a:miter lim="400000"/>
          </a:ln>
        </p:spPr>
      </p:pic>
      <p:pic>
        <p:nvPicPr>
          <p:cNvPr id="1114" name="Google Shape;614;p28" descr="Google Shape;614;p28"/>
          <p:cNvPicPr>
            <a:picLocks noChangeAspect="1"/>
          </p:cNvPicPr>
          <p:nvPr/>
        </p:nvPicPr>
        <p:blipFill>
          <a:blip r:embed="rId3">
            <a:extLst/>
          </a:blip>
          <a:srcRect l="0" t="3974" r="36273" b="15256"/>
          <a:stretch>
            <a:fillRect/>
          </a:stretch>
        </p:blipFill>
        <p:spPr>
          <a:xfrm>
            <a:off x="-1" y="3678600"/>
            <a:ext cx="2530877" cy="959051"/>
          </a:xfrm>
          <a:prstGeom prst="rect">
            <a:avLst/>
          </a:prstGeom>
          <a:ln w="12700">
            <a:miter lim="400000"/>
          </a:ln>
        </p:spPr>
      </p:pic>
      <p:sp>
        <p:nvSpPr>
          <p:cNvPr id="1115" name="Google Shape;615;p28"/>
          <p:cNvSpPr/>
          <p:nvPr/>
        </p:nvSpPr>
        <p:spPr>
          <a:xfrm>
            <a:off x="4869664" y="4643111"/>
            <a:ext cx="1735801" cy="365101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116" name="Google Shape;616;p28"/>
          <p:cNvSpPr/>
          <p:nvPr/>
        </p:nvSpPr>
        <p:spPr>
          <a:xfrm>
            <a:off x="4878209" y="4719084"/>
            <a:ext cx="1718700" cy="196501"/>
          </a:xfrm>
          <a:prstGeom prst="rect">
            <a:avLst/>
          </a:prstGeom>
          <a:gradFill>
            <a:gsLst>
              <a:gs pos="0">
                <a:srgbClr val="1F497D"/>
              </a:gs>
              <a:gs pos="40000">
                <a:srgbClr val="C5D8F1"/>
              </a:gs>
              <a:gs pos="41000">
                <a:srgbClr val="C5D8F1"/>
              </a:gs>
              <a:gs pos="98000">
                <a:srgbClr val="1F497D"/>
              </a:gs>
              <a:gs pos="100000">
                <a:srgbClr val="1F497D"/>
              </a:gs>
            </a:gsLst>
            <a:lin ang="16200038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117" name="Google Shape;617;p28"/>
          <p:cNvSpPr/>
          <p:nvPr/>
        </p:nvSpPr>
        <p:spPr>
          <a:xfrm>
            <a:off x="4869979" y="4170469"/>
            <a:ext cx="1735201" cy="365101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118" name="Google Shape;618;p28"/>
          <p:cNvSpPr/>
          <p:nvPr/>
        </p:nvSpPr>
        <p:spPr>
          <a:xfrm>
            <a:off x="4869979" y="4329476"/>
            <a:ext cx="1726801" cy="73801"/>
          </a:xfrm>
          <a:prstGeom prst="rect">
            <a:avLst/>
          </a:prstGeom>
          <a:solidFill>
            <a:srgbClr val="4F81BD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800">
                <a:solidFill>
                  <a:srgbClr val="FFFFFF"/>
                </a:solidFill>
              </a:defRPr>
            </a:pPr>
          </a:p>
        </p:txBody>
      </p:sp>
      <p:sp>
        <p:nvSpPr>
          <p:cNvPr id="1119" name="Google Shape;619;p28"/>
          <p:cNvSpPr/>
          <p:nvPr/>
        </p:nvSpPr>
        <p:spPr>
          <a:xfrm flipV="1">
            <a:off x="5128640" y="4189107"/>
            <a:ext cx="1" cy="1284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0" name="Google Shape;620;p28"/>
          <p:cNvSpPr/>
          <p:nvPr/>
        </p:nvSpPr>
        <p:spPr>
          <a:xfrm flipV="1">
            <a:off x="5522509" y="4194550"/>
            <a:ext cx="1" cy="1284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1" name="Google Shape;621;p28"/>
          <p:cNvSpPr/>
          <p:nvPr/>
        </p:nvSpPr>
        <p:spPr>
          <a:xfrm flipV="1">
            <a:off x="5914879" y="4194573"/>
            <a:ext cx="1" cy="1449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2" name="Google Shape;622;p28"/>
          <p:cNvSpPr/>
          <p:nvPr/>
        </p:nvSpPr>
        <p:spPr>
          <a:xfrm flipV="1">
            <a:off x="6296786" y="4194550"/>
            <a:ext cx="1" cy="1284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3" name="Google Shape;623;p28"/>
          <p:cNvSpPr/>
          <p:nvPr/>
        </p:nvSpPr>
        <p:spPr>
          <a:xfrm>
            <a:off x="5135051" y="4402922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4" name="Google Shape;624;p28"/>
          <p:cNvSpPr/>
          <p:nvPr/>
        </p:nvSpPr>
        <p:spPr>
          <a:xfrm>
            <a:off x="5534014" y="4398252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5" name="Google Shape;625;p28"/>
          <p:cNvSpPr/>
          <p:nvPr/>
        </p:nvSpPr>
        <p:spPr>
          <a:xfrm>
            <a:off x="5913608" y="4398252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6" name="Google Shape;626;p28"/>
          <p:cNvSpPr/>
          <p:nvPr/>
        </p:nvSpPr>
        <p:spPr>
          <a:xfrm>
            <a:off x="6295516" y="4402392"/>
            <a:ext cx="1" cy="124201"/>
          </a:xfrm>
          <a:prstGeom prst="line">
            <a:avLst/>
          </a:prstGeom>
          <a:ln w="13100">
            <a:solidFill>
              <a:srgbClr val="4A7DBA"/>
            </a:solidFill>
            <a:tailEnd type="triangle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27" name="Google Shape;627;p28"/>
          <p:cNvSpPr/>
          <p:nvPr/>
        </p:nvSpPr>
        <p:spPr>
          <a:xfrm>
            <a:off x="7536757" y="1356894"/>
            <a:ext cx="1508101" cy="317101"/>
          </a:xfrm>
          <a:prstGeom prst="rect">
            <a:avLst/>
          </a:prstGeom>
          <a:solidFill>
            <a:srgbClr val="BFBFBF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700">
                <a:solidFill>
                  <a:srgbClr val="FFFFFF"/>
                </a:solidFill>
              </a:defRPr>
            </a:pPr>
          </a:p>
        </p:txBody>
      </p:sp>
      <p:sp>
        <p:nvSpPr>
          <p:cNvPr id="1128" name="Google Shape;628;p28"/>
          <p:cNvSpPr/>
          <p:nvPr/>
        </p:nvSpPr>
        <p:spPr>
          <a:xfrm>
            <a:off x="7536757" y="1423665"/>
            <a:ext cx="1508101" cy="170701"/>
          </a:xfrm>
          <a:prstGeom prst="rect">
            <a:avLst/>
          </a:prstGeom>
          <a:gradFill>
            <a:gsLst>
              <a:gs pos="0">
                <a:srgbClr val="1F497D"/>
              </a:gs>
              <a:gs pos="40000">
                <a:srgbClr val="C5D8F1"/>
              </a:gs>
              <a:gs pos="41000">
                <a:srgbClr val="C5D8F1"/>
              </a:gs>
              <a:gs pos="98000">
                <a:srgbClr val="1F497D"/>
              </a:gs>
              <a:gs pos="100000">
                <a:srgbClr val="1F497D"/>
              </a:gs>
            </a:gsLst>
            <a:lin ang="16200038"/>
          </a:gra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700">
                <a:solidFill>
                  <a:srgbClr val="FFFFFF"/>
                </a:solidFill>
              </a:defRPr>
            </a:pPr>
          </a:p>
        </p:txBody>
      </p:sp>
      <p:sp>
        <p:nvSpPr>
          <p:cNvPr id="1129" name="Google Shape;629;p28"/>
          <p:cNvSpPr/>
          <p:nvPr/>
        </p:nvSpPr>
        <p:spPr>
          <a:xfrm>
            <a:off x="7229395" y="1442972"/>
            <a:ext cx="96601" cy="133800"/>
          </a:xfrm>
          <a:prstGeom prst="ellipse">
            <a:avLst/>
          </a:prstGeom>
          <a:solidFill>
            <a:srgbClr val="FF0000"/>
          </a:solidFill>
          <a:ln w="12700">
            <a:miter lim="400000"/>
          </a:ln>
        </p:spPr>
        <p:txBody>
          <a:bodyPr lIns="0" tIns="0" rIns="0" bIns="0" anchor="ctr"/>
          <a:lstStyle/>
          <a:p>
            <a:pPr algn="ctr">
              <a:defRPr sz="700">
                <a:solidFill>
                  <a:srgbClr val="FFFFFF"/>
                </a:solidFill>
              </a:defRPr>
            </a:pPr>
          </a:p>
        </p:txBody>
      </p:sp>
      <p:sp>
        <p:nvSpPr>
          <p:cNvPr id="1130" name="Google Shape;630;p28"/>
          <p:cNvSpPr txBox="1"/>
          <p:nvPr/>
        </p:nvSpPr>
        <p:spPr>
          <a:xfrm>
            <a:off x="7035323" y="1120599"/>
            <a:ext cx="395451" cy="2970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3399" tIns="23399" rIns="23399" bIns="23399">
            <a:spAutoFit/>
          </a:bodyPr>
          <a:lstStyle/>
          <a:p>
            <a:pPr>
              <a:defRPr b="1" sz="900">
                <a:solidFill>
                  <a:srgbClr val="FF0000"/>
                </a:solidFill>
              </a:defRPr>
            </a:pPr>
            <a:r>
              <a:t>Laser </a:t>
            </a:r>
            <a:br/>
            <a:r>
              <a:t>driver</a:t>
            </a:r>
          </a:p>
        </p:txBody>
      </p:sp>
      <p:sp>
        <p:nvSpPr>
          <p:cNvPr id="1131" name="Google Shape;631;p28"/>
          <p:cNvSpPr/>
          <p:nvPr/>
        </p:nvSpPr>
        <p:spPr>
          <a:xfrm>
            <a:off x="7324425" y="1508908"/>
            <a:ext cx="163501" cy="1"/>
          </a:xfrm>
          <a:prstGeom prst="line">
            <a:avLst/>
          </a:prstGeom>
          <a:ln w="16225">
            <a:solidFill>
              <a:srgbClr val="FF0000"/>
            </a:solidFill>
            <a:tailEnd type="stealth"/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32" name="Google Shape;632;p28"/>
          <p:cNvSpPr/>
          <p:nvPr/>
        </p:nvSpPr>
        <p:spPr>
          <a:xfrm>
            <a:off x="7337231" y="1465660"/>
            <a:ext cx="1806901" cy="1202"/>
          </a:xfrm>
          <a:prstGeom prst="line">
            <a:avLst/>
          </a:prstGeom>
          <a:ln w="13000">
            <a:solidFill>
              <a:srgbClr val="FF0000"/>
            </a:solidFill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33" name="Google Shape;633;p28"/>
          <p:cNvSpPr/>
          <p:nvPr/>
        </p:nvSpPr>
        <p:spPr>
          <a:xfrm flipV="1">
            <a:off x="7337231" y="1546152"/>
            <a:ext cx="1806901" cy="7801"/>
          </a:xfrm>
          <a:prstGeom prst="line">
            <a:avLst/>
          </a:prstGeom>
          <a:ln w="13000">
            <a:solidFill>
              <a:srgbClr val="FF0000"/>
            </a:solidFill>
          </a:ln>
        </p:spPr>
        <p:txBody>
          <a:bodyPr lIns="0" tIns="0" rIns="0" bIns="0"/>
          <a:lstStyle/>
          <a:p>
            <a:pPr/>
          </a:p>
        </p:txBody>
      </p:sp>
      <p:sp>
        <p:nvSpPr>
          <p:cNvPr id="1134" name="Google Shape;634;p28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" name="Google Shape;639;p29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sz="1800"/>
            </a:pPr>
            <a:r>
              <a:t>Hydrodynamic simulations of the nanosecond-scale expansion</a:t>
            </a:r>
            <a:br/>
            <a:r>
              <a:t>have been performed in the past </a:t>
            </a:r>
          </a:p>
        </p:txBody>
      </p:sp>
      <p:sp>
        <p:nvSpPr>
          <p:cNvPr id="1137" name="Google Shape;640;p29"/>
          <p:cNvSpPr txBox="1"/>
          <p:nvPr>
            <p:ph type="body" idx="1"/>
          </p:nvPr>
        </p:nvSpPr>
        <p:spPr>
          <a:xfrm>
            <a:off x="0" y="685800"/>
            <a:ext cx="5469000" cy="4320900"/>
          </a:xfrm>
          <a:prstGeom prst="rect">
            <a:avLst/>
          </a:prstGeom>
        </p:spPr>
        <p:txBody>
          <a:bodyPr/>
          <a:lstStyle/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4F81BD"/>
                </a:solidFill>
              </a:defRPr>
            </a:pPr>
            <a:r>
              <a:t>(Code: </a:t>
            </a:r>
            <a:r>
              <a:rPr b="1"/>
              <a:t>HELIOS</a:t>
            </a:r>
            <a:r>
              <a:t>, Group Oxford)</a:t>
            </a:r>
            <a:endParaRPr b="1"/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00395A"/>
                </a:solidFill>
              </a:defRPr>
            </a:pPr>
            <a:r>
              <a:t>Shalloo, Robert J., et al. "Hydrodynamic optical-field-ionized plasma channels." Physical Review E 97.5 (2018): 053203.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sz="1176"/>
            </a:pPr>
            <a:endParaRPr>
              <a:solidFill>
                <a:srgbClr val="000000"/>
              </a:solidFill>
            </a:endParaRP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4F81BD"/>
                </a:solidFill>
              </a:defRPr>
            </a:pPr>
            <a:r>
              <a:t>(Code: </a:t>
            </a:r>
            <a:r>
              <a:rPr b="1"/>
              <a:t>FLASH</a:t>
            </a:r>
            <a:r>
              <a:t>, Group Oxford)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00395A"/>
                </a:solidFill>
              </a:defRPr>
            </a:pPr>
            <a:r>
              <a:t>Picksley, A., et al. "Meter-scale conditioned hydrodynamic optical-field-ionized plasma channels." Physical Review E 102.5 (2020): 053201.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sz="1176"/>
            </a:pPr>
            <a:endParaRPr i="1">
              <a:solidFill>
                <a:srgbClr val="00395A"/>
              </a:solidFill>
            </a:endParaRP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00395A"/>
                </a:solidFill>
              </a:defRPr>
            </a:pPr>
            <a:r>
              <a:t>Picksley, A., et al. "All-optical GeV electron bunch generation in a laser-plasma accelerator via truncated-channel injection." Physical Review Letters 131.24 (2023): 245001.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sz="1176"/>
            </a:pPr>
            <a:endParaRPr>
              <a:solidFill>
                <a:srgbClr val="000000"/>
              </a:solidFill>
            </a:endParaRP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4F81BD"/>
                </a:solidFill>
              </a:defRPr>
            </a:pPr>
            <a:r>
              <a:t>(Code: </a:t>
            </a:r>
            <a:r>
              <a:rPr b="1"/>
              <a:t>COMSOL/HYQUP</a:t>
            </a:r>
            <a:r>
              <a:t>, Group DESY):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00395A"/>
                </a:solidFill>
              </a:defRPr>
            </a:pPr>
            <a:r>
              <a:t>Mewes, Steven Mathis, et al. "Demonstration of tunability of HOFI waveguides via start-to-end simulations." Physical Review Research 5.3 (2023): 033112.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sz="1176"/>
            </a:pPr>
            <a:endParaRPr b="1">
              <a:solidFill>
                <a:srgbClr val="00395A"/>
              </a:solidFill>
            </a:endParaRP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4F81BD"/>
                </a:solidFill>
              </a:defRPr>
            </a:pPr>
            <a:r>
              <a:t>(Code: </a:t>
            </a:r>
            <a:r>
              <a:rPr b="1"/>
              <a:t>SPARC</a:t>
            </a:r>
            <a:r>
              <a:t>, Group UMd):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00395A"/>
                </a:solidFill>
              </a:defRPr>
            </a:pPr>
            <a:r>
              <a:t>Miao, Bo, et al. "Benchmarking of hydrodynamic plasma waveguides for multi-GeV laser-driven electron acceleration." Physical Review Accelerators and Beams 27.8 (2024): 081302.</a:t>
            </a: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sz="1176"/>
            </a:pPr>
            <a:endParaRPr>
              <a:solidFill>
                <a:srgbClr val="00395A"/>
              </a:solidFill>
            </a:endParaRPr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sz="1176">
                <a:solidFill>
                  <a:srgbClr val="4F81BD"/>
                </a:solidFill>
              </a:defRPr>
            </a:pPr>
            <a:r>
              <a:t>(</a:t>
            </a:r>
            <a:r>
              <a:rPr i="1"/>
              <a:t>Code : </a:t>
            </a:r>
            <a:r>
              <a:rPr b="1" i="1"/>
              <a:t>FLASH</a:t>
            </a:r>
            <a:r>
              <a:rPr i="1"/>
              <a:t>, Group Radiasoft):</a:t>
            </a:r>
            <a:endParaRPr i="1"/>
          </a:p>
          <a:p>
            <a:pPr marL="0" indent="0" defTabSz="896111">
              <a:lnSpc>
                <a:spcPct val="95000"/>
              </a:lnSpc>
              <a:spcBef>
                <a:spcPts val="0"/>
              </a:spcBef>
              <a:buSzTx/>
              <a:buNone/>
              <a:defRPr i="1" sz="1176">
                <a:solidFill>
                  <a:srgbClr val="00395A"/>
                </a:solidFill>
              </a:defRPr>
            </a:pPr>
            <a:r>
              <a:t>Cook, Nathan M., et al. "Hydrodynamic modeling of plasma channel systems for laser plasma accelerators." Nuclear Instruments and Methods in Physics Research Section A: Accelerators, Spectrometers, Detectors and Associated Equipment 1079 (2025): 170610.</a:t>
            </a:r>
          </a:p>
        </p:txBody>
      </p:sp>
      <p:sp>
        <p:nvSpPr>
          <p:cNvPr id="1138" name="Google Shape;641;p29"/>
          <p:cNvSpPr txBox="1"/>
          <p:nvPr/>
        </p:nvSpPr>
        <p:spPr>
          <a:xfrm>
            <a:off x="5468999" y="3446191"/>
            <a:ext cx="3573302" cy="1099004"/>
          </a:xfrm>
          <a:prstGeom prst="rect">
            <a:avLst/>
          </a:prstGeom>
          <a:solidFill>
            <a:srgbClr val="C9DAF8"/>
          </a:solidFill>
          <a:ln w="25850"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82700" tIns="82700" rIns="82700" bIns="82700">
            <a:spAutoFit/>
          </a:bodyPr>
          <a:lstStyle/>
          <a:p>
            <a:pPr>
              <a:defRPr sz="1600">
                <a:solidFill>
                  <a:srgbClr val="242852"/>
                </a:solidFill>
              </a:defRPr>
            </a:pPr>
            <a:r>
              <a:t>This work builds on these previous efforts, to create an </a:t>
            </a:r>
            <a:br/>
            <a:r>
              <a:rPr b="1"/>
              <a:t>open-source, GPU-compatible</a:t>
            </a:r>
            <a:r>
              <a:t> simulation tool (CHEQUP).</a:t>
            </a:r>
          </a:p>
        </p:txBody>
      </p:sp>
      <p:sp>
        <p:nvSpPr>
          <p:cNvPr id="1139" name="Google Shape;642;p29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40" name="fig2_slide4_expansion_rt.pngGoogle Shape;643;p29" descr="fig2_slide4_expansion_rt.pngGoogle Shape;643;p2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89738" y="852175"/>
            <a:ext cx="3731825" cy="229776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37" grpId="1"/>
      <p:bldP build="whole" bldLvl="1" animBg="1" rev="0" advAuto="0" spid="1138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2" name="Google Shape;648;p30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Castro-based HOFI Expansion with QUasineutral Plasma (CHEQUP)</a:t>
            </a:r>
          </a:p>
        </p:txBody>
      </p:sp>
      <p:sp>
        <p:nvSpPr>
          <p:cNvPr id="1143" name="Google Shape;649;p30"/>
          <p:cNvSpPr txBox="1"/>
          <p:nvPr/>
        </p:nvSpPr>
        <p:spPr>
          <a:xfrm>
            <a:off x="135699" y="685800"/>
            <a:ext cx="8681751" cy="4086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699" tIns="45699" rIns="45699" bIns="45699">
            <a:spAutoFit/>
          </a:bodyPr>
          <a:lstStyle/>
          <a:p>
            <a:pPr/>
            <a:endParaRPr sz="1300"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b="1" sz="1300"/>
            </a:pPr>
            <a:r>
              <a:t>Hydrodynamics code, </a:t>
            </a:r>
            <a:r>
              <a:rPr b="0"/>
              <a:t>built on Castro</a:t>
            </a:r>
          </a:p>
          <a:p>
            <a:pPr indent="457200"/>
            <a:endParaRPr sz="1300"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b="1" sz="1300"/>
            </a:pPr>
            <a:r>
              <a:t>Castro: </a:t>
            </a:r>
            <a:r>
              <a:rPr b="0"/>
              <a:t>an open-source, massively parallel compressible-hydrodynamics code with adaptive mesh refinement, built on the AMReX library (developed at LBNL) and maintained by the AMReX-Astro collaboration for astrophysical flows (supernovae, X-ray bursts)</a:t>
            </a:r>
          </a:p>
          <a:p>
            <a:pPr indent="457200"/>
            <a:endParaRPr sz="1300"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b="1" sz="1300"/>
            </a:pPr>
            <a:r>
              <a:t>CHEQUP</a:t>
            </a:r>
            <a:r>
              <a:rPr b="0"/>
              <a:t> extends Castro with plasma-channel physics: two temperatures, ionization/recombination, e–ion and e–neutral collisional coupling, electron conduction</a:t>
            </a:r>
            <a:br>
              <a:rPr b="0"/>
            </a:br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b="1" sz="1300"/>
            </a:pPr>
            <a:r>
              <a:t>Open-source:</a:t>
            </a:r>
            <a:br/>
            <a:r>
              <a:rPr b="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2" invalidUrl="" action="" tgtFrame="" tooltip="" history="1" highlightClick="0" endSnd="0"/>
              </a:rPr>
              <a:t>github.com/chequp-org/chequp/</a:t>
            </a:r>
            <a:br/>
            <a:r>
              <a:rPr>
                <a:solidFill>
                  <a:srgbClr val="1F497D"/>
                </a:solidFill>
              </a:rPr>
              <a:t>Documentation</a:t>
            </a:r>
            <a:r>
              <a:rPr b="0">
                <a:solidFill>
                  <a:srgbClr val="1F497D"/>
                </a:solidFill>
              </a:rPr>
              <a:t>: </a:t>
            </a:r>
            <a:r>
              <a:rPr b="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 invalidUrl="" action="" tgtFrame="" tooltip="" history="1" highlightClick="0" endSnd="0"/>
              </a:rPr>
              <a:t>https://chequp.readthedocs.io/en/latest/</a:t>
            </a:r>
            <a:endParaRPr>
              <a:solidFill>
                <a:srgbClr val="1F497D"/>
              </a:solidFill>
            </a:endParaRPr>
          </a:p>
          <a:p>
            <a:pPr/>
            <a:endParaRPr sz="1300"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sz="1300"/>
            </a:pPr>
            <a:r>
              <a:t>Runs on </a:t>
            </a:r>
            <a:r>
              <a:rPr b="1"/>
              <a:t>multi-CPU</a:t>
            </a:r>
            <a:r>
              <a:t> or </a:t>
            </a:r>
            <a:r>
              <a:rPr b="1"/>
              <a:t>multi-GPU</a:t>
            </a:r>
            <a:r>
              <a:t> systems</a:t>
            </a:r>
            <a:br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sz="1300"/>
            </a:pPr>
            <a:r>
              <a:t>Supports </a:t>
            </a:r>
            <a:r>
              <a:rPr b="1"/>
              <a:t>mesh refinement</a:t>
            </a:r>
            <a:r>
              <a:t> and </a:t>
            </a:r>
            <a:r>
              <a:rPr b="1"/>
              <a:t>adaptive timestep</a:t>
            </a:r>
            <a:endParaRPr b="1"/>
          </a:p>
          <a:p>
            <a:pPr indent="457200"/>
            <a:endParaRPr b="1" sz="1300"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sz="1300"/>
            </a:pPr>
            <a:r>
              <a:t>Multiple element support: Hydrogen, Helium, Nitrogen, Argon </a:t>
            </a:r>
            <a:br/>
            <a:endParaRPr b="1"/>
          </a:p>
          <a:p>
            <a:pPr marL="285750" indent="-254000">
              <a:buClr>
                <a:srgbClr val="000000"/>
              </a:buClr>
              <a:buSzPts val="1300"/>
              <a:buFont typeface="Arial"/>
              <a:buChar char="•"/>
              <a:defRPr sz="1300"/>
            </a:pPr>
            <a:r>
              <a:t>Supported geometries: 1D / 2D / 3D Cartesian and 1D / 2D (r–z) cylindrical; </a:t>
            </a:r>
          </a:p>
        </p:txBody>
      </p:sp>
      <p:sp>
        <p:nvSpPr>
          <p:cNvPr id="1144" name="Google Shape;650;p30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45" name="Screenshot 2026-07-27 at 3.14.45 PM.pngGoogle Shape;651;p30" descr="Screenshot 2026-07-27 at 3.14.45 PM.pngGoogle Shape;651;p30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308149" y="2491875"/>
            <a:ext cx="2488427" cy="248842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7" name="Google Shape;656;p31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pPr/>
            <a:r>
              <a:t>CHEQUP solves two-temperature fluid equations for an arbitrary species mix</a:t>
            </a:r>
          </a:p>
        </p:txBody>
      </p:sp>
      <p:pic>
        <p:nvPicPr>
          <p:cNvPr id="1148" name="fig3_slide6_equations_general.pngGoogle Shape;657;p31" descr="fig3_slide6_equations_general.pngGoogle Shape;657;p3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400" y="929274"/>
            <a:ext cx="8839204" cy="2762252"/>
          </a:xfrm>
          <a:prstGeom prst="rect">
            <a:avLst/>
          </a:prstGeom>
          <a:ln w="12700">
            <a:miter lim="400000"/>
          </a:ln>
        </p:spPr>
      </p:pic>
      <p:sp>
        <p:nvSpPr>
          <p:cNvPr id="1149" name="Google Shape;658;p31"/>
          <p:cNvSpPr txBox="1"/>
          <p:nvPr/>
        </p:nvSpPr>
        <p:spPr>
          <a:xfrm>
            <a:off x="986475" y="3761025"/>
            <a:ext cx="7320599" cy="1085973"/>
          </a:xfrm>
          <a:prstGeom prst="rect">
            <a:avLst/>
          </a:prstGeom>
          <a:solidFill>
            <a:srgbClr val="CFE2F3"/>
          </a:solidFill>
          <a:ln w="28575"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/>
            </a:pPr>
            <a:r>
              <a:t>One velocity, two temperatures</a:t>
            </a:r>
            <a:r>
              <a:rPr b="0"/>
              <a:t>: all species advect with a </a:t>
            </a:r>
            <a:r>
              <a:t>single fluid velocity</a:t>
            </a:r>
            <a:r>
              <a:rPr b="0"/>
              <a:t> v (quasineutral, no charge separation); electrons carry their own temperature T</a:t>
            </a:r>
            <a:r>
              <a:rPr b="0" baseline="-25000"/>
              <a:t>e</a:t>
            </a:r>
            <a:r>
              <a:rPr b="0"/>
              <a:t>, all heavy particles (neutrals + ions) share T</a:t>
            </a:r>
            <a:r>
              <a:rPr b="0" baseline="-25000"/>
              <a:t>h</a:t>
            </a:r>
            <a:r>
              <a:rPr b="0"/>
              <a:t>. Electrons are not a separate fluid, n</a:t>
            </a:r>
            <a:r>
              <a:rPr b="0" baseline="-25000"/>
              <a:t>e</a:t>
            </a:r>
            <a:r>
              <a:rPr b="0"/>
              <a:t> follows from the ion charge states.</a:t>
            </a:r>
          </a:p>
        </p:txBody>
      </p:sp>
      <p:sp>
        <p:nvSpPr>
          <p:cNvPr id="1150" name="Google Shape;659;p31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49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2" name="Google Shape;664;p32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1700"/>
            </a:lvl1pPr>
          </a:lstStyle>
          <a:p>
            <a:pPr/>
            <a:r>
              <a:t>Additional Physics: Multi-species impact ionization and three-body recombination</a:t>
            </a:r>
          </a:p>
        </p:txBody>
      </p:sp>
      <p:sp>
        <p:nvSpPr>
          <p:cNvPr id="1153" name="Google Shape;665;p32"/>
          <p:cNvSpPr txBox="1"/>
          <p:nvPr/>
        </p:nvSpPr>
        <p:spPr>
          <a:xfrm>
            <a:off x="1093199" y="4173299"/>
            <a:ext cx="6957602" cy="612010"/>
          </a:xfrm>
          <a:prstGeom prst="rect">
            <a:avLst/>
          </a:prstGeom>
          <a:solidFill>
            <a:srgbClr val="CFE2F3"/>
          </a:solidFill>
          <a:ln w="28575"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>
            <a:lvl1pPr algn="ctr"/>
          </a:lstStyle>
          <a:p>
            <a:pPr/>
            <a:r>
              <a:t>Hot electrons impact-ionize the neutral gas, expending energy and cooling the plasma</a:t>
            </a:r>
          </a:p>
        </p:txBody>
      </p:sp>
      <p:sp>
        <p:nvSpPr>
          <p:cNvPr id="1154" name="Google Shape;666;p32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55" name="fig4_slide6_eq_highlight_ionization.pngGoogle Shape;667;p32" descr="fig4_slide6_eq_highlight_ionization.pngGoogle Shape;667;p3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400" y="838200"/>
            <a:ext cx="8839204" cy="310321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" name="Google Shape;672;p33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 sz="1800"/>
            </a:pPr>
            <a:r>
              <a:t>Additional Physics: Collisional thermalization </a:t>
            </a:r>
          </a:p>
          <a:p>
            <a:pPr>
              <a:defRPr sz="1800"/>
            </a:pPr>
            <a:r>
              <a:t>between electrons and heavy particles</a:t>
            </a:r>
          </a:p>
        </p:txBody>
      </p:sp>
      <p:sp>
        <p:nvSpPr>
          <p:cNvPr id="1158" name="Google Shape;673;p33"/>
          <p:cNvSpPr txBox="1"/>
          <p:nvPr/>
        </p:nvSpPr>
        <p:spPr>
          <a:xfrm>
            <a:off x="1163099" y="3881399"/>
            <a:ext cx="6817802" cy="645792"/>
          </a:xfrm>
          <a:prstGeom prst="rect">
            <a:avLst/>
          </a:prstGeom>
          <a:solidFill>
            <a:srgbClr val="CFE2F3"/>
          </a:solidFill>
          <a:ln w="28575"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/>
            <a:r>
              <a:t>T</a:t>
            </a:r>
            <a:r>
              <a:rPr baseline="-25000"/>
              <a:t>e </a:t>
            </a:r>
            <a:r>
              <a:t>&gt;&gt; T</a:t>
            </a:r>
            <a:r>
              <a:rPr baseline="-25000"/>
              <a:t>h</a:t>
            </a:r>
            <a:r>
              <a:t>. Electron–heavy equilibration takes ~nanosecond, so a single temperature would misrepresent the pressure that initiates the shock.</a:t>
            </a:r>
          </a:p>
        </p:txBody>
      </p:sp>
      <p:sp>
        <p:nvSpPr>
          <p:cNvPr id="1159" name="Google Shape;674;p33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60" name="fig5_slide6_eq_highlight_thermalization.pngGoogle Shape;675;p33" descr="fig5_slide6_eq_highlight_thermalization.pngGoogle Shape;675;p3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400" y="838200"/>
            <a:ext cx="8797328" cy="30069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2" name="Google Shape;680;p34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Additional Physics: Electron thermal diffusion</a:t>
            </a:r>
          </a:p>
        </p:txBody>
      </p:sp>
      <p:sp>
        <p:nvSpPr>
          <p:cNvPr id="1163" name="Google Shape;681;p34"/>
          <p:cNvSpPr txBox="1"/>
          <p:nvPr/>
        </p:nvSpPr>
        <p:spPr>
          <a:xfrm>
            <a:off x="1163099" y="3881399"/>
            <a:ext cx="6817802" cy="815210"/>
          </a:xfrm>
          <a:prstGeom prst="rect">
            <a:avLst/>
          </a:prstGeom>
          <a:solidFill>
            <a:srgbClr val="CFE2F3"/>
          </a:solidFill>
          <a:ln w="28575">
            <a:solidFill>
              <a:srgbClr val="00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/>
            <a:r>
              <a:t>Electron thermal diffusion carries heat beyond the ionized core, pre-heating and ionizing surrounding gas. Without it, the channel is too narrow and the on-axis density too high.</a:t>
            </a:r>
          </a:p>
        </p:txBody>
      </p:sp>
      <p:sp>
        <p:nvSpPr>
          <p:cNvPr id="1164" name="Google Shape;682;p34"/>
          <p:cNvSpPr txBox="1"/>
          <p:nvPr>
            <p:ph type="sldNum" sz="quarter" idx="4294967295"/>
          </p:nvPr>
        </p:nvSpPr>
        <p:spPr>
          <a:xfrm>
            <a:off x="9006372" y="4918260"/>
            <a:ext cx="137756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65" name="fig6_slide6_eq_highlight_conduction.pngGoogle Shape;683;p34" descr="fig6_slide6_eq_highlight_conduction.pngGoogle Shape;683;p3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2400" y="838200"/>
            <a:ext cx="8839204" cy="277088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688;p35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Compatibility with other community codes </a:t>
            </a:r>
          </a:p>
        </p:txBody>
      </p:sp>
      <p:pic>
        <p:nvPicPr>
          <p:cNvPr id="1168" name="fig7_slide7_pipeline_codes.pngGoogle Shape;689;p35" descr="fig7_slide7_pipeline_codes.pngGoogle Shape;689;p35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769441"/>
            <a:ext cx="9144004" cy="420142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9" name="13621712.pngGoogle Shape;690;p35" descr="13621712.pngGoogle Shape;690;p35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222175" y="4194149"/>
            <a:ext cx="1034126" cy="10341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170" name="211026764-b55a7406-3e7c-44ab-b314-a08c75aca46e.pngGoogle Shape;691;p35" descr="211026764-b55a7406-3e7c-44ab-b314-a08c75aca46e.pngGoogle Shape;691;p3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8549" y="2821875"/>
            <a:ext cx="907327" cy="318101"/>
          </a:xfrm>
          <a:prstGeom prst="rect">
            <a:avLst/>
          </a:prstGeom>
          <a:ln w="12700">
            <a:miter lim="400000"/>
          </a:ln>
        </p:spPr>
      </p:pic>
      <p:sp>
        <p:nvSpPr>
          <p:cNvPr id="1171" name="Google Shape;692;p35"/>
          <p:cNvSpPr txBox="1"/>
          <p:nvPr>
            <p:ph type="sldNum" sz="quarter" idx="4294967295"/>
          </p:nvPr>
        </p:nvSpPr>
        <p:spPr>
          <a:xfrm>
            <a:off x="8949866" y="4918260"/>
            <a:ext cx="194262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3" name="Google Shape;697;p36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Benchmark CHEQUP vs COMSOL/HYQUP</a:t>
            </a:r>
          </a:p>
        </p:txBody>
      </p:sp>
      <p:sp>
        <p:nvSpPr>
          <p:cNvPr id="1174" name="Google Shape;699;p36"/>
          <p:cNvSpPr txBox="1"/>
          <p:nvPr/>
        </p:nvSpPr>
        <p:spPr>
          <a:xfrm>
            <a:off x="5278837" y="3143649"/>
            <a:ext cx="3669601" cy="14986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b="1">
                <a:solidFill>
                  <a:srgbClr val="242852"/>
                </a:solidFill>
              </a:defRPr>
            </a:pPr>
            <a:r>
              <a:t>Excellent agreement</a:t>
            </a:r>
            <a:r>
              <a:rPr b="0"/>
              <a:t> in channel density and pressure between </a:t>
            </a:r>
            <a:r>
              <a:t>CHEQUP</a:t>
            </a:r>
            <a:r>
              <a:rPr b="0"/>
              <a:t> and </a:t>
            </a:r>
            <a:r>
              <a:t>COMSOL/HYQUP</a:t>
            </a:r>
            <a:endParaRPr sz="1200"/>
          </a:p>
          <a:p>
            <a:pPr marL="457200" indent="-304800">
              <a:buClr>
                <a:srgbClr val="242852"/>
              </a:buClr>
              <a:buSzPts val="1200"/>
              <a:buFont typeface="Arial"/>
              <a:buChar char="-"/>
              <a:defRPr sz="1200">
                <a:solidFill>
                  <a:srgbClr val="242852"/>
                </a:solidFill>
              </a:defRPr>
            </a:pPr>
            <a:r>
              <a:t>Small differences between ion density and pressure could be attributed to absence of ion temperature diffusion in Chequp </a:t>
            </a:r>
            <a:br/>
            <a:r>
              <a:t>(captured in COMSOL/HYQUP)</a:t>
            </a:r>
          </a:p>
        </p:txBody>
      </p:sp>
      <p:pic>
        <p:nvPicPr>
          <p:cNvPr id="1175" name="fig10_slide8_initial_conditions.pngGoogle Shape;700;p36" descr="fig10_slide8_initial_conditions.pngGoogle Shape;700;p3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002824" y="763375"/>
            <a:ext cx="4027275" cy="2302701"/>
          </a:xfrm>
          <a:prstGeom prst="rect">
            <a:avLst/>
          </a:prstGeom>
          <a:ln w="12700">
            <a:miter lim="400000"/>
          </a:ln>
        </p:spPr>
      </p:pic>
      <p:sp>
        <p:nvSpPr>
          <p:cNvPr id="1176" name="Google Shape;701;p36"/>
          <p:cNvSpPr txBox="1"/>
          <p:nvPr>
            <p:ph type="sldNum" sz="quarter" idx="4294967295"/>
          </p:nvPr>
        </p:nvSpPr>
        <p:spPr>
          <a:xfrm>
            <a:off x="8957407" y="4918260"/>
            <a:ext cx="186721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77" name="movie_slide8_benchmark_density_pressure.gifGoogle Shape;702;p36" descr="movie_slide8_benchmark_density_pressure.gifGoogle Shape;702;p36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550" y="763375"/>
            <a:ext cx="4925675" cy="41485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74" grpId="2"/>
      <p:bldP build="whole" bldLvl="1" animBg="1" rev="0" advAuto="0" spid="117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9" name="Google Shape;707;p37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Example demonstrating Adaptive Mesh Refinement capabilities</a:t>
            </a:r>
          </a:p>
        </p:txBody>
      </p:sp>
      <p:pic>
        <p:nvPicPr>
          <p:cNvPr id="1180" name="amr_mesh_evolution.gifGoogle Shape;709;p37" descr="amr_mesh_evolution.gifGoogle Shape;709;p37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4175" y="685800"/>
            <a:ext cx="5647765" cy="4457700"/>
          </a:xfrm>
          <a:prstGeom prst="rect">
            <a:avLst/>
          </a:prstGeom>
          <a:ln w="12700">
            <a:miter lim="400000"/>
          </a:ln>
        </p:spPr>
      </p:pic>
      <p:sp>
        <p:nvSpPr>
          <p:cNvPr id="1181" name="Google Shape;710;p37"/>
          <p:cNvSpPr txBox="1"/>
          <p:nvPr/>
        </p:nvSpPr>
        <p:spPr>
          <a:xfrm>
            <a:off x="5863525" y="1124950"/>
            <a:ext cx="2988901" cy="1168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defRPr sz="1800">
                <a:solidFill>
                  <a:srgbClr val="242852"/>
                </a:solidFill>
              </a:defRPr>
            </a:pPr>
            <a:r>
              <a:t>R-Z simulation of HOFI channel expansion on GPU</a:t>
            </a:r>
          </a:p>
          <a:p>
            <a:pPr/>
            <a:endParaRPr sz="1800">
              <a:solidFill>
                <a:srgbClr val="242852"/>
              </a:solidFill>
            </a:endParaRPr>
          </a:p>
          <a:p>
            <a:pPr>
              <a:defRPr sz="1300">
                <a:solidFill>
                  <a:srgbClr val="242852"/>
                </a:solidFill>
              </a:defRPr>
            </a:pPr>
            <a:r>
              <a:t>Courtesy of T. Benahmed (DESY)</a:t>
            </a:r>
          </a:p>
        </p:txBody>
      </p:sp>
      <p:sp>
        <p:nvSpPr>
          <p:cNvPr id="1182" name="Google Shape;711;p37"/>
          <p:cNvSpPr txBox="1"/>
          <p:nvPr>
            <p:ph type="sldNum" sz="quarter" idx="4294967295"/>
          </p:nvPr>
        </p:nvSpPr>
        <p:spPr>
          <a:xfrm>
            <a:off x="8949866" y="4918260"/>
            <a:ext cx="194262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4" name="Google Shape;716;p38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Example demonstrating 3D capabilities</a:t>
            </a:r>
          </a:p>
        </p:txBody>
      </p:sp>
      <p:sp>
        <p:nvSpPr>
          <p:cNvPr id="1185" name="Google Shape;717;p38"/>
          <p:cNvSpPr txBox="1"/>
          <p:nvPr/>
        </p:nvSpPr>
        <p:spPr>
          <a:xfrm>
            <a:off x="-1" y="2244400"/>
            <a:ext cx="2538002" cy="2692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91424" tIns="91424" rIns="91424" bIns="91424">
            <a:spAutoFit/>
          </a:bodyPr>
          <a:lstStyle/>
          <a:p>
            <a:pPr>
              <a:spcBef>
                <a:spcPts val="600"/>
              </a:spcBef>
              <a:defRPr b="1" sz="1300" u="sng"/>
            </a:pPr>
            <a:r>
              <a:t>Inputs</a:t>
            </a:r>
            <a:r>
              <a:rPr b="0" u="none"/>
              <a:t>: multiple transverse laser intensity profiles along propagation</a:t>
            </a:r>
          </a:p>
          <a:p>
            <a:pPr marL="457200" indent="-311150">
              <a:spcBef>
                <a:spcPts val="600"/>
              </a:spcBef>
              <a:buClr>
                <a:srgbClr val="000000"/>
              </a:buClr>
              <a:buSzPts val="1300"/>
              <a:buFont typeface="Arial"/>
              <a:buChar char="-"/>
              <a:defRPr sz="1300"/>
            </a:pPr>
            <a:r>
              <a:t>Calculates ionization fraction, electron temperature</a:t>
            </a:r>
          </a:p>
          <a:p>
            <a:pPr marL="457200" indent="-311150">
              <a:buClr>
                <a:srgbClr val="000000"/>
              </a:buClr>
              <a:buSzPts val="1300"/>
              <a:buFont typeface="Arial"/>
              <a:buChar char="-"/>
              <a:defRPr sz="1300"/>
            </a:pPr>
            <a:r>
              <a:t>Interpolates ionization and temperature along propagation</a:t>
            </a:r>
          </a:p>
          <a:p>
            <a:pPr>
              <a:spcBef>
                <a:spcPts val="600"/>
              </a:spcBef>
            </a:pPr>
            <a:endParaRPr b="1" sz="1300" u="sng"/>
          </a:p>
          <a:p>
            <a:pPr>
              <a:spcBef>
                <a:spcPts val="600"/>
              </a:spcBef>
              <a:defRPr b="1" sz="1300" u="sng"/>
            </a:pPr>
            <a:r>
              <a:t>Output</a:t>
            </a:r>
            <a:r>
              <a:rPr b="0" u="none"/>
              <a:t>: 3D channel expansion for use in PIC</a:t>
            </a:r>
          </a:p>
        </p:txBody>
      </p:sp>
      <p:pic>
        <p:nvPicPr>
          <p:cNvPr id="1186" name="channel_side.gifGoogle Shape;719;p38" descr="channel_side.gifGoogle Shape;719;p38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305510" y="1964125"/>
            <a:ext cx="5526687" cy="291174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7" name="Google Shape;720;p38" descr="Google Shape;720;p38"/>
          <p:cNvPicPr>
            <a:picLocks noChangeAspect="1"/>
          </p:cNvPicPr>
          <p:nvPr/>
        </p:nvPicPr>
        <p:blipFill>
          <a:blip r:embed="rId3">
            <a:extLst/>
          </a:blip>
          <a:srcRect l="0" t="3974" r="36272" b="15256"/>
          <a:stretch>
            <a:fillRect/>
          </a:stretch>
        </p:blipFill>
        <p:spPr>
          <a:xfrm>
            <a:off x="60874" y="874075"/>
            <a:ext cx="2674003" cy="1013301"/>
          </a:xfrm>
          <a:prstGeom prst="rect">
            <a:avLst/>
          </a:prstGeom>
          <a:ln w="12700">
            <a:miter lim="400000"/>
          </a:ln>
        </p:spPr>
      </p:pic>
      <p:sp>
        <p:nvSpPr>
          <p:cNvPr id="1188" name="Google Shape;721;p38"/>
          <p:cNvSpPr txBox="1"/>
          <p:nvPr>
            <p:ph type="sldNum" sz="quarter" idx="4294967295"/>
          </p:nvPr>
        </p:nvSpPr>
        <p:spPr>
          <a:xfrm>
            <a:off x="8949866" y="4918260"/>
            <a:ext cx="194262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pic>
        <p:nvPicPr>
          <p:cNvPr id="1189" name="channel_front_z22cm.gifGoogle Shape;718;p38" descr="channel_front_z22cm.gifGoogle Shape;718;p38"/>
          <p:cNvPicPr>
            <a:picLocks noChangeAspect="0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596002" y="705152"/>
            <a:ext cx="6463000" cy="26929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1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after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89" grpId="3"/>
      <p:bldP build="whole" bldLvl="1" animBg="1" rev="0" advAuto="0" spid="1187" grpId="1"/>
      <p:bldP build="whole" bldLvl="1" animBg="1" rev="0" advAuto="0" spid="1185" grpId="2"/>
      <p:bldP build="whole" bldLvl="1" animBg="1" rev="0" advAuto="0" spid="1186" grpId="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726;p39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Conclusion</a:t>
            </a:r>
          </a:p>
        </p:txBody>
      </p:sp>
      <p:sp>
        <p:nvSpPr>
          <p:cNvPr id="1192" name="Google Shape;727;p39"/>
          <p:cNvSpPr txBox="1"/>
          <p:nvPr>
            <p:ph type="body" idx="1"/>
          </p:nvPr>
        </p:nvSpPr>
        <p:spPr>
          <a:xfrm>
            <a:off x="400142" y="972855"/>
            <a:ext cx="8234399" cy="3394502"/>
          </a:xfrm>
          <a:prstGeom prst="rect">
            <a:avLst/>
          </a:prstGeom>
        </p:spPr>
        <p:txBody>
          <a:bodyPr/>
          <a:lstStyle/>
          <a:p>
            <a:pPr>
              <a:buChar char="-"/>
            </a:pPr>
            <a:r>
              <a:t>CHEQUP is an </a:t>
            </a:r>
            <a:r>
              <a:rPr b="1"/>
              <a:t>open-source</a:t>
            </a:r>
            <a:r>
              <a:t>, </a:t>
            </a:r>
            <a:r>
              <a:rPr b="1"/>
              <a:t>GPU-compatible</a:t>
            </a:r>
            <a:r>
              <a:t> simulation toolkit, available to the community</a:t>
            </a:r>
          </a:p>
          <a:p>
            <a:pPr marL="0" indent="457200">
              <a:buSzTx/>
              <a:buNone/>
            </a:pPr>
          </a:p>
          <a:p>
            <a:pPr>
              <a:buChar char="-"/>
            </a:pPr>
            <a:r>
              <a:t>CHEQUP includes important physics for HOFI channel formation</a:t>
            </a:r>
          </a:p>
          <a:p>
            <a:pPr marL="0" indent="457200">
              <a:buSzTx/>
              <a:buNone/>
            </a:pPr>
          </a:p>
          <a:p>
            <a:pPr>
              <a:buChar char="-"/>
            </a:pPr>
            <a:r>
              <a:t>CHEQUP can be combined with other open source codes for a </a:t>
            </a:r>
            <a:r>
              <a:rPr b="1"/>
              <a:t>complete start-to-end simulation</a:t>
            </a:r>
          </a:p>
        </p:txBody>
      </p:sp>
      <p:sp>
        <p:nvSpPr>
          <p:cNvPr id="1193" name="Google Shape;728;p39"/>
          <p:cNvSpPr txBox="1"/>
          <p:nvPr>
            <p:ph type="sldNum" sz="quarter" idx="4294967295"/>
          </p:nvPr>
        </p:nvSpPr>
        <p:spPr>
          <a:xfrm>
            <a:off x="8949866" y="4918260"/>
            <a:ext cx="194262" cy="179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Google Shape;733;p40"/>
          <p:cNvSpPr txBox="1"/>
          <p:nvPr>
            <p:ph type="body" sz="quarter" idx="1"/>
          </p:nvPr>
        </p:nvSpPr>
        <p:spPr>
          <a:xfrm>
            <a:off x="2960674" y="1695468"/>
            <a:ext cx="3262801" cy="1375201"/>
          </a:xfrm>
          <a:prstGeom prst="rect">
            <a:avLst/>
          </a:prstGeom>
        </p:spPr>
        <p:txBody>
          <a:bodyPr/>
          <a:lstStyle>
            <a:lvl1pPr marL="0" algn="l">
              <a:spcBef>
                <a:spcPts val="0"/>
              </a:spcBef>
              <a:defRPr sz="4500"/>
            </a:lvl1pPr>
          </a:lstStyle>
          <a:p>
            <a:pPr/>
            <a:r>
              <a:t>Thank you</a:t>
            </a:r>
          </a:p>
        </p:txBody>
      </p:sp>
      <p:sp>
        <p:nvSpPr>
          <p:cNvPr id="1196" name="Google Shape;734;p40"/>
          <p:cNvSpPr txBox="1"/>
          <p:nvPr/>
        </p:nvSpPr>
        <p:spPr>
          <a:xfrm>
            <a:off x="1771101" y="2641273"/>
            <a:ext cx="5462800" cy="14601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34275" tIns="34275" rIns="34275" bIns="34275">
            <a:spAutoFit/>
          </a:bodyPr>
          <a:lstStyle>
            <a:lvl1pPr algn="ctr">
              <a:spcBef>
                <a:spcPts val="500"/>
              </a:spcBef>
              <a:defRPr sz="1300">
                <a:solidFill>
                  <a:srgbClr val="FFFFFF"/>
                </a:solidFill>
              </a:defRPr>
            </a:lvl1pPr>
          </a:lstStyle>
          <a:p>
            <a:pPr/>
            <a:r>
              <a:t>This work was supported by the U.S. Department of Energy, Office of Science, Office of High Energy Physics under Contract No. DE-AC02-05CH11231, by funds from the UC Multi-Campus Research Programs and Initiatives of the University of California, Grant Number M23PR5854, and used the computational facilities at the National Energy Research Scientific Computing Center (NERSC).</a:t>
            </a:r>
          </a:p>
        </p:txBody>
      </p:sp>
      <p:pic>
        <p:nvPicPr>
          <p:cNvPr id="1197" name="Screenshot 2026-07-27 at 3.14.45 PM.pngGoogle Shape;651;p30" descr="Screenshot 2026-07-27 at 3.14.45 PM.pngGoogle Shape;651;p3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604433" y="253188"/>
            <a:ext cx="2205077" cy="22050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4_ATAP Blue Footer">
  <a:themeElements>
    <a:clrScheme name="4_ATAP Blue Foote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0000FF"/>
      </a:hlink>
      <a:folHlink>
        <a:srgbClr val="FF00FF"/>
      </a:folHlink>
    </a:clrScheme>
    <a:fontScheme name="4_ATAP Blue Footer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4_ATAP Blue Foot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4_ATAP Blue Footer">
  <a:themeElements>
    <a:clrScheme name="4_ATAP Blue Footer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0000FF"/>
      </a:hlink>
      <a:folHlink>
        <a:srgbClr val="FF00FF"/>
      </a:folHlink>
    </a:clrScheme>
    <a:fontScheme name="4_ATAP Blue Footer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4_ATAP Blue Foote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4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