
<file path=[Content_Types].xml><?xml version="1.0" encoding="utf-8"?>
<Types xmlns="http://schemas.openxmlformats.org/package/2006/content-types">
  <Default Extension="xml" ContentType="application/xml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5.xml" ContentType="application/vnd.openxmlformats-officedocument.theme+xml"/>
  <Override PartName="/ppt/slideLayouts/slideLayout23.xml" ContentType="application/vnd.openxmlformats-officedocument.presentationml.slideLayout+xml"/>
  <Override PartName="/ppt/theme/theme6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7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8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9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0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11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48" r:id="rId1"/>
    <p:sldMasterId id="2147483660" r:id="rId2"/>
    <p:sldMasterId id="2147483665" r:id="rId3"/>
    <p:sldMasterId id="2147483667" r:id="rId4"/>
    <p:sldMasterId id="2147483672" r:id="rId5"/>
    <p:sldMasterId id="2147483675" r:id="rId6"/>
    <p:sldMasterId id="2147483677" r:id="rId7"/>
    <p:sldMasterId id="2147483681" r:id="rId8"/>
    <p:sldMasterId id="2147483685" r:id="rId9"/>
    <p:sldMasterId id="2147483691" r:id="rId10"/>
    <p:sldMasterId id="2147483694" r:id="rId11"/>
    <p:sldMasterId id="2147483704" r:id="rId12"/>
  </p:sldMasterIdLst>
  <p:notesMasterIdLst>
    <p:notesMasterId r:id="rId24"/>
  </p:notes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4" roundtripDataSignature="AMtx7mji4NoYvTYNaRO+M2qnrAnLNqzrR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91CA281-A11F-4AE6-9F2A-85F571C33F5E}">
  <a:tblStyle styleId="{091CA281-A11F-4AE6-9F2A-85F571C33F5E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AF1"/>
          </a:solidFill>
        </a:fill>
      </a:tcStyle>
    </a:wholeTbl>
    <a:band1H>
      <a:tcTxStyle b="off" i="off"/>
      <a:tcStyle>
        <a:tcBdr/>
        <a:fill>
          <a:solidFill>
            <a:srgbClr val="CED2E2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ED2E2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2594"/>
    <p:restoredTop sz="94584"/>
  </p:normalViewPr>
  <p:slideViewPr>
    <p:cSldViewPr snapToGrid="0">
      <p:cViewPr varScale="1">
        <p:scale>
          <a:sx n="105" d="100"/>
          <a:sy n="105" d="100"/>
        </p:scale>
        <p:origin x="192" y="6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9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slide" Target="slides/slide11.xml"/><Relationship Id="rId24" Type="http://schemas.openxmlformats.org/officeDocument/2006/relationships/notesMaster" Target="notesMasters/notesMaster1.xml"/><Relationship Id="rId44" Type="http://customschemas.google.com/relationships/presentationmetadata" Target="metadata"/><Relationship Id="rId45" Type="http://schemas.openxmlformats.org/officeDocument/2006/relationships/presProps" Target="presProps.xml"/><Relationship Id="rId46" Type="http://schemas.openxmlformats.org/officeDocument/2006/relationships/viewProps" Target="viewProps.xml"/><Relationship Id="rId47" Type="http://schemas.openxmlformats.org/officeDocument/2006/relationships/theme" Target="theme/theme1.xml"/><Relationship Id="rId48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1" Type="http://schemas.openxmlformats.org/officeDocument/2006/relationships/slideMaster" Target="slideMasters/slideMaster11.xml"/><Relationship Id="rId12" Type="http://schemas.openxmlformats.org/officeDocument/2006/relationships/slideMaster" Target="slideMasters/slideMaster12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Master" Target="slideMasters/slideMaster6.xml"/><Relationship Id="rId7" Type="http://schemas.openxmlformats.org/officeDocument/2006/relationships/slideMaster" Target="slideMasters/slideMaster7.xml"/><Relationship Id="rId8" Type="http://schemas.openxmlformats.org/officeDocument/2006/relationships/slideMaster" Target="slideMasters/slideMaster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4" name="Google Shape;4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" name="Google Shape;5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6" name="Google Shape;6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7" name="Google Shape;7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8" name="Google Shape;8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9" name="Google Shape;9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0" name="Google Shape;10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3" name="Google Shape;13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4" name="Google Shape;14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5" name="Google Shape;15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6" name="Google Shape;16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7" name="Google Shape;17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8" name="Google Shape;18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9" name="Google Shape;19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20" name="Google Shape;20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21" name="Google Shape;21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22" name="Google Shape;22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23" name="Google Shape;23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24" name="Google Shape;24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25" name="Google Shape;25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26" name="Google Shape;26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27" name="Google Shape;27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28" name="Google Shape;28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29" name="Google Shape;29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0" name="Google Shape;30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1" name="Google Shape;31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2" name="Google Shape;32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3" name="Google Shape;33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5" name="Google Shape;35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6" name="Google Shape;36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7" name="Google Shape;37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8" name="Google Shape;38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9" name="Google Shape;39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40" name="Google Shape;40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41" name="Google Shape;41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42" name="Google Shape;42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43" name="Google Shape;43;n"/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44" name="Google Shape;4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08300" cy="39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45" name="Google Shape;45;n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46" name="Google Shape;4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900" cy="40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n"/>
          <p:cNvSpPr txBox="1"/>
          <p:nvPr/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48" name="Google Shape;4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08300" cy="39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1" name="Google Shape;126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262" name="Google Shape;126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800" cy="4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63" name="Google Shape;1263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082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2" name="Google Shape;127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800" cy="4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73" name="Google Shape;127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7" name="Google Shape;129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800" cy="4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98" name="Google Shape;129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" name="Google Shape;132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800" cy="4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1321" name="Google Shape;132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6" name="Google Shape;162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800" cy="4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1627" name="Google Shape;162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1" name="Google Shape;165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1652" name="Google Shape;1652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900" cy="40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1653" name="Google Shape;1653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08300" cy="39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Times New Roman"/>
              <a:buNone/>
            </a:pPr>
            <a:fld id="{00000000-1234-1234-1234-123412341234}" type="slidenum">
              <a:rPr lang="en-US" sz="1200"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2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" name="Google Shape;166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800" cy="4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1670" name="Google Shape;167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0" name="Google Shape;1690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800" cy="4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91" name="Google Shape;169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" name="Google Shape;1710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800" cy="4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1711" name="Google Shape;171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6" name="Google Shape;172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800" cy="40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27" name="Google Shape;172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6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4" name="Google Shape;1764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22900" cy="4051300"/>
          </a:xfrm>
          <a:prstGeom prst="rect">
            <a:avLst/>
          </a:prstGeom>
        </p:spPr>
        <p:txBody>
          <a:bodyPr spcFirstLastPara="1" wrap="square" lIns="90000" tIns="46800" rIns="90000" bIns="468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5" name="Google Shape;1765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85800"/>
            <a:ext cx="5981700" cy="3365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4" Type="http://schemas.openxmlformats.org/officeDocument/2006/relationships/image" Target="../media/image6.jp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g"/><Relationship Id="rId3" Type="http://schemas.openxmlformats.org/officeDocument/2006/relationships/image" Target="../media/image6.jp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6" Type="http://schemas.openxmlformats.org/officeDocument/2006/relationships/image" Target="../media/image16.png"/><Relationship Id="rId7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8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jp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4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jp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.jp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.jp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25.png"/><Relationship Id="rId5" Type="http://schemas.openxmlformats.org/officeDocument/2006/relationships/image" Target="../media/image5.png"/><Relationship Id="rId1" Type="http://schemas.openxmlformats.org/officeDocument/2006/relationships/slideMaster" Target="../slideMasters/slideMaster11.xml"/><Relationship Id="rId2" Type="http://schemas.openxmlformats.org/officeDocument/2006/relationships/image" Target="../media/image2.jpg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Relationship Id="rId2" Type="http://schemas.openxmlformats.org/officeDocument/2006/relationships/image" Target="../media/image2.jp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1" Type="http://schemas.openxmlformats.org/officeDocument/2006/relationships/slideMaster" Target="../slideMasters/slideMaster11.xml"/><Relationship Id="rId2" Type="http://schemas.openxmlformats.org/officeDocument/2006/relationships/image" Target="../media/image2.jpg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Relationship Id="rId2" Type="http://schemas.openxmlformats.org/officeDocument/2006/relationships/image" Target="../media/image6.jpg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Relationship Id="rId2" Type="http://schemas.openxmlformats.org/officeDocument/2006/relationships/image" Target="../media/image6.jp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4" Type="http://schemas.openxmlformats.org/officeDocument/2006/relationships/image" Target="../media/image6.jp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1" Type="http://schemas.openxmlformats.org/officeDocument/2006/relationships/slideMaster" Target="../slideMasters/slideMaster11.xml"/><Relationship Id="rId2" Type="http://schemas.openxmlformats.org/officeDocument/2006/relationships/image" Target="../media/image26.jpg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Relationship Id="rId2" Type="http://schemas.openxmlformats.org/officeDocument/2006/relationships/image" Target="../media/image26.jpg"/><Relationship Id="rId3" Type="http://schemas.openxmlformats.org/officeDocument/2006/relationships/image" Target="../media/image6.jpg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28.png"/><Relationship Id="rId3" Type="http://schemas.openxmlformats.org/officeDocument/2006/relationships/image" Target="../media/image29.png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28.png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30.png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30.png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30.png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30.png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30.png"/><Relationship Id="rId3" Type="http://schemas.openxmlformats.org/officeDocument/2006/relationships/image" Target="../media/image31.png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30.png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32.png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Relationship Id="rId2" Type="http://schemas.openxmlformats.org/officeDocument/2006/relationships/image" Target="../media/image3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one">
  <p:cSld name="Title slide one">
    <p:bg>
      <p:bgPr>
        <a:solidFill>
          <a:schemeClr val="lt1"/>
        </a:solid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g1863439fb73_1_52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51181" y="-770"/>
            <a:ext cx="12294361" cy="6923278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g1863439fb73_1_5225"/>
          <p:cNvSpPr txBox="1">
            <a:spLocks noGrp="1"/>
          </p:cNvSpPr>
          <p:nvPr>
            <p:ph type="body" idx="1"/>
          </p:nvPr>
        </p:nvSpPr>
        <p:spPr>
          <a:xfrm>
            <a:off x="1605757" y="1992086"/>
            <a:ext cx="8980500" cy="12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88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90" name="Google Shape;90;g1863439fb73_1_5225"/>
          <p:cNvGrpSpPr/>
          <p:nvPr/>
        </p:nvGrpSpPr>
        <p:grpSpPr>
          <a:xfrm>
            <a:off x="354485" y="5457944"/>
            <a:ext cx="11265317" cy="859967"/>
            <a:chOff x="309790" y="5457944"/>
            <a:chExt cx="11265317" cy="859967"/>
          </a:xfrm>
        </p:grpSpPr>
        <p:pic>
          <p:nvPicPr>
            <p:cNvPr id="91" name="Google Shape;91;g1863439fb73_1_522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09790" y="5457944"/>
              <a:ext cx="3160486" cy="85996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2" name="Google Shape;92;g1863439fb73_1_5225"/>
            <p:cNvPicPr preferRelativeResize="0"/>
            <p:nvPr/>
          </p:nvPicPr>
          <p:blipFill rotWithShape="1">
            <a:blip r:embed="rId4" cstate="print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058104" y="5668971"/>
              <a:ext cx="3568699" cy="533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3" name="Google Shape;93;g1863439fb73_1_5225"/>
            <p:cNvPicPr preferRelativeResize="0"/>
            <p:nvPr/>
          </p:nvPicPr>
          <p:blipFill rotWithShape="1">
            <a:blip r:embed="rId5" cstate="print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414621" y="5627915"/>
              <a:ext cx="3160486" cy="53283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ext slide white background">
  <p:cSld name="1_Text slide white background">
    <p:bg>
      <p:bgPr>
        <a:solidFill>
          <a:schemeClr val="lt1"/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1"/>
          <p:cNvSpPr txBox="1">
            <a:spLocks noGrp="1"/>
          </p:cNvSpPr>
          <p:nvPr>
            <p:ph type="body" idx="1"/>
          </p:nvPr>
        </p:nvSpPr>
        <p:spPr>
          <a:xfrm>
            <a:off x="473529" y="1284289"/>
            <a:ext cx="11244900" cy="45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96" name="Google Shape;96;p2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952882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21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00" cy="5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8" name="Google Shape;98;p21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light swoosh &amp; footer ">
  <p:cSld name="Text slide light swoosh &amp; footer ">
    <p:bg>
      <p:bgPr>
        <a:solidFill>
          <a:schemeClr val="lt1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g1863439fb73_1_5415"/>
          <p:cNvPicPr preferRelativeResize="0"/>
          <p:nvPr/>
        </p:nvPicPr>
        <p:blipFill rotWithShape="1">
          <a:blip r:embed="rId2">
            <a:alphaModFix amt="25000"/>
          </a:blip>
          <a:srcRect/>
          <a:stretch/>
        </p:blipFill>
        <p:spPr>
          <a:xfrm>
            <a:off x="-51181" y="-770"/>
            <a:ext cx="12294361" cy="6144506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g1863439fb73_1_5415"/>
          <p:cNvSpPr txBox="1">
            <a:spLocks noGrp="1"/>
          </p:cNvSpPr>
          <p:nvPr>
            <p:ph type="body" idx="1"/>
          </p:nvPr>
        </p:nvSpPr>
        <p:spPr>
          <a:xfrm>
            <a:off x="473529" y="1284289"/>
            <a:ext cx="11244900" cy="45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g1863439fb73_1_5415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03" name="Google Shape;103;g1863439fb73_1_54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143740"/>
            <a:ext cx="12192000" cy="714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1863439fb73_1_54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2192000" cy="952882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g1863439fb73_1_5415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00" cy="5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106" name="Google Shape;106;g1863439fb73_1_5415"/>
          <p:cNvGrpSpPr/>
          <p:nvPr/>
        </p:nvGrpSpPr>
        <p:grpSpPr>
          <a:xfrm>
            <a:off x="1768068" y="6230825"/>
            <a:ext cx="8394607" cy="548640"/>
            <a:chOff x="1898697" y="6230825"/>
            <a:chExt cx="8394607" cy="548640"/>
          </a:xfrm>
        </p:grpSpPr>
        <p:pic>
          <p:nvPicPr>
            <p:cNvPr id="107" name="Google Shape;107;g1863439fb73_1_541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8275589" y="6325373"/>
              <a:ext cx="2017715" cy="3401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8" name="Google Shape;108;g1863439fb73_1_5415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898697" y="6230825"/>
              <a:ext cx="2017714" cy="5486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9" name="Google Shape;109;g1863439fb73_1_5415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880637" y="6356393"/>
              <a:ext cx="2278324" cy="34029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light swoosh background">
  <p:cSld name="Text slide light swoosh background">
    <p:bg>
      <p:bgPr>
        <a:solidFill>
          <a:schemeClr val="lt1"/>
        </a:solid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g1863439fb73_1_5426"/>
          <p:cNvPicPr preferRelativeResize="0"/>
          <p:nvPr/>
        </p:nvPicPr>
        <p:blipFill rotWithShape="1">
          <a:blip r:embed="rId2">
            <a:alphaModFix amt="25000"/>
          </a:blip>
          <a:srcRect/>
          <a:stretch/>
        </p:blipFill>
        <p:spPr>
          <a:xfrm>
            <a:off x="-51181" y="706868"/>
            <a:ext cx="12294361" cy="6144506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g1863439fb73_1_5426"/>
          <p:cNvSpPr txBox="1">
            <a:spLocks noGrp="1"/>
          </p:cNvSpPr>
          <p:nvPr>
            <p:ph type="body" idx="1"/>
          </p:nvPr>
        </p:nvSpPr>
        <p:spPr>
          <a:xfrm>
            <a:off x="473529" y="1284289"/>
            <a:ext cx="11244900" cy="45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3" name="Google Shape;113;g1863439fb73_1_5426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14" name="Google Shape;114;g1863439fb73_1_54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952882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g1863439fb73_1_5426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00" cy="5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w/Dark Background 2">
  <p:cSld name="Title Slide w/Dark Background_2">
    <p:bg>
      <p:bgPr>
        <a:solidFill>
          <a:schemeClr val="lt1"/>
        </a:solid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Google Shape;117;g1863439fb73_1_5432"/>
          <p:cNvGrpSpPr/>
          <p:nvPr/>
        </p:nvGrpSpPr>
        <p:grpSpPr>
          <a:xfrm>
            <a:off x="-201751" y="-141194"/>
            <a:ext cx="12586277" cy="7136550"/>
            <a:chOff x="-151316" y="-141194"/>
            <a:chExt cx="9439944" cy="7136550"/>
          </a:xfrm>
        </p:grpSpPr>
        <p:grpSp>
          <p:nvGrpSpPr>
            <p:cNvPr id="118" name="Google Shape;118;g1863439fb73_1_5432"/>
            <p:cNvGrpSpPr/>
            <p:nvPr/>
          </p:nvGrpSpPr>
          <p:grpSpPr>
            <a:xfrm>
              <a:off x="457731" y="6873219"/>
              <a:ext cx="8226688" cy="122137"/>
              <a:chOff x="457731" y="6582508"/>
              <a:chExt cx="8226688" cy="486600"/>
            </a:xfrm>
          </p:grpSpPr>
          <p:cxnSp>
            <p:nvCxnSpPr>
              <p:cNvPr id="119" name="Google Shape;119;g1863439fb73_1_5432"/>
              <p:cNvCxnSpPr/>
              <p:nvPr/>
            </p:nvCxnSpPr>
            <p:spPr>
              <a:xfrm>
                <a:off x="457731" y="6582508"/>
                <a:ext cx="0" cy="486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20" name="Google Shape;120;g1863439fb73_1_5432"/>
              <p:cNvCxnSpPr/>
              <p:nvPr/>
            </p:nvCxnSpPr>
            <p:spPr>
              <a:xfrm>
                <a:off x="8684419" y="6582508"/>
                <a:ext cx="0" cy="486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121" name="Google Shape;121;g1863439fb73_1_5432"/>
              <p:cNvGrpSpPr/>
              <p:nvPr/>
            </p:nvGrpSpPr>
            <p:grpSpPr>
              <a:xfrm>
                <a:off x="7986158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122" name="Google Shape;122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23" name="Google Shape;123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24" name="Google Shape;124;g1863439fb73_1_5432"/>
              <p:cNvGrpSpPr/>
              <p:nvPr/>
            </p:nvGrpSpPr>
            <p:grpSpPr>
              <a:xfrm>
                <a:off x="7287901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125" name="Google Shape;125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26" name="Google Shape;126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27" name="Google Shape;127;g1863439fb73_1_5432"/>
              <p:cNvGrpSpPr/>
              <p:nvPr/>
            </p:nvGrpSpPr>
            <p:grpSpPr>
              <a:xfrm>
                <a:off x="6589644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128" name="Google Shape;128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29" name="Google Shape;129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30" name="Google Shape;130;g1863439fb73_1_5432"/>
              <p:cNvGrpSpPr/>
              <p:nvPr/>
            </p:nvGrpSpPr>
            <p:grpSpPr>
              <a:xfrm>
                <a:off x="5891387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131" name="Google Shape;131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32" name="Google Shape;132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33" name="Google Shape;133;g1863439fb73_1_5432"/>
              <p:cNvGrpSpPr/>
              <p:nvPr/>
            </p:nvGrpSpPr>
            <p:grpSpPr>
              <a:xfrm>
                <a:off x="5193130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134" name="Google Shape;134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35" name="Google Shape;135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36" name="Google Shape;136;g1863439fb73_1_5432"/>
              <p:cNvGrpSpPr/>
              <p:nvPr/>
            </p:nvGrpSpPr>
            <p:grpSpPr>
              <a:xfrm>
                <a:off x="4494873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137" name="Google Shape;137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38" name="Google Shape;138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39" name="Google Shape;139;g1863439fb73_1_5432"/>
              <p:cNvGrpSpPr/>
              <p:nvPr/>
            </p:nvGrpSpPr>
            <p:grpSpPr>
              <a:xfrm>
                <a:off x="3796616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140" name="Google Shape;140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41" name="Google Shape;141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42" name="Google Shape;142;g1863439fb73_1_5432"/>
              <p:cNvGrpSpPr/>
              <p:nvPr/>
            </p:nvGrpSpPr>
            <p:grpSpPr>
              <a:xfrm>
                <a:off x="3098359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143" name="Google Shape;143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44" name="Google Shape;144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45" name="Google Shape;145;g1863439fb73_1_5432"/>
              <p:cNvGrpSpPr/>
              <p:nvPr/>
            </p:nvGrpSpPr>
            <p:grpSpPr>
              <a:xfrm>
                <a:off x="2400102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146" name="Google Shape;146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47" name="Google Shape;147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48" name="Google Shape;148;g1863439fb73_1_5432"/>
              <p:cNvGrpSpPr/>
              <p:nvPr/>
            </p:nvGrpSpPr>
            <p:grpSpPr>
              <a:xfrm>
                <a:off x="1701845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149" name="Google Shape;149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50" name="Google Shape;150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51" name="Google Shape;151;g1863439fb73_1_5432"/>
              <p:cNvGrpSpPr/>
              <p:nvPr/>
            </p:nvGrpSpPr>
            <p:grpSpPr>
              <a:xfrm>
                <a:off x="1003588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152" name="Google Shape;152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53" name="Google Shape;153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154" name="Google Shape;154;g1863439fb73_1_5432"/>
            <p:cNvGrpSpPr/>
            <p:nvPr/>
          </p:nvGrpSpPr>
          <p:grpSpPr>
            <a:xfrm>
              <a:off x="-151316" y="392956"/>
              <a:ext cx="122137" cy="6067305"/>
              <a:chOff x="-238866" y="392956"/>
              <a:chExt cx="122137" cy="6067305"/>
            </a:xfrm>
          </p:grpSpPr>
          <p:cxnSp>
            <p:nvCxnSpPr>
              <p:cNvPr id="155" name="Google Shape;155;g1863439fb73_1_5432"/>
              <p:cNvCxnSpPr/>
              <p:nvPr/>
            </p:nvCxnSpPr>
            <p:spPr>
              <a:xfrm>
                <a:off x="-177809" y="392956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156" name="Google Shape;156;g1863439fb73_1_5432"/>
              <p:cNvGrpSpPr/>
              <p:nvPr/>
            </p:nvGrpSpPr>
            <p:grpSpPr>
              <a:xfrm rot="5400000">
                <a:off x="-253998" y="5940698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57" name="Google Shape;157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58" name="Google Shape;158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59" name="Google Shape;159;g1863439fb73_1_5432"/>
              <p:cNvGrpSpPr/>
              <p:nvPr/>
            </p:nvGrpSpPr>
            <p:grpSpPr>
              <a:xfrm rot="5400000">
                <a:off x="-253998" y="5467056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60" name="Google Shape;160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61" name="Google Shape;161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62" name="Google Shape;162;g1863439fb73_1_5432"/>
              <p:cNvGrpSpPr/>
              <p:nvPr/>
            </p:nvGrpSpPr>
            <p:grpSpPr>
              <a:xfrm rot="5400000">
                <a:off x="-253998" y="4993414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63" name="Google Shape;163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64" name="Google Shape;164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65" name="Google Shape;165;g1863439fb73_1_5432"/>
              <p:cNvGrpSpPr/>
              <p:nvPr/>
            </p:nvGrpSpPr>
            <p:grpSpPr>
              <a:xfrm rot="5400000">
                <a:off x="-253998" y="4519772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66" name="Google Shape;166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67" name="Google Shape;167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68" name="Google Shape;168;g1863439fb73_1_5432"/>
              <p:cNvGrpSpPr/>
              <p:nvPr/>
            </p:nvGrpSpPr>
            <p:grpSpPr>
              <a:xfrm rot="5400000">
                <a:off x="-253998" y="4046130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69" name="Google Shape;169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70" name="Google Shape;170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71" name="Google Shape;171;g1863439fb73_1_5432"/>
              <p:cNvGrpSpPr/>
              <p:nvPr/>
            </p:nvGrpSpPr>
            <p:grpSpPr>
              <a:xfrm rot="5400000">
                <a:off x="-253998" y="3572488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72" name="Google Shape;172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73" name="Google Shape;173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74" name="Google Shape;174;g1863439fb73_1_5432"/>
              <p:cNvGrpSpPr/>
              <p:nvPr/>
            </p:nvGrpSpPr>
            <p:grpSpPr>
              <a:xfrm rot="5400000">
                <a:off x="-253998" y="3098846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75" name="Google Shape;175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76" name="Google Shape;176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77" name="Google Shape;177;g1863439fb73_1_5432"/>
              <p:cNvGrpSpPr/>
              <p:nvPr/>
            </p:nvGrpSpPr>
            <p:grpSpPr>
              <a:xfrm rot="5400000">
                <a:off x="-253998" y="2625204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78" name="Google Shape;178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79" name="Google Shape;179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80" name="Google Shape;180;g1863439fb73_1_5432"/>
              <p:cNvGrpSpPr/>
              <p:nvPr/>
            </p:nvGrpSpPr>
            <p:grpSpPr>
              <a:xfrm rot="5400000">
                <a:off x="-253998" y="2151562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81" name="Google Shape;181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82" name="Google Shape;182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83" name="Google Shape;183;g1863439fb73_1_5432"/>
              <p:cNvGrpSpPr/>
              <p:nvPr/>
            </p:nvGrpSpPr>
            <p:grpSpPr>
              <a:xfrm rot="5400000">
                <a:off x="-253998" y="1677920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84" name="Google Shape;184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85" name="Google Shape;185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86" name="Google Shape;186;g1863439fb73_1_5432"/>
              <p:cNvGrpSpPr/>
              <p:nvPr/>
            </p:nvGrpSpPr>
            <p:grpSpPr>
              <a:xfrm rot="5400000">
                <a:off x="-253998" y="997329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87" name="Google Shape;187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88" name="Google Shape;188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cxnSp>
            <p:nvCxnSpPr>
              <p:cNvPr id="189" name="Google Shape;189;g1863439fb73_1_5432"/>
              <p:cNvCxnSpPr/>
              <p:nvPr/>
            </p:nvCxnSpPr>
            <p:spPr>
              <a:xfrm>
                <a:off x="-177809" y="6338161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190" name="Google Shape;190;g1863439fb73_1_5432"/>
            <p:cNvGrpSpPr/>
            <p:nvPr/>
          </p:nvGrpSpPr>
          <p:grpSpPr>
            <a:xfrm>
              <a:off x="9166491" y="392956"/>
              <a:ext cx="122137" cy="6067305"/>
              <a:chOff x="-238866" y="392956"/>
              <a:chExt cx="122137" cy="6067305"/>
            </a:xfrm>
          </p:grpSpPr>
          <p:cxnSp>
            <p:nvCxnSpPr>
              <p:cNvPr id="191" name="Google Shape;191;g1863439fb73_1_5432"/>
              <p:cNvCxnSpPr/>
              <p:nvPr/>
            </p:nvCxnSpPr>
            <p:spPr>
              <a:xfrm>
                <a:off x="-177809" y="392956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192" name="Google Shape;192;g1863439fb73_1_5432"/>
              <p:cNvGrpSpPr/>
              <p:nvPr/>
            </p:nvGrpSpPr>
            <p:grpSpPr>
              <a:xfrm rot="5400000">
                <a:off x="-253998" y="5940698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93" name="Google Shape;193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94" name="Google Shape;194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95" name="Google Shape;195;g1863439fb73_1_5432"/>
              <p:cNvGrpSpPr/>
              <p:nvPr/>
            </p:nvGrpSpPr>
            <p:grpSpPr>
              <a:xfrm rot="5400000">
                <a:off x="-253998" y="5467056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96" name="Google Shape;196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97" name="Google Shape;197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98" name="Google Shape;198;g1863439fb73_1_5432"/>
              <p:cNvGrpSpPr/>
              <p:nvPr/>
            </p:nvGrpSpPr>
            <p:grpSpPr>
              <a:xfrm rot="5400000">
                <a:off x="-253998" y="4993414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199" name="Google Shape;199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00" name="Google Shape;200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01" name="Google Shape;201;g1863439fb73_1_5432"/>
              <p:cNvGrpSpPr/>
              <p:nvPr/>
            </p:nvGrpSpPr>
            <p:grpSpPr>
              <a:xfrm rot="5400000">
                <a:off x="-253998" y="4519772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202" name="Google Shape;202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03" name="Google Shape;203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04" name="Google Shape;204;g1863439fb73_1_5432"/>
              <p:cNvGrpSpPr/>
              <p:nvPr/>
            </p:nvGrpSpPr>
            <p:grpSpPr>
              <a:xfrm rot="5400000">
                <a:off x="-253998" y="4046130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205" name="Google Shape;205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06" name="Google Shape;206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07" name="Google Shape;207;g1863439fb73_1_5432"/>
              <p:cNvGrpSpPr/>
              <p:nvPr/>
            </p:nvGrpSpPr>
            <p:grpSpPr>
              <a:xfrm rot="5400000">
                <a:off x="-253998" y="3572488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208" name="Google Shape;208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09" name="Google Shape;209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10" name="Google Shape;210;g1863439fb73_1_5432"/>
              <p:cNvGrpSpPr/>
              <p:nvPr/>
            </p:nvGrpSpPr>
            <p:grpSpPr>
              <a:xfrm rot="5400000">
                <a:off x="-253998" y="3098846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211" name="Google Shape;211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12" name="Google Shape;212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13" name="Google Shape;213;g1863439fb73_1_5432"/>
              <p:cNvGrpSpPr/>
              <p:nvPr/>
            </p:nvGrpSpPr>
            <p:grpSpPr>
              <a:xfrm rot="5400000">
                <a:off x="-253998" y="2625204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214" name="Google Shape;214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15" name="Google Shape;215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16" name="Google Shape;216;g1863439fb73_1_5432"/>
              <p:cNvGrpSpPr/>
              <p:nvPr/>
            </p:nvGrpSpPr>
            <p:grpSpPr>
              <a:xfrm rot="5400000">
                <a:off x="-253998" y="2151562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217" name="Google Shape;217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18" name="Google Shape;218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19" name="Google Shape;219;g1863439fb73_1_5432"/>
              <p:cNvGrpSpPr/>
              <p:nvPr/>
            </p:nvGrpSpPr>
            <p:grpSpPr>
              <a:xfrm rot="5400000">
                <a:off x="-253998" y="1677920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220" name="Google Shape;220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21" name="Google Shape;221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22" name="Google Shape;222;g1863439fb73_1_5432"/>
              <p:cNvGrpSpPr/>
              <p:nvPr/>
            </p:nvGrpSpPr>
            <p:grpSpPr>
              <a:xfrm rot="5400000">
                <a:off x="-253998" y="997329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223" name="Google Shape;223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24" name="Google Shape;224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cxnSp>
            <p:nvCxnSpPr>
              <p:cNvPr id="225" name="Google Shape;225;g1863439fb73_1_5432"/>
              <p:cNvCxnSpPr/>
              <p:nvPr/>
            </p:nvCxnSpPr>
            <p:spPr>
              <a:xfrm>
                <a:off x="-177809" y="6338161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226" name="Google Shape;226;g1863439fb73_1_5432"/>
            <p:cNvGrpSpPr/>
            <p:nvPr/>
          </p:nvGrpSpPr>
          <p:grpSpPr>
            <a:xfrm>
              <a:off x="457731" y="-141194"/>
              <a:ext cx="8226688" cy="122137"/>
              <a:chOff x="457731" y="6582508"/>
              <a:chExt cx="8226688" cy="486600"/>
            </a:xfrm>
          </p:grpSpPr>
          <p:cxnSp>
            <p:nvCxnSpPr>
              <p:cNvPr id="227" name="Google Shape;227;g1863439fb73_1_5432"/>
              <p:cNvCxnSpPr/>
              <p:nvPr/>
            </p:nvCxnSpPr>
            <p:spPr>
              <a:xfrm>
                <a:off x="457731" y="6582508"/>
                <a:ext cx="0" cy="486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28" name="Google Shape;228;g1863439fb73_1_5432"/>
              <p:cNvCxnSpPr/>
              <p:nvPr/>
            </p:nvCxnSpPr>
            <p:spPr>
              <a:xfrm>
                <a:off x="8684419" y="6582508"/>
                <a:ext cx="0" cy="486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229" name="Google Shape;229;g1863439fb73_1_5432"/>
              <p:cNvGrpSpPr/>
              <p:nvPr/>
            </p:nvGrpSpPr>
            <p:grpSpPr>
              <a:xfrm>
                <a:off x="7986158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30" name="Google Shape;230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31" name="Google Shape;231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32" name="Google Shape;232;g1863439fb73_1_5432"/>
              <p:cNvGrpSpPr/>
              <p:nvPr/>
            </p:nvGrpSpPr>
            <p:grpSpPr>
              <a:xfrm>
                <a:off x="7287901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33" name="Google Shape;233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34" name="Google Shape;234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35" name="Google Shape;235;g1863439fb73_1_5432"/>
              <p:cNvGrpSpPr/>
              <p:nvPr/>
            </p:nvGrpSpPr>
            <p:grpSpPr>
              <a:xfrm>
                <a:off x="6589644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36" name="Google Shape;236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37" name="Google Shape;237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38" name="Google Shape;238;g1863439fb73_1_5432"/>
              <p:cNvGrpSpPr/>
              <p:nvPr/>
            </p:nvGrpSpPr>
            <p:grpSpPr>
              <a:xfrm>
                <a:off x="5891387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39" name="Google Shape;239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40" name="Google Shape;240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41" name="Google Shape;241;g1863439fb73_1_5432"/>
              <p:cNvGrpSpPr/>
              <p:nvPr/>
            </p:nvGrpSpPr>
            <p:grpSpPr>
              <a:xfrm>
                <a:off x="5193130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42" name="Google Shape;242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43" name="Google Shape;243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44" name="Google Shape;244;g1863439fb73_1_5432"/>
              <p:cNvGrpSpPr/>
              <p:nvPr/>
            </p:nvGrpSpPr>
            <p:grpSpPr>
              <a:xfrm>
                <a:off x="4494873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45" name="Google Shape;245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46" name="Google Shape;246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47" name="Google Shape;247;g1863439fb73_1_5432"/>
              <p:cNvGrpSpPr/>
              <p:nvPr/>
            </p:nvGrpSpPr>
            <p:grpSpPr>
              <a:xfrm>
                <a:off x="3796616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48" name="Google Shape;248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49" name="Google Shape;249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50" name="Google Shape;250;g1863439fb73_1_5432"/>
              <p:cNvGrpSpPr/>
              <p:nvPr/>
            </p:nvGrpSpPr>
            <p:grpSpPr>
              <a:xfrm>
                <a:off x="3098359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51" name="Google Shape;251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52" name="Google Shape;252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53" name="Google Shape;253;g1863439fb73_1_5432"/>
              <p:cNvGrpSpPr/>
              <p:nvPr/>
            </p:nvGrpSpPr>
            <p:grpSpPr>
              <a:xfrm>
                <a:off x="2400102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54" name="Google Shape;254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55" name="Google Shape;255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56" name="Google Shape;256;g1863439fb73_1_5432"/>
              <p:cNvGrpSpPr/>
              <p:nvPr/>
            </p:nvGrpSpPr>
            <p:grpSpPr>
              <a:xfrm>
                <a:off x="1701845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57" name="Google Shape;257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58" name="Google Shape;258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59" name="Google Shape;259;g1863439fb73_1_5432"/>
              <p:cNvGrpSpPr/>
              <p:nvPr/>
            </p:nvGrpSpPr>
            <p:grpSpPr>
              <a:xfrm>
                <a:off x="1003588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60" name="Google Shape;260;g1863439fb73_1_5432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61" name="Google Shape;261;g1863439fb73_1_5432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</p:grpSp>
      <p:pic>
        <p:nvPicPr>
          <p:cNvPr id="262" name="Google Shape;262;g1863439fb73_1_5432" descr="DOE_Office_Science_white.png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43692" y="408349"/>
            <a:ext cx="1769533" cy="5883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g1863439fb73_1_5432" descr="A picture containing drawing&#10;&#10;Description automatically generated"/>
          <p:cNvPicPr preferRelativeResize="0"/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0149" y="323748"/>
            <a:ext cx="3200400" cy="722376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g1863439fb73_1_5432"/>
          <p:cNvSpPr txBox="1">
            <a:spLocks noGrp="1"/>
          </p:cNvSpPr>
          <p:nvPr>
            <p:ph type="sldNum" idx="12"/>
          </p:nvPr>
        </p:nvSpPr>
        <p:spPr>
          <a:xfrm>
            <a:off x="10947575" y="6360128"/>
            <a:ext cx="731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65" name="Google Shape;265;g1863439fb73_1_54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33297" y="6321675"/>
            <a:ext cx="12271525" cy="59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g1863439fb73_1_543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9675" y="6380075"/>
            <a:ext cx="2732749" cy="45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g1863439fb73_1_543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90600" y="6380075"/>
            <a:ext cx="3082358" cy="45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g1863439fb73_1_543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24525" y="6342948"/>
            <a:ext cx="731700" cy="551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g1863439fb73_1_54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28692" y="-28695"/>
            <a:ext cx="12271525" cy="59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w/Dark Background 3">
  <p:cSld name="Title Slide w/Dark Background_3">
    <p:bg>
      <p:bgPr>
        <a:solidFill>
          <a:schemeClr val="lt1"/>
        </a:solidFill>
        <a:effectLst/>
      </p:bgPr>
    </p:bg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1" name="Google Shape;271;g1863439fb73_1_5586"/>
          <p:cNvGrpSpPr/>
          <p:nvPr/>
        </p:nvGrpSpPr>
        <p:grpSpPr>
          <a:xfrm>
            <a:off x="-201751" y="-141194"/>
            <a:ext cx="12586277" cy="7136550"/>
            <a:chOff x="-151316" y="-141194"/>
            <a:chExt cx="9439944" cy="7136550"/>
          </a:xfrm>
        </p:grpSpPr>
        <p:grpSp>
          <p:nvGrpSpPr>
            <p:cNvPr id="272" name="Google Shape;272;g1863439fb73_1_5586"/>
            <p:cNvGrpSpPr/>
            <p:nvPr/>
          </p:nvGrpSpPr>
          <p:grpSpPr>
            <a:xfrm>
              <a:off x="457731" y="6873219"/>
              <a:ext cx="8226688" cy="122137"/>
              <a:chOff x="457731" y="6582508"/>
              <a:chExt cx="8226688" cy="486600"/>
            </a:xfrm>
          </p:grpSpPr>
          <p:cxnSp>
            <p:nvCxnSpPr>
              <p:cNvPr id="273" name="Google Shape;273;g1863439fb73_1_5586"/>
              <p:cNvCxnSpPr/>
              <p:nvPr/>
            </p:nvCxnSpPr>
            <p:spPr>
              <a:xfrm>
                <a:off x="457731" y="6582508"/>
                <a:ext cx="0" cy="486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274" name="Google Shape;274;g1863439fb73_1_5586"/>
              <p:cNvCxnSpPr/>
              <p:nvPr/>
            </p:nvCxnSpPr>
            <p:spPr>
              <a:xfrm>
                <a:off x="8684419" y="6582508"/>
                <a:ext cx="0" cy="486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275" name="Google Shape;275;g1863439fb73_1_5586"/>
              <p:cNvGrpSpPr/>
              <p:nvPr/>
            </p:nvGrpSpPr>
            <p:grpSpPr>
              <a:xfrm>
                <a:off x="7986158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76" name="Google Shape;276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77" name="Google Shape;277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78" name="Google Shape;278;g1863439fb73_1_5586"/>
              <p:cNvGrpSpPr/>
              <p:nvPr/>
            </p:nvGrpSpPr>
            <p:grpSpPr>
              <a:xfrm>
                <a:off x="7287901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79" name="Google Shape;279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80" name="Google Shape;280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81" name="Google Shape;281;g1863439fb73_1_5586"/>
              <p:cNvGrpSpPr/>
              <p:nvPr/>
            </p:nvGrpSpPr>
            <p:grpSpPr>
              <a:xfrm>
                <a:off x="6589644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82" name="Google Shape;282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83" name="Google Shape;283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84" name="Google Shape;284;g1863439fb73_1_5586"/>
              <p:cNvGrpSpPr/>
              <p:nvPr/>
            </p:nvGrpSpPr>
            <p:grpSpPr>
              <a:xfrm>
                <a:off x="5891387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85" name="Google Shape;285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86" name="Google Shape;286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87" name="Google Shape;287;g1863439fb73_1_5586"/>
              <p:cNvGrpSpPr/>
              <p:nvPr/>
            </p:nvGrpSpPr>
            <p:grpSpPr>
              <a:xfrm>
                <a:off x="5193130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88" name="Google Shape;288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89" name="Google Shape;289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90" name="Google Shape;290;g1863439fb73_1_5586"/>
              <p:cNvGrpSpPr/>
              <p:nvPr/>
            </p:nvGrpSpPr>
            <p:grpSpPr>
              <a:xfrm>
                <a:off x="4494873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91" name="Google Shape;291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92" name="Google Shape;292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93" name="Google Shape;293;g1863439fb73_1_5586"/>
              <p:cNvGrpSpPr/>
              <p:nvPr/>
            </p:nvGrpSpPr>
            <p:grpSpPr>
              <a:xfrm>
                <a:off x="3796616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94" name="Google Shape;294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95" name="Google Shape;295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96" name="Google Shape;296;g1863439fb73_1_5586"/>
              <p:cNvGrpSpPr/>
              <p:nvPr/>
            </p:nvGrpSpPr>
            <p:grpSpPr>
              <a:xfrm>
                <a:off x="3098359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297" name="Google Shape;297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298" name="Google Shape;298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299" name="Google Shape;299;g1863439fb73_1_5586"/>
              <p:cNvGrpSpPr/>
              <p:nvPr/>
            </p:nvGrpSpPr>
            <p:grpSpPr>
              <a:xfrm>
                <a:off x="2400102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300" name="Google Shape;300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01" name="Google Shape;301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02" name="Google Shape;302;g1863439fb73_1_5586"/>
              <p:cNvGrpSpPr/>
              <p:nvPr/>
            </p:nvGrpSpPr>
            <p:grpSpPr>
              <a:xfrm>
                <a:off x="1701845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303" name="Google Shape;303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04" name="Google Shape;304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05" name="Google Shape;305;g1863439fb73_1_5586"/>
              <p:cNvGrpSpPr/>
              <p:nvPr/>
            </p:nvGrpSpPr>
            <p:grpSpPr>
              <a:xfrm>
                <a:off x="1003588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306" name="Google Shape;306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07" name="Google Shape;307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308" name="Google Shape;308;g1863439fb73_1_5586"/>
            <p:cNvGrpSpPr/>
            <p:nvPr/>
          </p:nvGrpSpPr>
          <p:grpSpPr>
            <a:xfrm>
              <a:off x="-151316" y="392956"/>
              <a:ext cx="122137" cy="6067305"/>
              <a:chOff x="-238866" y="392956"/>
              <a:chExt cx="122137" cy="6067305"/>
            </a:xfrm>
          </p:grpSpPr>
          <p:cxnSp>
            <p:nvCxnSpPr>
              <p:cNvPr id="309" name="Google Shape;309;g1863439fb73_1_5586"/>
              <p:cNvCxnSpPr/>
              <p:nvPr/>
            </p:nvCxnSpPr>
            <p:spPr>
              <a:xfrm>
                <a:off x="-177809" y="392956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310" name="Google Shape;310;g1863439fb73_1_5586"/>
              <p:cNvGrpSpPr/>
              <p:nvPr/>
            </p:nvGrpSpPr>
            <p:grpSpPr>
              <a:xfrm rot="5400000">
                <a:off x="-253998" y="5940698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11" name="Google Shape;311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12" name="Google Shape;312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13" name="Google Shape;313;g1863439fb73_1_5586"/>
              <p:cNvGrpSpPr/>
              <p:nvPr/>
            </p:nvGrpSpPr>
            <p:grpSpPr>
              <a:xfrm rot="5400000">
                <a:off x="-253998" y="5467056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14" name="Google Shape;314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15" name="Google Shape;315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16" name="Google Shape;316;g1863439fb73_1_5586"/>
              <p:cNvGrpSpPr/>
              <p:nvPr/>
            </p:nvGrpSpPr>
            <p:grpSpPr>
              <a:xfrm rot="5400000">
                <a:off x="-253998" y="4993414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17" name="Google Shape;317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18" name="Google Shape;318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19" name="Google Shape;319;g1863439fb73_1_5586"/>
              <p:cNvGrpSpPr/>
              <p:nvPr/>
            </p:nvGrpSpPr>
            <p:grpSpPr>
              <a:xfrm rot="5400000">
                <a:off x="-253998" y="4519772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20" name="Google Shape;320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21" name="Google Shape;321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22" name="Google Shape;322;g1863439fb73_1_5586"/>
              <p:cNvGrpSpPr/>
              <p:nvPr/>
            </p:nvGrpSpPr>
            <p:grpSpPr>
              <a:xfrm rot="5400000">
                <a:off x="-253998" y="4046130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23" name="Google Shape;323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24" name="Google Shape;324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25" name="Google Shape;325;g1863439fb73_1_5586"/>
              <p:cNvGrpSpPr/>
              <p:nvPr/>
            </p:nvGrpSpPr>
            <p:grpSpPr>
              <a:xfrm rot="5400000">
                <a:off x="-253998" y="3572488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26" name="Google Shape;326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27" name="Google Shape;327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28" name="Google Shape;328;g1863439fb73_1_5586"/>
              <p:cNvGrpSpPr/>
              <p:nvPr/>
            </p:nvGrpSpPr>
            <p:grpSpPr>
              <a:xfrm rot="5400000">
                <a:off x="-253998" y="3098846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29" name="Google Shape;329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30" name="Google Shape;330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31" name="Google Shape;331;g1863439fb73_1_5586"/>
              <p:cNvGrpSpPr/>
              <p:nvPr/>
            </p:nvGrpSpPr>
            <p:grpSpPr>
              <a:xfrm rot="5400000">
                <a:off x="-253998" y="2625204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32" name="Google Shape;332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33" name="Google Shape;333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34" name="Google Shape;334;g1863439fb73_1_5586"/>
              <p:cNvGrpSpPr/>
              <p:nvPr/>
            </p:nvGrpSpPr>
            <p:grpSpPr>
              <a:xfrm rot="5400000">
                <a:off x="-253998" y="2151562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35" name="Google Shape;335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36" name="Google Shape;336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37" name="Google Shape;337;g1863439fb73_1_5586"/>
              <p:cNvGrpSpPr/>
              <p:nvPr/>
            </p:nvGrpSpPr>
            <p:grpSpPr>
              <a:xfrm rot="5400000">
                <a:off x="-253998" y="1677920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38" name="Google Shape;338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39" name="Google Shape;339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40" name="Google Shape;340;g1863439fb73_1_5586"/>
              <p:cNvGrpSpPr/>
              <p:nvPr/>
            </p:nvGrpSpPr>
            <p:grpSpPr>
              <a:xfrm rot="5400000">
                <a:off x="-253998" y="997329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41" name="Google Shape;341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42" name="Google Shape;342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cxnSp>
            <p:nvCxnSpPr>
              <p:cNvPr id="343" name="Google Shape;343;g1863439fb73_1_5586"/>
              <p:cNvCxnSpPr/>
              <p:nvPr/>
            </p:nvCxnSpPr>
            <p:spPr>
              <a:xfrm>
                <a:off x="-177809" y="6338161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344" name="Google Shape;344;g1863439fb73_1_5586"/>
            <p:cNvGrpSpPr/>
            <p:nvPr/>
          </p:nvGrpSpPr>
          <p:grpSpPr>
            <a:xfrm>
              <a:off x="9166491" y="392956"/>
              <a:ext cx="122137" cy="6067305"/>
              <a:chOff x="-238866" y="392956"/>
              <a:chExt cx="122137" cy="6067305"/>
            </a:xfrm>
          </p:grpSpPr>
          <p:cxnSp>
            <p:nvCxnSpPr>
              <p:cNvPr id="345" name="Google Shape;345;g1863439fb73_1_5586"/>
              <p:cNvCxnSpPr/>
              <p:nvPr/>
            </p:nvCxnSpPr>
            <p:spPr>
              <a:xfrm>
                <a:off x="-177809" y="392956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346" name="Google Shape;346;g1863439fb73_1_5586"/>
              <p:cNvGrpSpPr/>
              <p:nvPr/>
            </p:nvGrpSpPr>
            <p:grpSpPr>
              <a:xfrm rot="5400000">
                <a:off x="-253998" y="5940698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47" name="Google Shape;347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48" name="Google Shape;348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49" name="Google Shape;349;g1863439fb73_1_5586"/>
              <p:cNvGrpSpPr/>
              <p:nvPr/>
            </p:nvGrpSpPr>
            <p:grpSpPr>
              <a:xfrm rot="5400000">
                <a:off x="-253998" y="5467056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50" name="Google Shape;350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51" name="Google Shape;351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52" name="Google Shape;352;g1863439fb73_1_5586"/>
              <p:cNvGrpSpPr/>
              <p:nvPr/>
            </p:nvGrpSpPr>
            <p:grpSpPr>
              <a:xfrm rot="5400000">
                <a:off x="-253998" y="4993414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53" name="Google Shape;353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54" name="Google Shape;354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55" name="Google Shape;355;g1863439fb73_1_5586"/>
              <p:cNvGrpSpPr/>
              <p:nvPr/>
            </p:nvGrpSpPr>
            <p:grpSpPr>
              <a:xfrm rot="5400000">
                <a:off x="-253998" y="4519772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56" name="Google Shape;356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57" name="Google Shape;357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58" name="Google Shape;358;g1863439fb73_1_5586"/>
              <p:cNvGrpSpPr/>
              <p:nvPr/>
            </p:nvGrpSpPr>
            <p:grpSpPr>
              <a:xfrm rot="5400000">
                <a:off x="-253998" y="4046130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59" name="Google Shape;359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60" name="Google Shape;360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61" name="Google Shape;361;g1863439fb73_1_5586"/>
              <p:cNvGrpSpPr/>
              <p:nvPr/>
            </p:nvGrpSpPr>
            <p:grpSpPr>
              <a:xfrm rot="5400000">
                <a:off x="-253998" y="3572488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62" name="Google Shape;362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63" name="Google Shape;363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64" name="Google Shape;364;g1863439fb73_1_5586"/>
              <p:cNvGrpSpPr/>
              <p:nvPr/>
            </p:nvGrpSpPr>
            <p:grpSpPr>
              <a:xfrm rot="5400000">
                <a:off x="-253998" y="3098846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65" name="Google Shape;365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66" name="Google Shape;366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67" name="Google Shape;367;g1863439fb73_1_5586"/>
              <p:cNvGrpSpPr/>
              <p:nvPr/>
            </p:nvGrpSpPr>
            <p:grpSpPr>
              <a:xfrm rot="5400000">
                <a:off x="-253998" y="2625204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68" name="Google Shape;368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69" name="Google Shape;369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70" name="Google Shape;370;g1863439fb73_1_5586"/>
              <p:cNvGrpSpPr/>
              <p:nvPr/>
            </p:nvGrpSpPr>
            <p:grpSpPr>
              <a:xfrm rot="5400000">
                <a:off x="-253998" y="2151562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71" name="Google Shape;371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72" name="Google Shape;372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73" name="Google Shape;373;g1863439fb73_1_5586"/>
              <p:cNvGrpSpPr/>
              <p:nvPr/>
            </p:nvGrpSpPr>
            <p:grpSpPr>
              <a:xfrm rot="5400000">
                <a:off x="-253998" y="1677920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74" name="Google Shape;374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75" name="Google Shape;375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76" name="Google Shape;376;g1863439fb73_1_5586"/>
              <p:cNvGrpSpPr/>
              <p:nvPr/>
            </p:nvGrpSpPr>
            <p:grpSpPr>
              <a:xfrm rot="5400000">
                <a:off x="-253998" y="997329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377" name="Google Shape;377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78" name="Google Shape;378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cxnSp>
            <p:nvCxnSpPr>
              <p:cNvPr id="379" name="Google Shape;379;g1863439fb73_1_5586"/>
              <p:cNvCxnSpPr/>
              <p:nvPr/>
            </p:nvCxnSpPr>
            <p:spPr>
              <a:xfrm>
                <a:off x="-177809" y="6338161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380" name="Google Shape;380;g1863439fb73_1_5586"/>
            <p:cNvGrpSpPr/>
            <p:nvPr/>
          </p:nvGrpSpPr>
          <p:grpSpPr>
            <a:xfrm>
              <a:off x="457731" y="-141194"/>
              <a:ext cx="8226688" cy="122137"/>
              <a:chOff x="457731" y="6582508"/>
              <a:chExt cx="8226688" cy="486600"/>
            </a:xfrm>
          </p:grpSpPr>
          <p:cxnSp>
            <p:nvCxnSpPr>
              <p:cNvPr id="381" name="Google Shape;381;g1863439fb73_1_5586"/>
              <p:cNvCxnSpPr/>
              <p:nvPr/>
            </p:nvCxnSpPr>
            <p:spPr>
              <a:xfrm>
                <a:off x="457731" y="6582508"/>
                <a:ext cx="0" cy="486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382" name="Google Shape;382;g1863439fb73_1_5586"/>
              <p:cNvCxnSpPr/>
              <p:nvPr/>
            </p:nvCxnSpPr>
            <p:spPr>
              <a:xfrm>
                <a:off x="8684419" y="6582508"/>
                <a:ext cx="0" cy="486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383" name="Google Shape;383;g1863439fb73_1_5586"/>
              <p:cNvGrpSpPr/>
              <p:nvPr/>
            </p:nvGrpSpPr>
            <p:grpSpPr>
              <a:xfrm>
                <a:off x="7986158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384" name="Google Shape;384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85" name="Google Shape;385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86" name="Google Shape;386;g1863439fb73_1_5586"/>
              <p:cNvGrpSpPr/>
              <p:nvPr/>
            </p:nvGrpSpPr>
            <p:grpSpPr>
              <a:xfrm>
                <a:off x="7287901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387" name="Google Shape;387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88" name="Google Shape;388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89" name="Google Shape;389;g1863439fb73_1_5586"/>
              <p:cNvGrpSpPr/>
              <p:nvPr/>
            </p:nvGrpSpPr>
            <p:grpSpPr>
              <a:xfrm>
                <a:off x="6589644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390" name="Google Shape;390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91" name="Google Shape;391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92" name="Google Shape;392;g1863439fb73_1_5586"/>
              <p:cNvGrpSpPr/>
              <p:nvPr/>
            </p:nvGrpSpPr>
            <p:grpSpPr>
              <a:xfrm>
                <a:off x="5891387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393" name="Google Shape;393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94" name="Google Shape;394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95" name="Google Shape;395;g1863439fb73_1_5586"/>
              <p:cNvGrpSpPr/>
              <p:nvPr/>
            </p:nvGrpSpPr>
            <p:grpSpPr>
              <a:xfrm>
                <a:off x="5193130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396" name="Google Shape;396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397" name="Google Shape;397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398" name="Google Shape;398;g1863439fb73_1_5586"/>
              <p:cNvGrpSpPr/>
              <p:nvPr/>
            </p:nvGrpSpPr>
            <p:grpSpPr>
              <a:xfrm>
                <a:off x="4494873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399" name="Google Shape;399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400" name="Google Shape;400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401" name="Google Shape;401;g1863439fb73_1_5586"/>
              <p:cNvGrpSpPr/>
              <p:nvPr/>
            </p:nvGrpSpPr>
            <p:grpSpPr>
              <a:xfrm>
                <a:off x="3796616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402" name="Google Shape;402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403" name="Google Shape;403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404" name="Google Shape;404;g1863439fb73_1_5586"/>
              <p:cNvGrpSpPr/>
              <p:nvPr/>
            </p:nvGrpSpPr>
            <p:grpSpPr>
              <a:xfrm>
                <a:off x="3098359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405" name="Google Shape;405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406" name="Google Shape;406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407" name="Google Shape;407;g1863439fb73_1_5586"/>
              <p:cNvGrpSpPr/>
              <p:nvPr/>
            </p:nvGrpSpPr>
            <p:grpSpPr>
              <a:xfrm>
                <a:off x="2400102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408" name="Google Shape;408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409" name="Google Shape;409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410" name="Google Shape;410;g1863439fb73_1_5586"/>
              <p:cNvGrpSpPr/>
              <p:nvPr/>
            </p:nvGrpSpPr>
            <p:grpSpPr>
              <a:xfrm>
                <a:off x="1701845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411" name="Google Shape;411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412" name="Google Shape;412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413" name="Google Shape;413;g1863439fb73_1_5586"/>
              <p:cNvGrpSpPr/>
              <p:nvPr/>
            </p:nvGrpSpPr>
            <p:grpSpPr>
              <a:xfrm>
                <a:off x="1003588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414" name="Google Shape;414;g1863439fb73_1_5586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415" name="Google Shape;415;g1863439fb73_1_5586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</p:grpSp>
      <p:pic>
        <p:nvPicPr>
          <p:cNvPr id="416" name="Google Shape;416;g1863439fb73_1_5586" descr="DOE_Office_Science_white.png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43692" y="408349"/>
            <a:ext cx="1769533" cy="588347"/>
          </a:xfrm>
          <a:prstGeom prst="rect">
            <a:avLst/>
          </a:prstGeom>
          <a:noFill/>
          <a:ln>
            <a:noFill/>
          </a:ln>
        </p:spPr>
      </p:pic>
      <p:pic>
        <p:nvPicPr>
          <p:cNvPr id="417" name="Google Shape;417;g1863439fb73_1_5586" descr="A picture containing drawing&#10;&#10;Description automatically generated"/>
          <p:cNvPicPr preferRelativeResize="0"/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0149" y="323748"/>
            <a:ext cx="3200400" cy="722376"/>
          </a:xfrm>
          <a:prstGeom prst="rect">
            <a:avLst/>
          </a:prstGeom>
          <a:noFill/>
          <a:ln>
            <a:noFill/>
          </a:ln>
        </p:spPr>
      </p:pic>
      <p:sp>
        <p:nvSpPr>
          <p:cNvPr id="418" name="Google Shape;418;g1863439fb73_1_5586"/>
          <p:cNvSpPr txBox="1">
            <a:spLocks noGrp="1"/>
          </p:cNvSpPr>
          <p:nvPr>
            <p:ph type="sldNum" idx="12"/>
          </p:nvPr>
        </p:nvSpPr>
        <p:spPr>
          <a:xfrm>
            <a:off x="10947575" y="6360128"/>
            <a:ext cx="731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3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419" name="Google Shape;419;g1863439fb73_1_558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33297" y="6321675"/>
            <a:ext cx="12271525" cy="59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g1863439fb73_1_558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89675" y="6380075"/>
            <a:ext cx="2732749" cy="45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g1863439fb73_1_558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90600" y="6380075"/>
            <a:ext cx="3082358" cy="45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g1863439fb73_1_558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24525" y="6342948"/>
            <a:ext cx="731700" cy="551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g1863439fb73_1_558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28692" y="-28695"/>
            <a:ext cx="12271525" cy="59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Color">
  <p:cSld name="Section Header Color"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g1863439fb73_1_5740"/>
          <p:cNvSpPr txBox="1">
            <a:spLocks noGrp="1"/>
          </p:cNvSpPr>
          <p:nvPr>
            <p:ph type="title"/>
          </p:nvPr>
        </p:nvSpPr>
        <p:spPr>
          <a:xfrm>
            <a:off x="609600" y="1595628"/>
            <a:ext cx="10972800" cy="16002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1961"/>
              </a:srgbClr>
            </a:outerShdw>
          </a:effectLst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 cap="none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6" name="Google Shape;426;g1863439fb73_1_5740"/>
          <p:cNvSpPr txBox="1">
            <a:spLocks noGrp="1"/>
          </p:cNvSpPr>
          <p:nvPr>
            <p:ph type="sldNum" idx="12"/>
          </p:nvPr>
        </p:nvSpPr>
        <p:spPr>
          <a:xfrm>
            <a:off x="10851411" y="6356349"/>
            <a:ext cx="708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27" name="Google Shape;427;g1863439fb73_1_5740"/>
          <p:cNvSpPr txBox="1"/>
          <p:nvPr/>
        </p:nvSpPr>
        <p:spPr>
          <a:xfrm>
            <a:off x="499875" y="6356363"/>
            <a:ext cx="7962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rgbClr val="888C8F"/>
                </a:solidFill>
                <a:latin typeface="Arial"/>
                <a:ea typeface="Arial"/>
                <a:cs typeface="Arial"/>
                <a:sym typeface="Arial"/>
              </a:rPr>
              <a:t> | BERKELEY LAB</a:t>
            </a:r>
            <a:endParaRPr sz="1000" b="0" i="0" u="none" strike="noStrike" cap="none">
              <a:solidFill>
                <a:srgbClr val="888C8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8" name="Google Shape;428;g1863439fb73_1_5740"/>
          <p:cNvSpPr txBox="1">
            <a:spLocks noGrp="1"/>
          </p:cNvSpPr>
          <p:nvPr>
            <p:ph type="subTitle" idx="1"/>
          </p:nvPr>
        </p:nvSpPr>
        <p:spPr>
          <a:xfrm>
            <a:off x="609598" y="3645576"/>
            <a:ext cx="10972800" cy="10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2pPr>
            <a:lvl3pPr lvl="2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4pPr>
            <a:lvl5pPr lvl="4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5pPr>
            <a:lvl6pPr lvl="5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6pPr>
            <a:lvl7pPr lvl="6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>
  <p:cSld name="Title and Content"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g1863439fb73_1_5745"/>
          <p:cNvSpPr txBox="1">
            <a:spLocks noGrp="1"/>
          </p:cNvSpPr>
          <p:nvPr>
            <p:ph type="title"/>
          </p:nvPr>
        </p:nvSpPr>
        <p:spPr>
          <a:xfrm>
            <a:off x="971005" y="80553"/>
            <a:ext cx="8199600" cy="6345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1961"/>
              </a:srgbClr>
            </a:outerShdw>
          </a:effectLst>
        </p:spPr>
        <p:txBody>
          <a:bodyPr spcFirstLastPara="1" wrap="square" lIns="45700" tIns="45700" rIns="45700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395A"/>
              </a:buClr>
              <a:buSzPts val="4300"/>
              <a:buFont typeface="Calibri"/>
              <a:buNone/>
              <a:defRPr sz="4300">
                <a:solidFill>
                  <a:srgbClr val="00395A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431" name="Google Shape;431;g1863439fb73_1_5745"/>
          <p:cNvSpPr txBox="1">
            <a:spLocks noGrp="1"/>
          </p:cNvSpPr>
          <p:nvPr>
            <p:ph type="sldNum" idx="12"/>
          </p:nvPr>
        </p:nvSpPr>
        <p:spPr>
          <a:xfrm>
            <a:off x="11178206" y="6482245"/>
            <a:ext cx="2148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BA6"/>
              </a:buClr>
              <a:buSzPts val="800"/>
              <a:buFont typeface="Calibri"/>
              <a:buNone/>
              <a:defRPr sz="800" b="0" i="0" u="none" strike="noStrike" cap="none">
                <a:solidFill>
                  <a:srgbClr val="006BA6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BA6"/>
              </a:buClr>
              <a:buSzPts val="800"/>
              <a:buFont typeface="Calibri"/>
              <a:buNone/>
              <a:defRPr sz="800" b="0" i="0" u="none" strike="noStrike" cap="none">
                <a:solidFill>
                  <a:srgbClr val="006BA6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BA6"/>
              </a:buClr>
              <a:buSzPts val="800"/>
              <a:buFont typeface="Calibri"/>
              <a:buNone/>
              <a:defRPr sz="800" b="0" i="0" u="none" strike="noStrike" cap="none">
                <a:solidFill>
                  <a:srgbClr val="006BA6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BA6"/>
              </a:buClr>
              <a:buSzPts val="800"/>
              <a:buFont typeface="Calibri"/>
              <a:buNone/>
              <a:defRPr sz="800" b="0" i="0" u="none" strike="noStrike" cap="none">
                <a:solidFill>
                  <a:srgbClr val="006BA6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BA6"/>
              </a:buClr>
              <a:buSzPts val="800"/>
              <a:buFont typeface="Calibri"/>
              <a:buNone/>
              <a:defRPr sz="800" b="0" i="0" u="none" strike="noStrike" cap="none">
                <a:solidFill>
                  <a:srgbClr val="006BA6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BA6"/>
              </a:buClr>
              <a:buSzPts val="800"/>
              <a:buFont typeface="Calibri"/>
              <a:buNone/>
              <a:defRPr sz="800" b="0" i="0" u="none" strike="noStrike" cap="none">
                <a:solidFill>
                  <a:srgbClr val="006BA6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BA6"/>
              </a:buClr>
              <a:buSzPts val="800"/>
              <a:buFont typeface="Calibri"/>
              <a:buNone/>
              <a:defRPr sz="800" b="0" i="0" u="none" strike="noStrike" cap="none">
                <a:solidFill>
                  <a:srgbClr val="006BA6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BA6"/>
              </a:buClr>
              <a:buSzPts val="800"/>
              <a:buFont typeface="Calibri"/>
              <a:buNone/>
              <a:defRPr sz="800" b="0" i="0" u="none" strike="noStrike" cap="none">
                <a:solidFill>
                  <a:srgbClr val="006BA6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BA6"/>
              </a:buClr>
              <a:buSzPts val="800"/>
              <a:buFont typeface="Calibri"/>
              <a:buNone/>
              <a:defRPr sz="800" b="0" i="0" u="none" strike="noStrike" cap="none">
                <a:solidFill>
                  <a:srgbClr val="006BA6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0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g1863439fb73_1_5745"/>
          <p:cNvSpPr/>
          <p:nvPr/>
        </p:nvSpPr>
        <p:spPr>
          <a:xfrm>
            <a:off x="1647371" y="6481564"/>
            <a:ext cx="5222700" cy="211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395A"/>
              </a:buClr>
              <a:buSzPts val="1600"/>
              <a:buFont typeface="Lato"/>
              <a:buNone/>
            </a:pPr>
            <a:endParaRPr sz="1600" b="0" i="0" u="none" strike="noStrike" cap="none">
              <a:solidFill>
                <a:srgbClr val="00395A"/>
              </a:solidFill>
              <a:latin typeface="Lato"/>
              <a:ea typeface="Lato"/>
              <a:cs typeface="Lato"/>
              <a:sym typeface="Lato"/>
            </a:endParaRPr>
          </a:p>
        </p:txBody>
      </p:sp>
      <p:cxnSp>
        <p:nvCxnSpPr>
          <p:cNvPr id="433" name="Google Shape;433;g1863439fb73_1_5745"/>
          <p:cNvCxnSpPr/>
          <p:nvPr/>
        </p:nvCxnSpPr>
        <p:spPr>
          <a:xfrm>
            <a:off x="860380" y="731519"/>
            <a:ext cx="10471200" cy="0"/>
          </a:xfrm>
          <a:prstGeom prst="straightConnector1">
            <a:avLst/>
          </a:prstGeom>
          <a:noFill/>
          <a:ln w="9525" cap="flat" cmpd="sng">
            <a:solidFill>
              <a:srgbClr val="9A9A9A"/>
            </a:solidFill>
            <a:prstDash val="solid"/>
            <a:miter lim="4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g1863439fb73_1_5750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2353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6" name="Google Shape;436;g1863439fb73_1_5750"/>
          <p:cNvSpPr txBox="1">
            <a:spLocks noGrp="1"/>
          </p:cNvSpPr>
          <p:nvPr>
            <p:ph type="body" idx="1"/>
          </p:nvPr>
        </p:nvSpPr>
        <p:spPr>
          <a:xfrm>
            <a:off x="533400" y="1600200"/>
            <a:ext cx="110520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7" name="Google Shape;437;g1863439fb73_1_5750"/>
          <p:cNvSpPr txBox="1">
            <a:spLocks noGrp="1"/>
          </p:cNvSpPr>
          <p:nvPr>
            <p:ph type="sldNum" idx="12"/>
          </p:nvPr>
        </p:nvSpPr>
        <p:spPr>
          <a:xfrm>
            <a:off x="10896600" y="6324600"/>
            <a:ext cx="688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OE template">
  <p:cSld name="1_DOE template"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g1863439fb73_1_5754"/>
          <p:cNvSpPr/>
          <p:nvPr/>
        </p:nvSpPr>
        <p:spPr>
          <a:xfrm>
            <a:off x="0" y="5"/>
            <a:ext cx="12192000" cy="855600"/>
          </a:xfrm>
          <a:prstGeom prst="rect">
            <a:avLst/>
          </a:prstGeom>
          <a:solidFill>
            <a:srgbClr val="1F497D"/>
          </a:solidFill>
          <a:ln>
            <a:noFill/>
          </a:ln>
          <a:effectLst>
            <a:outerShdw blurRad="50800" dist="38100" dir="5400000" algn="t" rotWithShape="0">
              <a:srgbClr val="000000">
                <a:alpha val="39608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0" name="Google Shape;440;g1863439fb73_1_5754"/>
          <p:cNvSpPr txBox="1">
            <a:spLocks noGrp="1"/>
          </p:cNvSpPr>
          <p:nvPr>
            <p:ph type="title"/>
          </p:nvPr>
        </p:nvSpPr>
        <p:spPr>
          <a:xfrm>
            <a:off x="0" y="12579"/>
            <a:ext cx="12192000" cy="8430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441" name="Google Shape;441;g1863439fb73_1_5754"/>
          <p:cNvGrpSpPr/>
          <p:nvPr/>
        </p:nvGrpSpPr>
        <p:grpSpPr>
          <a:xfrm>
            <a:off x="0" y="6239580"/>
            <a:ext cx="12192000" cy="618300"/>
            <a:chOff x="0" y="6400800"/>
            <a:chExt cx="12192000" cy="618300"/>
          </a:xfrm>
        </p:grpSpPr>
        <p:sp>
          <p:nvSpPr>
            <p:cNvPr id="442" name="Google Shape;442;g1863439fb73_1_5754"/>
            <p:cNvSpPr/>
            <p:nvPr/>
          </p:nvSpPr>
          <p:spPr>
            <a:xfrm>
              <a:off x="0" y="6400800"/>
              <a:ext cx="12192000" cy="618300"/>
            </a:xfrm>
            <a:prstGeom prst="rect">
              <a:avLst/>
            </a:prstGeom>
            <a:solidFill>
              <a:srgbClr val="00395A"/>
            </a:solidFill>
            <a:ln>
              <a:noFill/>
            </a:ln>
          </p:spPr>
          <p:txBody>
            <a:bodyPr spcFirstLastPara="1" wrap="square" lIns="91400" tIns="45700" rIns="91400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Times New Roman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Times New Roman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443" name="Google Shape;443;g1863439fb73_1_5754" descr="ATAP_footer_orange_reversed_.png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1905308" y="6550027"/>
              <a:ext cx="2628592" cy="39299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44" name="Google Shape;444;g1863439fb73_1_5754" descr="RGB_White-Seal_White-Mark_SC_Horizontal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8229600" y="6518149"/>
              <a:ext cx="2286000" cy="3837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45" name="Google Shape;445;g1863439fb73_1_575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96557" y="6409620"/>
              <a:ext cx="775043" cy="58468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46" name="Google Shape;446;g1863439fb73_1_5754" descr="The Berkeley Lab Laser Accelerator logo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4950941" y="6553200"/>
              <a:ext cx="2059459" cy="381000"/>
            </a:xfrm>
            <a:prstGeom prst="rect">
              <a:avLst/>
            </a:prstGeom>
            <a:gradFill>
              <a:gsLst>
                <a:gs pos="0">
                  <a:schemeClr val="dk1"/>
                </a:gs>
                <a:gs pos="100000">
                  <a:srgbClr val="BABABA"/>
                </a:gs>
              </a:gsLst>
              <a:lin ang="16200038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4510"/>
                </a:srgbClr>
              </a:outerShdw>
            </a:effectLst>
          </p:spPr>
        </p:pic>
      </p:grpSp>
      <p:sp>
        <p:nvSpPr>
          <p:cNvPr id="447" name="Google Shape;447;g1863439fb73_1_5754"/>
          <p:cNvSpPr txBox="1">
            <a:spLocks noGrp="1"/>
          </p:cNvSpPr>
          <p:nvPr>
            <p:ph type="sldNum" idx="12"/>
          </p:nvPr>
        </p:nvSpPr>
        <p:spPr>
          <a:xfrm>
            <a:off x="11503100" y="6510167"/>
            <a:ext cx="6888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g1863439fb73_1_5764"/>
          <p:cNvSpPr txBox="1">
            <a:spLocks noGrp="1"/>
          </p:cNvSpPr>
          <p:nvPr>
            <p:ph type="ctrTitle"/>
          </p:nvPr>
        </p:nvSpPr>
        <p:spPr>
          <a:xfrm>
            <a:off x="914400" y="2130426"/>
            <a:ext cx="10363200" cy="14700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2353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0" name="Google Shape;450;g1863439fb73_1_5764"/>
          <p:cNvSpPr txBox="1"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51" name="Google Shape;451;g1863439fb73_1_5764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452" name="Google Shape;452;g1863439fb73_1_5764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453" name="Google Shape;453;g1863439fb73_1_5764"/>
          <p:cNvSpPr txBox="1">
            <a:spLocks noGrp="1"/>
          </p:cNvSpPr>
          <p:nvPr>
            <p:ph type="sldNum" idx="12"/>
          </p:nvPr>
        </p:nvSpPr>
        <p:spPr>
          <a:xfrm>
            <a:off x="10902210" y="6360285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ext slide white background">
  <p:cSld name="1_Text slide white background">
    <p:bg>
      <p:bgPr>
        <a:solidFill>
          <a:schemeClr val="lt1"/>
        </a:solidFill>
        <a:effectLst/>
      </p:bgPr>
    </p:bg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g1863439fb73_1_5808"/>
          <p:cNvSpPr txBox="1">
            <a:spLocks noGrp="1"/>
          </p:cNvSpPr>
          <p:nvPr>
            <p:ph type="body" idx="1"/>
          </p:nvPr>
        </p:nvSpPr>
        <p:spPr>
          <a:xfrm>
            <a:off x="473529" y="1284289"/>
            <a:ext cx="11244900" cy="45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94" name="Google Shape;494;g1863439fb73_1_580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952882"/>
          </a:xfrm>
          <a:prstGeom prst="rect">
            <a:avLst/>
          </a:prstGeom>
          <a:noFill/>
          <a:ln>
            <a:noFill/>
          </a:ln>
        </p:spPr>
      </p:pic>
      <p:sp>
        <p:nvSpPr>
          <p:cNvPr id="495" name="Google Shape;495;g1863439fb73_1_5808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00" cy="5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6" name="Google Shape;496;g1863439fb73_1_5808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Subtitle and Content">
  <p:cSld name="Title, Subtitle and Content"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g1863439fb73_1_6015"/>
          <p:cNvSpPr txBox="1">
            <a:spLocks noGrp="1"/>
          </p:cNvSpPr>
          <p:nvPr>
            <p:ph type="title"/>
          </p:nvPr>
        </p:nvSpPr>
        <p:spPr>
          <a:xfrm>
            <a:off x="612648" y="457200"/>
            <a:ext cx="10972800" cy="5487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2353"/>
              </a:srgbClr>
            </a:outerShdw>
          </a:effectLst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13C5A"/>
              </a:buClr>
              <a:buSzPts val="3200"/>
              <a:buFont typeface="Arial"/>
              <a:buNone/>
              <a:defRPr sz="3200" b="1" i="0" cap="none">
                <a:solidFill>
                  <a:srgbClr val="313C5A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9" name="Google Shape;499;g1863439fb73_1_6015"/>
          <p:cNvSpPr txBox="1">
            <a:spLocks noGrp="1"/>
          </p:cNvSpPr>
          <p:nvPr>
            <p:ph type="body" idx="1"/>
          </p:nvPr>
        </p:nvSpPr>
        <p:spPr>
          <a:xfrm>
            <a:off x="612648" y="1828800"/>
            <a:ext cx="10972800" cy="43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110000"/>
              </a:lnSpc>
              <a:spcBef>
                <a:spcPts val="800"/>
              </a:spcBef>
              <a:spcAft>
                <a:spcPts val="0"/>
              </a:spcAft>
              <a:buClr>
                <a:schemeClr val="accent2"/>
              </a:buClr>
              <a:buSzPts val="2000"/>
              <a:buChar char="•"/>
              <a:defRPr/>
            </a:lvl1pPr>
            <a:lvl2pPr marL="914400" lvl="1" indent="-355600" algn="l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Char char="o"/>
              <a:defRPr/>
            </a:lvl2pPr>
            <a:lvl3pPr marL="1371600" lvl="2" indent="-33655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Char char="•"/>
              <a:defRPr/>
            </a:lvl3pPr>
            <a:lvl4pPr marL="1828800" lvl="3" indent="-336550" algn="l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1700"/>
              <a:buChar char="–"/>
              <a:defRPr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0" name="Google Shape;500;g1863439fb73_1_6015"/>
          <p:cNvSpPr txBox="1">
            <a:spLocks noGrp="1"/>
          </p:cNvSpPr>
          <p:nvPr>
            <p:ph type="sldNum" idx="12"/>
          </p:nvPr>
        </p:nvSpPr>
        <p:spPr>
          <a:xfrm>
            <a:off x="10851411" y="6356349"/>
            <a:ext cx="708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01" name="Google Shape;501;g1863439fb73_1_6015"/>
          <p:cNvSpPr txBox="1"/>
          <p:nvPr/>
        </p:nvSpPr>
        <p:spPr>
          <a:xfrm>
            <a:off x="499875" y="6356363"/>
            <a:ext cx="79620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rgbClr val="888C8F"/>
                </a:solidFill>
                <a:latin typeface="Arial"/>
                <a:ea typeface="Arial"/>
                <a:cs typeface="Arial"/>
                <a:sym typeface="Arial"/>
              </a:rPr>
              <a:t> | BERKELEY LAB</a:t>
            </a:r>
            <a:endParaRPr sz="1000" b="0" i="0" u="none" strike="noStrike" cap="none">
              <a:solidFill>
                <a:srgbClr val="888C8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2" name="Google Shape;502;g1863439fb73_1_6015"/>
          <p:cNvSpPr txBox="1">
            <a:spLocks noGrp="1"/>
          </p:cNvSpPr>
          <p:nvPr>
            <p:ph type="subTitle" idx="2"/>
          </p:nvPr>
        </p:nvSpPr>
        <p:spPr>
          <a:xfrm>
            <a:off x="612648" y="1143000"/>
            <a:ext cx="10972800" cy="54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  <a:defRPr>
                <a:solidFill>
                  <a:schemeClr val="accent2"/>
                </a:solidFill>
              </a:defRPr>
            </a:lvl1pPr>
            <a:lvl2pPr lvl="1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2pPr>
            <a:lvl3pPr lvl="2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3pPr>
            <a:lvl4pPr lvl="3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4pPr>
            <a:lvl5pPr lvl="4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5pPr>
            <a:lvl6pPr lvl="5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6pPr>
            <a:lvl7pPr lvl="6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g1863439fb73_1_60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505" name="Google Shape;505;g1863439fb73_1_6027"/>
          <p:cNvGrpSpPr/>
          <p:nvPr/>
        </p:nvGrpSpPr>
        <p:grpSpPr>
          <a:xfrm>
            <a:off x="-201742" y="-141199"/>
            <a:ext cx="12586277" cy="7136550"/>
            <a:chOff x="-151310" y="-141199"/>
            <a:chExt cx="9439944" cy="7136550"/>
          </a:xfrm>
        </p:grpSpPr>
        <p:grpSp>
          <p:nvGrpSpPr>
            <p:cNvPr id="506" name="Google Shape;506;g1863439fb73_1_6027"/>
            <p:cNvGrpSpPr/>
            <p:nvPr/>
          </p:nvGrpSpPr>
          <p:grpSpPr>
            <a:xfrm>
              <a:off x="457731" y="6873214"/>
              <a:ext cx="8226688" cy="122137"/>
              <a:chOff x="457731" y="6582508"/>
              <a:chExt cx="8226688" cy="486600"/>
            </a:xfrm>
          </p:grpSpPr>
          <p:cxnSp>
            <p:nvCxnSpPr>
              <p:cNvPr id="507" name="Google Shape;507;g1863439fb73_1_6027"/>
              <p:cNvCxnSpPr/>
              <p:nvPr/>
            </p:nvCxnSpPr>
            <p:spPr>
              <a:xfrm>
                <a:off x="457731" y="6582508"/>
                <a:ext cx="0" cy="486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08" name="Google Shape;508;g1863439fb73_1_6027"/>
              <p:cNvCxnSpPr/>
              <p:nvPr/>
            </p:nvCxnSpPr>
            <p:spPr>
              <a:xfrm>
                <a:off x="8684419" y="6582508"/>
                <a:ext cx="0" cy="486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509" name="Google Shape;509;g1863439fb73_1_6027"/>
              <p:cNvGrpSpPr/>
              <p:nvPr/>
            </p:nvGrpSpPr>
            <p:grpSpPr>
              <a:xfrm>
                <a:off x="7986158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510" name="Google Shape;510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11" name="Google Shape;511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12" name="Google Shape;512;g1863439fb73_1_6027"/>
              <p:cNvGrpSpPr/>
              <p:nvPr/>
            </p:nvGrpSpPr>
            <p:grpSpPr>
              <a:xfrm>
                <a:off x="7287901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513" name="Google Shape;513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14" name="Google Shape;514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15" name="Google Shape;515;g1863439fb73_1_6027"/>
              <p:cNvGrpSpPr/>
              <p:nvPr/>
            </p:nvGrpSpPr>
            <p:grpSpPr>
              <a:xfrm>
                <a:off x="6589644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516" name="Google Shape;516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17" name="Google Shape;517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18" name="Google Shape;518;g1863439fb73_1_6027"/>
              <p:cNvGrpSpPr/>
              <p:nvPr/>
            </p:nvGrpSpPr>
            <p:grpSpPr>
              <a:xfrm>
                <a:off x="5891387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519" name="Google Shape;519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20" name="Google Shape;520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21" name="Google Shape;521;g1863439fb73_1_6027"/>
              <p:cNvGrpSpPr/>
              <p:nvPr/>
            </p:nvGrpSpPr>
            <p:grpSpPr>
              <a:xfrm>
                <a:off x="5193130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522" name="Google Shape;522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23" name="Google Shape;523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24" name="Google Shape;524;g1863439fb73_1_6027"/>
              <p:cNvGrpSpPr/>
              <p:nvPr/>
            </p:nvGrpSpPr>
            <p:grpSpPr>
              <a:xfrm>
                <a:off x="4494873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525" name="Google Shape;525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26" name="Google Shape;526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27" name="Google Shape;527;g1863439fb73_1_6027"/>
              <p:cNvGrpSpPr/>
              <p:nvPr/>
            </p:nvGrpSpPr>
            <p:grpSpPr>
              <a:xfrm>
                <a:off x="3796616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528" name="Google Shape;528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29" name="Google Shape;529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30" name="Google Shape;530;g1863439fb73_1_6027"/>
              <p:cNvGrpSpPr/>
              <p:nvPr/>
            </p:nvGrpSpPr>
            <p:grpSpPr>
              <a:xfrm>
                <a:off x="3098359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531" name="Google Shape;531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32" name="Google Shape;532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33" name="Google Shape;533;g1863439fb73_1_6027"/>
              <p:cNvGrpSpPr/>
              <p:nvPr/>
            </p:nvGrpSpPr>
            <p:grpSpPr>
              <a:xfrm>
                <a:off x="2400102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534" name="Google Shape;534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35" name="Google Shape;535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36" name="Google Shape;536;g1863439fb73_1_6027"/>
              <p:cNvGrpSpPr/>
              <p:nvPr/>
            </p:nvGrpSpPr>
            <p:grpSpPr>
              <a:xfrm>
                <a:off x="1701845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537" name="Google Shape;537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38" name="Google Shape;538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39" name="Google Shape;539;g1863439fb73_1_6027"/>
              <p:cNvGrpSpPr/>
              <p:nvPr/>
            </p:nvGrpSpPr>
            <p:grpSpPr>
              <a:xfrm>
                <a:off x="1003588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540" name="Google Shape;540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41" name="Google Shape;541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542" name="Google Shape;542;g1863439fb73_1_6027"/>
            <p:cNvGrpSpPr/>
            <p:nvPr/>
          </p:nvGrpSpPr>
          <p:grpSpPr>
            <a:xfrm>
              <a:off x="-151310" y="392956"/>
              <a:ext cx="122137" cy="6067305"/>
              <a:chOff x="-238860" y="392956"/>
              <a:chExt cx="122137" cy="6067305"/>
            </a:xfrm>
          </p:grpSpPr>
          <p:cxnSp>
            <p:nvCxnSpPr>
              <p:cNvPr id="543" name="Google Shape;543;g1863439fb73_1_6027"/>
              <p:cNvCxnSpPr/>
              <p:nvPr/>
            </p:nvCxnSpPr>
            <p:spPr>
              <a:xfrm>
                <a:off x="-177809" y="392956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544" name="Google Shape;544;g1863439fb73_1_6027"/>
              <p:cNvGrpSpPr/>
              <p:nvPr/>
            </p:nvGrpSpPr>
            <p:grpSpPr>
              <a:xfrm rot="5400000">
                <a:off x="-253992" y="5940698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45" name="Google Shape;545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46" name="Google Shape;546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47" name="Google Shape;547;g1863439fb73_1_6027"/>
              <p:cNvGrpSpPr/>
              <p:nvPr/>
            </p:nvGrpSpPr>
            <p:grpSpPr>
              <a:xfrm rot="5400000">
                <a:off x="-253992" y="5467056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48" name="Google Shape;548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49" name="Google Shape;549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50" name="Google Shape;550;g1863439fb73_1_6027"/>
              <p:cNvGrpSpPr/>
              <p:nvPr/>
            </p:nvGrpSpPr>
            <p:grpSpPr>
              <a:xfrm rot="5400000">
                <a:off x="-253992" y="4993414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51" name="Google Shape;551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52" name="Google Shape;552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53" name="Google Shape;553;g1863439fb73_1_6027"/>
              <p:cNvGrpSpPr/>
              <p:nvPr/>
            </p:nvGrpSpPr>
            <p:grpSpPr>
              <a:xfrm rot="5400000">
                <a:off x="-253992" y="4519772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54" name="Google Shape;554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55" name="Google Shape;555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56" name="Google Shape;556;g1863439fb73_1_6027"/>
              <p:cNvGrpSpPr/>
              <p:nvPr/>
            </p:nvGrpSpPr>
            <p:grpSpPr>
              <a:xfrm rot="5400000">
                <a:off x="-253992" y="4046130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57" name="Google Shape;557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58" name="Google Shape;558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59" name="Google Shape;559;g1863439fb73_1_6027"/>
              <p:cNvGrpSpPr/>
              <p:nvPr/>
            </p:nvGrpSpPr>
            <p:grpSpPr>
              <a:xfrm rot="5400000">
                <a:off x="-253992" y="3572488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60" name="Google Shape;560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61" name="Google Shape;561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62" name="Google Shape;562;g1863439fb73_1_6027"/>
              <p:cNvGrpSpPr/>
              <p:nvPr/>
            </p:nvGrpSpPr>
            <p:grpSpPr>
              <a:xfrm rot="5400000">
                <a:off x="-253992" y="3098846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63" name="Google Shape;563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64" name="Google Shape;564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65" name="Google Shape;565;g1863439fb73_1_6027"/>
              <p:cNvGrpSpPr/>
              <p:nvPr/>
            </p:nvGrpSpPr>
            <p:grpSpPr>
              <a:xfrm rot="5400000">
                <a:off x="-253992" y="2625204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66" name="Google Shape;566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67" name="Google Shape;567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68" name="Google Shape;568;g1863439fb73_1_6027"/>
              <p:cNvGrpSpPr/>
              <p:nvPr/>
            </p:nvGrpSpPr>
            <p:grpSpPr>
              <a:xfrm rot="5400000">
                <a:off x="-253992" y="2151562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69" name="Google Shape;569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70" name="Google Shape;570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71" name="Google Shape;571;g1863439fb73_1_6027"/>
              <p:cNvGrpSpPr/>
              <p:nvPr/>
            </p:nvGrpSpPr>
            <p:grpSpPr>
              <a:xfrm rot="5400000">
                <a:off x="-253992" y="1677920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72" name="Google Shape;572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73" name="Google Shape;573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74" name="Google Shape;574;g1863439fb73_1_6027"/>
              <p:cNvGrpSpPr/>
              <p:nvPr/>
            </p:nvGrpSpPr>
            <p:grpSpPr>
              <a:xfrm rot="5400000">
                <a:off x="-253992" y="997329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75" name="Google Shape;575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76" name="Google Shape;576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cxnSp>
            <p:nvCxnSpPr>
              <p:cNvPr id="577" name="Google Shape;577;g1863439fb73_1_6027"/>
              <p:cNvCxnSpPr/>
              <p:nvPr/>
            </p:nvCxnSpPr>
            <p:spPr>
              <a:xfrm>
                <a:off x="-177809" y="6338161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578" name="Google Shape;578;g1863439fb73_1_6027"/>
            <p:cNvGrpSpPr/>
            <p:nvPr/>
          </p:nvGrpSpPr>
          <p:grpSpPr>
            <a:xfrm>
              <a:off x="9166497" y="392956"/>
              <a:ext cx="122137" cy="6067305"/>
              <a:chOff x="-238860" y="392956"/>
              <a:chExt cx="122137" cy="6067305"/>
            </a:xfrm>
          </p:grpSpPr>
          <p:cxnSp>
            <p:nvCxnSpPr>
              <p:cNvPr id="579" name="Google Shape;579;g1863439fb73_1_6027"/>
              <p:cNvCxnSpPr/>
              <p:nvPr/>
            </p:nvCxnSpPr>
            <p:spPr>
              <a:xfrm>
                <a:off x="-177809" y="392956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580" name="Google Shape;580;g1863439fb73_1_6027"/>
              <p:cNvGrpSpPr/>
              <p:nvPr/>
            </p:nvGrpSpPr>
            <p:grpSpPr>
              <a:xfrm rot="5400000">
                <a:off x="-253992" y="5940698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81" name="Google Shape;581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82" name="Google Shape;582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83" name="Google Shape;583;g1863439fb73_1_6027"/>
              <p:cNvGrpSpPr/>
              <p:nvPr/>
            </p:nvGrpSpPr>
            <p:grpSpPr>
              <a:xfrm rot="5400000">
                <a:off x="-253992" y="5467056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84" name="Google Shape;584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85" name="Google Shape;585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86" name="Google Shape;586;g1863439fb73_1_6027"/>
              <p:cNvGrpSpPr/>
              <p:nvPr/>
            </p:nvGrpSpPr>
            <p:grpSpPr>
              <a:xfrm rot="5400000">
                <a:off x="-253992" y="4993414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87" name="Google Shape;587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88" name="Google Shape;588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89" name="Google Shape;589;g1863439fb73_1_6027"/>
              <p:cNvGrpSpPr/>
              <p:nvPr/>
            </p:nvGrpSpPr>
            <p:grpSpPr>
              <a:xfrm rot="5400000">
                <a:off x="-253992" y="4519772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90" name="Google Shape;590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91" name="Google Shape;591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92" name="Google Shape;592;g1863439fb73_1_6027"/>
              <p:cNvGrpSpPr/>
              <p:nvPr/>
            </p:nvGrpSpPr>
            <p:grpSpPr>
              <a:xfrm rot="5400000">
                <a:off x="-253992" y="4046130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93" name="Google Shape;593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94" name="Google Shape;594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95" name="Google Shape;595;g1863439fb73_1_6027"/>
              <p:cNvGrpSpPr/>
              <p:nvPr/>
            </p:nvGrpSpPr>
            <p:grpSpPr>
              <a:xfrm rot="5400000">
                <a:off x="-253992" y="3572488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96" name="Google Shape;596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97" name="Google Shape;597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98" name="Google Shape;598;g1863439fb73_1_6027"/>
              <p:cNvGrpSpPr/>
              <p:nvPr/>
            </p:nvGrpSpPr>
            <p:grpSpPr>
              <a:xfrm rot="5400000">
                <a:off x="-253992" y="3098846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599" name="Google Shape;599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00" name="Google Shape;600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01" name="Google Shape;601;g1863439fb73_1_6027"/>
              <p:cNvGrpSpPr/>
              <p:nvPr/>
            </p:nvGrpSpPr>
            <p:grpSpPr>
              <a:xfrm rot="5400000">
                <a:off x="-253992" y="2625204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602" name="Google Shape;602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03" name="Google Shape;603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04" name="Google Shape;604;g1863439fb73_1_6027"/>
              <p:cNvGrpSpPr/>
              <p:nvPr/>
            </p:nvGrpSpPr>
            <p:grpSpPr>
              <a:xfrm rot="5400000">
                <a:off x="-253992" y="2151562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605" name="Google Shape;605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06" name="Google Shape;606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07" name="Google Shape;607;g1863439fb73_1_6027"/>
              <p:cNvGrpSpPr/>
              <p:nvPr/>
            </p:nvGrpSpPr>
            <p:grpSpPr>
              <a:xfrm rot="5400000">
                <a:off x="-253992" y="1677920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608" name="Google Shape;608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09" name="Google Shape;609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10" name="Google Shape;610;g1863439fb73_1_6027"/>
              <p:cNvGrpSpPr/>
              <p:nvPr/>
            </p:nvGrpSpPr>
            <p:grpSpPr>
              <a:xfrm rot="5400000">
                <a:off x="-253992" y="997329"/>
                <a:ext cx="152400" cy="122137"/>
                <a:chOff x="7983415" y="6582508"/>
                <a:chExt cx="152400" cy="486600"/>
              </a:xfrm>
            </p:grpSpPr>
            <p:cxnSp>
              <p:nvCxnSpPr>
                <p:cNvPr id="611" name="Google Shape;611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12" name="Google Shape;612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cxnSp>
            <p:nvCxnSpPr>
              <p:cNvPr id="613" name="Google Shape;613;g1863439fb73_1_6027"/>
              <p:cNvCxnSpPr/>
              <p:nvPr/>
            </p:nvCxnSpPr>
            <p:spPr>
              <a:xfrm>
                <a:off x="-177809" y="6338161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614" name="Google Shape;614;g1863439fb73_1_6027"/>
            <p:cNvGrpSpPr/>
            <p:nvPr/>
          </p:nvGrpSpPr>
          <p:grpSpPr>
            <a:xfrm>
              <a:off x="457731" y="-141199"/>
              <a:ext cx="8226688" cy="122137"/>
              <a:chOff x="457731" y="6582508"/>
              <a:chExt cx="8226688" cy="486600"/>
            </a:xfrm>
          </p:grpSpPr>
          <p:cxnSp>
            <p:nvCxnSpPr>
              <p:cNvPr id="615" name="Google Shape;615;g1863439fb73_1_6027"/>
              <p:cNvCxnSpPr/>
              <p:nvPr/>
            </p:nvCxnSpPr>
            <p:spPr>
              <a:xfrm>
                <a:off x="457731" y="6582508"/>
                <a:ext cx="0" cy="486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16" name="Google Shape;616;g1863439fb73_1_6027"/>
              <p:cNvCxnSpPr/>
              <p:nvPr/>
            </p:nvCxnSpPr>
            <p:spPr>
              <a:xfrm>
                <a:off x="8684419" y="6582508"/>
                <a:ext cx="0" cy="486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617" name="Google Shape;617;g1863439fb73_1_6027"/>
              <p:cNvGrpSpPr/>
              <p:nvPr/>
            </p:nvGrpSpPr>
            <p:grpSpPr>
              <a:xfrm>
                <a:off x="7986158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618" name="Google Shape;618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19" name="Google Shape;619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20" name="Google Shape;620;g1863439fb73_1_6027"/>
              <p:cNvGrpSpPr/>
              <p:nvPr/>
            </p:nvGrpSpPr>
            <p:grpSpPr>
              <a:xfrm>
                <a:off x="7287901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621" name="Google Shape;621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22" name="Google Shape;622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23" name="Google Shape;623;g1863439fb73_1_6027"/>
              <p:cNvGrpSpPr/>
              <p:nvPr/>
            </p:nvGrpSpPr>
            <p:grpSpPr>
              <a:xfrm>
                <a:off x="6589644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624" name="Google Shape;624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25" name="Google Shape;625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26" name="Google Shape;626;g1863439fb73_1_6027"/>
              <p:cNvGrpSpPr/>
              <p:nvPr/>
            </p:nvGrpSpPr>
            <p:grpSpPr>
              <a:xfrm>
                <a:off x="5891387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627" name="Google Shape;627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28" name="Google Shape;628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29" name="Google Shape;629;g1863439fb73_1_6027"/>
              <p:cNvGrpSpPr/>
              <p:nvPr/>
            </p:nvGrpSpPr>
            <p:grpSpPr>
              <a:xfrm>
                <a:off x="5193130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630" name="Google Shape;630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31" name="Google Shape;631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32" name="Google Shape;632;g1863439fb73_1_6027"/>
              <p:cNvGrpSpPr/>
              <p:nvPr/>
            </p:nvGrpSpPr>
            <p:grpSpPr>
              <a:xfrm>
                <a:off x="4494873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633" name="Google Shape;633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34" name="Google Shape;634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35" name="Google Shape;635;g1863439fb73_1_6027"/>
              <p:cNvGrpSpPr/>
              <p:nvPr/>
            </p:nvGrpSpPr>
            <p:grpSpPr>
              <a:xfrm>
                <a:off x="3796616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636" name="Google Shape;636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37" name="Google Shape;637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38" name="Google Shape;638;g1863439fb73_1_6027"/>
              <p:cNvGrpSpPr/>
              <p:nvPr/>
            </p:nvGrpSpPr>
            <p:grpSpPr>
              <a:xfrm>
                <a:off x="3098359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639" name="Google Shape;639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40" name="Google Shape;640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41" name="Google Shape;641;g1863439fb73_1_6027"/>
              <p:cNvGrpSpPr/>
              <p:nvPr/>
            </p:nvGrpSpPr>
            <p:grpSpPr>
              <a:xfrm>
                <a:off x="2400102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642" name="Google Shape;642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43" name="Google Shape;643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44" name="Google Shape;644;g1863439fb73_1_6027"/>
              <p:cNvGrpSpPr/>
              <p:nvPr/>
            </p:nvGrpSpPr>
            <p:grpSpPr>
              <a:xfrm>
                <a:off x="1701845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645" name="Google Shape;645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46" name="Google Shape;646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47" name="Google Shape;647;g1863439fb73_1_6027"/>
              <p:cNvGrpSpPr/>
              <p:nvPr/>
            </p:nvGrpSpPr>
            <p:grpSpPr>
              <a:xfrm>
                <a:off x="1003588" y="6582508"/>
                <a:ext cx="152400" cy="486600"/>
                <a:chOff x="7983415" y="6582508"/>
                <a:chExt cx="152400" cy="486600"/>
              </a:xfrm>
            </p:grpSpPr>
            <p:cxnSp>
              <p:nvCxnSpPr>
                <p:cNvPr id="648" name="Google Shape;648;g1863439fb73_1_6027"/>
                <p:cNvCxnSpPr/>
                <p:nvPr/>
              </p:nvCxnSpPr>
              <p:spPr>
                <a:xfrm>
                  <a:off x="81358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49" name="Google Shape;649;g1863439fb73_1_6027"/>
                <p:cNvCxnSpPr/>
                <p:nvPr/>
              </p:nvCxnSpPr>
              <p:spPr>
                <a:xfrm>
                  <a:off x="7983415" y="6582508"/>
                  <a:ext cx="0" cy="4866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</p:grpSp>
      <p:sp>
        <p:nvSpPr>
          <p:cNvPr id="650" name="Google Shape;650;g1863439fb73_1_6027"/>
          <p:cNvSpPr txBox="1"/>
          <p:nvPr/>
        </p:nvSpPr>
        <p:spPr>
          <a:xfrm>
            <a:off x="10947575" y="6360128"/>
            <a:ext cx="731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Calibri"/>
              <a:buNone/>
            </a:pPr>
            <a:fld id="{00000000-1234-1234-1234-123412341234}" type="slidenum">
              <a:rPr lang="en-US" sz="13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3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51" name="Google Shape;651;g1863439fb73_1_60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33297" y="6321675"/>
            <a:ext cx="12271525" cy="59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2" name="Google Shape;652;g1863439fb73_1_60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89675" y="6380075"/>
            <a:ext cx="2732749" cy="45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3" name="Google Shape;653;g1863439fb73_1_60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90600" y="6380075"/>
            <a:ext cx="3082358" cy="45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4" name="Google Shape;654;g1863439fb73_1_60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24525" y="6342948"/>
            <a:ext cx="731700" cy="551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5" name="Google Shape;655;g1863439fb73_1_60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28692" y="-28696"/>
            <a:ext cx="12271525" cy="689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white background &amp; footer">
  <p:cSld name="Text slide white background &amp; footer">
    <p:bg>
      <p:bgPr>
        <a:solidFill>
          <a:schemeClr val="lt1"/>
        </a:solidFill>
        <a:effectLst/>
      </p:bgPr>
    </p:bg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p23"/>
          <p:cNvSpPr txBox="1">
            <a:spLocks noGrp="1"/>
          </p:cNvSpPr>
          <p:nvPr>
            <p:ph type="body" idx="1"/>
          </p:nvPr>
        </p:nvSpPr>
        <p:spPr>
          <a:xfrm>
            <a:off x="473529" y="1284289"/>
            <a:ext cx="11244943" cy="45045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•"/>
              <a:defRPr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o"/>
              <a:defRPr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–"/>
              <a:defRPr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»"/>
              <a:defRPr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9pPr>
          </a:lstStyle>
          <a:p>
            <a:endParaRPr/>
          </a:p>
        </p:txBody>
      </p:sp>
      <p:pic>
        <p:nvPicPr>
          <p:cNvPr id="658" name="Google Shape;658;p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952882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23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25" cy="543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  <a:defRPr sz="2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9pPr>
          </a:lstStyle>
          <a:p>
            <a:endParaRPr/>
          </a:p>
        </p:txBody>
      </p:sp>
      <p:sp>
        <p:nvSpPr>
          <p:cNvPr id="660" name="Google Shape;660;p23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white background &amp; footer">
  <p:cSld name="Text slide white background &amp; footer">
    <p:bg>
      <p:bgPr>
        <a:solidFill>
          <a:schemeClr val="lt1"/>
        </a:solidFill>
        <a:effectLst/>
      </p:bgPr>
    </p:bg>
    <p:spTree>
      <p:nvGrpSpPr>
        <p:cNvPr id="1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" name="Google Shape;700;p24"/>
          <p:cNvSpPr txBox="1">
            <a:spLocks noGrp="1"/>
          </p:cNvSpPr>
          <p:nvPr>
            <p:ph type="body" idx="1"/>
          </p:nvPr>
        </p:nvSpPr>
        <p:spPr>
          <a:xfrm>
            <a:off x="473529" y="1284289"/>
            <a:ext cx="11244943" cy="45045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•"/>
              <a:defRPr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o"/>
              <a:defRPr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–"/>
              <a:defRPr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»"/>
              <a:defRPr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9pPr>
          </a:lstStyle>
          <a:p>
            <a:endParaRPr/>
          </a:p>
        </p:txBody>
      </p:sp>
      <p:pic>
        <p:nvPicPr>
          <p:cNvPr id="701" name="Google Shape;701;p2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952882"/>
          </a:xfrm>
          <a:prstGeom prst="rect">
            <a:avLst/>
          </a:prstGeom>
          <a:noFill/>
          <a:ln>
            <a:noFill/>
          </a:ln>
        </p:spPr>
      </p:pic>
      <p:sp>
        <p:nvSpPr>
          <p:cNvPr id="702" name="Google Shape;702;p24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25" cy="543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  <a:defRPr sz="2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•"/>
              <a:defRPr/>
            </a:lvl9pPr>
          </a:lstStyle>
          <a:p>
            <a:endParaRPr/>
          </a:p>
        </p:txBody>
      </p:sp>
      <p:sp>
        <p:nvSpPr>
          <p:cNvPr id="703" name="Google Shape;703;p24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white background &amp; footer">
  <p:cSld name="Text slide white background &amp; footer">
    <p:bg>
      <p:bgPr>
        <a:solidFill>
          <a:schemeClr val="lt1"/>
        </a:solidFill>
        <a:effectLst/>
      </p:bgPr>
    </p:bg>
    <p:spTree>
      <p:nvGrpSpPr>
        <p:cNvPr id="1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6" name="Google Shape;746;p2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6143740"/>
            <a:ext cx="12192000" cy="714260"/>
          </a:xfrm>
          <a:prstGeom prst="rect">
            <a:avLst/>
          </a:prstGeom>
          <a:noFill/>
          <a:ln>
            <a:noFill/>
          </a:ln>
        </p:spPr>
      </p:pic>
      <p:sp>
        <p:nvSpPr>
          <p:cNvPr id="747" name="Google Shape;747;p26"/>
          <p:cNvSpPr txBox="1">
            <a:spLocks noGrp="1"/>
          </p:cNvSpPr>
          <p:nvPr>
            <p:ph type="body" idx="1"/>
          </p:nvPr>
        </p:nvSpPr>
        <p:spPr>
          <a:xfrm>
            <a:off x="473529" y="1284289"/>
            <a:ext cx="11244900" cy="450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48" name="Google Shape;74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952882"/>
          </a:xfrm>
          <a:prstGeom prst="rect">
            <a:avLst/>
          </a:prstGeom>
          <a:noFill/>
          <a:ln>
            <a:noFill/>
          </a:ln>
        </p:spPr>
      </p:pic>
      <p:sp>
        <p:nvSpPr>
          <p:cNvPr id="749" name="Google Shape;749;p26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00" cy="5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0" name="Google Shape;750;p26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751" name="Google Shape;751;p26"/>
          <p:cNvCxnSpPr/>
          <p:nvPr/>
        </p:nvCxnSpPr>
        <p:spPr>
          <a:xfrm>
            <a:off x="0" y="6143740"/>
            <a:ext cx="12192000" cy="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5"/>
              </a:srgbClr>
            </a:outerShdw>
          </a:effectLst>
        </p:spPr>
      </p:cxnSp>
      <p:grpSp>
        <p:nvGrpSpPr>
          <p:cNvPr id="752" name="Google Shape;752;p26"/>
          <p:cNvGrpSpPr/>
          <p:nvPr/>
        </p:nvGrpSpPr>
        <p:grpSpPr>
          <a:xfrm>
            <a:off x="1768068" y="6230825"/>
            <a:ext cx="8394607" cy="548640"/>
            <a:chOff x="1898697" y="6230825"/>
            <a:chExt cx="8394607" cy="548640"/>
          </a:xfrm>
        </p:grpSpPr>
        <p:pic>
          <p:nvPicPr>
            <p:cNvPr id="753" name="Google Shape;753;p2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8275589" y="6325373"/>
              <a:ext cx="2017715" cy="3401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54" name="Google Shape;754;p2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898697" y="6230825"/>
              <a:ext cx="2017714" cy="5486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55" name="Google Shape;755;p26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4880637" y="6356393"/>
              <a:ext cx="2278324" cy="34029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p27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8" name="Google Shape;758;p27"/>
          <p:cNvSpPr txBox="1">
            <a:spLocks noGrp="1"/>
          </p:cNvSpPr>
          <p:nvPr>
            <p:ph type="body" idx="1"/>
          </p:nvPr>
        </p:nvSpPr>
        <p:spPr>
          <a:xfrm>
            <a:off x="533400" y="1600200"/>
            <a:ext cx="110521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9" name="Google Shape;759;p27"/>
          <p:cNvSpPr txBox="1">
            <a:spLocks noGrp="1"/>
          </p:cNvSpPr>
          <p:nvPr>
            <p:ph type="sldNum" idx="12"/>
          </p:nvPr>
        </p:nvSpPr>
        <p:spPr>
          <a:xfrm>
            <a:off x="10896600" y="6324600"/>
            <a:ext cx="688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" name="Google Shape;761;p28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2" name="Google Shape;762;p28"/>
          <p:cNvSpPr txBox="1">
            <a:spLocks noGrp="1"/>
          </p:cNvSpPr>
          <p:nvPr>
            <p:ph type="sldNum" idx="12"/>
          </p:nvPr>
        </p:nvSpPr>
        <p:spPr>
          <a:xfrm>
            <a:off x="10820400" y="6324600"/>
            <a:ext cx="8159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1_Blank">
    <p:spTree>
      <p:nvGrpSpPr>
        <p:cNvPr id="1" name="Shape 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Google Shape;764;p29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1143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  <p:txBody>
          <a:bodyPr spcFirstLastPara="1" wrap="square" lIns="91425" tIns="91425" rIns="91425" bIns="91425" anchor="ctr" anchorCtr="0">
            <a:normAutofit/>
          </a:bodyPr>
          <a:lstStyle>
            <a:lvl1pPr marR="0"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65" name="Google Shape;765;p29"/>
          <p:cNvSpPr txBox="1">
            <a:spLocks noGrp="1"/>
          </p:cNvSpPr>
          <p:nvPr>
            <p:ph type="sldNum" idx="12"/>
          </p:nvPr>
        </p:nvSpPr>
        <p:spPr>
          <a:xfrm>
            <a:off x="10893501" y="6356351"/>
            <a:ext cx="688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bg>
      <p:bgPr>
        <a:solidFill>
          <a:schemeClr val="lt1"/>
        </a:solidFill>
        <a:effectLst/>
      </p:bgPr>
    </p:bg>
    <p:spTree>
      <p:nvGrpSpPr>
        <p:cNvPr id="1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31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6" name="Google Shape;806;p31"/>
          <p:cNvSpPr txBox="1">
            <a:spLocks noGrp="1"/>
          </p:cNvSpPr>
          <p:nvPr>
            <p:ph type="sldNum" idx="12"/>
          </p:nvPr>
        </p:nvSpPr>
        <p:spPr>
          <a:xfrm>
            <a:off x="11658600" y="6477001"/>
            <a:ext cx="533400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" name="Google Shape;808;p32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9" name="Google Shape;809;p32"/>
          <p:cNvSpPr txBox="1">
            <a:spLocks noGrp="1"/>
          </p:cNvSpPr>
          <p:nvPr>
            <p:ph type="body" idx="1"/>
          </p:nvPr>
        </p:nvSpPr>
        <p:spPr>
          <a:xfrm>
            <a:off x="2628" y="990600"/>
            <a:ext cx="12189372" cy="510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0" name="Google Shape;810;p32"/>
          <p:cNvSpPr txBox="1">
            <a:spLocks noGrp="1"/>
          </p:cNvSpPr>
          <p:nvPr>
            <p:ph type="sldNum" idx="12"/>
          </p:nvPr>
        </p:nvSpPr>
        <p:spPr>
          <a:xfrm>
            <a:off x="11496474" y="6489562"/>
            <a:ext cx="688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8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" name="Google Shape;816;p34"/>
          <p:cNvSpPr txBox="1">
            <a:spLocks noGrp="1"/>
          </p:cNvSpPr>
          <p:nvPr>
            <p:ph type="ctrTitle"/>
          </p:nvPr>
        </p:nvSpPr>
        <p:spPr>
          <a:xfrm>
            <a:off x="618836" y="355108"/>
            <a:ext cx="10963562" cy="8640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Tahoma"/>
              <a:buNone/>
              <a:defRPr sz="4000" b="1" i="0" u="none" strike="noStrike" cap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17" name="Google Shape;817;p34"/>
          <p:cNvSpPr txBox="1">
            <a:spLocks noGrp="1"/>
          </p:cNvSpPr>
          <p:nvPr>
            <p:ph type="dt" idx="10"/>
          </p:nvPr>
        </p:nvSpPr>
        <p:spPr>
          <a:xfrm>
            <a:off x="9693166" y="6474372"/>
            <a:ext cx="974834" cy="2471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18" name="Google Shape;818;p34"/>
          <p:cNvSpPr txBox="1">
            <a:spLocks noGrp="1"/>
          </p:cNvSpPr>
          <p:nvPr>
            <p:ph type="ftr" idx="11"/>
          </p:nvPr>
        </p:nvSpPr>
        <p:spPr>
          <a:xfrm>
            <a:off x="4178461" y="6474372"/>
            <a:ext cx="5165236" cy="2471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19" name="Google Shape;819;p34"/>
          <p:cNvSpPr txBox="1">
            <a:spLocks noGrp="1"/>
          </p:cNvSpPr>
          <p:nvPr>
            <p:ph type="sldNum" idx="12"/>
          </p:nvPr>
        </p:nvSpPr>
        <p:spPr>
          <a:xfrm>
            <a:off x="10668000" y="6474372"/>
            <a:ext cx="1135117" cy="2471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20" name="Google Shape;820;p34"/>
          <p:cNvSpPr txBox="1">
            <a:spLocks noGrp="1"/>
          </p:cNvSpPr>
          <p:nvPr>
            <p:ph type="body" idx="1"/>
          </p:nvPr>
        </p:nvSpPr>
        <p:spPr>
          <a:xfrm>
            <a:off x="618836" y="1543050"/>
            <a:ext cx="10963563" cy="4514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" name="Google Shape;863;p36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1143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4" name="Google Shape;864;p36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>
                <a:solidFill>
                  <a:schemeClr val="dk1"/>
                </a:solidFill>
              </a:defRPr>
            </a:lvl1pPr>
            <a:lvl2pPr marL="914400" lvl="1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o"/>
              <a:defRPr>
                <a:solidFill>
                  <a:schemeClr val="dk1"/>
                </a:solidFill>
              </a:defRPr>
            </a:lvl2pPr>
            <a:lvl3pPr marL="1371600" lvl="2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>
                <a:solidFill>
                  <a:schemeClr val="dk1"/>
                </a:solidFill>
              </a:defRPr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>
                <a:solidFill>
                  <a:schemeClr val="dk1"/>
                </a:solidFill>
              </a:defRPr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>
                <a:solidFill>
                  <a:schemeClr val="dk1"/>
                </a:solidFill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5" name="Google Shape;865;p36"/>
          <p:cNvSpPr txBox="1">
            <a:spLocks noGrp="1"/>
          </p:cNvSpPr>
          <p:nvPr>
            <p:ph type="sldNum" idx="12"/>
          </p:nvPr>
        </p:nvSpPr>
        <p:spPr>
          <a:xfrm>
            <a:off x="11074401" y="6400801"/>
            <a:ext cx="688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Google Shape;867;p37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1143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8" name="Google Shape;868;p37"/>
          <p:cNvSpPr txBox="1">
            <a:spLocks noGrp="1"/>
          </p:cNvSpPr>
          <p:nvPr>
            <p:ph type="sldNum" idx="12"/>
          </p:nvPr>
        </p:nvSpPr>
        <p:spPr>
          <a:xfrm>
            <a:off x="11176001" y="6324601"/>
            <a:ext cx="688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OE template">
  <p:cSld name="1_DOE template">
    <p:spTree>
      <p:nvGrpSpPr>
        <p:cNvPr id="1" name="Shape 8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" name="Google Shape;870;p38"/>
          <p:cNvSpPr txBox="1">
            <a:spLocks noGrp="1"/>
          </p:cNvSpPr>
          <p:nvPr>
            <p:ph type="title"/>
          </p:nvPr>
        </p:nvSpPr>
        <p:spPr>
          <a:xfrm>
            <a:off x="0" y="1"/>
            <a:ext cx="12192000" cy="855765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Arial"/>
              <a:buNone/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1" name="Google Shape;871;p38"/>
          <p:cNvSpPr txBox="1">
            <a:spLocks noGrp="1"/>
          </p:cNvSpPr>
          <p:nvPr>
            <p:ph type="sldNum" idx="12"/>
          </p:nvPr>
        </p:nvSpPr>
        <p:spPr>
          <a:xfrm>
            <a:off x="11135925" y="6324601"/>
            <a:ext cx="688900" cy="347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4" name="Google Shape;914;p40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5" name="Google Shape;915;p40"/>
          <p:cNvSpPr txBox="1">
            <a:spLocks noGrp="1"/>
          </p:cNvSpPr>
          <p:nvPr>
            <p:ph type="body" idx="1"/>
          </p:nvPr>
        </p:nvSpPr>
        <p:spPr>
          <a:xfrm>
            <a:off x="533400" y="1600200"/>
            <a:ext cx="110521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6" name="Google Shape;916;p40"/>
          <p:cNvSpPr txBox="1">
            <a:spLocks noGrp="1"/>
          </p:cNvSpPr>
          <p:nvPr>
            <p:ph type="sldNum" idx="12"/>
          </p:nvPr>
        </p:nvSpPr>
        <p:spPr>
          <a:xfrm>
            <a:off x="10896600" y="6324600"/>
            <a:ext cx="688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" name="Google Shape;918;p41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9" name="Google Shape;919;p41"/>
          <p:cNvSpPr txBox="1">
            <a:spLocks noGrp="1"/>
          </p:cNvSpPr>
          <p:nvPr>
            <p:ph type="sldNum" idx="12"/>
          </p:nvPr>
        </p:nvSpPr>
        <p:spPr>
          <a:xfrm>
            <a:off x="10820400" y="6324600"/>
            <a:ext cx="8159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1_Blank">
    <p:spTree>
      <p:nvGrpSpPr>
        <p:cNvPr id="1" name="Shape 9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" name="Google Shape;921;p42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1143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  <p:txBody>
          <a:bodyPr spcFirstLastPara="1" wrap="square" lIns="91425" tIns="91425" rIns="91425" bIns="91425" anchor="ctr" anchorCtr="0">
            <a:normAutofit/>
          </a:bodyPr>
          <a:lstStyle>
            <a:lvl1pPr marR="0"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22" name="Google Shape;922;p42"/>
          <p:cNvSpPr txBox="1">
            <a:spLocks noGrp="1"/>
          </p:cNvSpPr>
          <p:nvPr>
            <p:ph type="sldNum" idx="12"/>
          </p:nvPr>
        </p:nvSpPr>
        <p:spPr>
          <a:xfrm>
            <a:off x="10893501" y="6356351"/>
            <a:ext cx="688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5" name="Google Shape;965;p44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6" name="Google Shape;966;p44"/>
          <p:cNvSpPr txBox="1">
            <a:spLocks noGrp="1"/>
          </p:cNvSpPr>
          <p:nvPr>
            <p:ph type="body" idx="1"/>
          </p:nvPr>
        </p:nvSpPr>
        <p:spPr>
          <a:xfrm>
            <a:off x="533400" y="1600200"/>
            <a:ext cx="110521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7" name="Google Shape;967;p44"/>
          <p:cNvSpPr txBox="1">
            <a:spLocks noGrp="1"/>
          </p:cNvSpPr>
          <p:nvPr>
            <p:ph type="sldNum" idx="12"/>
          </p:nvPr>
        </p:nvSpPr>
        <p:spPr>
          <a:xfrm>
            <a:off x="10896600" y="6324600"/>
            <a:ext cx="688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" name="Google Shape;969;p45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0" name="Google Shape;970;p45"/>
          <p:cNvSpPr txBox="1">
            <a:spLocks noGrp="1"/>
          </p:cNvSpPr>
          <p:nvPr>
            <p:ph type="sldNum" idx="12"/>
          </p:nvPr>
        </p:nvSpPr>
        <p:spPr>
          <a:xfrm>
            <a:off x="10820400" y="6324600"/>
            <a:ext cx="8159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1_Blank">
    <p:spTree>
      <p:nvGrpSpPr>
        <p:cNvPr id="1" name="Shape 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" name="Google Shape;972;p46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1143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  <p:txBody>
          <a:bodyPr spcFirstLastPara="1" wrap="square" lIns="91425" tIns="91425" rIns="91425" bIns="91425" anchor="ctr" anchorCtr="0">
            <a:normAutofit/>
          </a:bodyPr>
          <a:lstStyle>
            <a:lvl1pPr marR="0"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3" name="Google Shape;973;p46"/>
          <p:cNvSpPr txBox="1">
            <a:spLocks noGrp="1"/>
          </p:cNvSpPr>
          <p:nvPr>
            <p:ph type="sldNum" idx="12"/>
          </p:nvPr>
        </p:nvSpPr>
        <p:spPr>
          <a:xfrm>
            <a:off x="10893501" y="6356351"/>
            <a:ext cx="688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E template">
  <p:cSld name="DOE template">
    <p:spTree>
      <p:nvGrpSpPr>
        <p:cNvPr id="1" name="Shape 9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" name="Google Shape;975;p47"/>
          <p:cNvSpPr/>
          <p:nvPr/>
        </p:nvSpPr>
        <p:spPr>
          <a:xfrm>
            <a:off x="0" y="1"/>
            <a:ext cx="12192000" cy="855600"/>
          </a:xfrm>
          <a:prstGeom prst="rect">
            <a:avLst/>
          </a:prstGeom>
          <a:solidFill>
            <a:srgbClr val="1F497D"/>
          </a:solidFill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None/>
            </a:pPr>
            <a:endParaRPr sz="2400" b="0" i="0" u="none" strike="noStrike" cap="none">
              <a:solidFill>
                <a:srgbClr val="000000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976" name="Google Shape;976;p47"/>
          <p:cNvSpPr txBox="1">
            <a:spLocks noGrp="1"/>
          </p:cNvSpPr>
          <p:nvPr>
            <p:ph type="title"/>
          </p:nvPr>
        </p:nvSpPr>
        <p:spPr>
          <a:xfrm>
            <a:off x="0" y="12579"/>
            <a:ext cx="12192000" cy="8432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2353"/>
              </a:srgbClr>
            </a:outerShdw>
          </a:effectLst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100"/>
              <a:buFont typeface="Arial"/>
              <a:buNone/>
              <a:defRPr sz="28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977" name="Google Shape;977;p47"/>
          <p:cNvSpPr txBox="1">
            <a:spLocks noGrp="1"/>
          </p:cNvSpPr>
          <p:nvPr>
            <p:ph type="body" idx="1"/>
          </p:nvPr>
        </p:nvSpPr>
        <p:spPr>
          <a:xfrm>
            <a:off x="533400" y="1394779"/>
            <a:ext cx="11077600" cy="45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2385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▪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2385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ourier New"/>
              <a:buChar char="o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2385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ourier New"/>
              <a:buChar char="o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2385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Courier New"/>
              <a:buChar char="o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175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978" name="Google Shape;978;p47"/>
          <p:cNvSpPr txBox="1">
            <a:spLocks noGrp="1"/>
          </p:cNvSpPr>
          <p:nvPr>
            <p:ph type="sldNum" idx="12"/>
          </p:nvPr>
        </p:nvSpPr>
        <p:spPr>
          <a:xfrm>
            <a:off x="10820401" y="6300151"/>
            <a:ext cx="7904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Times New Roman"/>
              <a:buNone/>
              <a:defRPr sz="1067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Times New Roman"/>
              <a:buNone/>
              <a:defRPr sz="1067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Times New Roman"/>
              <a:buNone/>
              <a:defRPr sz="1067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Times New Roman"/>
              <a:buNone/>
              <a:defRPr sz="1067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Times New Roman"/>
              <a:buNone/>
              <a:defRPr sz="1067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Times New Roman"/>
              <a:buNone/>
              <a:defRPr sz="1067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Times New Roman"/>
              <a:buNone/>
              <a:defRPr sz="1067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Times New Roman"/>
              <a:buNone/>
              <a:defRPr sz="1067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00"/>
              <a:buFont typeface="Times New Roman"/>
              <a:buNone/>
              <a:defRPr sz="1067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DOE template">
  <p:cSld name="2_DOE template">
    <p:spTree>
      <p:nvGrpSpPr>
        <p:cNvPr id="1" name="Shape 9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0" name="Google Shape;980;p48"/>
          <p:cNvSpPr/>
          <p:nvPr/>
        </p:nvSpPr>
        <p:spPr>
          <a:xfrm>
            <a:off x="0" y="3"/>
            <a:ext cx="12192000" cy="855663"/>
          </a:xfrm>
          <a:prstGeom prst="rect">
            <a:avLst/>
          </a:prstGeom>
          <a:solidFill>
            <a:srgbClr val="1F497D"/>
          </a:solidFill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1" name="Google Shape;981;p48"/>
          <p:cNvSpPr txBox="1">
            <a:spLocks noGrp="1"/>
          </p:cNvSpPr>
          <p:nvPr>
            <p:ph type="title"/>
          </p:nvPr>
        </p:nvSpPr>
        <p:spPr>
          <a:xfrm>
            <a:off x="0" y="12578"/>
            <a:ext cx="12192000" cy="855765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100"/>
              <a:buFont typeface="Arial"/>
              <a:buNone/>
              <a:defRPr sz="210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0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" name="Google Shape;1024;p50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5" name="Google Shape;1025;p50"/>
          <p:cNvSpPr txBox="1">
            <a:spLocks noGrp="1"/>
          </p:cNvSpPr>
          <p:nvPr>
            <p:ph type="body" idx="1"/>
          </p:nvPr>
        </p:nvSpPr>
        <p:spPr>
          <a:xfrm>
            <a:off x="533400" y="1600200"/>
            <a:ext cx="110521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6" name="Google Shape;1026;p50"/>
          <p:cNvSpPr txBox="1">
            <a:spLocks noGrp="1"/>
          </p:cNvSpPr>
          <p:nvPr>
            <p:ph type="sldNum" idx="12"/>
          </p:nvPr>
        </p:nvSpPr>
        <p:spPr>
          <a:xfrm>
            <a:off x="10896600" y="6324600"/>
            <a:ext cx="688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10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Google Shape;1028;p51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9" name="Google Shape;1029;p51"/>
          <p:cNvSpPr txBox="1">
            <a:spLocks noGrp="1"/>
          </p:cNvSpPr>
          <p:nvPr>
            <p:ph type="sldNum" idx="12"/>
          </p:nvPr>
        </p:nvSpPr>
        <p:spPr>
          <a:xfrm>
            <a:off x="10820400" y="6324600"/>
            <a:ext cx="8159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one">
  <p:cSld name="Title slide one">
    <p:bg>
      <p:bgPr>
        <a:solidFill>
          <a:schemeClr val="lt1"/>
        </a:solidFill>
        <a:effectLst/>
      </p:bgPr>
    </p:bg>
    <p:spTree>
      <p:nvGrpSpPr>
        <p:cNvPr id="1" name="Shape 10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9" name="Google Shape;1069;p5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51182" y="-770"/>
            <a:ext cx="12294363" cy="6923279"/>
          </a:xfrm>
          <a:prstGeom prst="rect">
            <a:avLst/>
          </a:prstGeom>
          <a:noFill/>
          <a:ln>
            <a:noFill/>
          </a:ln>
        </p:spPr>
      </p:pic>
      <p:sp>
        <p:nvSpPr>
          <p:cNvPr id="1070" name="Google Shape;1070;p53"/>
          <p:cNvSpPr txBox="1">
            <a:spLocks noGrp="1"/>
          </p:cNvSpPr>
          <p:nvPr>
            <p:ph type="body" idx="1"/>
          </p:nvPr>
        </p:nvSpPr>
        <p:spPr>
          <a:xfrm>
            <a:off x="1605758" y="1992087"/>
            <a:ext cx="8980487" cy="1273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88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1071" name="Google Shape;1071;p53"/>
          <p:cNvGrpSpPr/>
          <p:nvPr/>
        </p:nvGrpSpPr>
        <p:grpSpPr>
          <a:xfrm>
            <a:off x="354486" y="5457946"/>
            <a:ext cx="11265317" cy="859967"/>
            <a:chOff x="309790" y="5457944"/>
            <a:chExt cx="11265317" cy="859967"/>
          </a:xfrm>
        </p:grpSpPr>
        <p:pic>
          <p:nvPicPr>
            <p:cNvPr id="1072" name="Google Shape;1072;p53"/>
            <p:cNvPicPr preferRelativeResize="0"/>
            <p:nvPr/>
          </p:nvPicPr>
          <p:blipFill rotWithShape="1">
            <a:blip r:embed="rId3" cstate="print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09790" y="5457944"/>
              <a:ext cx="3160486" cy="85996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73" name="Google Shape;1073;p5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4058104" y="5668971"/>
              <a:ext cx="3568700" cy="5334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74" name="Google Shape;1074;p53"/>
            <p:cNvPicPr preferRelativeResize="0"/>
            <p:nvPr/>
          </p:nvPicPr>
          <p:blipFill rotWithShape="1">
            <a:blip r:embed="rId5" cstate="print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414621" y="5627915"/>
              <a:ext cx="3160486" cy="53283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two">
  <p:cSld name="Title Slide two">
    <p:bg>
      <p:bgPr>
        <a:solidFill>
          <a:schemeClr val="lt1"/>
        </a:solidFill>
        <a:effectLst/>
      </p:bgPr>
    </p:bg>
    <p:spTree>
      <p:nvGrpSpPr>
        <p:cNvPr id="1" name="Shape 10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6" name="Google Shape;1076;p5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51182" y="-770"/>
            <a:ext cx="12294363" cy="6923279"/>
          </a:xfrm>
          <a:prstGeom prst="rect">
            <a:avLst/>
          </a:prstGeom>
          <a:noFill/>
          <a:ln>
            <a:noFill/>
          </a:ln>
        </p:spPr>
      </p:pic>
      <p:sp>
        <p:nvSpPr>
          <p:cNvPr id="1077" name="Google Shape;1077;p54"/>
          <p:cNvSpPr txBox="1">
            <a:spLocks noGrp="1"/>
          </p:cNvSpPr>
          <p:nvPr>
            <p:ph type="body" idx="1"/>
          </p:nvPr>
        </p:nvSpPr>
        <p:spPr>
          <a:xfrm>
            <a:off x="1605758" y="1992087"/>
            <a:ext cx="8980487" cy="1273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880"/>
              </a:spcBef>
              <a:spcAft>
                <a:spcPts val="0"/>
              </a:spcAft>
              <a:buClr>
                <a:schemeClr val="lt1"/>
              </a:buClr>
              <a:buSzPts val="4400"/>
              <a:buNone/>
              <a:defRPr sz="4400">
                <a:solidFill>
                  <a:schemeClr val="lt1"/>
                </a:solidFill>
              </a:defRPr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Swoosh Background">
  <p:cSld name="Text Slide Swoosh Background">
    <p:bg>
      <p:bgPr>
        <a:solidFill>
          <a:schemeClr val="lt1"/>
        </a:solidFill>
        <a:effectLst/>
      </p:bgPr>
    </p:bg>
    <p:spTree>
      <p:nvGrpSpPr>
        <p:cNvPr id="1" name="Shape 10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9" name="Google Shape;1079;p5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51182" y="-770"/>
            <a:ext cx="12294363" cy="6923279"/>
          </a:xfrm>
          <a:prstGeom prst="rect">
            <a:avLst/>
          </a:prstGeom>
          <a:noFill/>
          <a:ln>
            <a:noFill/>
          </a:ln>
        </p:spPr>
      </p:pic>
      <p:sp>
        <p:nvSpPr>
          <p:cNvPr id="1080" name="Google Shape;1080;p55"/>
          <p:cNvSpPr txBox="1">
            <a:spLocks noGrp="1"/>
          </p:cNvSpPr>
          <p:nvPr>
            <p:ph type="body" idx="1"/>
          </p:nvPr>
        </p:nvSpPr>
        <p:spPr>
          <a:xfrm>
            <a:off x="1605758" y="250371"/>
            <a:ext cx="8980487" cy="6313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</a:defRPr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rgbClr val="1F497D"/>
              </a:buClr>
              <a:buSzPts val="2800"/>
              <a:buChar char="o"/>
              <a:defRPr sz="2800" b="1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081" name="Google Shape;1081;p55"/>
          <p:cNvCxnSpPr/>
          <p:nvPr/>
        </p:nvCxnSpPr>
        <p:spPr>
          <a:xfrm>
            <a:off x="0" y="6143740"/>
            <a:ext cx="12192000" cy="0"/>
          </a:xfrm>
          <a:prstGeom prst="straightConnector1">
            <a:avLst/>
          </a:prstGeom>
          <a:noFill/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1082" name="Google Shape;1082;p55"/>
          <p:cNvSpPr txBox="1">
            <a:spLocks noGrp="1"/>
          </p:cNvSpPr>
          <p:nvPr>
            <p:ph type="body" idx="2"/>
          </p:nvPr>
        </p:nvSpPr>
        <p:spPr>
          <a:xfrm>
            <a:off x="549275" y="1414464"/>
            <a:ext cx="11093451" cy="4181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>
                <a:solidFill>
                  <a:schemeClr val="lt1"/>
                </a:solidFill>
              </a:defRPr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o"/>
              <a:defRPr>
                <a:solidFill>
                  <a:schemeClr val="lt1"/>
                </a:solidFill>
              </a:defRPr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>
                <a:solidFill>
                  <a:schemeClr val="lt1"/>
                </a:solidFill>
              </a:defRPr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–"/>
              <a:defRPr>
                <a:solidFill>
                  <a:schemeClr val="lt1"/>
                </a:solidFill>
              </a:defRPr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»"/>
              <a:defRPr>
                <a:solidFill>
                  <a:schemeClr val="lt1"/>
                </a:solidFill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3" name="Google Shape;1083;p55"/>
          <p:cNvSpPr txBox="1">
            <a:spLocks noGrp="1"/>
          </p:cNvSpPr>
          <p:nvPr>
            <p:ph type="sldNum" idx="12"/>
          </p:nvPr>
        </p:nvSpPr>
        <p:spPr>
          <a:xfrm>
            <a:off x="11512784" y="6486250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1084" name="Google Shape;1084;p55"/>
          <p:cNvGrpSpPr/>
          <p:nvPr/>
        </p:nvGrpSpPr>
        <p:grpSpPr>
          <a:xfrm>
            <a:off x="1768069" y="6230825"/>
            <a:ext cx="8394607" cy="548640"/>
            <a:chOff x="1898697" y="6230825"/>
            <a:chExt cx="8394606" cy="548640"/>
          </a:xfrm>
        </p:grpSpPr>
        <p:pic>
          <p:nvPicPr>
            <p:cNvPr id="1085" name="Google Shape;1085;p5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8275589" y="6325373"/>
              <a:ext cx="2017714" cy="3401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86" name="Google Shape;1086;p5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898697" y="6230825"/>
              <a:ext cx="2017714" cy="5486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87" name="Google Shape;1087;p5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4880637" y="6356393"/>
              <a:ext cx="2278325" cy="34029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white background &amp; footer">
  <p:cSld name="Text slide white background &amp; footer">
    <p:bg>
      <p:bgPr>
        <a:solidFill>
          <a:schemeClr val="lt1"/>
        </a:solidFill>
        <a:effectLst/>
      </p:bgPr>
    </p:bg>
    <p:spTree>
      <p:nvGrpSpPr>
        <p:cNvPr id="1" name="Shape 10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9" name="Google Shape;1089;p56"/>
          <p:cNvSpPr txBox="1">
            <a:spLocks noGrp="1"/>
          </p:cNvSpPr>
          <p:nvPr>
            <p:ph type="body" idx="1"/>
          </p:nvPr>
        </p:nvSpPr>
        <p:spPr>
          <a:xfrm>
            <a:off x="473530" y="1284289"/>
            <a:ext cx="11244943" cy="4504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090" name="Google Shape;1090;p5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952883"/>
          </a:xfrm>
          <a:prstGeom prst="rect">
            <a:avLst/>
          </a:prstGeom>
          <a:noFill/>
          <a:ln>
            <a:noFill/>
          </a:ln>
        </p:spPr>
      </p:pic>
      <p:sp>
        <p:nvSpPr>
          <p:cNvPr id="1091" name="Google Shape;1091;p56"/>
          <p:cNvSpPr txBox="1">
            <a:spLocks noGrp="1"/>
          </p:cNvSpPr>
          <p:nvPr>
            <p:ph type="body" idx="2"/>
          </p:nvPr>
        </p:nvSpPr>
        <p:spPr>
          <a:xfrm>
            <a:off x="1817689" y="196623"/>
            <a:ext cx="8556625" cy="543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2" name="Google Shape;1092;p56"/>
          <p:cNvSpPr txBox="1">
            <a:spLocks noGrp="1"/>
          </p:cNvSpPr>
          <p:nvPr>
            <p:ph type="sldNum" idx="12"/>
          </p:nvPr>
        </p:nvSpPr>
        <p:spPr>
          <a:xfrm>
            <a:off x="11512784" y="6486250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ext slide white background">
  <p:cSld name="1_Text slide white background">
    <p:bg>
      <p:bgPr>
        <a:solidFill>
          <a:schemeClr val="lt1"/>
        </a:solidFill>
        <a:effectLst/>
      </p:bgPr>
    </p:bg>
    <p:spTree>
      <p:nvGrpSpPr>
        <p:cNvPr id="1" name="Shape 10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4" name="Google Shape;1094;p57"/>
          <p:cNvSpPr txBox="1">
            <a:spLocks noGrp="1"/>
          </p:cNvSpPr>
          <p:nvPr>
            <p:ph type="body" idx="1"/>
          </p:nvPr>
        </p:nvSpPr>
        <p:spPr>
          <a:xfrm>
            <a:off x="473530" y="1284289"/>
            <a:ext cx="11244943" cy="4504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095" name="Google Shape;1095;p5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952883"/>
          </a:xfrm>
          <a:prstGeom prst="rect">
            <a:avLst/>
          </a:prstGeom>
          <a:noFill/>
          <a:ln>
            <a:noFill/>
          </a:ln>
        </p:spPr>
      </p:pic>
      <p:sp>
        <p:nvSpPr>
          <p:cNvPr id="1096" name="Google Shape;1096;p57"/>
          <p:cNvSpPr txBox="1">
            <a:spLocks noGrp="1"/>
          </p:cNvSpPr>
          <p:nvPr>
            <p:ph type="body" idx="2"/>
          </p:nvPr>
        </p:nvSpPr>
        <p:spPr>
          <a:xfrm>
            <a:off x="1817689" y="196623"/>
            <a:ext cx="8556625" cy="543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7" name="Google Shape;1097;p57"/>
          <p:cNvSpPr txBox="1">
            <a:spLocks noGrp="1"/>
          </p:cNvSpPr>
          <p:nvPr>
            <p:ph type="sldNum" idx="12"/>
          </p:nvPr>
        </p:nvSpPr>
        <p:spPr>
          <a:xfrm>
            <a:off x="11512784" y="6486250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light swoosh &amp; footer ">
  <p:cSld name="Text slide light swoosh &amp; footer ">
    <p:bg>
      <p:bgPr>
        <a:solidFill>
          <a:schemeClr val="lt1"/>
        </a:solidFill>
        <a:effectLst/>
      </p:bgPr>
    </p:bg>
    <p:spTree>
      <p:nvGrpSpPr>
        <p:cNvPr id="1" name="Shape 10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9" name="Google Shape;1099;p58"/>
          <p:cNvPicPr preferRelativeResize="0"/>
          <p:nvPr/>
        </p:nvPicPr>
        <p:blipFill rotWithShape="1">
          <a:blip r:embed="rId2">
            <a:alphaModFix amt="25000"/>
          </a:blip>
          <a:srcRect/>
          <a:stretch/>
        </p:blipFill>
        <p:spPr>
          <a:xfrm>
            <a:off x="-51182" y="-771"/>
            <a:ext cx="12294363" cy="6144507"/>
          </a:xfrm>
          <a:prstGeom prst="rect">
            <a:avLst/>
          </a:prstGeom>
          <a:noFill/>
          <a:ln>
            <a:noFill/>
          </a:ln>
        </p:spPr>
      </p:pic>
      <p:sp>
        <p:nvSpPr>
          <p:cNvPr id="1100" name="Google Shape;1100;p58"/>
          <p:cNvSpPr txBox="1">
            <a:spLocks noGrp="1"/>
          </p:cNvSpPr>
          <p:nvPr>
            <p:ph type="body" idx="1"/>
          </p:nvPr>
        </p:nvSpPr>
        <p:spPr>
          <a:xfrm>
            <a:off x="473530" y="1284289"/>
            <a:ext cx="11244943" cy="4504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01" name="Google Shape;1101;p58"/>
          <p:cNvSpPr txBox="1">
            <a:spLocks noGrp="1"/>
          </p:cNvSpPr>
          <p:nvPr>
            <p:ph type="sldNum" idx="12"/>
          </p:nvPr>
        </p:nvSpPr>
        <p:spPr>
          <a:xfrm>
            <a:off x="11512784" y="6486250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102" name="Google Shape;1102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143741"/>
            <a:ext cx="12192000" cy="714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3" name="Google Shape;1103;p5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12192000" cy="952883"/>
          </a:xfrm>
          <a:prstGeom prst="rect">
            <a:avLst/>
          </a:prstGeom>
          <a:noFill/>
          <a:ln>
            <a:noFill/>
          </a:ln>
        </p:spPr>
      </p:pic>
      <p:sp>
        <p:nvSpPr>
          <p:cNvPr id="1104" name="Google Shape;1104;p58"/>
          <p:cNvSpPr txBox="1">
            <a:spLocks noGrp="1"/>
          </p:cNvSpPr>
          <p:nvPr>
            <p:ph type="body" idx="2"/>
          </p:nvPr>
        </p:nvSpPr>
        <p:spPr>
          <a:xfrm>
            <a:off x="1817689" y="196623"/>
            <a:ext cx="8556625" cy="543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pSp>
        <p:nvGrpSpPr>
          <p:cNvPr id="1105" name="Google Shape;1105;p58"/>
          <p:cNvGrpSpPr/>
          <p:nvPr/>
        </p:nvGrpSpPr>
        <p:grpSpPr>
          <a:xfrm>
            <a:off x="1768069" y="6230825"/>
            <a:ext cx="8394607" cy="548640"/>
            <a:chOff x="1898697" y="6230825"/>
            <a:chExt cx="8394606" cy="548640"/>
          </a:xfrm>
        </p:grpSpPr>
        <p:pic>
          <p:nvPicPr>
            <p:cNvPr id="1106" name="Google Shape;1106;p58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8275589" y="6325373"/>
              <a:ext cx="2017714" cy="3401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07" name="Google Shape;1107;p58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898697" y="6230825"/>
              <a:ext cx="2017714" cy="5486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08" name="Google Shape;1108;p58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4880637" y="6356393"/>
              <a:ext cx="2278325" cy="34029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slide light swoosh background">
  <p:cSld name="Text slide light swoosh background">
    <p:bg>
      <p:bgPr>
        <a:solidFill>
          <a:schemeClr val="lt1"/>
        </a:solidFill>
        <a:effectLst/>
      </p:bgPr>
    </p:bg>
    <p:spTree>
      <p:nvGrpSpPr>
        <p:cNvPr id="1" name="Shape 1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0" name="Google Shape;1110;p59"/>
          <p:cNvPicPr preferRelativeResize="0"/>
          <p:nvPr/>
        </p:nvPicPr>
        <p:blipFill rotWithShape="1">
          <a:blip r:embed="rId2">
            <a:alphaModFix amt="25000"/>
          </a:blip>
          <a:srcRect/>
          <a:stretch/>
        </p:blipFill>
        <p:spPr>
          <a:xfrm>
            <a:off x="-51182" y="706868"/>
            <a:ext cx="12294363" cy="6144507"/>
          </a:xfrm>
          <a:prstGeom prst="rect">
            <a:avLst/>
          </a:prstGeom>
          <a:noFill/>
          <a:ln>
            <a:noFill/>
          </a:ln>
        </p:spPr>
      </p:pic>
      <p:sp>
        <p:nvSpPr>
          <p:cNvPr id="1111" name="Google Shape;1111;p59"/>
          <p:cNvSpPr txBox="1">
            <a:spLocks noGrp="1"/>
          </p:cNvSpPr>
          <p:nvPr>
            <p:ph type="body" idx="1"/>
          </p:nvPr>
        </p:nvSpPr>
        <p:spPr>
          <a:xfrm>
            <a:off x="473530" y="1284289"/>
            <a:ext cx="11244943" cy="45045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o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2" name="Google Shape;1112;p59"/>
          <p:cNvSpPr txBox="1">
            <a:spLocks noGrp="1"/>
          </p:cNvSpPr>
          <p:nvPr>
            <p:ph type="sldNum" idx="12"/>
          </p:nvPr>
        </p:nvSpPr>
        <p:spPr>
          <a:xfrm>
            <a:off x="11512784" y="6486250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113" name="Google Shape;1113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952883"/>
          </a:xfrm>
          <a:prstGeom prst="rect">
            <a:avLst/>
          </a:prstGeom>
          <a:noFill/>
          <a:ln>
            <a:noFill/>
          </a:ln>
        </p:spPr>
      </p:pic>
      <p:sp>
        <p:nvSpPr>
          <p:cNvPr id="1114" name="Google Shape;1114;p59"/>
          <p:cNvSpPr txBox="1">
            <a:spLocks noGrp="1"/>
          </p:cNvSpPr>
          <p:nvPr>
            <p:ph type="body" idx="2"/>
          </p:nvPr>
        </p:nvSpPr>
        <p:spPr>
          <a:xfrm>
            <a:off x="1817689" y="196623"/>
            <a:ext cx="8556625" cy="5436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 b="1">
                <a:solidFill>
                  <a:schemeClr val="lt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3pPr>
            <a:lvl4pPr marL="1828800" lvl="3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4pPr>
            <a:lvl5pPr marL="2286000" lvl="4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lab of future">
  <p:cSld name="1_lab of future">
    <p:spTree>
      <p:nvGrpSpPr>
        <p:cNvPr id="1" name="Shape 1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" name="Google Shape;1116;p60"/>
          <p:cNvSpPr/>
          <p:nvPr/>
        </p:nvSpPr>
        <p:spPr>
          <a:xfrm>
            <a:off x="0" y="3"/>
            <a:ext cx="12192000" cy="855764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7" name="Google Shape;1117;p60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855765"/>
          </a:xfrm>
          <a:prstGeom prst="rect">
            <a:avLst/>
          </a:prstGeom>
          <a:solidFill>
            <a:srgbClr val="00395A"/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100"/>
              <a:buFont typeface="Arial"/>
              <a:buNone/>
              <a:defRPr sz="2100">
                <a:solidFill>
                  <a:srgbClr val="FFFFF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1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9" name="Google Shape;1119;p61"/>
          <p:cNvSpPr txBox="1">
            <a:spLocks noGrp="1"/>
          </p:cNvSpPr>
          <p:nvPr>
            <p:ph type="body" idx="1"/>
          </p:nvPr>
        </p:nvSpPr>
        <p:spPr>
          <a:xfrm>
            <a:off x="533401" y="1600201"/>
            <a:ext cx="110521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o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20" name="Google Shape;1120;p61"/>
          <p:cNvSpPr txBox="1">
            <a:spLocks noGrp="1"/>
          </p:cNvSpPr>
          <p:nvPr>
            <p:ph type="sldNum" idx="12"/>
          </p:nvPr>
        </p:nvSpPr>
        <p:spPr>
          <a:xfrm>
            <a:off x="10902211" y="6360286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21" name="Google Shape;1121;p61"/>
          <p:cNvSpPr txBox="1">
            <a:spLocks noGrp="1"/>
          </p:cNvSpPr>
          <p:nvPr>
            <p:ph type="body" idx="2"/>
          </p:nvPr>
        </p:nvSpPr>
        <p:spPr>
          <a:xfrm>
            <a:off x="285749" y="203200"/>
            <a:ext cx="9467851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None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1F497D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Title Slide: Option A">
  <p:cSld name="Main Title Slide: Option A">
    <p:spTree>
      <p:nvGrpSpPr>
        <p:cNvPr id="1" name="Shape 1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9" name="Google Shape;1129;p63"/>
          <p:cNvSpPr txBox="1">
            <a:spLocks noGrp="1"/>
          </p:cNvSpPr>
          <p:nvPr>
            <p:ph type="body" idx="1"/>
          </p:nvPr>
        </p:nvSpPr>
        <p:spPr>
          <a:xfrm>
            <a:off x="6849388" y="5122045"/>
            <a:ext cx="4887528" cy="4930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None/>
              <a:defRPr sz="1800" b="1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60"/>
              <a:buFont typeface="Arial"/>
              <a:buNone/>
              <a:defRPr sz="1260">
                <a:solidFill>
                  <a:schemeClr val="dk1"/>
                </a:solidFill>
              </a:defRPr>
            </a:lvl2pPr>
            <a:lvl3pPr marL="1371600" lvl="2" indent="-228600" algn="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080"/>
              <a:buFont typeface="Arial"/>
              <a:buNone/>
              <a:defRPr sz="1080">
                <a:solidFill>
                  <a:schemeClr val="dk1"/>
                </a:solidFill>
              </a:defRPr>
            </a:lvl3pPr>
            <a:lvl4pPr marL="1828800" lvl="3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4pPr>
            <a:lvl5pPr marL="2286000" lvl="4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30" name="Google Shape;1130;p63"/>
          <p:cNvSpPr txBox="1">
            <a:spLocks noGrp="1"/>
          </p:cNvSpPr>
          <p:nvPr>
            <p:ph type="body" idx="2"/>
          </p:nvPr>
        </p:nvSpPr>
        <p:spPr>
          <a:xfrm>
            <a:off x="6849395" y="5947873"/>
            <a:ext cx="4887528" cy="280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None/>
              <a:defRPr sz="12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31" name="Google Shape;1131;p63"/>
          <p:cNvSpPr txBox="1">
            <a:spLocks noGrp="1"/>
          </p:cNvSpPr>
          <p:nvPr>
            <p:ph type="body" idx="3"/>
          </p:nvPr>
        </p:nvSpPr>
        <p:spPr>
          <a:xfrm>
            <a:off x="6849398" y="5515628"/>
            <a:ext cx="4887529" cy="378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32" name="Google Shape;1132;p63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80731" y="424367"/>
            <a:ext cx="2126708" cy="471831"/>
          </a:xfrm>
          <a:prstGeom prst="rect">
            <a:avLst/>
          </a:prstGeom>
          <a:noFill/>
          <a:ln>
            <a:noFill/>
          </a:ln>
        </p:spPr>
      </p:pic>
      <p:sp>
        <p:nvSpPr>
          <p:cNvPr id="1133" name="Google Shape;1133;p63"/>
          <p:cNvSpPr txBox="1">
            <a:spLocks noGrp="1"/>
          </p:cNvSpPr>
          <p:nvPr>
            <p:ph type="ctrTitle"/>
          </p:nvPr>
        </p:nvSpPr>
        <p:spPr>
          <a:xfrm>
            <a:off x="569897" y="1275987"/>
            <a:ext cx="10024967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69A"/>
              </a:buClr>
              <a:buSzPts val="3200"/>
              <a:buFont typeface="Arial"/>
              <a:buNone/>
              <a:defRPr sz="32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4" name="Google Shape;1134;p63"/>
          <p:cNvSpPr/>
          <p:nvPr/>
        </p:nvSpPr>
        <p:spPr>
          <a:xfrm>
            <a:off x="729745" y="4008221"/>
            <a:ext cx="574285" cy="72547"/>
          </a:xfrm>
          <a:prstGeom prst="rect">
            <a:avLst/>
          </a:prstGeom>
          <a:solidFill>
            <a:srgbClr val="00269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20" b="0" i="0" u="none" strike="noStrike" cap="none">
              <a:solidFill>
                <a:srgbClr val="00269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5" name="Google Shape;1135;p63"/>
          <p:cNvSpPr txBox="1">
            <a:spLocks noGrp="1"/>
          </p:cNvSpPr>
          <p:nvPr>
            <p:ph type="body" idx="4"/>
          </p:nvPr>
        </p:nvSpPr>
        <p:spPr>
          <a:xfrm>
            <a:off x="569896" y="4304381"/>
            <a:ext cx="10024533" cy="6540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1800" b="0"/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36" name="Google Shape;1136;p63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7" name="Google Shape;1137;p63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138" name="Google Shape;1138;p63"/>
          <p:cNvPicPr preferRelativeResize="0"/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65939" y="410341"/>
            <a:ext cx="923432" cy="5328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Slide with Block">
  <p:cSld name="2_Title Slide with Block">
    <p:spTree>
      <p:nvGrpSpPr>
        <p:cNvPr id="1" name="Shape 1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0" name="Google Shape;1140;p64"/>
          <p:cNvSpPr/>
          <p:nvPr/>
        </p:nvSpPr>
        <p:spPr>
          <a:xfrm>
            <a:off x="205410" y="203923"/>
            <a:ext cx="7939351" cy="614432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6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1" name="Google Shape;1141;p64"/>
          <p:cNvSpPr txBox="1">
            <a:spLocks noGrp="1"/>
          </p:cNvSpPr>
          <p:nvPr>
            <p:ph type="title"/>
          </p:nvPr>
        </p:nvSpPr>
        <p:spPr>
          <a:xfrm>
            <a:off x="566165" y="924915"/>
            <a:ext cx="7431751" cy="2744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2" name="Google Shape;1142;p64"/>
          <p:cNvSpPr txBox="1">
            <a:spLocks noGrp="1"/>
          </p:cNvSpPr>
          <p:nvPr>
            <p:ph type="body" idx="1"/>
          </p:nvPr>
        </p:nvSpPr>
        <p:spPr>
          <a:xfrm>
            <a:off x="8351524" y="5947873"/>
            <a:ext cx="3385401" cy="280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None/>
              <a:defRPr sz="12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43" name="Google Shape;1143;p64"/>
          <p:cNvSpPr txBox="1">
            <a:spLocks noGrp="1"/>
          </p:cNvSpPr>
          <p:nvPr>
            <p:ph type="body" idx="2"/>
          </p:nvPr>
        </p:nvSpPr>
        <p:spPr>
          <a:xfrm>
            <a:off x="8351520" y="5515628"/>
            <a:ext cx="3385405" cy="378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44" name="Google Shape;1144;p64"/>
          <p:cNvSpPr txBox="1">
            <a:spLocks noGrp="1"/>
          </p:cNvSpPr>
          <p:nvPr>
            <p:ph type="body" idx="3"/>
          </p:nvPr>
        </p:nvSpPr>
        <p:spPr>
          <a:xfrm>
            <a:off x="8345107" y="5123349"/>
            <a:ext cx="3391812" cy="4930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None/>
              <a:defRPr sz="1800" b="1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60"/>
              <a:buFont typeface="Arial"/>
              <a:buNone/>
              <a:defRPr sz="1260">
                <a:solidFill>
                  <a:schemeClr val="dk1"/>
                </a:solidFill>
              </a:defRPr>
            </a:lvl2pPr>
            <a:lvl3pPr marL="1371600" lvl="2" indent="-228600" algn="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080"/>
              <a:buFont typeface="Arial"/>
              <a:buNone/>
              <a:defRPr sz="1080">
                <a:solidFill>
                  <a:schemeClr val="dk1"/>
                </a:solidFill>
              </a:defRPr>
            </a:lvl3pPr>
            <a:lvl4pPr marL="1828800" lvl="3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4pPr>
            <a:lvl5pPr marL="2286000" lvl="4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45" name="Google Shape;1145;p64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80731" y="424367"/>
            <a:ext cx="2126708" cy="471831"/>
          </a:xfrm>
          <a:prstGeom prst="rect">
            <a:avLst/>
          </a:prstGeom>
          <a:noFill/>
          <a:ln>
            <a:noFill/>
          </a:ln>
        </p:spPr>
      </p:pic>
      <p:sp>
        <p:nvSpPr>
          <p:cNvPr id="1146" name="Google Shape;1146;p64"/>
          <p:cNvSpPr txBox="1">
            <a:spLocks noGrp="1"/>
          </p:cNvSpPr>
          <p:nvPr>
            <p:ph type="body" idx="4"/>
          </p:nvPr>
        </p:nvSpPr>
        <p:spPr>
          <a:xfrm>
            <a:off x="565151" y="4306910"/>
            <a:ext cx="7341176" cy="1138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47" name="Google Shape;1147;p64"/>
          <p:cNvSpPr/>
          <p:nvPr/>
        </p:nvSpPr>
        <p:spPr>
          <a:xfrm>
            <a:off x="729745" y="4008221"/>
            <a:ext cx="574285" cy="7254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20" b="0" i="0" u="none" strike="noStrike" cap="none">
              <a:solidFill>
                <a:srgbClr val="00269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8" name="Google Shape;1148;p64"/>
          <p:cNvSpPr/>
          <p:nvPr/>
        </p:nvSpPr>
        <p:spPr>
          <a:xfrm>
            <a:off x="729745" y="4008221"/>
            <a:ext cx="574285" cy="725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20" b="0" i="0" u="none" strike="noStrike" cap="none">
              <a:solidFill>
                <a:srgbClr val="00269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9" name="Google Shape;1149;p64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0" name="Google Shape;1150;p64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 with Block">
  <p:cSld name="3_Title Slide with Block">
    <p:spTree>
      <p:nvGrpSpPr>
        <p:cNvPr id="1" name="Shape 1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2" name="Google Shape;1152;p65"/>
          <p:cNvSpPr/>
          <p:nvPr/>
        </p:nvSpPr>
        <p:spPr>
          <a:xfrm>
            <a:off x="8316766" y="4035974"/>
            <a:ext cx="3659657" cy="2312276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59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3" name="Google Shape;1153;p65"/>
          <p:cNvSpPr>
            <a:spLocks noGrp="1"/>
          </p:cNvSpPr>
          <p:nvPr>
            <p:ph type="pic" idx="2"/>
          </p:nvPr>
        </p:nvSpPr>
        <p:spPr>
          <a:xfrm>
            <a:off x="8316384" y="203921"/>
            <a:ext cx="3657600" cy="3675208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1154" name="Google Shape;1154;p65"/>
          <p:cNvSpPr/>
          <p:nvPr/>
        </p:nvSpPr>
        <p:spPr>
          <a:xfrm>
            <a:off x="205410" y="203923"/>
            <a:ext cx="7939351" cy="614432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6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5" name="Google Shape;1155;p65"/>
          <p:cNvSpPr txBox="1">
            <a:spLocks noGrp="1"/>
          </p:cNvSpPr>
          <p:nvPr>
            <p:ph type="title"/>
          </p:nvPr>
        </p:nvSpPr>
        <p:spPr>
          <a:xfrm>
            <a:off x="566165" y="924915"/>
            <a:ext cx="7431751" cy="2744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6" name="Google Shape;1156;p65"/>
          <p:cNvSpPr txBox="1">
            <a:spLocks noGrp="1"/>
          </p:cNvSpPr>
          <p:nvPr>
            <p:ph type="body" idx="1"/>
          </p:nvPr>
        </p:nvSpPr>
        <p:spPr>
          <a:xfrm>
            <a:off x="8480618" y="5947873"/>
            <a:ext cx="3385401" cy="280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57" name="Google Shape;1157;p65"/>
          <p:cNvSpPr txBox="1">
            <a:spLocks noGrp="1"/>
          </p:cNvSpPr>
          <p:nvPr>
            <p:ph type="body" idx="3"/>
          </p:nvPr>
        </p:nvSpPr>
        <p:spPr>
          <a:xfrm>
            <a:off x="8480616" y="5515628"/>
            <a:ext cx="3385405" cy="378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58" name="Google Shape;1158;p65"/>
          <p:cNvSpPr txBox="1">
            <a:spLocks noGrp="1"/>
          </p:cNvSpPr>
          <p:nvPr>
            <p:ph type="body" idx="4"/>
          </p:nvPr>
        </p:nvSpPr>
        <p:spPr>
          <a:xfrm>
            <a:off x="8474203" y="5123349"/>
            <a:ext cx="3391812" cy="4930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60"/>
              <a:buFont typeface="Arial"/>
              <a:buNone/>
              <a:defRPr sz="1260">
                <a:solidFill>
                  <a:schemeClr val="dk1"/>
                </a:solidFill>
              </a:defRPr>
            </a:lvl2pPr>
            <a:lvl3pPr marL="1371600" lvl="2" indent="-228600" algn="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080"/>
              <a:buFont typeface="Arial"/>
              <a:buNone/>
              <a:defRPr sz="1080">
                <a:solidFill>
                  <a:schemeClr val="dk1"/>
                </a:solidFill>
              </a:defRPr>
            </a:lvl3pPr>
            <a:lvl4pPr marL="1828800" lvl="3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4pPr>
            <a:lvl5pPr marL="2286000" lvl="4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59" name="Google Shape;1159;p65"/>
          <p:cNvSpPr txBox="1">
            <a:spLocks noGrp="1"/>
          </p:cNvSpPr>
          <p:nvPr>
            <p:ph type="body" idx="5"/>
          </p:nvPr>
        </p:nvSpPr>
        <p:spPr>
          <a:xfrm>
            <a:off x="565151" y="4306910"/>
            <a:ext cx="7341176" cy="1138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60" name="Google Shape;1160;p65"/>
          <p:cNvSpPr/>
          <p:nvPr/>
        </p:nvSpPr>
        <p:spPr>
          <a:xfrm>
            <a:off x="729745" y="4008221"/>
            <a:ext cx="574285" cy="725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20" b="0" i="0" u="none" strike="noStrike" cap="none">
              <a:solidFill>
                <a:srgbClr val="00269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1" name="Google Shape;1161;p65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2" name="Google Shape;1162;p65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Title Slide with Block">
  <p:cSld name="4_Title Slide with Block">
    <p:spTree>
      <p:nvGrpSpPr>
        <p:cNvPr id="1" name="Shape 1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4" name="Google Shape;1164;p66"/>
          <p:cNvSpPr/>
          <p:nvPr/>
        </p:nvSpPr>
        <p:spPr>
          <a:xfrm>
            <a:off x="8316764" y="203925"/>
            <a:ext cx="3658875" cy="367520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6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5" name="Google Shape;1165;p66"/>
          <p:cNvSpPr>
            <a:spLocks noGrp="1"/>
          </p:cNvSpPr>
          <p:nvPr>
            <p:ph type="pic" idx="2"/>
          </p:nvPr>
        </p:nvSpPr>
        <p:spPr>
          <a:xfrm>
            <a:off x="205402" y="203922"/>
            <a:ext cx="7939357" cy="6144327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1166" name="Google Shape;1166;p66"/>
          <p:cNvSpPr/>
          <p:nvPr/>
        </p:nvSpPr>
        <p:spPr>
          <a:xfrm>
            <a:off x="8316766" y="4035974"/>
            <a:ext cx="3659657" cy="2312276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59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7" name="Google Shape;1167;p66"/>
          <p:cNvSpPr txBox="1">
            <a:spLocks noGrp="1"/>
          </p:cNvSpPr>
          <p:nvPr>
            <p:ph type="title"/>
          </p:nvPr>
        </p:nvSpPr>
        <p:spPr>
          <a:xfrm>
            <a:off x="566165" y="924915"/>
            <a:ext cx="7431751" cy="2744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sz="3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8" name="Google Shape;1168;p66"/>
          <p:cNvSpPr txBox="1">
            <a:spLocks noGrp="1"/>
          </p:cNvSpPr>
          <p:nvPr>
            <p:ph type="body" idx="1"/>
          </p:nvPr>
        </p:nvSpPr>
        <p:spPr>
          <a:xfrm>
            <a:off x="8480618" y="5947873"/>
            <a:ext cx="3385401" cy="280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lvl="0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69" name="Google Shape;1169;p66"/>
          <p:cNvSpPr txBox="1">
            <a:spLocks noGrp="1"/>
          </p:cNvSpPr>
          <p:nvPr>
            <p:ph type="body" idx="3"/>
          </p:nvPr>
        </p:nvSpPr>
        <p:spPr>
          <a:xfrm>
            <a:off x="8480616" y="5515628"/>
            <a:ext cx="3385405" cy="378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0" name="Google Shape;1170;p66"/>
          <p:cNvSpPr txBox="1">
            <a:spLocks noGrp="1"/>
          </p:cNvSpPr>
          <p:nvPr>
            <p:ph type="body" idx="4"/>
          </p:nvPr>
        </p:nvSpPr>
        <p:spPr>
          <a:xfrm>
            <a:off x="8474203" y="5123349"/>
            <a:ext cx="3391812" cy="4930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60"/>
              <a:buFont typeface="Arial"/>
              <a:buNone/>
              <a:defRPr sz="1260">
                <a:solidFill>
                  <a:schemeClr val="dk1"/>
                </a:solidFill>
              </a:defRPr>
            </a:lvl2pPr>
            <a:lvl3pPr marL="1371600" lvl="2" indent="-228600" algn="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080"/>
              <a:buFont typeface="Arial"/>
              <a:buNone/>
              <a:defRPr sz="1080">
                <a:solidFill>
                  <a:schemeClr val="dk1"/>
                </a:solidFill>
              </a:defRPr>
            </a:lvl3pPr>
            <a:lvl4pPr marL="1828800" lvl="3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4pPr>
            <a:lvl5pPr marL="2286000" lvl="4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1" name="Google Shape;1171;p66"/>
          <p:cNvSpPr txBox="1">
            <a:spLocks noGrp="1"/>
          </p:cNvSpPr>
          <p:nvPr>
            <p:ph type="body" idx="5"/>
          </p:nvPr>
        </p:nvSpPr>
        <p:spPr>
          <a:xfrm>
            <a:off x="565151" y="4306910"/>
            <a:ext cx="7341176" cy="1138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2" name="Google Shape;1172;p66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3" name="Google Shape;1173;p66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74" name="Google Shape;1174;p66"/>
          <p:cNvSpPr/>
          <p:nvPr/>
        </p:nvSpPr>
        <p:spPr>
          <a:xfrm>
            <a:off x="729745" y="4008221"/>
            <a:ext cx="574285" cy="7254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20" b="0" i="0" u="none" strike="noStrike" cap="none">
              <a:solidFill>
                <a:srgbClr val="00269A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vention Header and Bulleted Content (Less Copy)">
  <p:cSld name="Convention Header and Bulleted Content (Less Copy)">
    <p:spTree>
      <p:nvGrpSpPr>
        <p:cNvPr id="1" name="Shape 1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6" name="Google Shape;1176;p67"/>
          <p:cNvSpPr txBox="1">
            <a:spLocks noGrp="1"/>
          </p:cNvSpPr>
          <p:nvPr>
            <p:ph type="title"/>
          </p:nvPr>
        </p:nvSpPr>
        <p:spPr>
          <a:xfrm>
            <a:off x="453424" y="140681"/>
            <a:ext cx="9564128" cy="921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69A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177" name="Google Shape;1177;p67"/>
          <p:cNvCxnSpPr/>
          <p:nvPr/>
        </p:nvCxnSpPr>
        <p:spPr>
          <a:xfrm>
            <a:off x="208504" y="1061931"/>
            <a:ext cx="11774995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</p:cxnSp>
      <p:pic>
        <p:nvPicPr>
          <p:cNvPr id="1178" name="Google Shape;1178;p67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8539" y="193764"/>
            <a:ext cx="1584960" cy="348840"/>
          </a:xfrm>
          <a:prstGeom prst="rect">
            <a:avLst/>
          </a:prstGeom>
          <a:noFill/>
          <a:ln>
            <a:noFill/>
          </a:ln>
        </p:spPr>
      </p:pic>
      <p:sp>
        <p:nvSpPr>
          <p:cNvPr id="1179" name="Google Shape;1179;p67"/>
          <p:cNvSpPr txBox="1">
            <a:spLocks noGrp="1"/>
          </p:cNvSpPr>
          <p:nvPr>
            <p:ph type="body" idx="1"/>
          </p:nvPr>
        </p:nvSpPr>
        <p:spPr>
          <a:xfrm>
            <a:off x="452967" y="1246718"/>
            <a:ext cx="10057379" cy="50454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1pPr>
            <a:lvl2pPr marL="914400" lvl="1" indent="-3302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600"/>
              <a:buChar char="–"/>
              <a:defRPr sz="1600"/>
            </a:lvl2pPr>
            <a:lvl3pPr marL="1371600" lvl="2" indent="-3175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Char char="–"/>
              <a:defRPr sz="1400"/>
            </a:lvl4pPr>
            <a:lvl5pPr marL="2286000" lvl="4" indent="-30480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Char char="•"/>
              <a:defRPr sz="1200"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0" name="Google Shape;1180;p67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1" name="Google Shape;1181;p67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182" name="Google Shape;1182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02065" y="601539"/>
            <a:ext cx="581433" cy="4385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Header and two column content">
  <p:cSld name="1_Header and two column content">
    <p:spTree>
      <p:nvGrpSpPr>
        <p:cNvPr id="1" name="Shape 1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4" name="Google Shape;1184;p68"/>
          <p:cNvSpPr txBox="1">
            <a:spLocks noGrp="1"/>
          </p:cNvSpPr>
          <p:nvPr>
            <p:ph type="title"/>
          </p:nvPr>
        </p:nvSpPr>
        <p:spPr>
          <a:xfrm>
            <a:off x="453440" y="140681"/>
            <a:ext cx="9706577" cy="921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69A"/>
              </a:buClr>
              <a:buSzPts val="2400"/>
              <a:buFont typeface="Arial"/>
              <a:buNone/>
              <a:defRPr sz="2400" b="1">
                <a:solidFill>
                  <a:srgbClr val="00269A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185" name="Google Shape;1185;p68"/>
          <p:cNvCxnSpPr/>
          <p:nvPr/>
        </p:nvCxnSpPr>
        <p:spPr>
          <a:xfrm>
            <a:off x="208509" y="1061931"/>
            <a:ext cx="11774996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186" name="Google Shape;1186;p68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7" name="Google Shape;1187;p68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88" name="Google Shape;1188;p68"/>
          <p:cNvSpPr txBox="1">
            <a:spLocks noGrp="1"/>
          </p:cNvSpPr>
          <p:nvPr>
            <p:ph type="body" idx="1"/>
          </p:nvPr>
        </p:nvSpPr>
        <p:spPr>
          <a:xfrm>
            <a:off x="453436" y="1273325"/>
            <a:ext cx="5505451" cy="4930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1pPr>
            <a:lvl2pPr marL="914400" lvl="1" indent="-3302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600"/>
              <a:buChar char="–"/>
              <a:defRPr/>
            </a:lvl2pPr>
            <a:lvl3pPr marL="1371600" lvl="2" indent="-3175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Char char="–"/>
              <a:defRPr/>
            </a:lvl4pPr>
            <a:lvl5pPr marL="2286000" lvl="4" indent="-3175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9" name="Google Shape;1189;p68"/>
          <p:cNvSpPr txBox="1">
            <a:spLocks noGrp="1"/>
          </p:cNvSpPr>
          <p:nvPr>
            <p:ph type="body" idx="2"/>
          </p:nvPr>
        </p:nvSpPr>
        <p:spPr>
          <a:xfrm>
            <a:off x="6218999" y="1273325"/>
            <a:ext cx="5505451" cy="4930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1pPr>
            <a:lvl2pPr marL="914400" lvl="1" indent="-3302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600"/>
              <a:buChar char="–"/>
              <a:defRPr/>
            </a:lvl2pPr>
            <a:lvl3pPr marL="1371600" lvl="2" indent="-3175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Char char="–"/>
              <a:defRPr/>
            </a:lvl4pPr>
            <a:lvl5pPr marL="2286000" lvl="4" indent="-3175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90" name="Google Shape;1190;p68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8539" y="193764"/>
            <a:ext cx="1584960" cy="3488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 and Content with Image on Right">
  <p:cSld name="Header and Content with Image on Right">
    <p:spTree>
      <p:nvGrpSpPr>
        <p:cNvPr id="1" name="Shape 1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2" name="Google Shape;1192;p69"/>
          <p:cNvSpPr txBox="1">
            <a:spLocks noGrp="1"/>
          </p:cNvSpPr>
          <p:nvPr>
            <p:ph type="title"/>
          </p:nvPr>
        </p:nvSpPr>
        <p:spPr>
          <a:xfrm>
            <a:off x="453421" y="140681"/>
            <a:ext cx="9604979" cy="921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69A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3" name="Google Shape;1193;p69"/>
          <p:cNvSpPr txBox="1">
            <a:spLocks noGrp="1"/>
          </p:cNvSpPr>
          <p:nvPr>
            <p:ph type="body" idx="1"/>
          </p:nvPr>
        </p:nvSpPr>
        <p:spPr>
          <a:xfrm>
            <a:off x="453427" y="1221281"/>
            <a:ext cx="5390325" cy="5251267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274300" tIns="45700" rIns="274300" bIns="45700" anchor="ctr" anchorCtr="0">
            <a:normAutofit/>
          </a:bodyPr>
          <a:lstStyle>
            <a:lvl1pPr marL="457200" lvl="0" indent="-228600" algn="r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194" name="Google Shape;1194;p69"/>
          <p:cNvCxnSpPr/>
          <p:nvPr/>
        </p:nvCxnSpPr>
        <p:spPr>
          <a:xfrm>
            <a:off x="208504" y="1061931"/>
            <a:ext cx="11774995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195" name="Google Shape;1195;p69"/>
          <p:cNvSpPr>
            <a:spLocks noGrp="1"/>
          </p:cNvSpPr>
          <p:nvPr>
            <p:ph type="pic" idx="2"/>
          </p:nvPr>
        </p:nvSpPr>
        <p:spPr>
          <a:xfrm>
            <a:off x="5960878" y="1221279"/>
            <a:ext cx="6021581" cy="5251269"/>
          </a:xfrm>
          <a:prstGeom prst="rect">
            <a:avLst/>
          </a:prstGeom>
          <a:noFill/>
          <a:ln>
            <a:noFill/>
          </a:ln>
        </p:spPr>
      </p:sp>
      <p:pic>
        <p:nvPicPr>
          <p:cNvPr id="1196" name="Google Shape;1196;p69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8539" y="193764"/>
            <a:ext cx="1584960" cy="348840"/>
          </a:xfrm>
          <a:prstGeom prst="rect">
            <a:avLst/>
          </a:prstGeom>
          <a:noFill/>
          <a:ln>
            <a:noFill/>
          </a:ln>
        </p:spPr>
      </p:pic>
      <p:sp>
        <p:nvSpPr>
          <p:cNvPr id="1197" name="Google Shape;1197;p69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8" name="Google Shape;1198;p69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Header and Content with Image on Right">
  <p:cSld name="1_Header and Content with Image on Right">
    <p:spTree>
      <p:nvGrpSpPr>
        <p:cNvPr id="1" name="Shape 1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0" name="Google Shape;1200;p70"/>
          <p:cNvSpPr txBox="1">
            <a:spLocks noGrp="1"/>
          </p:cNvSpPr>
          <p:nvPr>
            <p:ph type="title"/>
          </p:nvPr>
        </p:nvSpPr>
        <p:spPr>
          <a:xfrm>
            <a:off x="453421" y="140681"/>
            <a:ext cx="9604979" cy="921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69A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1" name="Google Shape;1201;p70"/>
          <p:cNvSpPr txBox="1">
            <a:spLocks noGrp="1"/>
          </p:cNvSpPr>
          <p:nvPr>
            <p:ph type="body" idx="1"/>
          </p:nvPr>
        </p:nvSpPr>
        <p:spPr>
          <a:xfrm>
            <a:off x="453427" y="1221281"/>
            <a:ext cx="5390325" cy="52512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4300" tIns="45700" rIns="274300" bIns="4570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600"/>
              <a:buNone/>
              <a:defRPr sz="1600">
                <a:solidFill>
                  <a:schemeClr val="dk2"/>
                </a:solidFill>
              </a:defRPr>
            </a:lvl1pPr>
            <a:lvl2pPr marL="914400" lvl="1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202" name="Google Shape;1202;p70"/>
          <p:cNvCxnSpPr/>
          <p:nvPr/>
        </p:nvCxnSpPr>
        <p:spPr>
          <a:xfrm>
            <a:off x="208504" y="1061931"/>
            <a:ext cx="11774995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203" name="Google Shape;1203;p70"/>
          <p:cNvSpPr>
            <a:spLocks noGrp="1"/>
          </p:cNvSpPr>
          <p:nvPr>
            <p:ph type="pic" idx="2"/>
          </p:nvPr>
        </p:nvSpPr>
        <p:spPr>
          <a:xfrm>
            <a:off x="5960878" y="1221279"/>
            <a:ext cx="6021581" cy="5251269"/>
          </a:xfrm>
          <a:prstGeom prst="rect">
            <a:avLst/>
          </a:prstGeom>
          <a:noFill/>
          <a:ln>
            <a:noFill/>
          </a:ln>
        </p:spPr>
      </p:sp>
      <p:pic>
        <p:nvPicPr>
          <p:cNvPr id="1204" name="Google Shape;1204;p70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8539" y="193764"/>
            <a:ext cx="1584960" cy="348840"/>
          </a:xfrm>
          <a:prstGeom prst="rect">
            <a:avLst/>
          </a:prstGeom>
          <a:noFill/>
          <a:ln>
            <a:noFill/>
          </a:ln>
        </p:spPr>
      </p:pic>
      <p:sp>
        <p:nvSpPr>
          <p:cNvPr id="1205" name="Google Shape;1205;p70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6" name="Google Shape;1206;p70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 and Small Amount of Content">
  <p:cSld name="Header and Small Amount of Content">
    <p:spTree>
      <p:nvGrpSpPr>
        <p:cNvPr id="1" name="Shape 1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" name="Google Shape;1208;p71"/>
          <p:cNvSpPr txBox="1">
            <a:spLocks noGrp="1"/>
          </p:cNvSpPr>
          <p:nvPr>
            <p:ph type="body" idx="1"/>
          </p:nvPr>
        </p:nvSpPr>
        <p:spPr>
          <a:xfrm>
            <a:off x="208505" y="1163148"/>
            <a:ext cx="11774993" cy="503094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274300" tIns="45700" rIns="274300" bIns="4570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sz="30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5000"/>
              </a:lnSpc>
              <a:spcBef>
                <a:spcPts val="1800"/>
              </a:spcBef>
              <a:spcAft>
                <a:spcPts val="0"/>
              </a:spcAft>
              <a:buClr>
                <a:srgbClr val="888BBA"/>
              </a:buClr>
              <a:buSzPts val="1351"/>
              <a:buNone/>
              <a:defRPr sz="1351">
                <a:solidFill>
                  <a:srgbClr val="888BBA"/>
                </a:solidFill>
              </a:defRPr>
            </a:lvl2pPr>
            <a:lvl3pPr marL="1371600" lvl="2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rgbClr val="888BBA"/>
              </a:buClr>
              <a:buSzPts val="1215"/>
              <a:buNone/>
              <a:defRPr sz="1215">
                <a:solidFill>
                  <a:srgbClr val="888BBA"/>
                </a:solidFill>
              </a:defRPr>
            </a:lvl3pPr>
            <a:lvl4pPr marL="1828800" lvl="3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rgbClr val="888BBA"/>
              </a:buClr>
              <a:buSzPts val="1080"/>
              <a:buNone/>
              <a:defRPr sz="1080">
                <a:solidFill>
                  <a:srgbClr val="888BBA"/>
                </a:solidFill>
              </a:defRPr>
            </a:lvl4pPr>
            <a:lvl5pPr marL="2286000" lvl="4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rgbClr val="888BBA"/>
              </a:buClr>
              <a:buSzPts val="1080"/>
              <a:buNone/>
              <a:defRPr sz="1080">
                <a:solidFill>
                  <a:srgbClr val="888BBA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rgbClr val="888BBA"/>
              </a:buClr>
              <a:buSzPts val="1080"/>
              <a:buNone/>
              <a:defRPr sz="1080">
                <a:solidFill>
                  <a:srgbClr val="888BBA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rgbClr val="888BBA"/>
              </a:buClr>
              <a:buSzPts val="1080"/>
              <a:buNone/>
              <a:defRPr sz="1080">
                <a:solidFill>
                  <a:srgbClr val="888BBA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rgbClr val="888BBA"/>
              </a:buClr>
              <a:buSzPts val="1080"/>
              <a:buNone/>
              <a:defRPr sz="1080">
                <a:solidFill>
                  <a:srgbClr val="888BBA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rgbClr val="888BBA"/>
              </a:buClr>
              <a:buSzPts val="1080"/>
              <a:buNone/>
              <a:defRPr sz="1080">
                <a:solidFill>
                  <a:srgbClr val="888BBA"/>
                </a:solidFill>
              </a:defRPr>
            </a:lvl9pPr>
          </a:lstStyle>
          <a:p>
            <a:endParaRPr/>
          </a:p>
        </p:txBody>
      </p:sp>
      <p:sp>
        <p:nvSpPr>
          <p:cNvPr id="1209" name="Google Shape;1209;p71"/>
          <p:cNvSpPr txBox="1">
            <a:spLocks noGrp="1"/>
          </p:cNvSpPr>
          <p:nvPr>
            <p:ph type="title"/>
          </p:nvPr>
        </p:nvSpPr>
        <p:spPr>
          <a:xfrm>
            <a:off x="453421" y="140681"/>
            <a:ext cx="9604979" cy="921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69A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210" name="Google Shape;1210;p71"/>
          <p:cNvCxnSpPr/>
          <p:nvPr/>
        </p:nvCxnSpPr>
        <p:spPr>
          <a:xfrm>
            <a:off x="208504" y="1061931"/>
            <a:ext cx="11774995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</p:cxnSp>
      <p:pic>
        <p:nvPicPr>
          <p:cNvPr id="1211" name="Google Shape;1211;p71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8539" y="193764"/>
            <a:ext cx="1584960" cy="348840"/>
          </a:xfrm>
          <a:prstGeom prst="rect">
            <a:avLst/>
          </a:prstGeom>
          <a:noFill/>
          <a:ln>
            <a:noFill/>
          </a:ln>
        </p:spPr>
      </p:pic>
      <p:sp>
        <p:nvSpPr>
          <p:cNvPr id="1212" name="Google Shape;1212;p71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3" name="Google Shape;1213;p71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Header and Small Amount of Content">
  <p:cSld name="1_Header and Small Amount of Content">
    <p:spTree>
      <p:nvGrpSpPr>
        <p:cNvPr id="1" name="Shape 1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5" name="Google Shape;1215;p72"/>
          <p:cNvSpPr txBox="1">
            <a:spLocks noGrp="1"/>
          </p:cNvSpPr>
          <p:nvPr>
            <p:ph type="body" idx="1"/>
          </p:nvPr>
        </p:nvSpPr>
        <p:spPr>
          <a:xfrm>
            <a:off x="464952" y="1163148"/>
            <a:ext cx="8966331" cy="5030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4300" tIns="45700" rIns="27430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240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rgbClr val="888BBA"/>
              </a:buClr>
              <a:buSzPts val="1351"/>
              <a:buNone/>
              <a:defRPr sz="1351">
                <a:solidFill>
                  <a:srgbClr val="888BBA"/>
                </a:solidFill>
              </a:defRPr>
            </a:lvl2pPr>
            <a:lvl3pPr marL="1371600" lvl="2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rgbClr val="888BBA"/>
              </a:buClr>
              <a:buSzPts val="1215"/>
              <a:buNone/>
              <a:defRPr sz="1215">
                <a:solidFill>
                  <a:srgbClr val="888BBA"/>
                </a:solidFill>
              </a:defRPr>
            </a:lvl3pPr>
            <a:lvl4pPr marL="1828800" lvl="3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rgbClr val="888BBA"/>
              </a:buClr>
              <a:buSzPts val="1080"/>
              <a:buNone/>
              <a:defRPr sz="1080">
                <a:solidFill>
                  <a:srgbClr val="888BBA"/>
                </a:solidFill>
              </a:defRPr>
            </a:lvl4pPr>
            <a:lvl5pPr marL="2286000" lvl="4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rgbClr val="888BBA"/>
              </a:buClr>
              <a:buSzPts val="1080"/>
              <a:buNone/>
              <a:defRPr sz="1080">
                <a:solidFill>
                  <a:srgbClr val="888BBA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rgbClr val="888BBA"/>
              </a:buClr>
              <a:buSzPts val="1080"/>
              <a:buNone/>
              <a:defRPr sz="1080">
                <a:solidFill>
                  <a:srgbClr val="888BBA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rgbClr val="888BBA"/>
              </a:buClr>
              <a:buSzPts val="1080"/>
              <a:buNone/>
              <a:defRPr sz="1080">
                <a:solidFill>
                  <a:srgbClr val="888BBA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rgbClr val="888BBA"/>
              </a:buClr>
              <a:buSzPts val="1080"/>
              <a:buNone/>
              <a:defRPr sz="1080">
                <a:solidFill>
                  <a:srgbClr val="888BBA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rgbClr val="888BBA"/>
              </a:buClr>
              <a:buSzPts val="1080"/>
              <a:buNone/>
              <a:defRPr sz="1080">
                <a:solidFill>
                  <a:srgbClr val="888BBA"/>
                </a:solidFill>
              </a:defRPr>
            </a:lvl9pPr>
          </a:lstStyle>
          <a:p>
            <a:endParaRPr/>
          </a:p>
        </p:txBody>
      </p:sp>
      <p:sp>
        <p:nvSpPr>
          <p:cNvPr id="1216" name="Google Shape;1216;p72"/>
          <p:cNvSpPr txBox="1">
            <a:spLocks noGrp="1"/>
          </p:cNvSpPr>
          <p:nvPr>
            <p:ph type="title"/>
          </p:nvPr>
        </p:nvSpPr>
        <p:spPr>
          <a:xfrm>
            <a:off x="453421" y="140681"/>
            <a:ext cx="9604979" cy="921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69A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217" name="Google Shape;1217;p72"/>
          <p:cNvCxnSpPr/>
          <p:nvPr/>
        </p:nvCxnSpPr>
        <p:spPr>
          <a:xfrm>
            <a:off x="208504" y="1061931"/>
            <a:ext cx="11774995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</p:cxnSp>
      <p:pic>
        <p:nvPicPr>
          <p:cNvPr id="1218" name="Google Shape;1218;p72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8539" y="193764"/>
            <a:ext cx="1584960" cy="348840"/>
          </a:xfrm>
          <a:prstGeom prst="rect">
            <a:avLst/>
          </a:prstGeom>
          <a:noFill/>
          <a:ln>
            <a:noFill/>
          </a:ln>
        </p:spPr>
      </p:pic>
      <p:sp>
        <p:nvSpPr>
          <p:cNvPr id="1219" name="Google Shape;1219;p72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0" name="Google Shape;1220;p72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221" name="Google Shape;1221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02066" y="583014"/>
            <a:ext cx="581433" cy="4385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 and Blank Canvas">
  <p:cSld name="Header and Blank Canvas">
    <p:spTree>
      <p:nvGrpSpPr>
        <p:cNvPr id="1" name="Shape 1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3" name="Google Shape;1223;p73"/>
          <p:cNvSpPr txBox="1">
            <a:spLocks noGrp="1"/>
          </p:cNvSpPr>
          <p:nvPr>
            <p:ph type="title"/>
          </p:nvPr>
        </p:nvSpPr>
        <p:spPr>
          <a:xfrm>
            <a:off x="453436" y="140681"/>
            <a:ext cx="9706577" cy="921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69A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224" name="Google Shape;1224;p73"/>
          <p:cNvCxnSpPr/>
          <p:nvPr/>
        </p:nvCxnSpPr>
        <p:spPr>
          <a:xfrm>
            <a:off x="208504" y="1061931"/>
            <a:ext cx="11774995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</p:cxnSp>
      <p:pic>
        <p:nvPicPr>
          <p:cNvPr id="1225" name="Google Shape;1225;p73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8539" y="193764"/>
            <a:ext cx="1584960" cy="348840"/>
          </a:xfrm>
          <a:prstGeom prst="rect">
            <a:avLst/>
          </a:prstGeom>
          <a:noFill/>
          <a:ln>
            <a:noFill/>
          </a:ln>
        </p:spPr>
      </p:pic>
      <p:sp>
        <p:nvSpPr>
          <p:cNvPr id="1226" name="Google Shape;1226;p73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7" name="Google Shape;1227;p73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228" name="Google Shape;1228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88173" y="583014"/>
            <a:ext cx="581433" cy="4385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 and Two Content Sections">
  <p:cSld name="Header and Two Content Sections">
    <p:spTree>
      <p:nvGrpSpPr>
        <p:cNvPr id="1" name="Shape 1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" name="Google Shape;1230;p74"/>
          <p:cNvSpPr/>
          <p:nvPr/>
        </p:nvSpPr>
        <p:spPr>
          <a:xfrm>
            <a:off x="6198132" y="1224535"/>
            <a:ext cx="5785368" cy="524801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2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1" name="Google Shape;1231;p74"/>
          <p:cNvSpPr txBox="1">
            <a:spLocks noGrp="1"/>
          </p:cNvSpPr>
          <p:nvPr>
            <p:ph type="title"/>
          </p:nvPr>
        </p:nvSpPr>
        <p:spPr>
          <a:xfrm>
            <a:off x="453440" y="140684"/>
            <a:ext cx="9503377" cy="9197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69A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232" name="Google Shape;1232;p74"/>
          <p:cNvCxnSpPr/>
          <p:nvPr/>
        </p:nvCxnSpPr>
        <p:spPr>
          <a:xfrm>
            <a:off x="208504" y="1061931"/>
            <a:ext cx="11774995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233" name="Google Shape;1233;p74"/>
          <p:cNvSpPr>
            <a:spLocks noGrp="1"/>
          </p:cNvSpPr>
          <p:nvPr>
            <p:ph type="pic" idx="2"/>
          </p:nvPr>
        </p:nvSpPr>
        <p:spPr>
          <a:xfrm>
            <a:off x="6526781" y="4711857"/>
            <a:ext cx="2406659" cy="1593787"/>
          </a:xfrm>
          <a:prstGeom prst="rect">
            <a:avLst/>
          </a:prstGeom>
          <a:noFill/>
          <a:ln>
            <a:noFill/>
          </a:ln>
        </p:spPr>
      </p:sp>
      <p:sp>
        <p:nvSpPr>
          <p:cNvPr id="1234" name="Google Shape;1234;p74"/>
          <p:cNvSpPr>
            <a:spLocks noGrp="1"/>
          </p:cNvSpPr>
          <p:nvPr>
            <p:ph type="pic" idx="3"/>
          </p:nvPr>
        </p:nvSpPr>
        <p:spPr>
          <a:xfrm>
            <a:off x="9306997" y="4701033"/>
            <a:ext cx="2406659" cy="1593787"/>
          </a:xfrm>
          <a:prstGeom prst="rect">
            <a:avLst/>
          </a:prstGeom>
          <a:noFill/>
          <a:ln>
            <a:noFill/>
          </a:ln>
        </p:spPr>
      </p:sp>
      <p:sp>
        <p:nvSpPr>
          <p:cNvPr id="1235" name="Google Shape;1235;p74"/>
          <p:cNvSpPr/>
          <p:nvPr/>
        </p:nvSpPr>
        <p:spPr>
          <a:xfrm>
            <a:off x="208504" y="1224535"/>
            <a:ext cx="5785368" cy="524801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2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6" name="Google Shape;1236;p74"/>
          <p:cNvSpPr txBox="1">
            <a:spLocks noGrp="1"/>
          </p:cNvSpPr>
          <p:nvPr>
            <p:ph type="body" idx="1"/>
          </p:nvPr>
        </p:nvSpPr>
        <p:spPr>
          <a:xfrm>
            <a:off x="453431" y="1951653"/>
            <a:ext cx="5347911" cy="26252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1200"/>
              <a:buNone/>
              <a:defRPr sz="1200"/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37" name="Google Shape;1237;p74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8539" y="193764"/>
            <a:ext cx="1584960" cy="348840"/>
          </a:xfrm>
          <a:prstGeom prst="rect">
            <a:avLst/>
          </a:prstGeom>
          <a:noFill/>
          <a:ln>
            <a:noFill/>
          </a:ln>
        </p:spPr>
      </p:pic>
      <p:sp>
        <p:nvSpPr>
          <p:cNvPr id="1238" name="Google Shape;1238;p74"/>
          <p:cNvSpPr txBox="1">
            <a:spLocks noGrp="1"/>
          </p:cNvSpPr>
          <p:nvPr>
            <p:ph type="body" idx="4"/>
          </p:nvPr>
        </p:nvSpPr>
        <p:spPr>
          <a:xfrm>
            <a:off x="452969" y="1417514"/>
            <a:ext cx="5348817" cy="423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39" name="Google Shape;1239;p74"/>
          <p:cNvSpPr txBox="1">
            <a:spLocks noGrp="1"/>
          </p:cNvSpPr>
          <p:nvPr>
            <p:ph type="body" idx="5"/>
          </p:nvPr>
        </p:nvSpPr>
        <p:spPr>
          <a:xfrm>
            <a:off x="6404994" y="1417514"/>
            <a:ext cx="5348817" cy="4237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40" name="Google Shape;1240;p74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1" name="Google Shape;1241;p74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42" name="Google Shape;1242;p74"/>
          <p:cNvSpPr txBox="1">
            <a:spLocks noGrp="1"/>
          </p:cNvSpPr>
          <p:nvPr>
            <p:ph type="body" idx="6"/>
          </p:nvPr>
        </p:nvSpPr>
        <p:spPr>
          <a:xfrm>
            <a:off x="6405899" y="1951653"/>
            <a:ext cx="5347911" cy="26252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dk2"/>
              </a:buClr>
              <a:buSzPts val="1200"/>
              <a:buNone/>
              <a:defRPr sz="1200"/>
            </a:lvl1pPr>
            <a:lvl2pPr marL="914400" lvl="1" indent="-3429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Break">
  <p:cSld name="Section Break">
    <p:spTree>
      <p:nvGrpSpPr>
        <p:cNvPr id="1" name="Shape 1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4" name="Google Shape;1244;p75"/>
          <p:cNvSpPr txBox="1">
            <a:spLocks noGrp="1"/>
          </p:cNvSpPr>
          <p:nvPr>
            <p:ph type="body" idx="1"/>
          </p:nvPr>
        </p:nvSpPr>
        <p:spPr>
          <a:xfrm>
            <a:off x="539473" y="2271392"/>
            <a:ext cx="9063819" cy="2315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457200" marR="0" lvl="0" indent="-2286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  <a:defRPr sz="3200" b="1">
                <a:solidFill>
                  <a:srgbClr val="000000"/>
                </a:solidFill>
              </a:defRPr>
            </a:lvl1pPr>
            <a:lvl2pPr marL="914400" lvl="1" indent="-228600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945"/>
              <a:buNone/>
              <a:defRPr sz="945"/>
            </a:lvl2pPr>
            <a:lvl3pPr marL="1371600" lvl="2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811"/>
              <a:buNone/>
              <a:defRPr sz="811"/>
            </a:lvl3pPr>
            <a:lvl4pPr marL="1828800" lvl="3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75"/>
              <a:buNone/>
              <a:defRPr sz="675"/>
            </a:lvl4pPr>
            <a:lvl5pPr marL="2286000" lvl="4" indent="-2286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675"/>
              <a:buNone/>
              <a:defRPr sz="675"/>
            </a:lvl5pPr>
            <a:lvl6pPr marL="2743200" lvl="5" indent="-2286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6pPr>
            <a:lvl7pPr marL="3200400" lvl="6" indent="-2286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7pPr>
            <a:lvl8pPr marL="3657600" lvl="7" indent="-2286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8pPr>
            <a:lvl9pPr marL="4114800" lvl="8" indent="-2286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675"/>
            </a:lvl9pPr>
          </a:lstStyle>
          <a:p>
            <a:endParaRPr/>
          </a:p>
        </p:txBody>
      </p:sp>
      <p:pic>
        <p:nvPicPr>
          <p:cNvPr id="1245" name="Google Shape;1245;p75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24249" y="205026"/>
            <a:ext cx="878155" cy="863889"/>
          </a:xfrm>
          <a:prstGeom prst="rect">
            <a:avLst/>
          </a:prstGeom>
          <a:noFill/>
          <a:ln>
            <a:noFill/>
          </a:ln>
        </p:spPr>
      </p:pic>
      <p:sp>
        <p:nvSpPr>
          <p:cNvPr id="1246" name="Google Shape;1246;p75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7" name="Google Shape;1247;p75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 and Quad Chart">
  <p:cSld name="Header and Quad Chart">
    <p:spTree>
      <p:nvGrpSpPr>
        <p:cNvPr id="1" name="Shape 1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" name="Google Shape;1249;p76"/>
          <p:cNvSpPr txBox="1">
            <a:spLocks noGrp="1"/>
          </p:cNvSpPr>
          <p:nvPr>
            <p:ph type="title"/>
          </p:nvPr>
        </p:nvSpPr>
        <p:spPr>
          <a:xfrm>
            <a:off x="453440" y="140681"/>
            <a:ext cx="9706577" cy="921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69A"/>
              </a:buClr>
              <a:buSzPts val="2400"/>
              <a:buFont typeface="Arial"/>
              <a:buNone/>
              <a:defRPr sz="2400" b="1">
                <a:solidFill>
                  <a:srgbClr val="00269A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250" name="Google Shape;1250;p76"/>
          <p:cNvCxnSpPr/>
          <p:nvPr/>
        </p:nvCxnSpPr>
        <p:spPr>
          <a:xfrm>
            <a:off x="208509" y="1061931"/>
            <a:ext cx="11774996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</p:cxnSp>
      <p:sp>
        <p:nvSpPr>
          <p:cNvPr id="1251" name="Google Shape;1251;p76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2" name="Google Shape;1252;p76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marL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marL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marL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marL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marL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marL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marL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marL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53" name="Google Shape;1253;p76"/>
          <p:cNvSpPr txBox="1">
            <a:spLocks noGrp="1"/>
          </p:cNvSpPr>
          <p:nvPr>
            <p:ph type="body" idx="1"/>
          </p:nvPr>
        </p:nvSpPr>
        <p:spPr>
          <a:xfrm>
            <a:off x="452967" y="1222477"/>
            <a:ext cx="5528733" cy="2435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48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Char char="•"/>
              <a:defRPr sz="1200"/>
            </a:lvl1pPr>
            <a:lvl2pPr marL="914400" lvl="1" indent="-295339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51"/>
              <a:buChar char="–"/>
              <a:defRPr sz="1051"/>
            </a:lvl2pPr>
            <a:lvl3pPr marL="1371600" lvl="2" indent="-28575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Char char="•"/>
              <a:defRPr sz="900"/>
            </a:lvl3pPr>
            <a:lvl4pPr marL="1828800" lvl="3" indent="-28575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Char char="–"/>
              <a:defRPr sz="900"/>
            </a:lvl4pPr>
            <a:lvl5pPr marL="2286000" lvl="4" indent="-28575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Char char="•"/>
              <a:defRPr sz="900"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54" name="Google Shape;1254;p76"/>
          <p:cNvSpPr txBox="1">
            <a:spLocks noGrp="1"/>
          </p:cNvSpPr>
          <p:nvPr>
            <p:ph type="body" idx="2"/>
          </p:nvPr>
        </p:nvSpPr>
        <p:spPr>
          <a:xfrm>
            <a:off x="6218528" y="1222477"/>
            <a:ext cx="5528733" cy="2435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48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Char char="•"/>
              <a:defRPr sz="1200"/>
            </a:lvl1pPr>
            <a:lvl2pPr marL="914400" lvl="1" indent="-295339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51"/>
              <a:buChar char="–"/>
              <a:defRPr sz="1051"/>
            </a:lvl2pPr>
            <a:lvl3pPr marL="1371600" lvl="2" indent="-28575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Char char="•"/>
              <a:defRPr sz="900"/>
            </a:lvl3pPr>
            <a:lvl4pPr marL="1828800" lvl="3" indent="-28575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Char char="–"/>
              <a:defRPr sz="900"/>
            </a:lvl4pPr>
            <a:lvl5pPr marL="2286000" lvl="4" indent="-28575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Char char="•"/>
              <a:defRPr sz="900"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55" name="Google Shape;1255;p76"/>
          <p:cNvSpPr txBox="1">
            <a:spLocks noGrp="1"/>
          </p:cNvSpPr>
          <p:nvPr>
            <p:ph type="body" idx="3"/>
          </p:nvPr>
        </p:nvSpPr>
        <p:spPr>
          <a:xfrm>
            <a:off x="452967" y="3817681"/>
            <a:ext cx="5528733" cy="2435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48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Char char="•"/>
              <a:defRPr sz="1200"/>
            </a:lvl1pPr>
            <a:lvl2pPr marL="914400" lvl="1" indent="-295339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51"/>
              <a:buChar char="–"/>
              <a:defRPr sz="1051"/>
            </a:lvl2pPr>
            <a:lvl3pPr marL="1371600" lvl="2" indent="-28575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Char char="•"/>
              <a:defRPr sz="900"/>
            </a:lvl3pPr>
            <a:lvl4pPr marL="1828800" lvl="3" indent="-28575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Char char="–"/>
              <a:defRPr sz="900"/>
            </a:lvl4pPr>
            <a:lvl5pPr marL="2286000" lvl="4" indent="-28575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Char char="•"/>
              <a:defRPr sz="900"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56" name="Google Shape;1256;p76"/>
          <p:cNvSpPr txBox="1">
            <a:spLocks noGrp="1"/>
          </p:cNvSpPr>
          <p:nvPr>
            <p:ph type="body" idx="4"/>
          </p:nvPr>
        </p:nvSpPr>
        <p:spPr>
          <a:xfrm>
            <a:off x="6218528" y="3817681"/>
            <a:ext cx="5528733" cy="2435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480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Char char="•"/>
              <a:defRPr sz="1200"/>
            </a:lvl1pPr>
            <a:lvl2pPr marL="914400" lvl="1" indent="-295339" algn="l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051"/>
              <a:buChar char="–"/>
              <a:defRPr sz="1051"/>
            </a:lvl2pPr>
            <a:lvl3pPr marL="1371600" lvl="2" indent="-28575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Char char="•"/>
              <a:defRPr sz="900"/>
            </a:lvl3pPr>
            <a:lvl4pPr marL="1828800" lvl="3" indent="-28575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Char char="–"/>
              <a:defRPr sz="900"/>
            </a:lvl4pPr>
            <a:lvl5pPr marL="2286000" lvl="4" indent="-285750" algn="l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900"/>
              <a:buChar char="•"/>
              <a:defRPr sz="900"/>
            </a:lvl5pPr>
            <a:lvl6pPr marL="2743200" lvl="5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257" name="Google Shape;1257;p76"/>
          <p:cNvCxnSpPr/>
          <p:nvPr/>
        </p:nvCxnSpPr>
        <p:spPr>
          <a:xfrm>
            <a:off x="452970" y="3734512"/>
            <a:ext cx="11294295" cy="0"/>
          </a:xfrm>
          <a:prstGeom prst="straightConnector1">
            <a:avLst/>
          </a:prstGeom>
          <a:noFill/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</p:cxnSp>
      <p:cxnSp>
        <p:nvCxnSpPr>
          <p:cNvPr id="1258" name="Google Shape;1258;p76"/>
          <p:cNvCxnSpPr/>
          <p:nvPr/>
        </p:nvCxnSpPr>
        <p:spPr>
          <a:xfrm>
            <a:off x="6096003" y="1222479"/>
            <a:ext cx="0" cy="5030327"/>
          </a:xfrm>
          <a:prstGeom prst="straightConnector1">
            <a:avLst/>
          </a:prstGeom>
          <a:noFill/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</p:cxnSp>
      <p:pic>
        <p:nvPicPr>
          <p:cNvPr id="1259" name="Google Shape;1259;p76"/>
          <p:cNvPicPr preferRelativeResize="0"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8539" y="193764"/>
            <a:ext cx="1584960" cy="3488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theme" Target="../theme/theme2.xml"/><Relationship Id="rId6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theme" Target="../theme/theme3.xml"/><Relationship Id="rId3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4" Type="http://schemas.openxmlformats.org/officeDocument/2006/relationships/slideLayout" Target="../slideLayouts/slideLayout20.xml"/><Relationship Id="rId5" Type="http://schemas.openxmlformats.org/officeDocument/2006/relationships/theme" Target="../theme/theme4.xml"/><Relationship Id="rId6" Type="http://schemas.openxmlformats.org/officeDocument/2006/relationships/image" Target="../media/image18.png"/><Relationship Id="rId7" Type="http://schemas.openxmlformats.org/officeDocument/2006/relationships/image" Target="../media/image1.png"/><Relationship Id="rId8" Type="http://schemas.openxmlformats.org/officeDocument/2006/relationships/image" Target="../media/image21.png"/><Relationship Id="rId1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21.xml"/><Relationship Id="rId2" Type="http://schemas.openxmlformats.org/officeDocument/2006/relationships/slideLayout" Target="../slideLayouts/slideLayout22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4" Type="http://schemas.openxmlformats.org/officeDocument/2006/relationships/image" Target="../media/image23.png"/><Relationship Id="rId1" Type="http://schemas.openxmlformats.org/officeDocument/2006/relationships/slideLayout" Target="../slideLayouts/slideLayout23.xml"/><Relationship Id="rId2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4" Type="http://schemas.openxmlformats.org/officeDocument/2006/relationships/theme" Target="../theme/theme7.xml"/><Relationship Id="rId5" Type="http://schemas.openxmlformats.org/officeDocument/2006/relationships/image" Target="../media/image18.png"/><Relationship Id="rId6" Type="http://schemas.openxmlformats.org/officeDocument/2006/relationships/image" Target="../media/image24.png"/><Relationship Id="rId7" Type="http://schemas.openxmlformats.org/officeDocument/2006/relationships/image" Target="../media/image1.png"/><Relationship Id="rId1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5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4" Type="http://schemas.openxmlformats.org/officeDocument/2006/relationships/theme" Target="../theme/theme8.xml"/><Relationship Id="rId5" Type="http://schemas.openxmlformats.org/officeDocument/2006/relationships/image" Target="../media/image18.png"/><Relationship Id="rId6" Type="http://schemas.openxmlformats.org/officeDocument/2006/relationships/image" Target="../media/image1.png"/><Relationship Id="rId7" Type="http://schemas.openxmlformats.org/officeDocument/2006/relationships/image" Target="../media/image21.png"/><Relationship Id="rId1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4.xml"/><Relationship Id="rId6" Type="http://schemas.openxmlformats.org/officeDocument/2006/relationships/theme" Target="../theme/theme9.xml"/><Relationship Id="rId7" Type="http://schemas.openxmlformats.org/officeDocument/2006/relationships/image" Target="../media/image18.png"/><Relationship Id="rId8" Type="http://schemas.openxmlformats.org/officeDocument/2006/relationships/image" Target="../media/image1.png"/><Relationship Id="rId9" Type="http://schemas.openxmlformats.org/officeDocument/2006/relationships/image" Target="../media/image21.png"/><Relationship Id="rId1" Type="http://schemas.openxmlformats.org/officeDocument/2006/relationships/slideLayout" Target="../slideLayouts/slideLayout30.xml"/><Relationship Id="rId2" Type="http://schemas.openxmlformats.org/officeDocument/2006/relationships/slideLayout" Target="../slideLayouts/slideLayout31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theme" Target="../theme/theme10.xml"/><Relationship Id="rId4" Type="http://schemas.openxmlformats.org/officeDocument/2006/relationships/image" Target="../media/image18.png"/><Relationship Id="rId5" Type="http://schemas.openxmlformats.org/officeDocument/2006/relationships/image" Target="../media/image1.png"/><Relationship Id="rId6" Type="http://schemas.openxmlformats.org/officeDocument/2006/relationships/image" Target="../media/image21.png"/><Relationship Id="rId1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6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4" Type="http://schemas.openxmlformats.org/officeDocument/2006/relationships/slideLayout" Target="../slideLayouts/slideLayout40.xml"/><Relationship Id="rId5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5.xml"/><Relationship Id="rId10" Type="http://schemas.openxmlformats.org/officeDocument/2006/relationships/theme" Target="../theme/theme11.xml"/><Relationship Id="rId11" Type="http://schemas.openxmlformats.org/officeDocument/2006/relationships/image" Target="../media/image1.png"/><Relationship Id="rId1" Type="http://schemas.openxmlformats.org/officeDocument/2006/relationships/slideLayout" Target="../slideLayouts/slideLayout37.xml"/><Relationship Id="rId2" Type="http://schemas.openxmlformats.org/officeDocument/2006/relationships/slideLayout" Target="../slideLayouts/slideLayout38.xml"/></Relationships>
</file>

<file path=ppt/slideMasters/_rels/slideMaster1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59.xml"/><Relationship Id="rId15" Type="http://schemas.openxmlformats.org/officeDocument/2006/relationships/theme" Target="../theme/theme12.xml"/><Relationship Id="rId1" Type="http://schemas.openxmlformats.org/officeDocument/2006/relationships/slideLayout" Target="../slideLayouts/slideLayout46.xml"/><Relationship Id="rId2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2.xml"/><Relationship Id="rId8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g1863439fb73_1_5187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1961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1" name="Google Shape;51;g1863439fb73_1_5187"/>
          <p:cNvSpPr txBox="1">
            <a:spLocks noGrp="1"/>
          </p:cNvSpPr>
          <p:nvPr>
            <p:ph type="body" idx="1"/>
          </p:nvPr>
        </p:nvSpPr>
        <p:spPr>
          <a:xfrm>
            <a:off x="533523" y="1297142"/>
            <a:ext cx="109794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Courier New"/>
              <a:buChar char="o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grpSp>
        <p:nvGrpSpPr>
          <p:cNvPr id="52" name="Google Shape;52;g1863439fb73_1_5187"/>
          <p:cNvGrpSpPr/>
          <p:nvPr/>
        </p:nvGrpSpPr>
        <p:grpSpPr>
          <a:xfrm>
            <a:off x="-211604" y="-142629"/>
            <a:ext cx="12596322" cy="7137977"/>
            <a:chOff x="-158707" y="-142629"/>
            <a:chExt cx="9447478" cy="7137977"/>
          </a:xfrm>
        </p:grpSpPr>
        <p:grpSp>
          <p:nvGrpSpPr>
            <p:cNvPr id="53" name="Google Shape;53;g1863439fb73_1_5187"/>
            <p:cNvGrpSpPr/>
            <p:nvPr/>
          </p:nvGrpSpPr>
          <p:grpSpPr>
            <a:xfrm>
              <a:off x="467806" y="6873248"/>
              <a:ext cx="8217866" cy="122100"/>
              <a:chOff x="467806" y="6873248"/>
              <a:chExt cx="8217866" cy="122100"/>
            </a:xfrm>
          </p:grpSpPr>
          <p:cxnSp>
            <p:nvCxnSpPr>
              <p:cNvPr id="54" name="Google Shape;54;g1863439fb73_1_5187"/>
              <p:cNvCxnSpPr/>
              <p:nvPr/>
            </p:nvCxnSpPr>
            <p:spPr>
              <a:xfrm>
                <a:off x="467806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55" name="Google Shape;55;g1863439fb73_1_5187"/>
              <p:cNvCxnSpPr/>
              <p:nvPr/>
            </p:nvCxnSpPr>
            <p:spPr>
              <a:xfrm>
                <a:off x="8685672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56" name="Google Shape;56;g1863439fb73_1_5187"/>
              <p:cNvGrpSpPr/>
              <p:nvPr/>
            </p:nvGrpSpPr>
            <p:grpSpPr>
              <a:xfrm>
                <a:off x="57150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57" name="Google Shape;57;g1863439fb73_1_5187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58" name="Google Shape;58;g1863439fb73_1_5187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59" name="Google Shape;59;g1863439fb73_1_5187"/>
              <p:cNvGrpSpPr/>
              <p:nvPr/>
            </p:nvGrpSpPr>
            <p:grpSpPr>
              <a:xfrm>
                <a:off x="29718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60" name="Google Shape;60;g1863439fb73_1_5187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1" name="Google Shape;61;g1863439fb73_1_5187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62" name="Google Shape;62;g1863439fb73_1_5187"/>
            <p:cNvGrpSpPr/>
            <p:nvPr/>
          </p:nvGrpSpPr>
          <p:grpSpPr>
            <a:xfrm>
              <a:off x="467806" y="-142629"/>
              <a:ext cx="8217866" cy="122100"/>
              <a:chOff x="467806" y="6873248"/>
              <a:chExt cx="8217866" cy="122100"/>
            </a:xfrm>
          </p:grpSpPr>
          <p:cxnSp>
            <p:nvCxnSpPr>
              <p:cNvPr id="63" name="Google Shape;63;g1863439fb73_1_5187"/>
              <p:cNvCxnSpPr/>
              <p:nvPr/>
            </p:nvCxnSpPr>
            <p:spPr>
              <a:xfrm>
                <a:off x="467806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4" name="Google Shape;64;g1863439fb73_1_5187"/>
              <p:cNvCxnSpPr/>
              <p:nvPr/>
            </p:nvCxnSpPr>
            <p:spPr>
              <a:xfrm>
                <a:off x="8685672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65" name="Google Shape;65;g1863439fb73_1_5187"/>
              <p:cNvGrpSpPr/>
              <p:nvPr/>
            </p:nvGrpSpPr>
            <p:grpSpPr>
              <a:xfrm>
                <a:off x="57150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66" name="Google Shape;66;g1863439fb73_1_5187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7" name="Google Shape;67;g1863439fb73_1_5187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8" name="Google Shape;68;g1863439fb73_1_5187"/>
              <p:cNvGrpSpPr/>
              <p:nvPr/>
            </p:nvGrpSpPr>
            <p:grpSpPr>
              <a:xfrm>
                <a:off x="29718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69" name="Google Shape;69;g1863439fb73_1_5187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70" name="Google Shape;70;g1863439fb73_1_5187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71" name="Google Shape;71;g1863439fb73_1_5187"/>
            <p:cNvGrpSpPr/>
            <p:nvPr/>
          </p:nvGrpSpPr>
          <p:grpSpPr>
            <a:xfrm>
              <a:off x="-158707" y="1082007"/>
              <a:ext cx="122100" cy="5151234"/>
              <a:chOff x="-158707" y="1082008"/>
              <a:chExt cx="122100" cy="5151234"/>
            </a:xfrm>
          </p:grpSpPr>
          <p:cxnSp>
            <p:nvCxnSpPr>
              <p:cNvPr id="72" name="Google Shape;72;g1863439fb73_1_5187"/>
              <p:cNvCxnSpPr/>
              <p:nvPr/>
            </p:nvCxnSpPr>
            <p:spPr>
              <a:xfrm>
                <a:off x="-97662" y="108200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3" name="Google Shape;73;g1863439fb73_1_5187"/>
              <p:cNvCxnSpPr/>
              <p:nvPr/>
            </p:nvCxnSpPr>
            <p:spPr>
              <a:xfrm>
                <a:off x="-97662" y="1539143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4" name="Google Shape;74;g1863439fb73_1_5187"/>
              <p:cNvCxnSpPr/>
              <p:nvPr/>
            </p:nvCxnSpPr>
            <p:spPr>
              <a:xfrm>
                <a:off x="-97662" y="6111142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5" name="Google Shape;75;g1863439fb73_1_5187"/>
              <p:cNvCxnSpPr/>
              <p:nvPr/>
            </p:nvCxnSpPr>
            <p:spPr>
              <a:xfrm rot="10800000">
                <a:off x="-158707" y="4075647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6" name="Google Shape;76;g1863439fb73_1_5187"/>
              <p:cNvCxnSpPr/>
              <p:nvPr/>
            </p:nvCxnSpPr>
            <p:spPr>
              <a:xfrm rot="10800000">
                <a:off x="-158707" y="3679446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7" name="Google Shape;77;g1863439fb73_1_5187"/>
              <p:cNvCxnSpPr/>
              <p:nvPr/>
            </p:nvCxnSpPr>
            <p:spPr>
              <a:xfrm rot="10800000">
                <a:off x="-158707" y="5773880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78" name="Google Shape;78;g1863439fb73_1_5187"/>
            <p:cNvGrpSpPr/>
            <p:nvPr/>
          </p:nvGrpSpPr>
          <p:grpSpPr>
            <a:xfrm>
              <a:off x="9166671" y="1082007"/>
              <a:ext cx="122100" cy="5151234"/>
              <a:chOff x="-158707" y="1082008"/>
              <a:chExt cx="122100" cy="5151234"/>
            </a:xfrm>
          </p:grpSpPr>
          <p:cxnSp>
            <p:nvCxnSpPr>
              <p:cNvPr id="79" name="Google Shape;79;g1863439fb73_1_5187"/>
              <p:cNvCxnSpPr/>
              <p:nvPr/>
            </p:nvCxnSpPr>
            <p:spPr>
              <a:xfrm>
                <a:off x="-97662" y="108200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0" name="Google Shape;80;g1863439fb73_1_5187"/>
              <p:cNvCxnSpPr/>
              <p:nvPr/>
            </p:nvCxnSpPr>
            <p:spPr>
              <a:xfrm>
                <a:off x="-97662" y="1539143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1" name="Google Shape;81;g1863439fb73_1_5187"/>
              <p:cNvCxnSpPr/>
              <p:nvPr/>
            </p:nvCxnSpPr>
            <p:spPr>
              <a:xfrm>
                <a:off x="-97662" y="6111142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2" name="Google Shape;82;g1863439fb73_1_5187"/>
              <p:cNvCxnSpPr/>
              <p:nvPr/>
            </p:nvCxnSpPr>
            <p:spPr>
              <a:xfrm rot="10800000">
                <a:off x="-158707" y="4075647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3" name="Google Shape;83;g1863439fb73_1_5187"/>
              <p:cNvCxnSpPr/>
              <p:nvPr/>
            </p:nvCxnSpPr>
            <p:spPr>
              <a:xfrm rot="10800000">
                <a:off x="-158707" y="3679446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4" name="Google Shape;84;g1863439fb73_1_5187"/>
              <p:cNvCxnSpPr/>
              <p:nvPr/>
            </p:nvCxnSpPr>
            <p:spPr>
              <a:xfrm rot="10800000">
                <a:off x="-158707" y="5773880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</p:grpSp>
      <p:pic>
        <p:nvPicPr>
          <p:cNvPr id="85" name="Google Shape;85;g1863439fb73_1_5187" descr="RGB_White-Seal_White-Mark_SC_Horizontal.png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8229600" y="6356933"/>
            <a:ext cx="2286000" cy="383721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g1863439fb73_1_5187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g1863439fb73_1_5770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2353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56" name="Google Shape;456;g1863439fb73_1_5770"/>
          <p:cNvSpPr txBox="1">
            <a:spLocks noGrp="1"/>
          </p:cNvSpPr>
          <p:nvPr>
            <p:ph type="body" idx="1"/>
          </p:nvPr>
        </p:nvSpPr>
        <p:spPr>
          <a:xfrm>
            <a:off x="533523" y="1297142"/>
            <a:ext cx="109794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Courier New"/>
              <a:buChar char="o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grpSp>
        <p:nvGrpSpPr>
          <p:cNvPr id="457" name="Google Shape;457;g1863439fb73_1_5770"/>
          <p:cNvGrpSpPr/>
          <p:nvPr/>
        </p:nvGrpSpPr>
        <p:grpSpPr>
          <a:xfrm>
            <a:off x="-211604" y="-142629"/>
            <a:ext cx="12596325" cy="7137977"/>
            <a:chOff x="-158707" y="-142629"/>
            <a:chExt cx="9447480" cy="7137977"/>
          </a:xfrm>
        </p:grpSpPr>
        <p:grpSp>
          <p:nvGrpSpPr>
            <p:cNvPr id="458" name="Google Shape;458;g1863439fb73_1_5770"/>
            <p:cNvGrpSpPr/>
            <p:nvPr/>
          </p:nvGrpSpPr>
          <p:grpSpPr>
            <a:xfrm>
              <a:off x="467806" y="6873248"/>
              <a:ext cx="8217866" cy="122100"/>
              <a:chOff x="467806" y="6873248"/>
              <a:chExt cx="8217866" cy="122100"/>
            </a:xfrm>
          </p:grpSpPr>
          <p:cxnSp>
            <p:nvCxnSpPr>
              <p:cNvPr id="459" name="Google Shape;459;g1863439fb73_1_5770"/>
              <p:cNvCxnSpPr/>
              <p:nvPr/>
            </p:nvCxnSpPr>
            <p:spPr>
              <a:xfrm>
                <a:off x="467806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60" name="Google Shape;460;g1863439fb73_1_5770"/>
              <p:cNvCxnSpPr/>
              <p:nvPr/>
            </p:nvCxnSpPr>
            <p:spPr>
              <a:xfrm>
                <a:off x="8685672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461" name="Google Shape;461;g1863439fb73_1_5770"/>
              <p:cNvGrpSpPr/>
              <p:nvPr/>
            </p:nvGrpSpPr>
            <p:grpSpPr>
              <a:xfrm>
                <a:off x="57150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462" name="Google Shape;462;g1863439fb73_1_5770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463" name="Google Shape;463;g1863439fb73_1_5770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464" name="Google Shape;464;g1863439fb73_1_5770"/>
              <p:cNvGrpSpPr/>
              <p:nvPr/>
            </p:nvGrpSpPr>
            <p:grpSpPr>
              <a:xfrm>
                <a:off x="29718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465" name="Google Shape;465;g1863439fb73_1_5770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466" name="Google Shape;466;g1863439fb73_1_5770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467" name="Google Shape;467;g1863439fb73_1_5770"/>
            <p:cNvGrpSpPr/>
            <p:nvPr/>
          </p:nvGrpSpPr>
          <p:grpSpPr>
            <a:xfrm>
              <a:off x="467806" y="-142629"/>
              <a:ext cx="8217866" cy="122100"/>
              <a:chOff x="467806" y="6873248"/>
              <a:chExt cx="8217866" cy="122100"/>
            </a:xfrm>
          </p:grpSpPr>
          <p:cxnSp>
            <p:nvCxnSpPr>
              <p:cNvPr id="468" name="Google Shape;468;g1863439fb73_1_5770"/>
              <p:cNvCxnSpPr/>
              <p:nvPr/>
            </p:nvCxnSpPr>
            <p:spPr>
              <a:xfrm>
                <a:off x="467806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69" name="Google Shape;469;g1863439fb73_1_5770"/>
              <p:cNvCxnSpPr/>
              <p:nvPr/>
            </p:nvCxnSpPr>
            <p:spPr>
              <a:xfrm>
                <a:off x="8685672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470" name="Google Shape;470;g1863439fb73_1_5770"/>
              <p:cNvGrpSpPr/>
              <p:nvPr/>
            </p:nvGrpSpPr>
            <p:grpSpPr>
              <a:xfrm>
                <a:off x="57150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471" name="Google Shape;471;g1863439fb73_1_5770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472" name="Google Shape;472;g1863439fb73_1_5770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473" name="Google Shape;473;g1863439fb73_1_5770"/>
              <p:cNvGrpSpPr/>
              <p:nvPr/>
            </p:nvGrpSpPr>
            <p:grpSpPr>
              <a:xfrm>
                <a:off x="29718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474" name="Google Shape;474;g1863439fb73_1_5770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475" name="Google Shape;475;g1863439fb73_1_5770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476" name="Google Shape;476;g1863439fb73_1_5770"/>
            <p:cNvGrpSpPr/>
            <p:nvPr/>
          </p:nvGrpSpPr>
          <p:grpSpPr>
            <a:xfrm>
              <a:off x="-158707" y="1082016"/>
              <a:ext cx="122100" cy="5151234"/>
              <a:chOff x="-158707" y="1082016"/>
              <a:chExt cx="122100" cy="5151234"/>
            </a:xfrm>
          </p:grpSpPr>
          <p:cxnSp>
            <p:nvCxnSpPr>
              <p:cNvPr id="477" name="Google Shape;477;g1863439fb73_1_5770"/>
              <p:cNvCxnSpPr/>
              <p:nvPr/>
            </p:nvCxnSpPr>
            <p:spPr>
              <a:xfrm>
                <a:off x="-97655" y="1082016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78" name="Google Shape;478;g1863439fb73_1_5770"/>
              <p:cNvCxnSpPr/>
              <p:nvPr/>
            </p:nvCxnSpPr>
            <p:spPr>
              <a:xfrm>
                <a:off x="-97655" y="1539151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79" name="Google Shape;479;g1863439fb73_1_5770"/>
              <p:cNvCxnSpPr/>
              <p:nvPr/>
            </p:nvCxnSpPr>
            <p:spPr>
              <a:xfrm>
                <a:off x="-97655" y="6111150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80" name="Google Shape;480;g1863439fb73_1_5770"/>
              <p:cNvCxnSpPr/>
              <p:nvPr/>
            </p:nvCxnSpPr>
            <p:spPr>
              <a:xfrm rot="10800000">
                <a:off x="-158707" y="4075647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81" name="Google Shape;481;g1863439fb73_1_5770"/>
              <p:cNvCxnSpPr/>
              <p:nvPr/>
            </p:nvCxnSpPr>
            <p:spPr>
              <a:xfrm rot="10800000">
                <a:off x="-158707" y="3679446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82" name="Google Shape;482;g1863439fb73_1_5770"/>
              <p:cNvCxnSpPr/>
              <p:nvPr/>
            </p:nvCxnSpPr>
            <p:spPr>
              <a:xfrm rot="10800000">
                <a:off x="-158707" y="5773880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483" name="Google Shape;483;g1863439fb73_1_5770"/>
            <p:cNvGrpSpPr/>
            <p:nvPr/>
          </p:nvGrpSpPr>
          <p:grpSpPr>
            <a:xfrm>
              <a:off x="9166673" y="1082016"/>
              <a:ext cx="122100" cy="5151234"/>
              <a:chOff x="-158707" y="1082016"/>
              <a:chExt cx="122100" cy="5151234"/>
            </a:xfrm>
          </p:grpSpPr>
          <p:cxnSp>
            <p:nvCxnSpPr>
              <p:cNvPr id="484" name="Google Shape;484;g1863439fb73_1_5770"/>
              <p:cNvCxnSpPr/>
              <p:nvPr/>
            </p:nvCxnSpPr>
            <p:spPr>
              <a:xfrm>
                <a:off x="-97655" y="1082016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85" name="Google Shape;485;g1863439fb73_1_5770"/>
              <p:cNvCxnSpPr/>
              <p:nvPr/>
            </p:nvCxnSpPr>
            <p:spPr>
              <a:xfrm>
                <a:off x="-97655" y="1539151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86" name="Google Shape;486;g1863439fb73_1_5770"/>
              <p:cNvCxnSpPr/>
              <p:nvPr/>
            </p:nvCxnSpPr>
            <p:spPr>
              <a:xfrm>
                <a:off x="-97655" y="6111150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87" name="Google Shape;487;g1863439fb73_1_5770"/>
              <p:cNvCxnSpPr/>
              <p:nvPr/>
            </p:nvCxnSpPr>
            <p:spPr>
              <a:xfrm rot="10800000">
                <a:off x="-158707" y="4075647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88" name="Google Shape;488;g1863439fb73_1_5770"/>
              <p:cNvCxnSpPr/>
              <p:nvPr/>
            </p:nvCxnSpPr>
            <p:spPr>
              <a:xfrm rot="10800000">
                <a:off x="-158707" y="3679446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489" name="Google Shape;489;g1863439fb73_1_5770"/>
              <p:cNvCxnSpPr/>
              <p:nvPr/>
            </p:nvCxnSpPr>
            <p:spPr>
              <a:xfrm rot="10800000">
                <a:off x="-158707" y="5773880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</p:grpSp>
      <p:pic>
        <p:nvPicPr>
          <p:cNvPr id="490" name="Google Shape;490;g1863439fb73_1_5770" descr="RGB_White-Seal_White-Mark_SC_Horizontal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229600" y="6356933"/>
            <a:ext cx="2286000" cy="383721"/>
          </a:xfrm>
          <a:prstGeom prst="rect">
            <a:avLst/>
          </a:prstGeom>
          <a:noFill/>
          <a:ln>
            <a:noFill/>
          </a:ln>
        </p:spPr>
      </p:pic>
      <p:sp>
        <p:nvSpPr>
          <p:cNvPr id="491" name="Google Shape;491;g1863439fb73_1_5770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p22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2353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63" name="Google Shape;663;p22"/>
          <p:cNvSpPr txBox="1">
            <a:spLocks noGrp="1"/>
          </p:cNvSpPr>
          <p:nvPr>
            <p:ph type="body" idx="1"/>
          </p:nvPr>
        </p:nvSpPr>
        <p:spPr>
          <a:xfrm>
            <a:off x="533523" y="1297142"/>
            <a:ext cx="109794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Courier New"/>
              <a:buChar char="o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grpSp>
        <p:nvGrpSpPr>
          <p:cNvPr id="664" name="Google Shape;664;p22"/>
          <p:cNvGrpSpPr/>
          <p:nvPr/>
        </p:nvGrpSpPr>
        <p:grpSpPr>
          <a:xfrm>
            <a:off x="-211604" y="-142629"/>
            <a:ext cx="12596325" cy="7137977"/>
            <a:chOff x="-158707" y="-142629"/>
            <a:chExt cx="9447480" cy="7137977"/>
          </a:xfrm>
        </p:grpSpPr>
        <p:grpSp>
          <p:nvGrpSpPr>
            <p:cNvPr id="665" name="Google Shape;665;p22"/>
            <p:cNvGrpSpPr/>
            <p:nvPr/>
          </p:nvGrpSpPr>
          <p:grpSpPr>
            <a:xfrm>
              <a:off x="467806" y="6873248"/>
              <a:ext cx="8217866" cy="122100"/>
              <a:chOff x="467806" y="6873248"/>
              <a:chExt cx="8217866" cy="122100"/>
            </a:xfrm>
          </p:grpSpPr>
          <p:cxnSp>
            <p:nvCxnSpPr>
              <p:cNvPr id="666" name="Google Shape;666;p22"/>
              <p:cNvCxnSpPr/>
              <p:nvPr/>
            </p:nvCxnSpPr>
            <p:spPr>
              <a:xfrm>
                <a:off x="467806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67" name="Google Shape;667;p22"/>
              <p:cNvCxnSpPr/>
              <p:nvPr/>
            </p:nvCxnSpPr>
            <p:spPr>
              <a:xfrm>
                <a:off x="8685672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668" name="Google Shape;668;p22"/>
              <p:cNvGrpSpPr/>
              <p:nvPr/>
            </p:nvGrpSpPr>
            <p:grpSpPr>
              <a:xfrm>
                <a:off x="57150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669" name="Google Shape;669;p22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70" name="Google Shape;670;p22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71" name="Google Shape;671;p22"/>
              <p:cNvGrpSpPr/>
              <p:nvPr/>
            </p:nvGrpSpPr>
            <p:grpSpPr>
              <a:xfrm>
                <a:off x="29718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672" name="Google Shape;672;p22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73" name="Google Shape;673;p22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674" name="Google Shape;674;p22"/>
            <p:cNvGrpSpPr/>
            <p:nvPr/>
          </p:nvGrpSpPr>
          <p:grpSpPr>
            <a:xfrm>
              <a:off x="467806" y="-142629"/>
              <a:ext cx="8217866" cy="122100"/>
              <a:chOff x="467806" y="6873248"/>
              <a:chExt cx="8217866" cy="122100"/>
            </a:xfrm>
          </p:grpSpPr>
          <p:cxnSp>
            <p:nvCxnSpPr>
              <p:cNvPr id="675" name="Google Shape;675;p22"/>
              <p:cNvCxnSpPr/>
              <p:nvPr/>
            </p:nvCxnSpPr>
            <p:spPr>
              <a:xfrm>
                <a:off x="467806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76" name="Google Shape;676;p22"/>
              <p:cNvCxnSpPr/>
              <p:nvPr/>
            </p:nvCxnSpPr>
            <p:spPr>
              <a:xfrm>
                <a:off x="8685672" y="6873248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677" name="Google Shape;677;p22"/>
              <p:cNvGrpSpPr/>
              <p:nvPr/>
            </p:nvGrpSpPr>
            <p:grpSpPr>
              <a:xfrm>
                <a:off x="57150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678" name="Google Shape;678;p22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79" name="Google Shape;679;p22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680" name="Google Shape;680;p22"/>
              <p:cNvGrpSpPr/>
              <p:nvPr/>
            </p:nvGrpSpPr>
            <p:grpSpPr>
              <a:xfrm>
                <a:off x="2971800" y="6873248"/>
                <a:ext cx="457200" cy="122100"/>
                <a:chOff x="5715000" y="6873248"/>
                <a:chExt cx="457200" cy="122100"/>
              </a:xfrm>
            </p:grpSpPr>
            <p:cxnSp>
              <p:nvCxnSpPr>
                <p:cNvPr id="681" name="Google Shape;681;p22"/>
                <p:cNvCxnSpPr/>
                <p:nvPr/>
              </p:nvCxnSpPr>
              <p:spPr>
                <a:xfrm>
                  <a:off x="61722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682" name="Google Shape;682;p22"/>
                <p:cNvCxnSpPr/>
                <p:nvPr/>
              </p:nvCxnSpPr>
              <p:spPr>
                <a:xfrm>
                  <a:off x="5715000" y="6873248"/>
                  <a:ext cx="0" cy="122100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683" name="Google Shape;683;p22"/>
            <p:cNvGrpSpPr/>
            <p:nvPr/>
          </p:nvGrpSpPr>
          <p:grpSpPr>
            <a:xfrm>
              <a:off x="-158707" y="1082016"/>
              <a:ext cx="122100" cy="5151234"/>
              <a:chOff x="-158707" y="1082016"/>
              <a:chExt cx="122100" cy="5151234"/>
            </a:xfrm>
          </p:grpSpPr>
          <p:cxnSp>
            <p:nvCxnSpPr>
              <p:cNvPr id="684" name="Google Shape;684;p22"/>
              <p:cNvCxnSpPr/>
              <p:nvPr/>
            </p:nvCxnSpPr>
            <p:spPr>
              <a:xfrm>
                <a:off x="-97655" y="1082016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85" name="Google Shape;685;p22"/>
              <p:cNvCxnSpPr/>
              <p:nvPr/>
            </p:nvCxnSpPr>
            <p:spPr>
              <a:xfrm>
                <a:off x="-97655" y="1539151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86" name="Google Shape;686;p22"/>
              <p:cNvCxnSpPr/>
              <p:nvPr/>
            </p:nvCxnSpPr>
            <p:spPr>
              <a:xfrm>
                <a:off x="-97655" y="6111150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87" name="Google Shape;687;p22"/>
              <p:cNvCxnSpPr/>
              <p:nvPr/>
            </p:nvCxnSpPr>
            <p:spPr>
              <a:xfrm rot="10800000">
                <a:off x="-158707" y="4075647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88" name="Google Shape;688;p22"/>
              <p:cNvCxnSpPr/>
              <p:nvPr/>
            </p:nvCxnSpPr>
            <p:spPr>
              <a:xfrm rot="10800000">
                <a:off x="-158707" y="3679446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89" name="Google Shape;689;p22"/>
              <p:cNvCxnSpPr/>
              <p:nvPr/>
            </p:nvCxnSpPr>
            <p:spPr>
              <a:xfrm rot="10800000">
                <a:off x="-158707" y="5773880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690" name="Google Shape;690;p22"/>
            <p:cNvGrpSpPr/>
            <p:nvPr/>
          </p:nvGrpSpPr>
          <p:grpSpPr>
            <a:xfrm>
              <a:off x="9166673" y="1082016"/>
              <a:ext cx="122100" cy="5151234"/>
              <a:chOff x="-158707" y="1082016"/>
              <a:chExt cx="122100" cy="5151234"/>
            </a:xfrm>
          </p:grpSpPr>
          <p:cxnSp>
            <p:nvCxnSpPr>
              <p:cNvPr id="691" name="Google Shape;691;p22"/>
              <p:cNvCxnSpPr/>
              <p:nvPr/>
            </p:nvCxnSpPr>
            <p:spPr>
              <a:xfrm>
                <a:off x="-97655" y="1082016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92" name="Google Shape;692;p22"/>
              <p:cNvCxnSpPr/>
              <p:nvPr/>
            </p:nvCxnSpPr>
            <p:spPr>
              <a:xfrm>
                <a:off x="-97655" y="1539151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93" name="Google Shape;693;p22"/>
              <p:cNvCxnSpPr/>
              <p:nvPr/>
            </p:nvCxnSpPr>
            <p:spPr>
              <a:xfrm>
                <a:off x="-97655" y="6111150"/>
                <a:ext cx="0" cy="1221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94" name="Google Shape;694;p22"/>
              <p:cNvCxnSpPr/>
              <p:nvPr/>
            </p:nvCxnSpPr>
            <p:spPr>
              <a:xfrm rot="10800000">
                <a:off x="-158707" y="4075647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95" name="Google Shape;695;p22"/>
              <p:cNvCxnSpPr/>
              <p:nvPr/>
            </p:nvCxnSpPr>
            <p:spPr>
              <a:xfrm rot="10800000">
                <a:off x="-158707" y="3679446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696" name="Google Shape;696;p22"/>
              <p:cNvCxnSpPr/>
              <p:nvPr/>
            </p:nvCxnSpPr>
            <p:spPr>
              <a:xfrm rot="10800000">
                <a:off x="-158707" y="5773880"/>
                <a:ext cx="1221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</p:grpSp>
      <p:pic>
        <p:nvPicPr>
          <p:cNvPr id="697" name="Google Shape;697;p22" descr="RGB_White-Seal_White-Mark_SC_Horizontal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29600" y="6356933"/>
            <a:ext cx="2286000" cy="383721"/>
          </a:xfrm>
          <a:prstGeom prst="rect">
            <a:avLst/>
          </a:prstGeom>
          <a:noFill/>
          <a:ln>
            <a:noFill/>
          </a:ln>
        </p:spPr>
      </p:pic>
      <p:sp>
        <p:nvSpPr>
          <p:cNvPr id="698" name="Google Shape;698;p22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Times New Roman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p25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06" name="Google Shape;706;p25"/>
          <p:cNvSpPr txBox="1">
            <a:spLocks noGrp="1"/>
          </p:cNvSpPr>
          <p:nvPr>
            <p:ph type="body" idx="1"/>
          </p:nvPr>
        </p:nvSpPr>
        <p:spPr>
          <a:xfrm>
            <a:off x="596556" y="1600201"/>
            <a:ext cx="10979261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Courier New"/>
              <a:buChar char="o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grpSp>
        <p:nvGrpSpPr>
          <p:cNvPr id="707" name="Google Shape;707;p25"/>
          <p:cNvGrpSpPr/>
          <p:nvPr/>
        </p:nvGrpSpPr>
        <p:grpSpPr>
          <a:xfrm>
            <a:off x="-211627" y="-142629"/>
            <a:ext cx="12596660" cy="7137992"/>
            <a:chOff x="-158720" y="-142629"/>
            <a:chExt cx="9447495" cy="7137992"/>
          </a:xfrm>
        </p:grpSpPr>
        <p:grpSp>
          <p:nvGrpSpPr>
            <p:cNvPr id="708" name="Google Shape;708;p25"/>
            <p:cNvGrpSpPr/>
            <p:nvPr/>
          </p:nvGrpSpPr>
          <p:grpSpPr>
            <a:xfrm>
              <a:off x="467806" y="6873248"/>
              <a:ext cx="8217866" cy="122115"/>
              <a:chOff x="467806" y="6873248"/>
              <a:chExt cx="8217866" cy="122115"/>
            </a:xfrm>
          </p:grpSpPr>
          <p:cxnSp>
            <p:nvCxnSpPr>
              <p:cNvPr id="709" name="Google Shape;709;p25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10" name="Google Shape;710;p25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711" name="Google Shape;711;p25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712" name="Google Shape;712;p25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713" name="Google Shape;713;p25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714" name="Google Shape;714;p25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715" name="Google Shape;715;p25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716" name="Google Shape;716;p25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717" name="Google Shape;717;p25"/>
            <p:cNvGrpSpPr/>
            <p:nvPr/>
          </p:nvGrpSpPr>
          <p:grpSpPr>
            <a:xfrm>
              <a:off x="467806" y="-142629"/>
              <a:ext cx="8217866" cy="122115"/>
              <a:chOff x="467806" y="6873248"/>
              <a:chExt cx="8217866" cy="122115"/>
            </a:xfrm>
          </p:grpSpPr>
          <p:cxnSp>
            <p:nvCxnSpPr>
              <p:cNvPr id="718" name="Google Shape;718;p25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19" name="Google Shape;719;p25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720" name="Google Shape;720;p25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721" name="Google Shape;721;p25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722" name="Google Shape;722;p25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723" name="Google Shape;723;p25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724" name="Google Shape;724;p25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725" name="Google Shape;725;p25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726" name="Google Shape;726;p25"/>
            <p:cNvGrpSpPr/>
            <p:nvPr/>
          </p:nvGrpSpPr>
          <p:grpSpPr>
            <a:xfrm>
              <a:off x="-158720" y="1143065"/>
              <a:ext cx="122116" cy="5029134"/>
              <a:chOff x="-158720" y="1143066"/>
              <a:chExt cx="122116" cy="5029134"/>
            </a:xfrm>
          </p:grpSpPr>
          <p:cxnSp>
            <p:nvCxnSpPr>
              <p:cNvPr id="727" name="Google Shape;727;p25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28" name="Google Shape;728;p25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29" name="Google Shape;729;p25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30" name="Google Shape;730;p25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31" name="Google Shape;731;p25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32" name="Google Shape;732;p25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733" name="Google Shape;733;p25"/>
            <p:cNvGrpSpPr/>
            <p:nvPr/>
          </p:nvGrpSpPr>
          <p:grpSpPr>
            <a:xfrm>
              <a:off x="9166659" y="1143065"/>
              <a:ext cx="122115" cy="5029134"/>
              <a:chOff x="-158720" y="1143066"/>
              <a:chExt cx="122116" cy="5029134"/>
            </a:xfrm>
          </p:grpSpPr>
          <p:cxnSp>
            <p:nvCxnSpPr>
              <p:cNvPr id="734" name="Google Shape;734;p25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35" name="Google Shape;735;p25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36" name="Google Shape;736;p25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37" name="Google Shape;737;p25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38" name="Google Shape;738;p25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39" name="Google Shape;739;p25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</p:grpSp>
      <p:sp>
        <p:nvSpPr>
          <p:cNvPr id="740" name="Google Shape;740;p25"/>
          <p:cNvSpPr/>
          <p:nvPr/>
        </p:nvSpPr>
        <p:spPr>
          <a:xfrm>
            <a:off x="0" y="6239580"/>
            <a:ext cx="12192000" cy="618420"/>
          </a:xfrm>
          <a:prstGeom prst="rect">
            <a:avLst/>
          </a:prstGeom>
          <a:solidFill>
            <a:srgbClr val="00395A"/>
          </a:solidFill>
          <a:ln>
            <a:noFill/>
          </a:ln>
        </p:spPr>
        <p:txBody>
          <a:bodyPr spcFirstLastPara="1" wrap="square" lIns="91400" tIns="45700" rIns="914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41" name="Google Shape;741;p25" descr="ATAP_footer_orange_reversed_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905308" y="6388807"/>
            <a:ext cx="2628592" cy="392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742" name="Google Shape;742;p25" descr="RGB_White-Seal_White-Mark_SC_Horizontal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229600" y="6356929"/>
            <a:ext cx="2286000" cy="383721"/>
          </a:xfrm>
          <a:prstGeom prst="rect">
            <a:avLst/>
          </a:prstGeom>
          <a:noFill/>
          <a:ln>
            <a:noFill/>
          </a:ln>
        </p:spPr>
      </p:pic>
      <p:sp>
        <p:nvSpPr>
          <p:cNvPr id="743" name="Google Shape;743;p25"/>
          <p:cNvSpPr txBox="1">
            <a:spLocks noGrp="1"/>
          </p:cNvSpPr>
          <p:nvPr>
            <p:ph type="sldNum" idx="12"/>
          </p:nvPr>
        </p:nvSpPr>
        <p:spPr>
          <a:xfrm>
            <a:off x="10902210" y="6360285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744" name="Google Shape;744;p2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96557" y="6248400"/>
            <a:ext cx="775043" cy="58468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Google Shape;767;p30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68" name="Google Shape;768;p30"/>
          <p:cNvSpPr txBox="1">
            <a:spLocks noGrp="1"/>
          </p:cNvSpPr>
          <p:nvPr>
            <p:ph type="body" idx="1"/>
          </p:nvPr>
        </p:nvSpPr>
        <p:spPr>
          <a:xfrm>
            <a:off x="596556" y="1600205"/>
            <a:ext cx="10979261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Courier New"/>
              <a:buChar char="o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grpSp>
        <p:nvGrpSpPr>
          <p:cNvPr id="769" name="Google Shape;769;p30"/>
          <p:cNvGrpSpPr/>
          <p:nvPr/>
        </p:nvGrpSpPr>
        <p:grpSpPr>
          <a:xfrm>
            <a:off x="-211627" y="-142629"/>
            <a:ext cx="12596660" cy="7137992"/>
            <a:chOff x="-158720" y="-142629"/>
            <a:chExt cx="9447495" cy="7137992"/>
          </a:xfrm>
        </p:grpSpPr>
        <p:grpSp>
          <p:nvGrpSpPr>
            <p:cNvPr id="770" name="Google Shape;770;p30"/>
            <p:cNvGrpSpPr/>
            <p:nvPr/>
          </p:nvGrpSpPr>
          <p:grpSpPr>
            <a:xfrm>
              <a:off x="467806" y="6873248"/>
              <a:ext cx="8217866" cy="122115"/>
              <a:chOff x="467806" y="6873248"/>
              <a:chExt cx="8217866" cy="122115"/>
            </a:xfrm>
          </p:grpSpPr>
          <p:cxnSp>
            <p:nvCxnSpPr>
              <p:cNvPr id="771" name="Google Shape;771;p30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72" name="Google Shape;772;p30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773" name="Google Shape;773;p30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774" name="Google Shape;774;p30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775" name="Google Shape;775;p30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776" name="Google Shape;776;p30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777" name="Google Shape;777;p30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778" name="Google Shape;778;p30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779" name="Google Shape;779;p30"/>
            <p:cNvGrpSpPr/>
            <p:nvPr/>
          </p:nvGrpSpPr>
          <p:grpSpPr>
            <a:xfrm>
              <a:off x="467806" y="-142629"/>
              <a:ext cx="8217866" cy="122115"/>
              <a:chOff x="467806" y="6873248"/>
              <a:chExt cx="8217866" cy="122115"/>
            </a:xfrm>
          </p:grpSpPr>
          <p:cxnSp>
            <p:nvCxnSpPr>
              <p:cNvPr id="780" name="Google Shape;780;p30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81" name="Google Shape;781;p30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782" name="Google Shape;782;p30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783" name="Google Shape;783;p30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784" name="Google Shape;784;p30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785" name="Google Shape;785;p30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786" name="Google Shape;786;p30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787" name="Google Shape;787;p30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788" name="Google Shape;788;p30"/>
            <p:cNvGrpSpPr/>
            <p:nvPr/>
          </p:nvGrpSpPr>
          <p:grpSpPr>
            <a:xfrm>
              <a:off x="-158720" y="1143065"/>
              <a:ext cx="122116" cy="5029134"/>
              <a:chOff x="-158720" y="1143066"/>
              <a:chExt cx="122116" cy="5029134"/>
            </a:xfrm>
          </p:grpSpPr>
          <p:cxnSp>
            <p:nvCxnSpPr>
              <p:cNvPr id="789" name="Google Shape;789;p30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90" name="Google Shape;790;p30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91" name="Google Shape;791;p30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92" name="Google Shape;792;p30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93" name="Google Shape;793;p30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94" name="Google Shape;794;p30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795" name="Google Shape;795;p30"/>
            <p:cNvGrpSpPr/>
            <p:nvPr/>
          </p:nvGrpSpPr>
          <p:grpSpPr>
            <a:xfrm>
              <a:off x="9166659" y="1143065"/>
              <a:ext cx="122115" cy="5029134"/>
              <a:chOff x="-158720" y="1143066"/>
              <a:chExt cx="122116" cy="5029134"/>
            </a:xfrm>
          </p:grpSpPr>
          <p:cxnSp>
            <p:nvCxnSpPr>
              <p:cNvPr id="796" name="Google Shape;796;p30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97" name="Google Shape;797;p30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98" name="Google Shape;798;p30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799" name="Google Shape;799;p30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00" name="Google Shape;800;p30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01" name="Google Shape;801;p30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</p:grpSp>
      <p:pic>
        <p:nvPicPr>
          <p:cNvPr id="802" name="Google Shape;802;p30" descr="RGB_White-Seal_White-Mark_SC_Horizontal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29600" y="6356933"/>
            <a:ext cx="2286000" cy="383721"/>
          </a:xfrm>
          <a:prstGeom prst="rect">
            <a:avLst/>
          </a:prstGeom>
          <a:noFill/>
          <a:ln>
            <a:noFill/>
          </a:ln>
        </p:spPr>
      </p:pic>
      <p:sp>
        <p:nvSpPr>
          <p:cNvPr id="803" name="Google Shape;803;p30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2" name="Google Shape;812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13" name="Google Shape;813;p33"/>
          <p:cNvSpPr/>
          <p:nvPr/>
        </p:nvSpPr>
        <p:spPr>
          <a:xfrm>
            <a:off x="0" y="6242304"/>
            <a:ext cx="12192000" cy="615696"/>
          </a:xfrm>
          <a:prstGeom prst="rect">
            <a:avLst/>
          </a:prstGeom>
          <a:solidFill>
            <a:srgbClr val="00274C"/>
          </a:solidFill>
          <a:ln w="12700" cap="flat" cmpd="sng">
            <a:solidFill>
              <a:srgbClr val="00274C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25400" dist="25400" dir="16200000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14" name="Google Shape;814;p33" descr="Text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153" y="6263628"/>
            <a:ext cx="4078224" cy="57304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76" r:id="rId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p35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1143000"/>
          </a:xfrm>
          <a:prstGeom prst="rect">
            <a:avLst/>
          </a:prstGeom>
          <a:solidFill>
            <a:schemeClr val="dk2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23" name="Google Shape;823;p35"/>
          <p:cNvSpPr txBox="1"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30200" algn="l" rtl="0">
              <a:spcBef>
                <a:spcPts val="32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2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marL="914400" marR="0" lvl="1" indent="-330200" algn="l" rtl="0">
              <a:spcBef>
                <a:spcPts val="320"/>
              </a:spcBef>
              <a:spcAft>
                <a:spcPts val="0"/>
              </a:spcAft>
              <a:buClr>
                <a:srgbClr val="1F497D"/>
              </a:buClr>
              <a:buSzPts val="1600"/>
              <a:buFont typeface="Courier New"/>
              <a:buChar char="o"/>
              <a:defRPr sz="1600" b="0" i="0" u="none" strike="noStrike" cap="none">
                <a:solidFill>
                  <a:srgbClr val="1F497D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L="1371600" marR="0" lvl="2" indent="-330200" algn="l" rtl="0">
              <a:spcBef>
                <a:spcPts val="320"/>
              </a:spcBef>
              <a:spcAft>
                <a:spcPts val="0"/>
              </a:spcAft>
              <a:buClr>
                <a:srgbClr val="1F497D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F497D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L="1828800" marR="0" lvl="3" indent="-330200" algn="l" rtl="0">
              <a:spcBef>
                <a:spcPts val="320"/>
              </a:spcBef>
              <a:spcAft>
                <a:spcPts val="0"/>
              </a:spcAft>
              <a:buClr>
                <a:srgbClr val="1F497D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rgbClr val="1F497D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rgbClr val="1F497D"/>
              </a:buClr>
              <a:buSzPts val="1600"/>
              <a:buFont typeface="Arial"/>
              <a:buChar char="»"/>
              <a:defRPr sz="1600" b="0" i="0" u="none" strike="noStrike" cap="none">
                <a:solidFill>
                  <a:srgbClr val="1F497D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grpSp>
        <p:nvGrpSpPr>
          <p:cNvPr id="824" name="Google Shape;824;p35"/>
          <p:cNvGrpSpPr/>
          <p:nvPr/>
        </p:nvGrpSpPr>
        <p:grpSpPr>
          <a:xfrm>
            <a:off x="-211627" y="-142629"/>
            <a:ext cx="12596660" cy="7137992"/>
            <a:chOff x="-158720" y="-142629"/>
            <a:chExt cx="9447495" cy="7137992"/>
          </a:xfrm>
        </p:grpSpPr>
        <p:grpSp>
          <p:nvGrpSpPr>
            <p:cNvPr id="825" name="Google Shape;825;p35"/>
            <p:cNvGrpSpPr/>
            <p:nvPr/>
          </p:nvGrpSpPr>
          <p:grpSpPr>
            <a:xfrm>
              <a:off x="467806" y="6873248"/>
              <a:ext cx="8217866" cy="122115"/>
              <a:chOff x="467806" y="6873248"/>
              <a:chExt cx="8217866" cy="122115"/>
            </a:xfrm>
          </p:grpSpPr>
          <p:cxnSp>
            <p:nvCxnSpPr>
              <p:cNvPr id="826" name="Google Shape;826;p35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27" name="Google Shape;827;p35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828" name="Google Shape;828;p35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829" name="Google Shape;829;p35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830" name="Google Shape;830;p35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831" name="Google Shape;831;p35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832" name="Google Shape;832;p35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833" name="Google Shape;833;p35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834" name="Google Shape;834;p35"/>
            <p:cNvGrpSpPr/>
            <p:nvPr/>
          </p:nvGrpSpPr>
          <p:grpSpPr>
            <a:xfrm>
              <a:off x="467806" y="-142629"/>
              <a:ext cx="8217866" cy="122115"/>
              <a:chOff x="467806" y="6873248"/>
              <a:chExt cx="8217866" cy="122115"/>
            </a:xfrm>
          </p:grpSpPr>
          <p:cxnSp>
            <p:nvCxnSpPr>
              <p:cNvPr id="835" name="Google Shape;835;p35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36" name="Google Shape;836;p35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837" name="Google Shape;837;p35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838" name="Google Shape;838;p35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839" name="Google Shape;839;p35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840" name="Google Shape;840;p35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841" name="Google Shape;841;p35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842" name="Google Shape;842;p35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843" name="Google Shape;843;p35"/>
            <p:cNvGrpSpPr/>
            <p:nvPr/>
          </p:nvGrpSpPr>
          <p:grpSpPr>
            <a:xfrm>
              <a:off x="-158720" y="1143065"/>
              <a:ext cx="122116" cy="5029134"/>
              <a:chOff x="-158720" y="1143066"/>
              <a:chExt cx="122116" cy="5029134"/>
            </a:xfrm>
          </p:grpSpPr>
          <p:cxnSp>
            <p:nvCxnSpPr>
              <p:cNvPr id="844" name="Google Shape;844;p35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45" name="Google Shape;845;p35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46" name="Google Shape;846;p35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47" name="Google Shape;847;p35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48" name="Google Shape;848;p35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49" name="Google Shape;849;p35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850" name="Google Shape;850;p35"/>
            <p:cNvGrpSpPr/>
            <p:nvPr/>
          </p:nvGrpSpPr>
          <p:grpSpPr>
            <a:xfrm>
              <a:off x="9166659" y="1143065"/>
              <a:ext cx="122115" cy="5029134"/>
              <a:chOff x="-158720" y="1143066"/>
              <a:chExt cx="122116" cy="5029134"/>
            </a:xfrm>
          </p:grpSpPr>
          <p:cxnSp>
            <p:nvCxnSpPr>
              <p:cNvPr id="851" name="Google Shape;851;p35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52" name="Google Shape;852;p35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53" name="Google Shape;853;p35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54" name="Google Shape;854;p35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55" name="Google Shape;855;p35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56" name="Google Shape;856;p35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</p:grpSp>
      <p:sp>
        <p:nvSpPr>
          <p:cNvPr id="857" name="Google Shape;857;p35"/>
          <p:cNvSpPr/>
          <p:nvPr/>
        </p:nvSpPr>
        <p:spPr>
          <a:xfrm>
            <a:off x="0" y="6239580"/>
            <a:ext cx="12192000" cy="61842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00" tIns="45700" rIns="914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8" name="Google Shape;858;p35"/>
          <p:cNvSpPr txBox="1">
            <a:spLocks noGrp="1"/>
          </p:cNvSpPr>
          <p:nvPr>
            <p:ph type="sldNum" idx="12"/>
          </p:nvPr>
        </p:nvSpPr>
        <p:spPr>
          <a:xfrm>
            <a:off x="11018686" y="6350154"/>
            <a:ext cx="6889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59" name="Google Shape;859;p35" descr="ATAP_footer_orange_reversed_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69240" y="6311322"/>
            <a:ext cx="3865033" cy="433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860" name="Google Shape;860;p35" descr="LBL_logo_notext_rev_transparent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239305" y="6357358"/>
            <a:ext cx="690880" cy="365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1" name="Google Shape;861;p35" descr="RGB_White-Seal_White-Mark_SC_Horizontal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842693" y="6353369"/>
            <a:ext cx="3048000" cy="38372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3" name="Google Shape;873;p39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74" name="Google Shape;874;p39"/>
          <p:cNvSpPr txBox="1">
            <a:spLocks noGrp="1"/>
          </p:cNvSpPr>
          <p:nvPr>
            <p:ph type="body" idx="1"/>
          </p:nvPr>
        </p:nvSpPr>
        <p:spPr>
          <a:xfrm>
            <a:off x="596556" y="1600201"/>
            <a:ext cx="10979261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Courier New"/>
              <a:buChar char="o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grpSp>
        <p:nvGrpSpPr>
          <p:cNvPr id="875" name="Google Shape;875;p39"/>
          <p:cNvGrpSpPr/>
          <p:nvPr/>
        </p:nvGrpSpPr>
        <p:grpSpPr>
          <a:xfrm>
            <a:off x="-211627" y="-142629"/>
            <a:ext cx="12596660" cy="7137992"/>
            <a:chOff x="-158720" y="-142629"/>
            <a:chExt cx="9447495" cy="7137992"/>
          </a:xfrm>
        </p:grpSpPr>
        <p:grpSp>
          <p:nvGrpSpPr>
            <p:cNvPr id="876" name="Google Shape;876;p39"/>
            <p:cNvGrpSpPr/>
            <p:nvPr/>
          </p:nvGrpSpPr>
          <p:grpSpPr>
            <a:xfrm>
              <a:off x="467806" y="6873248"/>
              <a:ext cx="8217866" cy="122115"/>
              <a:chOff x="467806" y="6873248"/>
              <a:chExt cx="8217866" cy="122115"/>
            </a:xfrm>
          </p:grpSpPr>
          <p:cxnSp>
            <p:nvCxnSpPr>
              <p:cNvPr id="877" name="Google Shape;877;p39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78" name="Google Shape;878;p39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879" name="Google Shape;879;p39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880" name="Google Shape;880;p39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881" name="Google Shape;881;p39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882" name="Google Shape;882;p39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883" name="Google Shape;883;p39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884" name="Google Shape;884;p39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885" name="Google Shape;885;p39"/>
            <p:cNvGrpSpPr/>
            <p:nvPr/>
          </p:nvGrpSpPr>
          <p:grpSpPr>
            <a:xfrm>
              <a:off x="467806" y="-142629"/>
              <a:ext cx="8217866" cy="122115"/>
              <a:chOff x="467806" y="6873248"/>
              <a:chExt cx="8217866" cy="122115"/>
            </a:xfrm>
          </p:grpSpPr>
          <p:cxnSp>
            <p:nvCxnSpPr>
              <p:cNvPr id="886" name="Google Shape;886;p39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87" name="Google Shape;887;p39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888" name="Google Shape;888;p39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889" name="Google Shape;889;p39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890" name="Google Shape;890;p39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891" name="Google Shape;891;p39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892" name="Google Shape;892;p39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893" name="Google Shape;893;p39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894" name="Google Shape;894;p39"/>
            <p:cNvGrpSpPr/>
            <p:nvPr/>
          </p:nvGrpSpPr>
          <p:grpSpPr>
            <a:xfrm>
              <a:off x="-158720" y="1143065"/>
              <a:ext cx="122116" cy="5029134"/>
              <a:chOff x="-158720" y="1143066"/>
              <a:chExt cx="122116" cy="5029134"/>
            </a:xfrm>
          </p:grpSpPr>
          <p:cxnSp>
            <p:nvCxnSpPr>
              <p:cNvPr id="895" name="Google Shape;895;p39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96" name="Google Shape;896;p39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97" name="Google Shape;897;p39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98" name="Google Shape;898;p39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899" name="Google Shape;899;p39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00" name="Google Shape;900;p39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901" name="Google Shape;901;p39"/>
            <p:cNvGrpSpPr/>
            <p:nvPr/>
          </p:nvGrpSpPr>
          <p:grpSpPr>
            <a:xfrm>
              <a:off x="9166659" y="1143065"/>
              <a:ext cx="122115" cy="5029134"/>
              <a:chOff x="-158720" y="1143066"/>
              <a:chExt cx="122116" cy="5029134"/>
            </a:xfrm>
          </p:grpSpPr>
          <p:cxnSp>
            <p:nvCxnSpPr>
              <p:cNvPr id="902" name="Google Shape;902;p39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03" name="Google Shape;903;p39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04" name="Google Shape;904;p39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05" name="Google Shape;905;p39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06" name="Google Shape;906;p39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07" name="Google Shape;907;p39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</p:grpSp>
      <p:sp>
        <p:nvSpPr>
          <p:cNvPr id="908" name="Google Shape;908;p39"/>
          <p:cNvSpPr/>
          <p:nvPr/>
        </p:nvSpPr>
        <p:spPr>
          <a:xfrm>
            <a:off x="0" y="6239580"/>
            <a:ext cx="12192000" cy="618420"/>
          </a:xfrm>
          <a:prstGeom prst="rect">
            <a:avLst/>
          </a:prstGeom>
          <a:solidFill>
            <a:srgbClr val="00395A"/>
          </a:solidFill>
          <a:ln>
            <a:noFill/>
          </a:ln>
        </p:spPr>
        <p:txBody>
          <a:bodyPr spcFirstLastPara="1" wrap="square" lIns="91400" tIns="45700" rIns="914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09" name="Google Shape;909;p39" descr="ATAP_footer_orange_reversed_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905308" y="6388807"/>
            <a:ext cx="2628592" cy="392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910" name="Google Shape;910;p39" descr="RGB_White-Seal_White-Mark_SC_Horizontal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229600" y="6356929"/>
            <a:ext cx="2286000" cy="383721"/>
          </a:xfrm>
          <a:prstGeom prst="rect">
            <a:avLst/>
          </a:prstGeom>
          <a:noFill/>
          <a:ln>
            <a:noFill/>
          </a:ln>
        </p:spPr>
      </p:pic>
      <p:sp>
        <p:nvSpPr>
          <p:cNvPr id="911" name="Google Shape;911;p39"/>
          <p:cNvSpPr txBox="1">
            <a:spLocks noGrp="1"/>
          </p:cNvSpPr>
          <p:nvPr>
            <p:ph type="sldNum" idx="12"/>
          </p:nvPr>
        </p:nvSpPr>
        <p:spPr>
          <a:xfrm>
            <a:off x="10902210" y="6360285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912" name="Google Shape;912;p3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96557" y="6248400"/>
            <a:ext cx="775043" cy="58468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" name="Google Shape;924;p43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25" name="Google Shape;925;p43"/>
          <p:cNvSpPr txBox="1">
            <a:spLocks noGrp="1"/>
          </p:cNvSpPr>
          <p:nvPr>
            <p:ph type="body" idx="1"/>
          </p:nvPr>
        </p:nvSpPr>
        <p:spPr>
          <a:xfrm>
            <a:off x="596556" y="1600201"/>
            <a:ext cx="10979261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Courier New"/>
              <a:buChar char="o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grpSp>
        <p:nvGrpSpPr>
          <p:cNvPr id="926" name="Google Shape;926;p43"/>
          <p:cNvGrpSpPr/>
          <p:nvPr/>
        </p:nvGrpSpPr>
        <p:grpSpPr>
          <a:xfrm>
            <a:off x="-211627" y="-142629"/>
            <a:ext cx="12596660" cy="7137992"/>
            <a:chOff x="-158720" y="-142629"/>
            <a:chExt cx="9447495" cy="7137992"/>
          </a:xfrm>
        </p:grpSpPr>
        <p:grpSp>
          <p:nvGrpSpPr>
            <p:cNvPr id="927" name="Google Shape;927;p43"/>
            <p:cNvGrpSpPr/>
            <p:nvPr/>
          </p:nvGrpSpPr>
          <p:grpSpPr>
            <a:xfrm>
              <a:off x="467806" y="6873248"/>
              <a:ext cx="8217866" cy="122115"/>
              <a:chOff x="467806" y="6873248"/>
              <a:chExt cx="8217866" cy="122115"/>
            </a:xfrm>
          </p:grpSpPr>
          <p:cxnSp>
            <p:nvCxnSpPr>
              <p:cNvPr id="928" name="Google Shape;928;p43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29" name="Google Shape;929;p43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930" name="Google Shape;930;p43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931" name="Google Shape;931;p43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932" name="Google Shape;932;p43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933" name="Google Shape;933;p43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934" name="Google Shape;934;p43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935" name="Google Shape;935;p43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936" name="Google Shape;936;p43"/>
            <p:cNvGrpSpPr/>
            <p:nvPr/>
          </p:nvGrpSpPr>
          <p:grpSpPr>
            <a:xfrm>
              <a:off x="467806" y="-142629"/>
              <a:ext cx="8217866" cy="122115"/>
              <a:chOff x="467806" y="6873248"/>
              <a:chExt cx="8217866" cy="122115"/>
            </a:xfrm>
          </p:grpSpPr>
          <p:cxnSp>
            <p:nvCxnSpPr>
              <p:cNvPr id="937" name="Google Shape;937;p43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38" name="Google Shape;938;p43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939" name="Google Shape;939;p43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940" name="Google Shape;940;p43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941" name="Google Shape;941;p43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942" name="Google Shape;942;p43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943" name="Google Shape;943;p43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944" name="Google Shape;944;p43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945" name="Google Shape;945;p43"/>
            <p:cNvGrpSpPr/>
            <p:nvPr/>
          </p:nvGrpSpPr>
          <p:grpSpPr>
            <a:xfrm>
              <a:off x="-158720" y="1143065"/>
              <a:ext cx="122116" cy="5029134"/>
              <a:chOff x="-158720" y="1143066"/>
              <a:chExt cx="122116" cy="5029134"/>
            </a:xfrm>
          </p:grpSpPr>
          <p:cxnSp>
            <p:nvCxnSpPr>
              <p:cNvPr id="946" name="Google Shape;946;p43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47" name="Google Shape;947;p43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48" name="Google Shape;948;p43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49" name="Google Shape;949;p43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50" name="Google Shape;950;p43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51" name="Google Shape;951;p43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952" name="Google Shape;952;p43"/>
            <p:cNvGrpSpPr/>
            <p:nvPr/>
          </p:nvGrpSpPr>
          <p:grpSpPr>
            <a:xfrm>
              <a:off x="9166659" y="1143065"/>
              <a:ext cx="122115" cy="5029134"/>
              <a:chOff x="-158720" y="1143066"/>
              <a:chExt cx="122116" cy="5029134"/>
            </a:xfrm>
          </p:grpSpPr>
          <p:cxnSp>
            <p:nvCxnSpPr>
              <p:cNvPr id="953" name="Google Shape;953;p43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54" name="Google Shape;954;p43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55" name="Google Shape;955;p43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56" name="Google Shape;956;p43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57" name="Google Shape;957;p43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58" name="Google Shape;958;p43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</p:grpSp>
      <p:sp>
        <p:nvSpPr>
          <p:cNvPr id="959" name="Google Shape;959;p43"/>
          <p:cNvSpPr/>
          <p:nvPr/>
        </p:nvSpPr>
        <p:spPr>
          <a:xfrm>
            <a:off x="0" y="6239580"/>
            <a:ext cx="12192000" cy="618420"/>
          </a:xfrm>
          <a:prstGeom prst="rect">
            <a:avLst/>
          </a:prstGeom>
          <a:solidFill>
            <a:srgbClr val="00395A"/>
          </a:solidFill>
          <a:ln>
            <a:noFill/>
          </a:ln>
        </p:spPr>
        <p:txBody>
          <a:bodyPr spcFirstLastPara="1" wrap="square" lIns="91400" tIns="45700" rIns="914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60" name="Google Shape;960;p43" descr="ATAP_footer_orange_reversed_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905308" y="6388807"/>
            <a:ext cx="2628592" cy="392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961" name="Google Shape;961;p43" descr="RGB_White-Seal_White-Mark_SC_Horizontal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229600" y="6356929"/>
            <a:ext cx="2286000" cy="383721"/>
          </a:xfrm>
          <a:prstGeom prst="rect">
            <a:avLst/>
          </a:prstGeom>
          <a:noFill/>
          <a:ln>
            <a:noFill/>
          </a:ln>
        </p:spPr>
      </p:pic>
      <p:sp>
        <p:nvSpPr>
          <p:cNvPr id="962" name="Google Shape;962;p43"/>
          <p:cNvSpPr txBox="1">
            <a:spLocks noGrp="1"/>
          </p:cNvSpPr>
          <p:nvPr>
            <p:ph type="sldNum" idx="12"/>
          </p:nvPr>
        </p:nvSpPr>
        <p:spPr>
          <a:xfrm>
            <a:off x="10902210" y="6360285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963" name="Google Shape;963;p4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96557" y="6248400"/>
            <a:ext cx="775043" cy="58468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" name="Google Shape;983;p49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84" name="Google Shape;984;p49"/>
          <p:cNvSpPr txBox="1">
            <a:spLocks noGrp="1"/>
          </p:cNvSpPr>
          <p:nvPr>
            <p:ph type="body" idx="1"/>
          </p:nvPr>
        </p:nvSpPr>
        <p:spPr>
          <a:xfrm>
            <a:off x="596556" y="1600201"/>
            <a:ext cx="10979261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Courier New"/>
              <a:buChar char="o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grpSp>
        <p:nvGrpSpPr>
          <p:cNvPr id="985" name="Google Shape;985;p49"/>
          <p:cNvGrpSpPr/>
          <p:nvPr/>
        </p:nvGrpSpPr>
        <p:grpSpPr>
          <a:xfrm>
            <a:off x="-211627" y="-142629"/>
            <a:ext cx="12596660" cy="7137992"/>
            <a:chOff x="-158720" y="-142629"/>
            <a:chExt cx="9447495" cy="7137992"/>
          </a:xfrm>
        </p:grpSpPr>
        <p:grpSp>
          <p:nvGrpSpPr>
            <p:cNvPr id="986" name="Google Shape;986;p49"/>
            <p:cNvGrpSpPr/>
            <p:nvPr/>
          </p:nvGrpSpPr>
          <p:grpSpPr>
            <a:xfrm>
              <a:off x="467806" y="6873248"/>
              <a:ext cx="8217866" cy="122115"/>
              <a:chOff x="467806" y="6873248"/>
              <a:chExt cx="8217866" cy="122115"/>
            </a:xfrm>
          </p:grpSpPr>
          <p:cxnSp>
            <p:nvCxnSpPr>
              <p:cNvPr id="987" name="Google Shape;987;p49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88" name="Google Shape;988;p49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989" name="Google Shape;989;p49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990" name="Google Shape;990;p49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991" name="Google Shape;991;p49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992" name="Google Shape;992;p49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993" name="Google Shape;993;p49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994" name="Google Shape;994;p49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995" name="Google Shape;995;p49"/>
            <p:cNvGrpSpPr/>
            <p:nvPr/>
          </p:nvGrpSpPr>
          <p:grpSpPr>
            <a:xfrm>
              <a:off x="467806" y="-142629"/>
              <a:ext cx="8217866" cy="122115"/>
              <a:chOff x="467806" y="6873248"/>
              <a:chExt cx="8217866" cy="122115"/>
            </a:xfrm>
          </p:grpSpPr>
          <p:cxnSp>
            <p:nvCxnSpPr>
              <p:cNvPr id="996" name="Google Shape;996;p49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997" name="Google Shape;997;p49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998" name="Google Shape;998;p49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999" name="Google Shape;999;p49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000" name="Google Shape;1000;p49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001" name="Google Shape;1001;p49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1002" name="Google Shape;1002;p49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003" name="Google Shape;1003;p49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1004" name="Google Shape;1004;p49"/>
            <p:cNvGrpSpPr/>
            <p:nvPr/>
          </p:nvGrpSpPr>
          <p:grpSpPr>
            <a:xfrm>
              <a:off x="-158720" y="1143065"/>
              <a:ext cx="122116" cy="5029134"/>
              <a:chOff x="-158720" y="1143066"/>
              <a:chExt cx="122116" cy="5029134"/>
            </a:xfrm>
          </p:grpSpPr>
          <p:cxnSp>
            <p:nvCxnSpPr>
              <p:cNvPr id="1005" name="Google Shape;1005;p49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06" name="Google Shape;1006;p49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07" name="Google Shape;1007;p49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08" name="Google Shape;1008;p49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09" name="Google Shape;1009;p49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10" name="Google Shape;1010;p49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1011" name="Google Shape;1011;p49"/>
            <p:cNvGrpSpPr/>
            <p:nvPr/>
          </p:nvGrpSpPr>
          <p:grpSpPr>
            <a:xfrm>
              <a:off x="9166659" y="1143065"/>
              <a:ext cx="122115" cy="5029134"/>
              <a:chOff x="-158720" y="1143066"/>
              <a:chExt cx="122116" cy="5029134"/>
            </a:xfrm>
          </p:grpSpPr>
          <p:cxnSp>
            <p:nvCxnSpPr>
              <p:cNvPr id="1012" name="Google Shape;1012;p49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13" name="Google Shape;1013;p49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14" name="Google Shape;1014;p49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15" name="Google Shape;1015;p49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16" name="Google Shape;1016;p49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17" name="Google Shape;1017;p49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</p:grpSp>
      <p:sp>
        <p:nvSpPr>
          <p:cNvPr id="1018" name="Google Shape;1018;p49"/>
          <p:cNvSpPr/>
          <p:nvPr/>
        </p:nvSpPr>
        <p:spPr>
          <a:xfrm>
            <a:off x="0" y="6239580"/>
            <a:ext cx="12192000" cy="618420"/>
          </a:xfrm>
          <a:prstGeom prst="rect">
            <a:avLst/>
          </a:prstGeom>
          <a:solidFill>
            <a:srgbClr val="00395A"/>
          </a:solidFill>
          <a:ln>
            <a:noFill/>
          </a:ln>
        </p:spPr>
        <p:txBody>
          <a:bodyPr spcFirstLastPara="1" wrap="square" lIns="91400" tIns="45700" rIns="914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19" name="Google Shape;1019;p49" descr="ATAP_footer_orange_reversed_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05308" y="6388807"/>
            <a:ext cx="2628592" cy="3929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0" name="Google Shape;1020;p49" descr="RGB_White-Seal_White-Mark_SC_Horizontal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29600" y="6356929"/>
            <a:ext cx="2286000" cy="383721"/>
          </a:xfrm>
          <a:prstGeom prst="rect">
            <a:avLst/>
          </a:prstGeom>
          <a:noFill/>
          <a:ln>
            <a:noFill/>
          </a:ln>
        </p:spPr>
      </p:pic>
      <p:sp>
        <p:nvSpPr>
          <p:cNvPr id="1021" name="Google Shape;1021;p49"/>
          <p:cNvSpPr txBox="1">
            <a:spLocks noGrp="1"/>
          </p:cNvSpPr>
          <p:nvPr>
            <p:ph type="sldNum" idx="12"/>
          </p:nvPr>
        </p:nvSpPr>
        <p:spPr>
          <a:xfrm>
            <a:off x="10902210" y="6360285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022" name="Google Shape;1022;p4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96557" y="6248400"/>
            <a:ext cx="775043" cy="58468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92" r:id="rId1"/>
    <p:sldLayoutId id="2147483693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Google Shape;1031;p52"/>
          <p:cNvSpPr txBox="1"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00395A"/>
          </a:solidFill>
          <a:ln>
            <a:noFill/>
          </a:ln>
          <a:effectLst>
            <a:outerShdw blurRad="50800" dist="38100" dir="2700000" algn="tl" rotWithShape="0">
              <a:srgbClr val="000000">
                <a:alpha val="43137"/>
              </a:srgbClr>
            </a:outerShdw>
          </a:effectLst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2" name="Google Shape;1032;p52"/>
          <p:cNvSpPr txBox="1">
            <a:spLocks noGrp="1"/>
          </p:cNvSpPr>
          <p:nvPr>
            <p:ph type="body" idx="1"/>
          </p:nvPr>
        </p:nvSpPr>
        <p:spPr>
          <a:xfrm>
            <a:off x="533524" y="1297142"/>
            <a:ext cx="10979261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Courier New"/>
              <a:buChar char="o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rgbClr val="1F497D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rgbClr val="1F497D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grpSp>
        <p:nvGrpSpPr>
          <p:cNvPr id="1033" name="Google Shape;1033;p52"/>
          <p:cNvGrpSpPr/>
          <p:nvPr/>
        </p:nvGrpSpPr>
        <p:grpSpPr>
          <a:xfrm>
            <a:off x="-211627" y="-142629"/>
            <a:ext cx="12596660" cy="7137992"/>
            <a:chOff x="-158720" y="-142629"/>
            <a:chExt cx="9447495" cy="7137992"/>
          </a:xfrm>
        </p:grpSpPr>
        <p:grpSp>
          <p:nvGrpSpPr>
            <p:cNvPr id="1034" name="Google Shape;1034;p52"/>
            <p:cNvGrpSpPr/>
            <p:nvPr/>
          </p:nvGrpSpPr>
          <p:grpSpPr>
            <a:xfrm>
              <a:off x="467806" y="6873248"/>
              <a:ext cx="8217866" cy="122115"/>
              <a:chOff x="467806" y="6873248"/>
              <a:chExt cx="8217866" cy="122115"/>
            </a:xfrm>
          </p:grpSpPr>
          <p:cxnSp>
            <p:nvCxnSpPr>
              <p:cNvPr id="1035" name="Google Shape;1035;p52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36" name="Google Shape;1036;p52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1037" name="Google Shape;1037;p52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1038" name="Google Shape;1038;p52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039" name="Google Shape;1039;p52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040" name="Google Shape;1040;p52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1041" name="Google Shape;1041;p52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042" name="Google Shape;1042;p52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1043" name="Google Shape;1043;p52"/>
            <p:cNvGrpSpPr/>
            <p:nvPr/>
          </p:nvGrpSpPr>
          <p:grpSpPr>
            <a:xfrm>
              <a:off x="467806" y="-142629"/>
              <a:ext cx="8217866" cy="122115"/>
              <a:chOff x="467806" y="6873248"/>
              <a:chExt cx="8217866" cy="122115"/>
            </a:xfrm>
          </p:grpSpPr>
          <p:cxnSp>
            <p:nvCxnSpPr>
              <p:cNvPr id="1044" name="Google Shape;1044;p52"/>
              <p:cNvCxnSpPr/>
              <p:nvPr/>
            </p:nvCxnSpPr>
            <p:spPr>
              <a:xfrm>
                <a:off x="467806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45" name="Google Shape;1045;p52"/>
              <p:cNvCxnSpPr/>
              <p:nvPr/>
            </p:nvCxnSpPr>
            <p:spPr>
              <a:xfrm>
                <a:off x="8685672" y="687324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grpSp>
            <p:nvGrpSpPr>
              <p:cNvPr id="1046" name="Google Shape;1046;p52"/>
              <p:cNvGrpSpPr/>
              <p:nvPr/>
            </p:nvGrpSpPr>
            <p:grpSpPr>
              <a:xfrm>
                <a:off x="57150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1047" name="Google Shape;1047;p52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048" name="Google Shape;1048;p52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  <p:grpSp>
            <p:nvGrpSpPr>
              <p:cNvPr id="1049" name="Google Shape;1049;p52"/>
              <p:cNvGrpSpPr/>
              <p:nvPr/>
            </p:nvGrpSpPr>
            <p:grpSpPr>
              <a:xfrm>
                <a:off x="2971800" y="6873248"/>
                <a:ext cx="457200" cy="122115"/>
                <a:chOff x="5715000" y="6873248"/>
                <a:chExt cx="457200" cy="122115"/>
              </a:xfrm>
            </p:grpSpPr>
            <p:cxnSp>
              <p:nvCxnSpPr>
                <p:cNvPr id="1050" name="Google Shape;1050;p52"/>
                <p:cNvCxnSpPr/>
                <p:nvPr/>
              </p:nvCxnSpPr>
              <p:spPr>
                <a:xfrm>
                  <a:off x="61722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051" name="Google Shape;1051;p52"/>
                <p:cNvCxnSpPr/>
                <p:nvPr/>
              </p:nvCxnSpPr>
              <p:spPr>
                <a:xfrm>
                  <a:off x="5715000" y="6873248"/>
                  <a:ext cx="0" cy="122115"/>
                </a:xfrm>
                <a:prstGeom prst="straightConnector1">
                  <a:avLst/>
                </a:prstGeom>
                <a:noFill/>
                <a:ln w="9525" cap="flat" cmpd="sng">
                  <a:solidFill>
                    <a:schemeClr val="dk1"/>
                  </a:solidFill>
                  <a:prstDash val="dot"/>
                  <a:round/>
                  <a:headEnd type="none" w="sm" len="sm"/>
                  <a:tailEnd type="none" w="sm" len="sm"/>
                </a:ln>
              </p:spPr>
            </p:cxnSp>
          </p:grpSp>
        </p:grpSp>
        <p:grpSp>
          <p:nvGrpSpPr>
            <p:cNvPr id="1052" name="Google Shape;1052;p52"/>
            <p:cNvGrpSpPr/>
            <p:nvPr/>
          </p:nvGrpSpPr>
          <p:grpSpPr>
            <a:xfrm>
              <a:off x="-158720" y="1143065"/>
              <a:ext cx="122116" cy="5029134"/>
              <a:chOff x="-158720" y="1143066"/>
              <a:chExt cx="122116" cy="5029134"/>
            </a:xfrm>
          </p:grpSpPr>
          <p:cxnSp>
            <p:nvCxnSpPr>
              <p:cNvPr id="1053" name="Google Shape;1053;p52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54" name="Google Shape;1054;p52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55" name="Google Shape;1055;p52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56" name="Google Shape;1056;p52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57" name="Google Shape;1057;p52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58" name="Google Shape;1058;p52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  <p:grpSp>
          <p:nvGrpSpPr>
            <p:cNvPr id="1059" name="Google Shape;1059;p52"/>
            <p:cNvGrpSpPr/>
            <p:nvPr/>
          </p:nvGrpSpPr>
          <p:grpSpPr>
            <a:xfrm>
              <a:off x="9166659" y="1143065"/>
              <a:ext cx="122115" cy="5029134"/>
              <a:chOff x="-158720" y="1143066"/>
              <a:chExt cx="122116" cy="5029134"/>
            </a:xfrm>
          </p:grpSpPr>
          <p:cxnSp>
            <p:nvCxnSpPr>
              <p:cNvPr id="1060" name="Google Shape;1060;p52"/>
              <p:cNvCxnSpPr/>
              <p:nvPr/>
            </p:nvCxnSpPr>
            <p:spPr>
              <a:xfrm>
                <a:off x="-97662" y="1082008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61" name="Google Shape;1061;p52"/>
              <p:cNvCxnSpPr/>
              <p:nvPr/>
            </p:nvCxnSpPr>
            <p:spPr>
              <a:xfrm>
                <a:off x="-97662" y="1539143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62" name="Google Shape;1062;p52"/>
              <p:cNvCxnSpPr/>
              <p:nvPr/>
            </p:nvCxnSpPr>
            <p:spPr>
              <a:xfrm>
                <a:off x="-97662" y="6111142"/>
                <a:ext cx="0" cy="122115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63" name="Google Shape;1063;p52"/>
              <p:cNvCxnSpPr/>
              <p:nvPr/>
            </p:nvCxnSpPr>
            <p:spPr>
              <a:xfrm rot="10800000">
                <a:off x="-158720" y="4075647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64" name="Google Shape;1064;p52"/>
              <p:cNvCxnSpPr/>
              <p:nvPr/>
            </p:nvCxnSpPr>
            <p:spPr>
              <a:xfrm rot="10800000">
                <a:off x="-158720" y="3679446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  <p:cxnSp>
            <p:nvCxnSpPr>
              <p:cNvPr id="1065" name="Google Shape;1065;p52"/>
              <p:cNvCxnSpPr/>
              <p:nvPr/>
            </p:nvCxnSpPr>
            <p:spPr>
              <a:xfrm rot="10800000">
                <a:off x="-158720" y="5773880"/>
                <a:ext cx="122113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dot"/>
                <a:round/>
                <a:headEnd type="none" w="sm" len="sm"/>
                <a:tailEnd type="none" w="sm" len="sm"/>
              </a:ln>
            </p:spPr>
          </p:cxnSp>
        </p:grpSp>
      </p:grpSp>
      <p:pic>
        <p:nvPicPr>
          <p:cNvPr id="1066" name="Google Shape;1066;p52" descr="RGB_White-Seal_White-Mark_SC_Horizontal.png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8229600" y="6356934"/>
            <a:ext cx="2286000" cy="383721"/>
          </a:xfrm>
          <a:prstGeom prst="rect">
            <a:avLst/>
          </a:prstGeom>
          <a:noFill/>
          <a:ln>
            <a:noFill/>
          </a:ln>
        </p:spPr>
      </p:pic>
      <p:sp>
        <p:nvSpPr>
          <p:cNvPr id="1067" name="Google Shape;1067;p52"/>
          <p:cNvSpPr txBox="1">
            <a:spLocks noGrp="1"/>
          </p:cNvSpPr>
          <p:nvPr>
            <p:ph type="sldNum" idx="12"/>
          </p:nvPr>
        </p:nvSpPr>
        <p:spPr>
          <a:xfrm>
            <a:off x="11512784" y="6486250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3" name="Google Shape;1123;p62"/>
          <p:cNvSpPr txBox="1">
            <a:spLocks noGrp="1"/>
          </p:cNvSpPr>
          <p:nvPr>
            <p:ph type="title"/>
          </p:nvPr>
        </p:nvSpPr>
        <p:spPr>
          <a:xfrm>
            <a:off x="838204" y="365125"/>
            <a:ext cx="8135552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69A"/>
              </a:buClr>
              <a:buSzPts val="3200"/>
              <a:buFont typeface="Arial"/>
              <a:buNone/>
              <a:defRPr sz="3200" b="1" i="0" u="none" strike="noStrike" cap="none">
                <a:solidFill>
                  <a:srgbClr val="00269A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24" name="Google Shape;1124;p62"/>
          <p:cNvSpPr txBox="1">
            <a:spLocks noGrp="1"/>
          </p:cNvSpPr>
          <p:nvPr>
            <p:ph type="body" idx="1"/>
          </p:nvPr>
        </p:nvSpPr>
        <p:spPr>
          <a:xfrm>
            <a:off x="838200" y="1825629"/>
            <a:ext cx="10515600" cy="435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Arial"/>
              <a:buChar char="–"/>
              <a:defRPr sz="1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–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05752" algn="l" rtl="0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215"/>
              <a:buFont typeface="Arial"/>
              <a:buChar char="•"/>
              <a:defRPr sz="1215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05752" algn="l" rtl="0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215"/>
              <a:buFont typeface="Arial"/>
              <a:buChar char="•"/>
              <a:defRPr sz="1215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05753" algn="l" rtl="0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215"/>
              <a:buFont typeface="Arial"/>
              <a:buChar char="•"/>
              <a:defRPr sz="1215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05753" algn="l" rtl="0">
              <a:lnSpc>
                <a:spcPct val="90000"/>
              </a:lnSpc>
              <a:spcBef>
                <a:spcPts val="337"/>
              </a:spcBef>
              <a:spcAft>
                <a:spcPts val="0"/>
              </a:spcAft>
              <a:buClr>
                <a:schemeClr val="dk1"/>
              </a:buClr>
              <a:buSzPts val="1215"/>
              <a:buFont typeface="Arial"/>
              <a:buChar char="•"/>
              <a:defRPr sz="1215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25" name="Google Shape;1125;p62"/>
          <p:cNvSpPr txBox="1">
            <a:spLocks noGrp="1"/>
          </p:cNvSpPr>
          <p:nvPr>
            <p:ph type="sldNum" idx="12"/>
          </p:nvPr>
        </p:nvSpPr>
        <p:spPr>
          <a:xfrm>
            <a:off x="263014" y="6472548"/>
            <a:ext cx="535773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900" b="0" i="0" u="none" strike="noStrike" cap="non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126" name="Google Shape;1126;p62"/>
          <p:cNvSpPr txBox="1">
            <a:spLocks noGrp="1"/>
          </p:cNvSpPr>
          <p:nvPr>
            <p:ph type="dt" idx="10"/>
          </p:nvPr>
        </p:nvSpPr>
        <p:spPr>
          <a:xfrm>
            <a:off x="812800" y="6472550"/>
            <a:ext cx="2743200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700" b="0" i="0" u="none" strike="noStrike" cap="non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27" name="Google Shape;1127;p62"/>
          <p:cNvSpPr txBox="1"/>
          <p:nvPr/>
        </p:nvSpPr>
        <p:spPr>
          <a:xfrm>
            <a:off x="2083796" y="6644668"/>
            <a:ext cx="8024408" cy="213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4" Type="http://schemas.openxmlformats.org/officeDocument/2006/relationships/image" Target="../media/image34.png"/><Relationship Id="rId5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4" Type="http://schemas.openxmlformats.org/officeDocument/2006/relationships/image" Target="../media/image37.png"/><Relationship Id="rId5" Type="http://schemas.openxmlformats.org/officeDocument/2006/relationships/image" Target="../media/image38.png"/><Relationship Id="rId6" Type="http://schemas.openxmlformats.org/officeDocument/2006/relationships/image" Target="../media/image39.png"/><Relationship Id="rId7" Type="http://schemas.openxmlformats.org/officeDocument/2006/relationships/image" Target="../media/image40.png"/><Relationship Id="rId8" Type="http://schemas.openxmlformats.org/officeDocument/2006/relationships/image" Target="../media/image41.png"/><Relationship Id="rId9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image" Target="../media/image45.png"/><Relationship Id="rId6" Type="http://schemas.openxmlformats.org/officeDocument/2006/relationships/image" Target="../media/image46.png"/><Relationship Id="rId7" Type="http://schemas.openxmlformats.org/officeDocument/2006/relationships/image" Target="../media/image47.png"/><Relationship Id="rId8" Type="http://schemas.openxmlformats.org/officeDocument/2006/relationships/image" Target="../media/image48.png"/><Relationship Id="rId9" Type="http://schemas.openxmlformats.org/officeDocument/2006/relationships/image" Target="../media/image49.png"/><Relationship Id="rId10" Type="http://schemas.openxmlformats.org/officeDocument/2006/relationships/image" Target="../media/image50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4" Type="http://schemas.openxmlformats.org/officeDocument/2006/relationships/image" Target="../media/image52.png"/><Relationship Id="rId5" Type="http://schemas.openxmlformats.org/officeDocument/2006/relationships/image" Target="../media/image53.png"/><Relationship Id="rId6" Type="http://schemas.openxmlformats.org/officeDocument/2006/relationships/image" Target="../media/image54.png"/><Relationship Id="rId7" Type="http://schemas.openxmlformats.org/officeDocument/2006/relationships/image" Target="../media/image55.png"/><Relationship Id="rId8" Type="http://schemas.openxmlformats.org/officeDocument/2006/relationships/image" Target="../media/image56.png"/><Relationship Id="rId9" Type="http://schemas.openxmlformats.org/officeDocument/2006/relationships/image" Target="../media/image57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4" Type="http://schemas.openxmlformats.org/officeDocument/2006/relationships/image" Target="../media/image59.png"/><Relationship Id="rId5" Type="http://schemas.openxmlformats.org/officeDocument/2006/relationships/image" Target="../media/image60.png"/><Relationship Id="rId6" Type="http://schemas.openxmlformats.org/officeDocument/2006/relationships/image" Target="../media/image61.png"/><Relationship Id="rId7" Type="http://schemas.openxmlformats.org/officeDocument/2006/relationships/image" Target="../media/image62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4" Type="http://schemas.openxmlformats.org/officeDocument/2006/relationships/image" Target="../media/image64.png"/><Relationship Id="rId5" Type="http://schemas.openxmlformats.org/officeDocument/2006/relationships/image" Target="../media/image65.png"/><Relationship Id="rId6" Type="http://schemas.openxmlformats.org/officeDocument/2006/relationships/image" Target="../media/image66.png"/><Relationship Id="rId7" Type="http://schemas.openxmlformats.org/officeDocument/2006/relationships/image" Target="../media/image67.png"/><Relationship Id="rId8" Type="http://schemas.openxmlformats.org/officeDocument/2006/relationships/image" Target="../media/image68.png"/><Relationship Id="rId9" Type="http://schemas.openxmlformats.org/officeDocument/2006/relationships/image" Target="../media/image69.png"/><Relationship Id="rId10" Type="http://schemas.openxmlformats.org/officeDocument/2006/relationships/image" Target="../media/image70.png"/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4" Type="http://schemas.openxmlformats.org/officeDocument/2006/relationships/image" Target="../media/image61.png"/><Relationship Id="rId5" Type="http://schemas.openxmlformats.org/officeDocument/2006/relationships/image" Target="../media/image72.png"/><Relationship Id="rId6" Type="http://schemas.openxmlformats.org/officeDocument/2006/relationships/image" Target="../media/image73.png"/><Relationship Id="rId7" Type="http://schemas.openxmlformats.org/officeDocument/2006/relationships/image" Target="../media/image74.png"/><Relationship Id="rId8" Type="http://schemas.openxmlformats.org/officeDocument/2006/relationships/image" Target="../media/image75.png"/><Relationship Id="rId9" Type="http://schemas.openxmlformats.org/officeDocument/2006/relationships/image" Target="../media/image76.png"/><Relationship Id="rId10" Type="http://schemas.openxmlformats.org/officeDocument/2006/relationships/image" Target="../media/image77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4" Type="http://schemas.openxmlformats.org/officeDocument/2006/relationships/image" Target="../media/image79.png"/><Relationship Id="rId5" Type="http://schemas.openxmlformats.org/officeDocument/2006/relationships/image" Target="../media/image35.png"/><Relationship Id="rId6" Type="http://schemas.openxmlformats.org/officeDocument/2006/relationships/image" Target="../media/image50.png"/><Relationship Id="rId7" Type="http://schemas.openxmlformats.org/officeDocument/2006/relationships/image" Target="../media/image80.png"/><Relationship Id="rId8" Type="http://schemas.openxmlformats.org/officeDocument/2006/relationships/image" Target="../media/image81.png"/><Relationship Id="rId9" Type="http://schemas.openxmlformats.org/officeDocument/2006/relationships/image" Target="../media/image82.png"/><Relationship Id="rId10" Type="http://schemas.openxmlformats.org/officeDocument/2006/relationships/image" Target="../media/image83.png"/><Relationship Id="rId11" Type="http://schemas.openxmlformats.org/officeDocument/2006/relationships/image" Target="../media/image84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4" Type="http://schemas.openxmlformats.org/officeDocument/2006/relationships/image" Target="../media/image85.png"/><Relationship Id="rId5" Type="http://schemas.openxmlformats.org/officeDocument/2006/relationships/image" Target="../media/image86.png"/><Relationship Id="rId6" Type="http://schemas.openxmlformats.org/officeDocument/2006/relationships/image" Target="../media/image87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4" Type="http://schemas.openxmlformats.org/officeDocument/2006/relationships/image" Target="../media/image89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4" Type="http://schemas.openxmlformats.org/officeDocument/2006/relationships/image" Target="../media/image35.png"/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5" name="Google Shape;126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2796976"/>
            <a:ext cx="12192000" cy="2072640"/>
          </a:xfrm>
          <a:prstGeom prst="rect">
            <a:avLst/>
          </a:prstGeom>
          <a:noFill/>
          <a:ln>
            <a:noFill/>
          </a:ln>
        </p:spPr>
      </p:pic>
      <p:sp>
        <p:nvSpPr>
          <p:cNvPr id="1266" name="Google Shape;1266;p1"/>
          <p:cNvSpPr txBox="1"/>
          <p:nvPr/>
        </p:nvSpPr>
        <p:spPr>
          <a:xfrm>
            <a:off x="1472100" y="4999589"/>
            <a:ext cx="9624268" cy="507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AAC 2026, July 27, 2026, UCLA</a:t>
            </a: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7" name="Google Shape;1267;p1"/>
          <p:cNvSpPr txBox="1"/>
          <p:nvPr/>
        </p:nvSpPr>
        <p:spPr>
          <a:xfrm>
            <a:off x="1127051" y="263189"/>
            <a:ext cx="10651292" cy="92378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196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Design and progress of a 150 mJ, 40 fs, 5 kHz </a:t>
            </a: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fiber-laser accelerator driver  </a:t>
            </a: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8" name="Google Shape;1268;p1"/>
          <p:cNvSpPr txBox="1"/>
          <p:nvPr/>
        </p:nvSpPr>
        <p:spPr>
          <a:xfrm>
            <a:off x="397078" y="1224694"/>
            <a:ext cx="11774311" cy="1492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Tong Zhou, Qiang Du, Fanting Kong, Mahek Logantha, Mingshu Chen, Alessio Amodio, Dan Wang, Qing Ji, Jeroen van Tilborg, Carl Schroeder, Almantas Galvanauskas*, Jens Osterhoff, Cameron Geddes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900" b="0" i="1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Lawrence Berkeley National Laboratory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900" b="0" i="1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* University of Michigan</a:t>
            </a:r>
            <a:endParaRPr sz="1900" b="0" i="1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69" name="Google Shape;1269;p1"/>
          <p:cNvPicPr preferRelativeResize="0"/>
          <p:nvPr/>
        </p:nvPicPr>
        <p:blipFill rotWithShape="1">
          <a:blip r:embed="rId4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32365" y="6343140"/>
            <a:ext cx="987801" cy="4261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0" name="Google Shape;1270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6971" y="6254455"/>
            <a:ext cx="640080" cy="5128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5" name="Google Shape;1275;p2"/>
          <p:cNvSpPr/>
          <p:nvPr/>
        </p:nvSpPr>
        <p:spPr>
          <a:xfrm>
            <a:off x="-4037" y="2705203"/>
            <a:ext cx="5902800" cy="25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95275" marR="0" lvl="1" indent="-29527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LPA based applications and light sources need </a:t>
            </a:r>
            <a:r>
              <a:rPr lang="en-US" sz="1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kHz+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rates</a:t>
            </a:r>
            <a:endParaRPr dirty="0"/>
          </a:p>
          <a:p>
            <a:pPr marL="295275" marR="0" lvl="1" indent="-29527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kHz+ rates can enable precision LPAs via feedback control</a:t>
            </a:r>
            <a:endParaRPr dirty="0"/>
          </a:p>
          <a:p>
            <a:pPr marL="295275" marR="0" lvl="1" indent="-29527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New laser requirements for future kHz+ LPAs</a:t>
            </a:r>
            <a:endParaRPr sz="1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-"/>
            </a:pPr>
            <a:r>
              <a:rPr lang="en-US" sz="1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High average power capability </a:t>
            </a:r>
            <a:r>
              <a:rPr lang="en-US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(up to 100’s kW)</a:t>
            </a:r>
            <a:endParaRPr dirty="0"/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-"/>
            </a:pPr>
            <a:r>
              <a:rPr lang="en-US" sz="16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High wall-plug efficiency </a:t>
            </a:r>
            <a:r>
              <a:rPr lang="en-US" sz="16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(10s%)</a:t>
            </a:r>
            <a:endParaRPr dirty="0"/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-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Current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Ti:sapphire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lasers limited</a:t>
            </a:r>
            <a:endParaRPr sz="1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276" name="Google Shape;1276;p2"/>
          <p:cNvGraphicFramePr/>
          <p:nvPr/>
        </p:nvGraphicFramePr>
        <p:xfrm>
          <a:off x="114305" y="5031944"/>
          <a:ext cx="5607125" cy="1771595"/>
        </p:xfrm>
        <a:graphic>
          <a:graphicData uri="http://schemas.openxmlformats.org/drawingml/2006/table">
            <a:tbl>
              <a:tblPr firstRow="1" bandRow="1">
                <a:noFill/>
                <a:tableStyleId>{091CA281-A11F-4AE6-9F2A-85F571C33F5E}</a:tableStyleId>
              </a:tblPr>
              <a:tblGrid>
                <a:gridCol w="1379650"/>
                <a:gridCol w="1023650"/>
                <a:gridCol w="1015375"/>
                <a:gridCol w="1074850"/>
                <a:gridCol w="1113600"/>
              </a:tblGrid>
              <a:tr h="531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Laser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parameter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In progress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kBELLA* (GeV e-)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10 kHz driver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5 GeV driver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</a:tr>
              <a:tr h="2937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Energy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~0.2J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3J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 dirty="0"/>
                        <a:t>3J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10J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</a:tr>
              <a:tr h="309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Pulse duration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~40fs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30fs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30fs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30fs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</a:tr>
              <a:tr h="2937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Rep-rate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5 kHz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1kHz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10kHz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50kHz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</a:tr>
              <a:tr h="3208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Average power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~1kW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3kW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/>
                        <a:t>30kW</a:t>
                      </a:r>
                      <a:endParaRPr sz="14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strike="noStrike" cap="none" dirty="0"/>
                        <a:t>500kW</a:t>
                      </a:r>
                      <a:endParaRPr sz="1400" u="none" strike="noStrike" cap="none" dirty="0"/>
                    </a:p>
                  </a:txBody>
                  <a:tcPr marL="91450" marR="91450" marT="45725" marB="45725"/>
                </a:tc>
              </a:tr>
            </a:tbl>
          </a:graphicData>
        </a:graphic>
      </p:graphicFrame>
      <p:grpSp>
        <p:nvGrpSpPr>
          <p:cNvPr id="1277" name="Google Shape;1277;p2"/>
          <p:cNvGrpSpPr/>
          <p:nvPr/>
        </p:nvGrpSpPr>
        <p:grpSpPr>
          <a:xfrm>
            <a:off x="0" y="938887"/>
            <a:ext cx="2077156" cy="1529256"/>
            <a:chOff x="9314116" y="3330408"/>
            <a:chExt cx="2877884" cy="2264907"/>
          </a:xfrm>
        </p:grpSpPr>
        <p:pic>
          <p:nvPicPr>
            <p:cNvPr id="1278" name="Google Shape;1278;p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9314116" y="3330408"/>
              <a:ext cx="2877884" cy="226490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9" name="Google Shape;1279;p2"/>
            <p:cNvSpPr txBox="1"/>
            <p:nvPr/>
          </p:nvSpPr>
          <p:spPr>
            <a:xfrm>
              <a:off x="9314116" y="3330409"/>
              <a:ext cx="2875917" cy="7749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Laser plasma acceleration (LPA) </a:t>
              </a:r>
              <a:endParaRPr/>
            </a:p>
          </p:txBody>
        </p:sp>
      </p:grpSp>
      <p:sp>
        <p:nvSpPr>
          <p:cNvPr id="1280" name="Google Shape;1280;p2"/>
          <p:cNvSpPr txBox="1">
            <a:spLocks noGrp="1"/>
          </p:cNvSpPr>
          <p:nvPr>
            <p:ph type="body" idx="2"/>
          </p:nvPr>
        </p:nvSpPr>
        <p:spPr>
          <a:xfrm>
            <a:off x="0" y="-1179"/>
            <a:ext cx="12192000" cy="5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22860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400" dirty="0"/>
              <a:t>High average power (kW+) and high rep-rate (kHz+) lasers are needed </a:t>
            </a:r>
            <a:endParaRPr lang="en-US" sz="2400" dirty="0" smtClean="0"/>
          </a:p>
          <a:p>
            <a:pPr marL="457200" lvl="0" indent="-22860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400" dirty="0" smtClean="0"/>
              <a:t>for new </a:t>
            </a:r>
            <a:r>
              <a:rPr lang="en-US" sz="2400" dirty="0"/>
              <a:t>precision LPAs, light sources, and RF accelerator upgrades</a:t>
            </a:r>
            <a:endParaRPr dirty="0"/>
          </a:p>
          <a:p>
            <a:pPr marL="457200" lvl="0" indent="-22860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400" dirty="0"/>
          </a:p>
        </p:txBody>
      </p:sp>
      <p:grpSp>
        <p:nvGrpSpPr>
          <p:cNvPr id="1281" name="Google Shape;1281;p2"/>
          <p:cNvGrpSpPr/>
          <p:nvPr/>
        </p:nvGrpSpPr>
        <p:grpSpPr>
          <a:xfrm>
            <a:off x="2250411" y="956300"/>
            <a:ext cx="2914976" cy="1812882"/>
            <a:chOff x="324848" y="3497778"/>
            <a:chExt cx="2820046" cy="2237651"/>
          </a:xfrm>
        </p:grpSpPr>
        <p:pic>
          <p:nvPicPr>
            <p:cNvPr id="1282" name="Google Shape;1282;p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24848" y="3497778"/>
              <a:ext cx="2820046" cy="22376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83" name="Google Shape;1283;p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346115" y="3497779"/>
              <a:ext cx="932688" cy="104232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84" name="Google Shape;1284;p2"/>
          <p:cNvSpPr txBox="1"/>
          <p:nvPr/>
        </p:nvSpPr>
        <p:spPr>
          <a:xfrm>
            <a:off x="4804183" y="892987"/>
            <a:ext cx="3369092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Community Planning Priorities (DOE &amp; National Academies)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5" name="Google Shape;1285;p2"/>
          <p:cNvSpPr/>
          <p:nvPr/>
        </p:nvSpPr>
        <p:spPr>
          <a:xfrm>
            <a:off x="-22014" y="4418199"/>
            <a:ext cx="5902800" cy="25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95275" marR="0" lvl="1" indent="-29527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Need new laser technology beyond kHz rep-rate!</a:t>
            </a:r>
            <a:endParaRPr/>
          </a:p>
          <a:p>
            <a: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-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Promising: </a:t>
            </a:r>
            <a:r>
              <a:rPr lang="en-US" sz="1600" b="0" i="0" u="none" strike="noStrike" cap="none" dirty="0">
                <a:solidFill>
                  <a:srgbClr val="0432FF"/>
                </a:solidFill>
                <a:latin typeface="Arial"/>
                <a:ea typeface="Arial"/>
                <a:cs typeface="Arial"/>
                <a:sym typeface="Arial"/>
              </a:rPr>
              <a:t>Fiber laser,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Tm:YLF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bulk,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Yb:YAG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bulk</a:t>
            </a:r>
            <a:endParaRPr sz="16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86" name="Google Shape;1286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343783" y="3515711"/>
            <a:ext cx="1557470" cy="161220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87" name="Google Shape;1287;p2"/>
          <p:cNvGrpSpPr/>
          <p:nvPr/>
        </p:nvGrpSpPr>
        <p:grpSpPr>
          <a:xfrm>
            <a:off x="5499843" y="3548216"/>
            <a:ext cx="5017108" cy="1579700"/>
            <a:chOff x="5266355" y="1193306"/>
            <a:chExt cx="6661619" cy="2126775"/>
          </a:xfrm>
        </p:grpSpPr>
        <p:pic>
          <p:nvPicPr>
            <p:cNvPr id="1288" name="Google Shape;1288;p2" title="Picture1.png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7410317" y="1193306"/>
              <a:ext cx="4517657" cy="21267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89" name="Google Shape;1289;p2"/>
            <p:cNvSpPr/>
            <p:nvPr/>
          </p:nvSpPr>
          <p:spPr>
            <a:xfrm>
              <a:off x="5266355" y="2397392"/>
              <a:ext cx="3749701" cy="36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1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400" b="0" i="1" u="none" strike="noStrike" cap="none">
                  <a:solidFill>
                    <a:srgbClr val="1F3864"/>
                  </a:solidFill>
                  <a:latin typeface="Arial"/>
                  <a:ea typeface="Arial"/>
                  <a:cs typeface="Arial"/>
                  <a:sym typeface="Arial"/>
                </a:rPr>
                <a:t>LACE Principle </a:t>
              </a:r>
              <a:endParaRPr sz="1400" b="0" i="1" u="none" strike="noStrike" cap="none">
                <a:solidFill>
                  <a:srgbClr val="1F386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90" name="Google Shape;1290;p2"/>
          <p:cNvGrpSpPr/>
          <p:nvPr/>
        </p:nvGrpSpPr>
        <p:grpSpPr>
          <a:xfrm>
            <a:off x="6373345" y="5274395"/>
            <a:ext cx="5633906" cy="1529144"/>
            <a:chOff x="7840743" y="4352315"/>
            <a:chExt cx="7127934" cy="2087351"/>
          </a:xfrm>
        </p:grpSpPr>
        <p:pic>
          <p:nvPicPr>
            <p:cNvPr id="1291" name="Google Shape;1291;p2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7840743" y="4352315"/>
              <a:ext cx="3260800" cy="208735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92" name="Google Shape;1292;p2"/>
            <p:cNvSpPr/>
            <p:nvPr/>
          </p:nvSpPr>
          <p:spPr>
            <a:xfrm>
              <a:off x="10495077" y="6010434"/>
              <a:ext cx="4473600" cy="3692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1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400" b="0" i="1" u="none" strike="noStrike" cap="none">
                  <a:solidFill>
                    <a:srgbClr val="1F3864"/>
                  </a:solidFill>
                  <a:latin typeface="Arial"/>
                  <a:ea typeface="Arial"/>
                  <a:cs typeface="Arial"/>
                  <a:sym typeface="Arial"/>
                </a:rPr>
                <a:t>Complex pulse structure at SNS</a:t>
              </a:r>
              <a:endParaRPr sz="1400" b="0" i="1" u="none" strike="noStrike" cap="none">
                <a:solidFill>
                  <a:srgbClr val="1F3864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93" name="Google Shape;1293;p2"/>
          <p:cNvSpPr/>
          <p:nvPr/>
        </p:nvSpPr>
        <p:spPr>
          <a:xfrm>
            <a:off x="10343783" y="5071747"/>
            <a:ext cx="237731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LACE at SNS, ORNL</a:t>
            </a:r>
            <a:endParaRPr sz="1400" b="0" i="0" u="none" strike="noStrike" cap="none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94" name="Google Shape;1294;p2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9772756" y="5740905"/>
            <a:ext cx="2234495" cy="4239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5" name="Google Shape;1295;p2"/>
          <p:cNvSpPr txBox="1"/>
          <p:nvPr/>
        </p:nvSpPr>
        <p:spPr>
          <a:xfrm>
            <a:off x="6256415" y="1369242"/>
            <a:ext cx="5868070" cy="22251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0" marR="0" lvl="0" indent="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b="0" i="0" u="none" strike="noStrike" cap="none" dirty="0">
                <a:solidFill>
                  <a:srgbClr val="232323"/>
                </a:solidFill>
                <a:latin typeface="Arial"/>
                <a:ea typeface="Arial"/>
                <a:cs typeface="Arial"/>
                <a:sym typeface="Arial"/>
              </a:rPr>
              <a:t>Laser-based beam manipulation &amp; stripping at RF accelerator facilities:</a:t>
            </a:r>
            <a:endParaRPr sz="1600" b="0" i="0" u="none" strike="noStrike" cap="none" dirty="0">
              <a:solidFill>
                <a:srgbClr val="23232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30200" algn="l" rtl="0">
              <a:lnSpc>
                <a:spcPct val="105000"/>
              </a:lnSpc>
              <a:spcBef>
                <a:spcPts val="600"/>
              </a:spcBef>
              <a:spcAft>
                <a:spcPts val="0"/>
              </a:spcAft>
              <a:buClr>
                <a:srgbClr val="232323"/>
              </a:buClr>
              <a:buSzPts val="1600"/>
              <a:buFont typeface="Arial"/>
              <a:buChar char="●"/>
            </a:pPr>
            <a:r>
              <a:rPr lang="en-US" sz="1600" b="1" i="0" u="none" strike="noStrike" cap="none" dirty="0" smtClean="0">
                <a:solidFill>
                  <a:srgbClr val="232323"/>
                </a:solidFill>
                <a:latin typeface="Arial"/>
                <a:ea typeface="Arial"/>
                <a:cs typeface="Arial"/>
                <a:sym typeface="Arial"/>
              </a:rPr>
              <a:t>kHz</a:t>
            </a:r>
            <a:r>
              <a:rPr lang="en-US" sz="1600" b="1" i="0" u="none" strike="noStrike" cap="none" dirty="0">
                <a:solidFill>
                  <a:srgbClr val="232323"/>
                </a:solidFill>
                <a:latin typeface="Arial"/>
                <a:ea typeface="Arial"/>
                <a:cs typeface="Arial"/>
                <a:sym typeface="Arial"/>
              </a:rPr>
              <a:t>+</a:t>
            </a:r>
            <a:r>
              <a:rPr lang="en-US" sz="1600" b="0" i="0" u="none" strike="noStrike" cap="none" dirty="0">
                <a:solidFill>
                  <a:srgbClr val="232323"/>
                </a:solidFill>
                <a:latin typeface="Arial"/>
                <a:ea typeface="Arial"/>
                <a:cs typeface="Arial"/>
                <a:sym typeface="Arial"/>
              </a:rPr>
              <a:t> lasers can enable laser Compton scattering for bunch intensity control in RF accelerators, e.g. </a:t>
            </a:r>
            <a:r>
              <a:rPr lang="en-US" sz="1600" b="0" i="0" u="none" strike="noStrike" cap="none" dirty="0" smtClean="0">
                <a:solidFill>
                  <a:srgbClr val="232323"/>
                </a:solidFill>
                <a:latin typeface="Arial"/>
                <a:ea typeface="Arial"/>
                <a:cs typeface="Arial"/>
                <a:sym typeface="Arial"/>
              </a:rPr>
              <a:t>FCC-</a:t>
            </a:r>
            <a:r>
              <a:rPr lang="en-US" sz="1600" b="0" i="0" u="none" strike="noStrike" cap="none" dirty="0" err="1" smtClean="0">
                <a:solidFill>
                  <a:srgbClr val="232323"/>
                </a:solidFill>
                <a:latin typeface="Arial"/>
                <a:ea typeface="Arial"/>
                <a:cs typeface="Arial"/>
                <a:sym typeface="Arial"/>
              </a:rPr>
              <a:t>ee</a:t>
            </a:r>
            <a:endParaRPr lang="en-US" sz="1600" b="0" i="0" u="none" strike="noStrike" cap="none" dirty="0" smtClean="0">
              <a:solidFill>
                <a:srgbClr val="23232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indent="-330200">
              <a:lnSpc>
                <a:spcPct val="105000"/>
              </a:lnSpc>
              <a:spcBef>
                <a:spcPts val="600"/>
              </a:spcBef>
              <a:buClr>
                <a:srgbClr val="232323"/>
              </a:buClr>
              <a:buSzPts val="1600"/>
              <a:buFont typeface="Arial"/>
              <a:buChar char="●"/>
            </a:pPr>
            <a:r>
              <a:rPr lang="en-US" sz="1600" dirty="0">
                <a:solidFill>
                  <a:srgbClr val="232323"/>
                </a:solidFill>
              </a:rPr>
              <a:t>Laser-assisted stripping (LACE) overcomes power limits of current foil-based e- stripping. It needs: </a:t>
            </a:r>
            <a:r>
              <a:rPr lang="en-US" sz="1600" b="1" dirty="0">
                <a:solidFill>
                  <a:srgbClr val="232323"/>
                </a:solidFill>
              </a:rPr>
              <a:t>kW+</a:t>
            </a:r>
            <a:r>
              <a:rPr lang="en-US" sz="1600" dirty="0">
                <a:solidFill>
                  <a:srgbClr val="232323"/>
                </a:solidFill>
              </a:rPr>
              <a:t> class power, </a:t>
            </a:r>
            <a:r>
              <a:rPr lang="en-US" sz="1600" b="1" dirty="0">
                <a:solidFill>
                  <a:srgbClr val="232323"/>
                </a:solidFill>
              </a:rPr>
              <a:t>MHz</a:t>
            </a:r>
            <a:r>
              <a:rPr lang="en-US" sz="1600" dirty="0">
                <a:solidFill>
                  <a:srgbClr val="232323"/>
                </a:solidFill>
              </a:rPr>
              <a:t> pulses in </a:t>
            </a:r>
            <a:r>
              <a:rPr lang="en-US" sz="1600" dirty="0" smtClean="0">
                <a:solidFill>
                  <a:srgbClr val="232323"/>
                </a:solidFill>
              </a:rPr>
              <a:t>macro-pulses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" name="Google Shape;1300;p3"/>
          <p:cNvSpPr txBox="1">
            <a:spLocks noGrp="1"/>
          </p:cNvSpPr>
          <p:nvPr>
            <p:ph type="body" idx="2"/>
          </p:nvPr>
        </p:nvSpPr>
        <p:spPr>
          <a:xfrm>
            <a:off x="0" y="91960"/>
            <a:ext cx="12192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US" sz="2200"/>
              <a:t>Coherently-combined fiber lasers can provide high power, rep-rate, energy, and efficiency</a:t>
            </a:r>
            <a:endParaRPr sz="2200"/>
          </a:p>
        </p:txBody>
      </p:sp>
      <p:sp>
        <p:nvSpPr>
          <p:cNvPr id="1301" name="Google Shape;1301;p3"/>
          <p:cNvSpPr txBox="1"/>
          <p:nvPr/>
        </p:nvSpPr>
        <p:spPr>
          <a:xfrm>
            <a:off x="72200" y="3391086"/>
            <a:ext cx="2419800" cy="8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Commercial fiber laser 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from IPG Photonics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(120 kW CW, </a:t>
            </a:r>
            <a:r>
              <a:rPr lang="en-US" sz="1500" b="1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WPE&gt;45%</a:t>
            </a:r>
            <a:r>
              <a:rPr lang="en-US" sz="15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2" name="Google Shape;1302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85492" y="2219944"/>
            <a:ext cx="1954959" cy="1199857"/>
          </a:xfrm>
          <a:prstGeom prst="rect">
            <a:avLst/>
          </a:prstGeom>
          <a:noFill/>
          <a:ln>
            <a:noFill/>
          </a:ln>
        </p:spPr>
      </p:pic>
      <p:sp>
        <p:nvSpPr>
          <p:cNvPr id="1303" name="Google Shape;1303;p3"/>
          <p:cNvSpPr txBox="1"/>
          <p:nvPr/>
        </p:nvSpPr>
        <p:spPr>
          <a:xfrm>
            <a:off x="5297870" y="3426853"/>
            <a:ext cx="2880377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61-fiber-laser combining system (1kW, ~250fs)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4" name="Google Shape;1304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1675" y="2159286"/>
            <a:ext cx="2131213" cy="1260516"/>
          </a:xfrm>
          <a:prstGeom prst="rect">
            <a:avLst/>
          </a:prstGeom>
          <a:noFill/>
          <a:ln>
            <a:noFill/>
          </a:ln>
        </p:spPr>
      </p:pic>
      <p:sp>
        <p:nvSpPr>
          <p:cNvPr id="1305" name="Google Shape;1305;p3"/>
          <p:cNvSpPr txBox="1"/>
          <p:nvPr/>
        </p:nvSpPr>
        <p:spPr>
          <a:xfrm>
            <a:off x="5177838" y="3967038"/>
            <a:ext cx="2835180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200" b="0" i="0" u="none" strike="noStrike" cap="none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US" sz="1200" b="0" i="0" u="none" strike="noStrike" cap="none" dirty="0" err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Fsaifes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et al. </a:t>
            </a:r>
            <a:r>
              <a:rPr lang="en-US" sz="120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Opt. Express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28</a:t>
            </a:r>
            <a:r>
              <a:rPr lang="en-US" sz="12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(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2020)</a:t>
            </a: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6" name="Google Shape;1306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379" y="5587998"/>
            <a:ext cx="3586675" cy="1263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7" name="Google Shape;1307;p3"/>
          <p:cNvPicPr preferRelativeResize="0"/>
          <p:nvPr/>
        </p:nvPicPr>
        <p:blipFill rotWithShape="1">
          <a:blip r:embed="rId6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78247" y="1306634"/>
            <a:ext cx="2642217" cy="2210501"/>
          </a:xfrm>
          <a:prstGeom prst="rect">
            <a:avLst/>
          </a:prstGeom>
          <a:noFill/>
          <a:ln>
            <a:noFill/>
          </a:ln>
        </p:spPr>
      </p:pic>
      <p:sp>
        <p:nvSpPr>
          <p:cNvPr id="1308" name="Google Shape;1308;p3"/>
          <p:cNvSpPr txBox="1"/>
          <p:nvPr/>
        </p:nvSpPr>
        <p:spPr>
          <a:xfrm>
            <a:off x="8133050" y="3440931"/>
            <a:ext cx="3809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32mJ, 158fs, 640W combining 16 fibers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10mJ, 120fs, 1kW combining 16 fibers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9" name="Google Shape;1309;p3"/>
          <p:cNvSpPr txBox="1"/>
          <p:nvPr/>
        </p:nvSpPr>
        <p:spPr>
          <a:xfrm>
            <a:off x="8152489" y="3908480"/>
            <a:ext cx="4178975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Stark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et al. </a:t>
            </a:r>
            <a:r>
              <a:rPr lang="en-US" sz="120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Optics Letters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48, 3007 (2023)</a:t>
            </a: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2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Stark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et al. </a:t>
            </a:r>
            <a:r>
              <a:rPr lang="en-US" sz="1200" b="0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Optics Letters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46, 969 (2021)</a:t>
            </a: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10" name="Google Shape;1310;p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884675" y="2071037"/>
            <a:ext cx="1128343" cy="55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1" name="Google Shape;1311;p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527997" y="1755714"/>
            <a:ext cx="1414427" cy="554100"/>
          </a:xfrm>
          <a:prstGeom prst="rect">
            <a:avLst/>
          </a:prstGeom>
          <a:noFill/>
          <a:ln>
            <a:noFill/>
          </a:ln>
        </p:spPr>
      </p:pic>
      <p:sp>
        <p:nvSpPr>
          <p:cNvPr id="1312" name="Google Shape;1312;p3"/>
          <p:cNvSpPr txBox="1"/>
          <p:nvPr/>
        </p:nvSpPr>
        <p:spPr>
          <a:xfrm>
            <a:off x="67335" y="987653"/>
            <a:ext cx="7882200" cy="1107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14312" marR="0" lvl="0" indent="-21431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7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Fiber laser: most efficient high power laser &amp; </a:t>
            </a:r>
            <a:r>
              <a:rPr lang="en-US" sz="17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compactly </a:t>
            </a:r>
            <a:r>
              <a:rPr lang="en-US" sz="1700" b="1" i="0" u="none" strike="noStrike" cap="none" dirty="0" err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integrable</a:t>
            </a:r>
            <a:r>
              <a:rPr lang="en-US" sz="17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7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14312" marR="0" lvl="0" indent="-214312" algn="l" rtl="0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7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Coherent combined fiber lasers rapidly developing worldwide, enabling high energy and power</a:t>
            </a:r>
            <a:endParaRPr sz="17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3" name="Google Shape;1313;p3"/>
          <p:cNvSpPr txBox="1"/>
          <p:nvPr/>
        </p:nvSpPr>
        <p:spPr>
          <a:xfrm>
            <a:off x="67335" y="4263804"/>
            <a:ext cx="7882200" cy="14619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14312" marR="0" lvl="0" indent="-21431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7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LBNL, </a:t>
            </a:r>
            <a:r>
              <a:rPr lang="en-US" sz="17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 Michigan, collaborators 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established scalable, multi-dimensional fiber combining architecture for high power, rep-rate, energy, </a:t>
            </a:r>
            <a:r>
              <a:rPr lang="en-US" sz="17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efficiency</a:t>
            </a:r>
            <a:endParaRPr dirty="0"/>
          </a:p>
          <a:p>
            <a:pPr marL="214312" marR="0" lvl="0" indent="-214312" algn="l" rtl="0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US" sz="17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100-200 </a:t>
            </a:r>
            <a:r>
              <a:rPr lang="en-US" sz="1700" b="1" i="0" u="none" strike="noStrike" cap="none" dirty="0" err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mJ</a:t>
            </a:r>
            <a:r>
              <a:rPr lang="en-US" sz="1700" b="1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1 kW </a:t>
            </a:r>
            <a:r>
              <a:rPr lang="en-US" sz="17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demonstrators at multi-kHz rep-rates are in progress at UM (built) and LBNL</a:t>
            </a:r>
            <a:endParaRPr sz="17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14" name="Google Shape;1314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549113" y="2159286"/>
            <a:ext cx="2562838" cy="1329936"/>
          </a:xfrm>
          <a:prstGeom prst="rect">
            <a:avLst/>
          </a:prstGeom>
          <a:noFill/>
          <a:ln>
            <a:noFill/>
          </a:ln>
        </p:spPr>
      </p:pic>
      <p:sp>
        <p:nvSpPr>
          <p:cNvPr id="1315" name="Google Shape;1315;p3"/>
          <p:cNvSpPr txBox="1"/>
          <p:nvPr/>
        </p:nvSpPr>
        <p:spPr>
          <a:xfrm>
            <a:off x="2486785" y="3483201"/>
            <a:ext cx="272654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Times New Roman"/>
              <a:buNone/>
            </a:pPr>
            <a:r>
              <a:rPr lang="en-US"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nLIGHT’s </a:t>
            </a:r>
            <a:r>
              <a:rPr lang="en-US" sz="1500" b="1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300 kW</a:t>
            </a:r>
            <a:r>
              <a:rPr lang="en-US" sz="1500" b="0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tiled-aperture combined fiber laser</a:t>
            </a:r>
            <a:r>
              <a:rPr lang="en-US" sz="1500" b="0" i="0" u="none" strike="noStrike" cap="none">
                <a:solidFill>
                  <a:srgbClr val="00269A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316" name="Google Shape;1316;p3"/>
          <p:cNvSpPr/>
          <p:nvPr/>
        </p:nvSpPr>
        <p:spPr>
          <a:xfrm>
            <a:off x="2496206" y="3958282"/>
            <a:ext cx="2462400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 smtClean="0"/>
              <a:t>- </a:t>
            </a:r>
            <a:r>
              <a:rPr lang="en-US" sz="1200" b="0" i="1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Physics </a:t>
            </a:r>
            <a:r>
              <a:rPr lang="en-US" sz="1200" b="0" i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Today </a:t>
            </a:r>
            <a:r>
              <a:rPr lang="en-US" sz="12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77 (1), </a:t>
            </a:r>
            <a:r>
              <a:rPr lang="en-US" sz="12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2024</a:t>
            </a:r>
            <a:endParaRPr sz="1200" dirty="0"/>
          </a:p>
        </p:txBody>
      </p:sp>
      <p:sp>
        <p:nvSpPr>
          <p:cNvPr id="1317" name="Google Shape;1317;p3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1318" name="Google Shape;1318;p3"/>
          <p:cNvSpPr txBox="1"/>
          <p:nvPr/>
        </p:nvSpPr>
        <p:spPr>
          <a:xfrm>
            <a:off x="7846130" y="4716339"/>
            <a:ext cx="3942150" cy="20758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 dirty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Demonstrated:</a:t>
            </a:r>
            <a:endParaRPr sz="1600" b="0" i="0" u="none" strike="noStrike" cap="none" dirty="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189" marR="0" lvl="0" indent="-332306" algn="l" rtl="0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❏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Temporally combined 81 pulses</a:t>
            </a: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189" marR="0" lvl="0" indent="-332306" algn="l" rtl="0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❏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Spatially combined 81 beams</a:t>
            </a: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189" marR="0" lvl="0" indent="-332306" algn="l" rtl="0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❏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Spectrally combined to 42 fs</a:t>
            </a: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189" marR="0" lvl="0" indent="-332306" algn="l" rtl="0">
              <a:lnSpc>
                <a:spcPct val="115000"/>
              </a:lnSpc>
              <a:spcBef>
                <a:spcPts val="300"/>
              </a:spcBef>
              <a:spcAft>
                <a:spcPts val="300"/>
              </a:spcAft>
              <a:buClr>
                <a:srgbClr val="000000"/>
              </a:buClr>
              <a:buSzPts val="1600"/>
              <a:buFont typeface="Arial"/>
              <a:buChar char="❏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Spatial-temporal combining (4x81) to 27mJ at 9.5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mJ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/channel, kHz  </a:t>
            </a: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" name="Google Shape;1700;p16"/>
          <p:cNvPicPr preferRelativeResize="0"/>
          <p:nvPr/>
        </p:nvPicPr>
        <p:blipFill rotWithShape="1">
          <a:blip r:embed="rId10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51"/>
          <a:stretch/>
        </p:blipFill>
        <p:spPr>
          <a:xfrm>
            <a:off x="4236411" y="5380169"/>
            <a:ext cx="1444390" cy="576469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Rectangle 21"/>
          <p:cNvSpPr/>
          <p:nvPr/>
        </p:nvSpPr>
        <p:spPr>
          <a:xfrm>
            <a:off x="4231604" y="6034758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b-NO" sz="1200" dirty="0" smtClean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- A. </a:t>
            </a:r>
            <a:r>
              <a:rPr lang="nb-NO" sz="1200" dirty="0" err="1" smtClean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Rainville</a:t>
            </a:r>
            <a:r>
              <a:rPr lang="nb-NO" sz="1200" dirty="0" smtClean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, et al. </a:t>
            </a:r>
            <a:r>
              <a:rPr lang="nb-NO" sz="1200" i="1" dirty="0" err="1" smtClean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Optica</a:t>
            </a:r>
            <a:r>
              <a:rPr lang="nb-NO" sz="1200" dirty="0" smtClean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 11.11 (2024)</a:t>
            </a:r>
          </a:p>
          <a:p>
            <a:r>
              <a:rPr lang="nb-NO" sz="1200" dirty="0" smtClean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- Q</a:t>
            </a:r>
            <a:r>
              <a:rPr lang="nb-NO" sz="1200" dirty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. Du, et al. </a:t>
            </a:r>
            <a:r>
              <a:rPr lang="nb-NO" sz="1200" dirty="0" err="1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Opt</a:t>
            </a:r>
            <a:r>
              <a:rPr lang="nb-NO" sz="1200" dirty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. Express 29.4 (2021</a:t>
            </a:r>
            <a:r>
              <a:rPr lang="nb-NO" sz="1200" dirty="0" smtClean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)</a:t>
            </a:r>
          </a:p>
          <a:p>
            <a:r>
              <a:rPr lang="nb-NO" sz="1200" dirty="0" smtClean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- S</a:t>
            </a:r>
            <a:r>
              <a:rPr lang="nb-NO" sz="1200" dirty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. Chen, et al. </a:t>
            </a:r>
            <a:r>
              <a:rPr lang="nb-NO" sz="1200" i="1" dirty="0" err="1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Opt</a:t>
            </a:r>
            <a:r>
              <a:rPr lang="nb-NO" sz="1200" i="1" dirty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. Express</a:t>
            </a:r>
            <a:r>
              <a:rPr lang="nb-NO" sz="1200" dirty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 31.8 (2023)</a:t>
            </a:r>
          </a:p>
          <a:p>
            <a:r>
              <a:rPr lang="nb-NO" sz="1200" dirty="0" smtClean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- A</a:t>
            </a:r>
            <a:r>
              <a:rPr lang="nb-NO" sz="1200" dirty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. </a:t>
            </a:r>
            <a:r>
              <a:rPr lang="nb-NO" sz="1200" dirty="0" err="1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Rainville</a:t>
            </a:r>
            <a:r>
              <a:rPr lang="nb-NO" sz="1200" dirty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, et al. </a:t>
            </a:r>
            <a:r>
              <a:rPr lang="nb-NO" sz="1200" i="1" dirty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CLEO</a:t>
            </a:r>
            <a:r>
              <a:rPr lang="nb-NO" sz="1200" dirty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 2023, </a:t>
            </a:r>
            <a:r>
              <a:rPr lang="nb-NO" sz="1200" dirty="0" err="1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pp</a:t>
            </a:r>
            <a:r>
              <a:rPr lang="nb-NO" sz="1200" dirty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. SF3H.6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3" name="Google Shape;1323;p4"/>
          <p:cNvSpPr txBox="1">
            <a:spLocks noGrp="1"/>
          </p:cNvSpPr>
          <p:nvPr>
            <p:ph type="body" idx="2"/>
          </p:nvPr>
        </p:nvSpPr>
        <p:spPr>
          <a:xfrm>
            <a:off x="0" y="120425"/>
            <a:ext cx="12145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US" sz="2700" dirty="0"/>
              <a:t>A 150 </a:t>
            </a:r>
            <a:r>
              <a:rPr lang="en-US" sz="2700" dirty="0" err="1"/>
              <a:t>mJ</a:t>
            </a:r>
            <a:r>
              <a:rPr lang="en-US" sz="2700" dirty="0"/>
              <a:t>, 40 fs, 5 kHz demonstrator is in progress at LBNL, </a:t>
            </a:r>
            <a:endParaRPr dirty="0"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US" sz="2700" dirty="0"/>
              <a:t>directly enabling kHz LPA and scalable to </a:t>
            </a:r>
            <a:r>
              <a:rPr lang="en-US" sz="2700" dirty="0" smtClean="0"/>
              <a:t>higher </a:t>
            </a:r>
            <a:r>
              <a:rPr lang="en-US" sz="2700" dirty="0"/>
              <a:t>energy</a:t>
            </a:r>
            <a:endParaRPr sz="2700" dirty="0"/>
          </a:p>
        </p:txBody>
      </p:sp>
      <p:sp>
        <p:nvSpPr>
          <p:cNvPr id="1324" name="Google Shape;1324;p4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1325" name="Google Shape;1325;p4"/>
          <p:cNvSpPr txBox="1"/>
          <p:nvPr/>
        </p:nvSpPr>
        <p:spPr>
          <a:xfrm>
            <a:off x="110776" y="4827882"/>
            <a:ext cx="69741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F497D"/>
              </a:buClr>
              <a:buSzPts val="1800"/>
              <a:buFont typeface="Arial"/>
              <a:buNone/>
            </a:pPr>
            <a:r>
              <a:rPr lang="en-US" sz="1800" b="0" i="0" u="sng" strike="noStrike" cap="none">
                <a:solidFill>
                  <a:srgbClr val="1F497D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Coherently combine fiber laser pulses in space, time, and spectrum:</a:t>
            </a:r>
            <a:endParaRPr sz="1800" b="0" i="0" u="sng" strike="noStrike" cap="none">
              <a:solidFill>
                <a:srgbClr val="1F497D"/>
              </a:solidFill>
              <a:latin typeface="Libre Franklin Medium"/>
              <a:ea typeface="Libre Franklin Medium"/>
              <a:cs typeface="Libre Franklin Medium"/>
              <a:sym typeface="Libre Franklin Medium"/>
            </a:endParaRPr>
          </a:p>
        </p:txBody>
      </p:sp>
      <p:sp>
        <p:nvSpPr>
          <p:cNvPr id="1326" name="Google Shape;1326;p4"/>
          <p:cNvSpPr txBox="1"/>
          <p:nvPr/>
        </p:nvSpPr>
        <p:spPr>
          <a:xfrm>
            <a:off x="36700" y="5367025"/>
            <a:ext cx="11387700" cy="179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342761" marR="0" lvl="0" indent="-33641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•"/>
            </a:pPr>
            <a:r>
              <a:rPr lang="en-US" sz="1700" b="1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Temporal pulse stacking: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Stack ~100 pulses in time to extract all stored energy (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10 </a:t>
            </a:r>
            <a:r>
              <a:rPr lang="en-US" sz="1700" b="0" i="0" u="none" strike="noStrike" cap="none" dirty="0" err="1" smtClean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mJ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per fiber) </a:t>
            </a:r>
            <a:endParaRPr sz="1300" dirty="0"/>
          </a:p>
          <a:p>
            <a:pPr marL="342761" marR="0" lvl="0" indent="-336411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•"/>
            </a:pPr>
            <a:r>
              <a:rPr lang="en-US" sz="1700" b="1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Spatial beam combining: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Power and energy scaling (&gt;250 </a:t>
            </a:r>
            <a:r>
              <a:rPr lang="en-US" sz="1700" b="0" i="0" u="none" strike="noStrike" cap="none" dirty="0" err="1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mJ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from 3x9 fibers)</a:t>
            </a:r>
            <a:endParaRPr sz="1700" b="0" i="0" u="none" strike="noStrike" cap="none" dirty="0">
              <a:solidFill>
                <a:srgbClr val="000000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342761" marR="0" lvl="0" indent="-336411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•"/>
            </a:pPr>
            <a:r>
              <a:rPr lang="en-US" sz="1700" b="1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Spectral combining: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Simultaneous energy/power scaling and pulse duration reduction (from &gt;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100 fs 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to 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30-50 fs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)</a:t>
            </a:r>
            <a:endParaRPr sz="1300" dirty="0"/>
          </a:p>
          <a:p>
            <a:pPr marL="342761" marR="0" lvl="0" indent="-336411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•"/>
            </a:pPr>
            <a:r>
              <a:rPr lang="en-US" sz="1700" b="1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Architecture scalable 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to 10 J &amp; 100s kW, &gt;30% wall-plug efficiency, capable of compact system integration</a:t>
            </a:r>
            <a:endParaRPr sz="1700" b="0" i="0" u="none" strike="noStrike" cap="none" dirty="0">
              <a:solidFill>
                <a:srgbClr val="000000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1327" name="Google Shape;1327;p4"/>
          <p:cNvPicPr preferRelativeResize="0"/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21"/>
          <a:stretch/>
        </p:blipFill>
        <p:spPr>
          <a:xfrm>
            <a:off x="9996551" y="1019696"/>
            <a:ext cx="1427942" cy="61399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28" name="Google Shape;1328;p4"/>
          <p:cNvGrpSpPr/>
          <p:nvPr/>
        </p:nvGrpSpPr>
        <p:grpSpPr>
          <a:xfrm>
            <a:off x="0" y="2029178"/>
            <a:ext cx="12197495" cy="3151011"/>
            <a:chOff x="-5495" y="2085514"/>
            <a:chExt cx="12197495" cy="3151011"/>
          </a:xfrm>
        </p:grpSpPr>
        <p:grpSp>
          <p:nvGrpSpPr>
            <p:cNvPr id="1329" name="Google Shape;1329;p4"/>
            <p:cNvGrpSpPr/>
            <p:nvPr/>
          </p:nvGrpSpPr>
          <p:grpSpPr>
            <a:xfrm>
              <a:off x="-5495" y="2473196"/>
              <a:ext cx="12197495" cy="2763329"/>
              <a:chOff x="-5495" y="2473196"/>
              <a:chExt cx="12197495" cy="2763329"/>
            </a:xfrm>
          </p:grpSpPr>
          <p:grpSp>
            <p:nvGrpSpPr>
              <p:cNvPr id="1330" name="Google Shape;1330;p4"/>
              <p:cNvGrpSpPr/>
              <p:nvPr/>
            </p:nvGrpSpPr>
            <p:grpSpPr>
              <a:xfrm>
                <a:off x="-5495" y="2473196"/>
                <a:ext cx="12197495" cy="2763329"/>
                <a:chOff x="-5495" y="2473196"/>
                <a:chExt cx="12197495" cy="2763329"/>
              </a:xfrm>
            </p:grpSpPr>
            <p:cxnSp>
              <p:nvCxnSpPr>
                <p:cNvPr id="1331" name="Google Shape;1331;p4"/>
                <p:cNvCxnSpPr/>
                <p:nvPr/>
              </p:nvCxnSpPr>
              <p:spPr>
                <a:xfrm rot="10800000" flipH="1">
                  <a:off x="10263644" y="3784138"/>
                  <a:ext cx="1316647" cy="277"/>
                </a:xfrm>
                <a:prstGeom prst="straightConnector1">
                  <a:avLst/>
                </a:prstGeom>
                <a:solidFill>
                  <a:srgbClr val="00B0F0"/>
                </a:solidFill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332" name="Google Shape;1332;p4"/>
                <p:cNvCxnSpPr>
                  <a:endCxn id="1333" idx="3"/>
                </p:cNvCxnSpPr>
                <p:nvPr/>
              </p:nvCxnSpPr>
              <p:spPr>
                <a:xfrm rot="10800000">
                  <a:off x="376477" y="3891982"/>
                  <a:ext cx="1735500" cy="4500"/>
                </a:xfrm>
                <a:prstGeom prst="straightConnector1">
                  <a:avLst/>
                </a:prstGeom>
                <a:solidFill>
                  <a:srgbClr val="D8D8D8"/>
                </a:solidFill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334" name="Google Shape;1334;p4"/>
                <p:cNvCxnSpPr/>
                <p:nvPr/>
              </p:nvCxnSpPr>
              <p:spPr>
                <a:xfrm rot="10800000" flipH="1">
                  <a:off x="2200465" y="3776936"/>
                  <a:ext cx="1316647" cy="277"/>
                </a:xfrm>
                <a:prstGeom prst="straightConnector1">
                  <a:avLst/>
                </a:prstGeom>
                <a:solidFill>
                  <a:srgbClr val="00B0F0"/>
                </a:solidFill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grpSp>
              <p:nvGrpSpPr>
                <p:cNvPr id="1335" name="Google Shape;1335;p4"/>
                <p:cNvGrpSpPr/>
                <p:nvPr/>
              </p:nvGrpSpPr>
              <p:grpSpPr>
                <a:xfrm>
                  <a:off x="8075813" y="2816213"/>
                  <a:ext cx="633488" cy="230443"/>
                  <a:chOff x="6797180" y="4878139"/>
                  <a:chExt cx="985098" cy="389371"/>
                </a:xfrm>
              </p:grpSpPr>
              <p:cxnSp>
                <p:nvCxnSpPr>
                  <p:cNvPr id="1336" name="Google Shape;1336;p4"/>
                  <p:cNvCxnSpPr/>
                  <p:nvPr/>
                </p:nvCxnSpPr>
                <p:spPr>
                  <a:xfrm>
                    <a:off x="6983419" y="5267510"/>
                    <a:ext cx="798859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C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grpSp>
                <p:nvGrpSpPr>
                  <p:cNvPr id="1337" name="Google Shape;1337;p4"/>
                  <p:cNvGrpSpPr/>
                  <p:nvPr/>
                </p:nvGrpSpPr>
                <p:grpSpPr>
                  <a:xfrm>
                    <a:off x="6797180" y="4878139"/>
                    <a:ext cx="882863" cy="299629"/>
                    <a:chOff x="6427059" y="3062111"/>
                    <a:chExt cx="640250" cy="299629"/>
                  </a:xfrm>
                </p:grpSpPr>
                <p:cxnSp>
                  <p:nvCxnSpPr>
                    <p:cNvPr id="1338" name="Google Shape;1338;p4"/>
                    <p:cNvCxnSpPr/>
                    <p:nvPr/>
                  </p:nvCxnSpPr>
                  <p:spPr>
                    <a:xfrm>
                      <a:off x="6427059" y="3062111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C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39" name="Google Shape;1339;p4"/>
                    <p:cNvCxnSpPr/>
                    <p:nvPr/>
                  </p:nvCxnSpPr>
                  <p:spPr>
                    <a:xfrm>
                      <a:off x="6487978" y="3361740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C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40" name="Google Shape;1340;p4"/>
                    <p:cNvCxnSpPr/>
                    <p:nvPr/>
                  </p:nvCxnSpPr>
                  <p:spPr>
                    <a:xfrm>
                      <a:off x="6432462" y="3161429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C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41" name="Google Shape;1341;p4"/>
                    <p:cNvCxnSpPr/>
                    <p:nvPr/>
                  </p:nvCxnSpPr>
                  <p:spPr>
                    <a:xfrm>
                      <a:off x="6487978" y="3253533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C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</p:grpSp>
            </p:grpSp>
            <p:grpSp>
              <p:nvGrpSpPr>
                <p:cNvPr id="1342" name="Google Shape;1342;p4"/>
                <p:cNvGrpSpPr/>
                <p:nvPr/>
              </p:nvGrpSpPr>
              <p:grpSpPr>
                <a:xfrm>
                  <a:off x="8628917" y="2816213"/>
                  <a:ext cx="591494" cy="230443"/>
                  <a:chOff x="6862487" y="4878139"/>
                  <a:chExt cx="919791" cy="389371"/>
                </a:xfrm>
              </p:grpSpPr>
              <p:cxnSp>
                <p:nvCxnSpPr>
                  <p:cNvPr id="1343" name="Google Shape;1343;p4"/>
                  <p:cNvCxnSpPr/>
                  <p:nvPr/>
                </p:nvCxnSpPr>
                <p:spPr>
                  <a:xfrm>
                    <a:off x="6983419" y="5267510"/>
                    <a:ext cx="798859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C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grpSp>
                <p:nvGrpSpPr>
                  <p:cNvPr id="1344" name="Google Shape;1344;p4"/>
                  <p:cNvGrpSpPr/>
                  <p:nvPr/>
                </p:nvGrpSpPr>
                <p:grpSpPr>
                  <a:xfrm>
                    <a:off x="6862487" y="4878139"/>
                    <a:ext cx="828336" cy="299629"/>
                    <a:chOff x="6474427" y="3062111"/>
                    <a:chExt cx="600708" cy="299629"/>
                  </a:xfrm>
                </p:grpSpPr>
                <p:cxnSp>
                  <p:nvCxnSpPr>
                    <p:cNvPr id="1333" name="Google Shape;1333;p4"/>
                    <p:cNvCxnSpPr/>
                    <p:nvPr/>
                  </p:nvCxnSpPr>
                  <p:spPr>
                    <a:xfrm>
                      <a:off x="6495804" y="3062111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C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45" name="Google Shape;1345;p4"/>
                    <p:cNvCxnSpPr/>
                    <p:nvPr/>
                  </p:nvCxnSpPr>
                  <p:spPr>
                    <a:xfrm>
                      <a:off x="6487978" y="3361740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C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46" name="Google Shape;1346;p4"/>
                    <p:cNvCxnSpPr/>
                    <p:nvPr/>
                  </p:nvCxnSpPr>
                  <p:spPr>
                    <a:xfrm>
                      <a:off x="6474427" y="3161429"/>
                      <a:ext cx="579330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C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47" name="Google Shape;1347;p4"/>
                    <p:cNvCxnSpPr/>
                    <p:nvPr/>
                  </p:nvCxnSpPr>
                  <p:spPr>
                    <a:xfrm>
                      <a:off x="6487978" y="3253533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C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</p:grpSp>
            </p:grpSp>
            <p:cxnSp>
              <p:nvCxnSpPr>
                <p:cNvPr id="1348" name="Google Shape;1348;p4"/>
                <p:cNvCxnSpPr>
                  <a:endCxn id="1349" idx="3"/>
                </p:cNvCxnSpPr>
                <p:nvPr/>
              </p:nvCxnSpPr>
              <p:spPr>
                <a:xfrm rot="10800000" flipH="1">
                  <a:off x="4291169" y="2932654"/>
                  <a:ext cx="3566400" cy="27900"/>
                </a:xfrm>
                <a:prstGeom prst="straightConnector1">
                  <a:avLst/>
                </a:prstGeom>
                <a:solidFill>
                  <a:srgbClr val="00B0F0"/>
                </a:solidFill>
                <a:ln w="19050" cap="flat" cmpd="sng">
                  <a:solidFill>
                    <a:srgbClr val="C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grpSp>
              <p:nvGrpSpPr>
                <p:cNvPr id="1350" name="Google Shape;1350;p4"/>
                <p:cNvGrpSpPr/>
                <p:nvPr/>
              </p:nvGrpSpPr>
              <p:grpSpPr>
                <a:xfrm>
                  <a:off x="11270428" y="3444828"/>
                  <a:ext cx="556784" cy="559214"/>
                  <a:chOff x="10985497" y="5360464"/>
                  <a:chExt cx="753400" cy="559214"/>
                </a:xfrm>
              </p:grpSpPr>
              <p:sp>
                <p:nvSpPr>
                  <p:cNvPr id="1351" name="Google Shape;1351;p4"/>
                  <p:cNvSpPr/>
                  <p:nvPr/>
                </p:nvSpPr>
                <p:spPr>
                  <a:xfrm>
                    <a:off x="10999693" y="5360464"/>
                    <a:ext cx="739204" cy="559214"/>
                  </a:xfrm>
                  <a:prstGeom prst="rect">
                    <a:avLst/>
                  </a:prstGeom>
                  <a:solidFill>
                    <a:srgbClr val="D8D8D8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352" name="Google Shape;1352;p4"/>
                  <p:cNvCxnSpPr/>
                  <p:nvPr/>
                </p:nvCxnSpPr>
                <p:spPr>
                  <a:xfrm>
                    <a:off x="10985497" y="5699214"/>
                    <a:ext cx="547233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353" name="Google Shape;1353;p4"/>
                  <p:cNvCxnSpPr/>
                  <p:nvPr/>
                </p:nvCxnSpPr>
                <p:spPr>
                  <a:xfrm>
                    <a:off x="11228218" y="5541794"/>
                    <a:ext cx="280536" cy="160358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grpSp>
                <p:nvGrpSpPr>
                  <p:cNvPr id="1354" name="Google Shape;1354;p4"/>
                  <p:cNvGrpSpPr/>
                  <p:nvPr/>
                </p:nvGrpSpPr>
                <p:grpSpPr>
                  <a:xfrm>
                    <a:off x="11040002" y="5409928"/>
                    <a:ext cx="656968" cy="424093"/>
                    <a:chOff x="6011321" y="4479611"/>
                    <a:chExt cx="723409" cy="716571"/>
                  </a:xfrm>
                </p:grpSpPr>
                <p:sp>
                  <p:nvSpPr>
                    <p:cNvPr id="1355" name="Google Shape;1355;p4"/>
                    <p:cNvSpPr/>
                    <p:nvPr/>
                  </p:nvSpPr>
                  <p:spPr>
                    <a:xfrm rot="-2930082">
                      <a:off x="5957525" y="4644273"/>
                      <a:ext cx="469296" cy="70134"/>
                    </a:xfrm>
                    <a:prstGeom prst="rect">
                      <a:avLst/>
                    </a:prstGeom>
                    <a:solidFill>
                      <a:srgbClr val="D8D8D8"/>
                    </a:solidFill>
                    <a:ln w="25400" cap="flat" cmpd="sng">
                      <a:solidFill>
                        <a:srgbClr val="395E89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imes New Roman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Libre Franklin"/>
                        <a:ea typeface="Libre Franklin"/>
                        <a:cs typeface="Libre Franklin"/>
                        <a:sym typeface="Libre Franklin"/>
                      </a:endParaRPr>
                    </a:p>
                  </p:txBody>
                </p:sp>
                <p:sp>
                  <p:nvSpPr>
                    <p:cNvPr id="1356" name="Google Shape;1356;p4"/>
                    <p:cNvSpPr/>
                    <p:nvPr/>
                  </p:nvSpPr>
                  <p:spPr>
                    <a:xfrm rot="-2930082">
                      <a:off x="6319230" y="4961387"/>
                      <a:ext cx="469296" cy="70134"/>
                    </a:xfrm>
                    <a:prstGeom prst="rect">
                      <a:avLst/>
                    </a:prstGeom>
                    <a:solidFill>
                      <a:srgbClr val="D8D8D8"/>
                    </a:solidFill>
                    <a:ln w="25400" cap="flat" cmpd="sng">
                      <a:solidFill>
                        <a:srgbClr val="395E89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45700" rIns="91425" bIns="45700" anchor="ctr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Times New Roman"/>
                        <a:buNone/>
                      </a:pPr>
                      <a:endParaRPr sz="1400" b="0" i="0" u="none" strike="noStrike" cap="none">
                        <a:solidFill>
                          <a:srgbClr val="000000"/>
                        </a:solidFill>
                        <a:latin typeface="Libre Franklin"/>
                        <a:ea typeface="Libre Franklin"/>
                        <a:cs typeface="Libre Franklin"/>
                        <a:sym typeface="Libre Franklin"/>
                      </a:endParaRPr>
                    </a:p>
                  </p:txBody>
                </p:sp>
              </p:grpSp>
            </p:grpSp>
            <p:sp>
              <p:nvSpPr>
                <p:cNvPr id="1357" name="Google Shape;1357;p4"/>
                <p:cNvSpPr/>
                <p:nvPr/>
              </p:nvSpPr>
              <p:spPr>
                <a:xfrm rot="5400000">
                  <a:off x="8456989" y="2611491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0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358" name="Google Shape;1358;p4"/>
                <p:cNvSpPr/>
                <p:nvPr/>
              </p:nvSpPr>
              <p:spPr>
                <a:xfrm rot="5400000">
                  <a:off x="8458465" y="2670161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0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359" name="Google Shape;1359;p4"/>
                <p:cNvSpPr/>
                <p:nvPr/>
              </p:nvSpPr>
              <p:spPr>
                <a:xfrm rot="5400000">
                  <a:off x="8456556" y="2727017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0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360" name="Google Shape;1360;p4"/>
                <p:cNvSpPr/>
                <p:nvPr/>
              </p:nvSpPr>
              <p:spPr>
                <a:xfrm rot="5400000">
                  <a:off x="8457296" y="2785772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0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361" name="Google Shape;1361;p4"/>
                <p:cNvSpPr/>
                <p:nvPr/>
              </p:nvSpPr>
              <p:spPr>
                <a:xfrm rot="5400000">
                  <a:off x="8457878" y="2840918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0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grpSp>
              <p:nvGrpSpPr>
                <p:cNvPr id="1362" name="Google Shape;1362;p4"/>
                <p:cNvGrpSpPr/>
                <p:nvPr/>
              </p:nvGrpSpPr>
              <p:grpSpPr>
                <a:xfrm>
                  <a:off x="9566976" y="3504807"/>
                  <a:ext cx="755038" cy="559214"/>
                  <a:chOff x="9166901" y="5418448"/>
                  <a:chExt cx="755038" cy="559214"/>
                </a:xfrm>
              </p:grpSpPr>
              <p:sp>
                <p:nvSpPr>
                  <p:cNvPr id="1363" name="Google Shape;1363;p4"/>
                  <p:cNvSpPr/>
                  <p:nvPr/>
                </p:nvSpPr>
                <p:spPr>
                  <a:xfrm>
                    <a:off x="9494425" y="5418448"/>
                    <a:ext cx="427513" cy="559214"/>
                  </a:xfrm>
                  <a:prstGeom prst="rect">
                    <a:avLst/>
                  </a:prstGeom>
                  <a:solidFill>
                    <a:srgbClr val="D8D8D8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364" name="Google Shape;1364;p4"/>
                  <p:cNvCxnSpPr/>
                  <p:nvPr/>
                </p:nvCxnSpPr>
                <p:spPr>
                  <a:xfrm>
                    <a:off x="9494425" y="5510346"/>
                    <a:ext cx="427513" cy="187709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C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365" name="Google Shape;1365;p4"/>
                  <p:cNvCxnSpPr/>
                  <p:nvPr/>
                </p:nvCxnSpPr>
                <p:spPr>
                  <a:xfrm rot="10800000" flipH="1">
                    <a:off x="9497880" y="5698055"/>
                    <a:ext cx="424059" cy="162946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B05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366" name="Google Shape;1366;p4"/>
                  <p:cNvCxnSpPr/>
                  <p:nvPr/>
                </p:nvCxnSpPr>
                <p:spPr>
                  <a:xfrm>
                    <a:off x="9166901" y="5673543"/>
                    <a:ext cx="755037" cy="24512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FFC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1367" name="Google Shape;1367;p4"/>
                <p:cNvGrpSpPr/>
                <p:nvPr/>
              </p:nvGrpSpPr>
              <p:grpSpPr>
                <a:xfrm>
                  <a:off x="10584425" y="3504972"/>
                  <a:ext cx="427513" cy="559214"/>
                  <a:chOff x="10242718" y="5418613"/>
                  <a:chExt cx="427513" cy="559214"/>
                </a:xfrm>
              </p:grpSpPr>
              <p:sp>
                <p:nvSpPr>
                  <p:cNvPr id="1368" name="Google Shape;1368;p4"/>
                  <p:cNvSpPr/>
                  <p:nvPr/>
                </p:nvSpPr>
                <p:spPr>
                  <a:xfrm>
                    <a:off x="10242718" y="5418613"/>
                    <a:ext cx="427513" cy="559214"/>
                  </a:xfrm>
                  <a:prstGeom prst="rect">
                    <a:avLst/>
                  </a:prstGeom>
                  <a:solidFill>
                    <a:srgbClr val="D8D8D8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grpSp>
                <p:nvGrpSpPr>
                  <p:cNvPr id="1369" name="Google Shape;1369;p4"/>
                  <p:cNvGrpSpPr/>
                  <p:nvPr/>
                </p:nvGrpSpPr>
                <p:grpSpPr>
                  <a:xfrm>
                    <a:off x="10263650" y="5530482"/>
                    <a:ext cx="179526" cy="156300"/>
                    <a:chOff x="5304359" y="5120563"/>
                    <a:chExt cx="197683" cy="264092"/>
                  </a:xfrm>
                </p:grpSpPr>
                <p:cxnSp>
                  <p:nvCxnSpPr>
                    <p:cNvPr id="1370" name="Google Shape;1370;p4"/>
                    <p:cNvCxnSpPr/>
                    <p:nvPr/>
                  </p:nvCxnSpPr>
                  <p:spPr>
                    <a:xfrm>
                      <a:off x="5313884" y="5121279"/>
                      <a:ext cx="97136" cy="263376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71" name="Google Shape;1371;p4"/>
                    <p:cNvCxnSpPr/>
                    <p:nvPr/>
                  </p:nvCxnSpPr>
                  <p:spPr>
                    <a:xfrm flipH="1">
                      <a:off x="5404906" y="5120563"/>
                      <a:ext cx="97136" cy="263376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72" name="Google Shape;1372;p4"/>
                    <p:cNvCxnSpPr/>
                    <p:nvPr/>
                  </p:nvCxnSpPr>
                  <p:spPr>
                    <a:xfrm>
                      <a:off x="5304359" y="5120563"/>
                      <a:ext cx="197683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</p:grpSp>
              <p:grpSp>
                <p:nvGrpSpPr>
                  <p:cNvPr id="1373" name="Google Shape;1373;p4"/>
                  <p:cNvGrpSpPr/>
                  <p:nvPr/>
                </p:nvGrpSpPr>
                <p:grpSpPr>
                  <a:xfrm>
                    <a:off x="10469561" y="5527325"/>
                    <a:ext cx="179526" cy="156300"/>
                    <a:chOff x="5304359" y="5120563"/>
                    <a:chExt cx="197683" cy="264092"/>
                  </a:xfrm>
                </p:grpSpPr>
                <p:cxnSp>
                  <p:nvCxnSpPr>
                    <p:cNvPr id="1374" name="Google Shape;1374;p4"/>
                    <p:cNvCxnSpPr/>
                    <p:nvPr/>
                  </p:nvCxnSpPr>
                  <p:spPr>
                    <a:xfrm>
                      <a:off x="5313884" y="5121279"/>
                      <a:ext cx="97136" cy="263376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75" name="Google Shape;1375;p4"/>
                    <p:cNvCxnSpPr/>
                    <p:nvPr/>
                  </p:nvCxnSpPr>
                  <p:spPr>
                    <a:xfrm flipH="1">
                      <a:off x="5404906" y="5120563"/>
                      <a:ext cx="97136" cy="263376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76" name="Google Shape;1376;p4"/>
                    <p:cNvCxnSpPr/>
                    <p:nvPr/>
                  </p:nvCxnSpPr>
                  <p:spPr>
                    <a:xfrm>
                      <a:off x="5304359" y="5120563"/>
                      <a:ext cx="197683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</p:grpSp>
              <p:grpSp>
                <p:nvGrpSpPr>
                  <p:cNvPr id="1377" name="Google Shape;1377;p4"/>
                  <p:cNvGrpSpPr/>
                  <p:nvPr/>
                </p:nvGrpSpPr>
                <p:grpSpPr>
                  <a:xfrm rot="10800000" flipH="1">
                    <a:off x="10263649" y="5700452"/>
                    <a:ext cx="179526" cy="156300"/>
                    <a:chOff x="5304359" y="5120563"/>
                    <a:chExt cx="197683" cy="264092"/>
                  </a:xfrm>
                </p:grpSpPr>
                <p:cxnSp>
                  <p:nvCxnSpPr>
                    <p:cNvPr id="1378" name="Google Shape;1378;p4"/>
                    <p:cNvCxnSpPr/>
                    <p:nvPr/>
                  </p:nvCxnSpPr>
                  <p:spPr>
                    <a:xfrm>
                      <a:off x="5313884" y="5121279"/>
                      <a:ext cx="97136" cy="263376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79" name="Google Shape;1379;p4"/>
                    <p:cNvCxnSpPr/>
                    <p:nvPr/>
                  </p:nvCxnSpPr>
                  <p:spPr>
                    <a:xfrm flipH="1">
                      <a:off x="5404906" y="5120563"/>
                      <a:ext cx="97136" cy="263376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80" name="Google Shape;1380;p4"/>
                    <p:cNvCxnSpPr/>
                    <p:nvPr/>
                  </p:nvCxnSpPr>
                  <p:spPr>
                    <a:xfrm>
                      <a:off x="5304359" y="5120563"/>
                      <a:ext cx="197683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</p:grpSp>
              <p:grpSp>
                <p:nvGrpSpPr>
                  <p:cNvPr id="1381" name="Google Shape;1381;p4"/>
                  <p:cNvGrpSpPr/>
                  <p:nvPr/>
                </p:nvGrpSpPr>
                <p:grpSpPr>
                  <a:xfrm rot="10800000" flipH="1">
                    <a:off x="10469561" y="5700532"/>
                    <a:ext cx="179526" cy="156300"/>
                    <a:chOff x="5304359" y="5120563"/>
                    <a:chExt cx="197683" cy="264092"/>
                  </a:xfrm>
                </p:grpSpPr>
                <p:cxnSp>
                  <p:nvCxnSpPr>
                    <p:cNvPr id="1382" name="Google Shape;1382;p4"/>
                    <p:cNvCxnSpPr/>
                    <p:nvPr/>
                  </p:nvCxnSpPr>
                  <p:spPr>
                    <a:xfrm>
                      <a:off x="5313884" y="5121279"/>
                      <a:ext cx="97136" cy="263376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49" name="Google Shape;1349;p4"/>
                    <p:cNvCxnSpPr/>
                    <p:nvPr/>
                  </p:nvCxnSpPr>
                  <p:spPr>
                    <a:xfrm flipH="1">
                      <a:off x="5404906" y="5120563"/>
                      <a:ext cx="97136" cy="263376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383" name="Google Shape;1383;p4"/>
                    <p:cNvCxnSpPr/>
                    <p:nvPr/>
                  </p:nvCxnSpPr>
                  <p:spPr>
                    <a:xfrm>
                      <a:off x="5304359" y="5120563"/>
                      <a:ext cx="197683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</p:grpSp>
            </p:grpSp>
            <p:sp>
              <p:nvSpPr>
                <p:cNvPr id="1384" name="Google Shape;1384;p4"/>
                <p:cNvSpPr/>
                <p:nvPr/>
              </p:nvSpPr>
              <p:spPr>
                <a:xfrm rot="5400000">
                  <a:off x="5996322" y="2838296"/>
                  <a:ext cx="234699" cy="21253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0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385" name="Google Shape;1385;p4"/>
                <p:cNvSpPr txBox="1"/>
                <p:nvPr/>
              </p:nvSpPr>
              <p:spPr>
                <a:xfrm>
                  <a:off x="9778575" y="4065368"/>
                  <a:ext cx="970137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spectral</a:t>
                  </a:r>
                  <a:endParaRPr/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combining</a:t>
                  </a:r>
                  <a:endParaRPr/>
                </a:p>
              </p:txBody>
            </p:sp>
            <p:sp>
              <p:nvSpPr>
                <p:cNvPr id="1386" name="Google Shape;1386;p4"/>
                <p:cNvSpPr txBox="1"/>
                <p:nvPr/>
              </p:nvSpPr>
              <p:spPr>
                <a:xfrm>
                  <a:off x="10404884" y="3100204"/>
                  <a:ext cx="970137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temporal</a:t>
                  </a:r>
                  <a:endParaRPr/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combining</a:t>
                  </a:r>
                  <a:endParaRPr/>
                </a:p>
              </p:txBody>
            </p:sp>
            <p:sp>
              <p:nvSpPr>
                <p:cNvPr id="1387" name="Google Shape;1387;p4"/>
                <p:cNvSpPr txBox="1"/>
                <p:nvPr/>
              </p:nvSpPr>
              <p:spPr>
                <a:xfrm>
                  <a:off x="10990794" y="4031774"/>
                  <a:ext cx="1201206" cy="56935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pulse</a:t>
                  </a:r>
                  <a:endParaRPr/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compressor</a:t>
                  </a:r>
                  <a:endParaRPr/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(150mJ output)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grpSp>
              <p:nvGrpSpPr>
                <p:cNvPr id="1388" name="Google Shape;1388;p4"/>
                <p:cNvGrpSpPr/>
                <p:nvPr/>
              </p:nvGrpSpPr>
              <p:grpSpPr>
                <a:xfrm>
                  <a:off x="5467459" y="2797057"/>
                  <a:ext cx="301720" cy="295956"/>
                  <a:chOff x="3724509" y="3931826"/>
                  <a:chExt cx="427513" cy="391979"/>
                </a:xfrm>
              </p:grpSpPr>
              <p:sp>
                <p:nvSpPr>
                  <p:cNvPr id="1389" name="Google Shape;1389;p4"/>
                  <p:cNvSpPr/>
                  <p:nvPr/>
                </p:nvSpPr>
                <p:spPr>
                  <a:xfrm rot="10800000" flipH="1">
                    <a:off x="3724509" y="3931826"/>
                    <a:ext cx="427513" cy="391979"/>
                  </a:xfrm>
                  <a:prstGeom prst="rect">
                    <a:avLst/>
                  </a:prstGeom>
                  <a:solidFill>
                    <a:srgbClr val="C0000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390" name="Google Shape;1390;p4"/>
                  <p:cNvCxnSpPr/>
                  <p:nvPr/>
                </p:nvCxnSpPr>
                <p:spPr>
                  <a:xfrm>
                    <a:off x="3784701" y="4028396"/>
                    <a:ext cx="89891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391" name="Google Shape;1391;p4"/>
                  <p:cNvCxnSpPr/>
                  <p:nvPr/>
                </p:nvCxnSpPr>
                <p:spPr>
                  <a:xfrm>
                    <a:off x="4011949" y="4028396"/>
                    <a:ext cx="100506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392" name="Google Shape;1392;p4"/>
                  <p:cNvCxnSpPr/>
                  <p:nvPr/>
                </p:nvCxnSpPr>
                <p:spPr>
                  <a:xfrm>
                    <a:off x="3874596" y="4028396"/>
                    <a:ext cx="74357" cy="199386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393" name="Google Shape;1393;p4"/>
                  <p:cNvCxnSpPr/>
                  <p:nvPr/>
                </p:nvCxnSpPr>
                <p:spPr>
                  <a:xfrm flipH="1">
                    <a:off x="3948953" y="4028396"/>
                    <a:ext cx="64073" cy="199386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1394" name="Google Shape;1394;p4"/>
                <p:cNvGrpSpPr/>
                <p:nvPr/>
              </p:nvGrpSpPr>
              <p:grpSpPr>
                <a:xfrm rot="10800000">
                  <a:off x="4900242" y="2805940"/>
                  <a:ext cx="301720" cy="295956"/>
                  <a:chOff x="3349333" y="3967487"/>
                  <a:chExt cx="301720" cy="295956"/>
                </a:xfrm>
              </p:grpSpPr>
              <p:sp>
                <p:nvSpPr>
                  <p:cNvPr id="1395" name="Google Shape;1395;p4"/>
                  <p:cNvSpPr/>
                  <p:nvPr/>
                </p:nvSpPr>
                <p:spPr>
                  <a:xfrm rot="10800000" flipH="1">
                    <a:off x="3349333" y="3967487"/>
                    <a:ext cx="301720" cy="295956"/>
                  </a:xfrm>
                  <a:prstGeom prst="rect">
                    <a:avLst/>
                  </a:prstGeom>
                  <a:solidFill>
                    <a:srgbClr val="C0000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396" name="Google Shape;1396;p4"/>
                  <p:cNvCxnSpPr/>
                  <p:nvPr/>
                </p:nvCxnSpPr>
                <p:spPr>
                  <a:xfrm>
                    <a:off x="3391814" y="4040400"/>
                    <a:ext cx="63441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397" name="Google Shape;1397;p4"/>
                  <p:cNvCxnSpPr/>
                  <p:nvPr/>
                </p:nvCxnSpPr>
                <p:spPr>
                  <a:xfrm>
                    <a:off x="3552196" y="4040400"/>
                    <a:ext cx="70933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398" name="Google Shape;1398;p4"/>
                  <p:cNvCxnSpPr/>
                  <p:nvPr/>
                </p:nvCxnSpPr>
                <p:spPr>
                  <a:xfrm>
                    <a:off x="3455258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399" name="Google Shape;1399;p4"/>
                  <p:cNvCxnSpPr/>
                  <p:nvPr/>
                </p:nvCxnSpPr>
                <p:spPr>
                  <a:xfrm>
                    <a:off x="3552196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00" name="Google Shape;1400;p4"/>
                  <p:cNvCxnSpPr/>
                  <p:nvPr/>
                </p:nvCxnSpPr>
                <p:spPr>
                  <a:xfrm>
                    <a:off x="3455254" y="4178937"/>
                    <a:ext cx="91440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sp>
              <p:nvSpPr>
                <p:cNvPr id="1401" name="Google Shape;1401;p4"/>
                <p:cNvSpPr txBox="1"/>
                <p:nvPr/>
              </p:nvSpPr>
              <p:spPr>
                <a:xfrm>
                  <a:off x="4703430" y="2484488"/>
                  <a:ext cx="1377515" cy="21028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7030A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3x - 4x</a:t>
                  </a:r>
                  <a:endParaRPr sz="1400" b="1" i="0" u="none" strike="noStrike" cap="none">
                    <a:solidFill>
                      <a:srgbClr val="7030A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2" name="Google Shape;1402;p4"/>
                <p:cNvSpPr/>
                <p:nvPr/>
              </p:nvSpPr>
              <p:spPr>
                <a:xfrm>
                  <a:off x="4782757" y="2709977"/>
                  <a:ext cx="1491070" cy="2082497"/>
                </a:xfrm>
                <a:prstGeom prst="rect">
                  <a:avLst/>
                </a:prstGeom>
                <a:noFill/>
                <a:ln w="19050" cap="flat" cmpd="sng">
                  <a:solidFill>
                    <a:srgbClr val="7030A0"/>
                  </a:solidFill>
                  <a:prstDash val="dash"/>
                  <a:miter lim="8000"/>
                  <a:headEnd type="none" w="sm" len="sm"/>
                  <a:tailEnd type="none" w="sm" len="sm"/>
                </a:ln>
              </p:spPr>
              <p:txBody>
                <a:bodyPr spcFirstLastPara="1" wrap="square" lIns="30450" tIns="15225" rIns="30450" bIns="152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355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3" name="Google Shape;1403;p4"/>
                <p:cNvSpPr/>
                <p:nvPr/>
              </p:nvSpPr>
              <p:spPr>
                <a:xfrm rot="5400000">
                  <a:off x="7381189" y="2783009"/>
                  <a:ext cx="288440" cy="30512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0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grpSp>
              <p:nvGrpSpPr>
                <p:cNvPr id="1404" name="Google Shape;1404;p4"/>
                <p:cNvGrpSpPr/>
                <p:nvPr/>
              </p:nvGrpSpPr>
              <p:grpSpPr>
                <a:xfrm rot="10800000">
                  <a:off x="6883698" y="2788726"/>
                  <a:ext cx="301720" cy="295956"/>
                  <a:chOff x="3349333" y="3967487"/>
                  <a:chExt cx="301720" cy="295956"/>
                </a:xfrm>
              </p:grpSpPr>
              <p:sp>
                <p:nvSpPr>
                  <p:cNvPr id="1405" name="Google Shape;1405;p4"/>
                  <p:cNvSpPr/>
                  <p:nvPr/>
                </p:nvSpPr>
                <p:spPr>
                  <a:xfrm rot="10800000" flipH="1">
                    <a:off x="3349333" y="3967487"/>
                    <a:ext cx="301720" cy="295956"/>
                  </a:xfrm>
                  <a:prstGeom prst="rect">
                    <a:avLst/>
                  </a:prstGeom>
                  <a:solidFill>
                    <a:srgbClr val="C0000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406" name="Google Shape;1406;p4"/>
                  <p:cNvCxnSpPr/>
                  <p:nvPr/>
                </p:nvCxnSpPr>
                <p:spPr>
                  <a:xfrm>
                    <a:off x="3391814" y="4040400"/>
                    <a:ext cx="63441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07" name="Google Shape;1407;p4"/>
                  <p:cNvCxnSpPr/>
                  <p:nvPr/>
                </p:nvCxnSpPr>
                <p:spPr>
                  <a:xfrm>
                    <a:off x="3552196" y="4040400"/>
                    <a:ext cx="70933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08" name="Google Shape;1408;p4"/>
                  <p:cNvCxnSpPr/>
                  <p:nvPr/>
                </p:nvCxnSpPr>
                <p:spPr>
                  <a:xfrm>
                    <a:off x="3455258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09" name="Google Shape;1409;p4"/>
                  <p:cNvCxnSpPr/>
                  <p:nvPr/>
                </p:nvCxnSpPr>
                <p:spPr>
                  <a:xfrm>
                    <a:off x="3552196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10" name="Google Shape;1410;p4"/>
                  <p:cNvCxnSpPr/>
                  <p:nvPr/>
                </p:nvCxnSpPr>
                <p:spPr>
                  <a:xfrm>
                    <a:off x="3455254" y="4178937"/>
                    <a:ext cx="91440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sp>
              <p:nvSpPr>
                <p:cNvPr id="1411" name="Google Shape;1411;p4"/>
                <p:cNvSpPr/>
                <p:nvPr/>
              </p:nvSpPr>
              <p:spPr>
                <a:xfrm rot="10800000">
                  <a:off x="4392755" y="2794787"/>
                  <a:ext cx="301720" cy="295956"/>
                </a:xfrm>
                <a:prstGeom prst="rect">
                  <a:avLst/>
                </a:prstGeom>
                <a:solidFill>
                  <a:srgbClr val="C00000"/>
                </a:solidFill>
                <a:ln w="254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412" name="Google Shape;1412;p4"/>
                <p:cNvSpPr/>
                <p:nvPr/>
              </p:nvSpPr>
              <p:spPr>
                <a:xfrm>
                  <a:off x="4418710" y="2845833"/>
                  <a:ext cx="252294" cy="1733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0939" h="173341" extrusionOk="0">
                      <a:moveTo>
                        <a:pt x="0" y="72891"/>
                      </a:moveTo>
                      <a:cubicBezTo>
                        <a:pt x="36995" y="125348"/>
                        <a:pt x="73991" y="177805"/>
                        <a:pt x="92765" y="165657"/>
                      </a:cubicBezTo>
                      <a:cubicBezTo>
                        <a:pt x="111539" y="153509"/>
                        <a:pt x="101600" y="-1099"/>
                        <a:pt x="112643" y="5"/>
                      </a:cubicBezTo>
                      <a:cubicBezTo>
                        <a:pt x="123686" y="1109"/>
                        <a:pt x="133626" y="160135"/>
                        <a:pt x="159026" y="172283"/>
                      </a:cubicBezTo>
                      <a:cubicBezTo>
                        <a:pt x="184426" y="184431"/>
                        <a:pt x="226391" y="88352"/>
                        <a:pt x="265043" y="72891"/>
                      </a:cubicBezTo>
                      <a:cubicBezTo>
                        <a:pt x="303695" y="57430"/>
                        <a:pt x="364435" y="65161"/>
                        <a:pt x="390939" y="79518"/>
                      </a:cubicBezTo>
                    </a:path>
                  </a:pathLst>
                </a:custGeom>
                <a:solidFill>
                  <a:srgbClr val="C00000"/>
                </a:solidFill>
                <a:ln w="1587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77777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grpSp>
              <p:nvGrpSpPr>
                <p:cNvPr id="1413" name="Google Shape;1413;p4"/>
                <p:cNvGrpSpPr/>
                <p:nvPr/>
              </p:nvGrpSpPr>
              <p:grpSpPr>
                <a:xfrm>
                  <a:off x="9128700" y="2716238"/>
                  <a:ext cx="438300" cy="432799"/>
                  <a:chOff x="4988455" y="5273327"/>
                  <a:chExt cx="438300" cy="298270"/>
                </a:xfrm>
              </p:grpSpPr>
              <p:sp>
                <p:nvSpPr>
                  <p:cNvPr id="1414" name="Google Shape;1414;p4"/>
                  <p:cNvSpPr/>
                  <p:nvPr/>
                </p:nvSpPr>
                <p:spPr>
                  <a:xfrm>
                    <a:off x="4999218" y="5273327"/>
                    <a:ext cx="427513" cy="298270"/>
                  </a:xfrm>
                  <a:prstGeom prst="rect">
                    <a:avLst/>
                  </a:prstGeom>
                  <a:solidFill>
                    <a:srgbClr val="C0000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415" name="Google Shape;1415;p4"/>
                  <p:cNvCxnSpPr>
                    <a:endCxn id="1416" idx="3"/>
                  </p:cNvCxnSpPr>
                  <p:nvPr/>
                </p:nvCxnSpPr>
                <p:spPr>
                  <a:xfrm>
                    <a:off x="4988455" y="5330491"/>
                    <a:ext cx="438300" cy="921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17" name="Google Shape;1417;p4"/>
                  <p:cNvCxnSpPr>
                    <a:endCxn id="1416" idx="3"/>
                  </p:cNvCxnSpPr>
                  <p:nvPr/>
                </p:nvCxnSpPr>
                <p:spPr>
                  <a:xfrm rot="10800000" flipH="1">
                    <a:off x="4988455" y="5422522"/>
                    <a:ext cx="438300" cy="6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18" name="Google Shape;1418;p4"/>
                  <p:cNvCxnSpPr>
                    <a:endCxn id="1416" idx="3"/>
                  </p:cNvCxnSpPr>
                  <p:nvPr/>
                </p:nvCxnSpPr>
                <p:spPr>
                  <a:xfrm rot="10800000" flipH="1">
                    <a:off x="4988455" y="5422493"/>
                    <a:ext cx="438300" cy="420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19" name="Google Shape;1419;p4"/>
                  <p:cNvCxnSpPr>
                    <a:endCxn id="1416" idx="3"/>
                  </p:cNvCxnSpPr>
                  <p:nvPr/>
                </p:nvCxnSpPr>
                <p:spPr>
                  <a:xfrm rot="10800000" flipH="1">
                    <a:off x="4988455" y="5422569"/>
                    <a:ext cx="438300" cy="903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16" name="Google Shape;1416;p4"/>
                  <p:cNvCxnSpPr>
                    <a:endCxn id="1416" idx="3"/>
                  </p:cNvCxnSpPr>
                  <p:nvPr/>
                </p:nvCxnSpPr>
                <p:spPr>
                  <a:xfrm>
                    <a:off x="4999989" y="5380495"/>
                    <a:ext cx="426600" cy="420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1420" name="Google Shape;1420;p4"/>
                <p:cNvGrpSpPr/>
                <p:nvPr/>
              </p:nvGrpSpPr>
              <p:grpSpPr>
                <a:xfrm rot="10800000">
                  <a:off x="7857514" y="2716238"/>
                  <a:ext cx="438300" cy="432799"/>
                  <a:chOff x="4988455" y="5273327"/>
                  <a:chExt cx="438300" cy="298270"/>
                </a:xfrm>
              </p:grpSpPr>
              <p:sp>
                <p:nvSpPr>
                  <p:cNvPr id="1421" name="Google Shape;1421;p4"/>
                  <p:cNvSpPr/>
                  <p:nvPr/>
                </p:nvSpPr>
                <p:spPr>
                  <a:xfrm>
                    <a:off x="4999218" y="5273327"/>
                    <a:ext cx="427513" cy="298270"/>
                  </a:xfrm>
                  <a:prstGeom prst="rect">
                    <a:avLst/>
                  </a:prstGeom>
                  <a:solidFill>
                    <a:srgbClr val="C0000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422" name="Google Shape;1422;p4"/>
                  <p:cNvCxnSpPr>
                    <a:endCxn id="1349" idx="3"/>
                  </p:cNvCxnSpPr>
                  <p:nvPr/>
                </p:nvCxnSpPr>
                <p:spPr>
                  <a:xfrm>
                    <a:off x="4988455" y="5330491"/>
                    <a:ext cx="438300" cy="921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23" name="Google Shape;1423;p4"/>
                  <p:cNvCxnSpPr>
                    <a:endCxn id="1349" idx="3"/>
                  </p:cNvCxnSpPr>
                  <p:nvPr/>
                </p:nvCxnSpPr>
                <p:spPr>
                  <a:xfrm rot="10800000" flipH="1">
                    <a:off x="4988455" y="5422522"/>
                    <a:ext cx="438300" cy="6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24" name="Google Shape;1424;p4"/>
                  <p:cNvCxnSpPr>
                    <a:endCxn id="1349" idx="3"/>
                  </p:cNvCxnSpPr>
                  <p:nvPr/>
                </p:nvCxnSpPr>
                <p:spPr>
                  <a:xfrm rot="10800000" flipH="1">
                    <a:off x="4988455" y="5422493"/>
                    <a:ext cx="438300" cy="420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25" name="Google Shape;1425;p4"/>
                  <p:cNvCxnSpPr>
                    <a:endCxn id="1349" idx="3"/>
                  </p:cNvCxnSpPr>
                  <p:nvPr/>
                </p:nvCxnSpPr>
                <p:spPr>
                  <a:xfrm rot="10800000" flipH="1">
                    <a:off x="4988455" y="5422569"/>
                    <a:ext cx="438300" cy="903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26" name="Google Shape;1426;p4"/>
                  <p:cNvCxnSpPr>
                    <a:endCxn id="1349" idx="3"/>
                  </p:cNvCxnSpPr>
                  <p:nvPr/>
                </p:nvCxnSpPr>
                <p:spPr>
                  <a:xfrm>
                    <a:off x="4999989" y="5380495"/>
                    <a:ext cx="426600" cy="4200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1427" name="Google Shape;1427;p4"/>
                <p:cNvGrpSpPr/>
                <p:nvPr/>
              </p:nvGrpSpPr>
              <p:grpSpPr>
                <a:xfrm>
                  <a:off x="74873" y="3743940"/>
                  <a:ext cx="301720" cy="295956"/>
                  <a:chOff x="2561636" y="5205568"/>
                  <a:chExt cx="301720" cy="295956"/>
                </a:xfrm>
              </p:grpSpPr>
              <p:sp>
                <p:nvSpPr>
                  <p:cNvPr id="1428" name="Google Shape;1428;p4"/>
                  <p:cNvSpPr/>
                  <p:nvPr/>
                </p:nvSpPr>
                <p:spPr>
                  <a:xfrm rot="10800000" flipH="1">
                    <a:off x="2561636" y="5205568"/>
                    <a:ext cx="301720" cy="295956"/>
                  </a:xfrm>
                  <a:prstGeom prst="rect">
                    <a:avLst/>
                  </a:prstGeom>
                  <a:solidFill>
                    <a:srgbClr val="D8D8D8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429" name="Google Shape;1429;p4"/>
                  <p:cNvCxnSpPr/>
                  <p:nvPr/>
                </p:nvCxnSpPr>
                <p:spPr>
                  <a:xfrm>
                    <a:off x="2667561" y="5278480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30" name="Google Shape;1430;p4"/>
                  <p:cNvCxnSpPr/>
                  <p:nvPr/>
                </p:nvCxnSpPr>
                <p:spPr>
                  <a:xfrm>
                    <a:off x="2764499" y="5278480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31" name="Google Shape;1431;p4"/>
                  <p:cNvCxnSpPr/>
                  <p:nvPr/>
                </p:nvCxnSpPr>
                <p:spPr>
                  <a:xfrm>
                    <a:off x="2571892" y="5424784"/>
                    <a:ext cx="282714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32" name="Google Shape;1432;p4"/>
                  <p:cNvCxnSpPr/>
                  <p:nvPr/>
                </p:nvCxnSpPr>
                <p:spPr>
                  <a:xfrm>
                    <a:off x="2714880" y="5278480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33" name="Google Shape;1433;p4"/>
                  <p:cNvCxnSpPr/>
                  <p:nvPr/>
                </p:nvCxnSpPr>
                <p:spPr>
                  <a:xfrm>
                    <a:off x="2622274" y="5278480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34" name="Google Shape;1434;p4"/>
                  <p:cNvCxnSpPr/>
                  <p:nvPr/>
                </p:nvCxnSpPr>
                <p:spPr>
                  <a:xfrm>
                    <a:off x="2809675" y="5278480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1435" name="Google Shape;1435;p4"/>
                <p:cNvGrpSpPr/>
                <p:nvPr/>
              </p:nvGrpSpPr>
              <p:grpSpPr>
                <a:xfrm rot="10800000">
                  <a:off x="604567" y="3746072"/>
                  <a:ext cx="301720" cy="295956"/>
                  <a:chOff x="3349333" y="3967487"/>
                  <a:chExt cx="301720" cy="295956"/>
                </a:xfrm>
              </p:grpSpPr>
              <p:sp>
                <p:nvSpPr>
                  <p:cNvPr id="1436" name="Google Shape;1436;p4"/>
                  <p:cNvSpPr/>
                  <p:nvPr/>
                </p:nvSpPr>
                <p:spPr>
                  <a:xfrm rot="10800000" flipH="1">
                    <a:off x="3349333" y="3967487"/>
                    <a:ext cx="301720" cy="295956"/>
                  </a:xfrm>
                  <a:prstGeom prst="rect">
                    <a:avLst/>
                  </a:prstGeom>
                  <a:solidFill>
                    <a:srgbClr val="D8D8D8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437" name="Google Shape;1437;p4"/>
                  <p:cNvCxnSpPr/>
                  <p:nvPr/>
                </p:nvCxnSpPr>
                <p:spPr>
                  <a:xfrm>
                    <a:off x="3391814" y="4040400"/>
                    <a:ext cx="63441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38" name="Google Shape;1438;p4"/>
                  <p:cNvCxnSpPr/>
                  <p:nvPr/>
                </p:nvCxnSpPr>
                <p:spPr>
                  <a:xfrm>
                    <a:off x="3552196" y="4040400"/>
                    <a:ext cx="70933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39" name="Google Shape;1439;p4"/>
                  <p:cNvCxnSpPr/>
                  <p:nvPr/>
                </p:nvCxnSpPr>
                <p:spPr>
                  <a:xfrm>
                    <a:off x="3455258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40" name="Google Shape;1440;p4"/>
                  <p:cNvCxnSpPr/>
                  <p:nvPr/>
                </p:nvCxnSpPr>
                <p:spPr>
                  <a:xfrm>
                    <a:off x="3552196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41" name="Google Shape;1441;p4"/>
                  <p:cNvCxnSpPr/>
                  <p:nvPr/>
                </p:nvCxnSpPr>
                <p:spPr>
                  <a:xfrm>
                    <a:off x="3455254" y="4178937"/>
                    <a:ext cx="91440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1442" name="Google Shape;1442;p4"/>
                <p:cNvGrpSpPr/>
                <p:nvPr/>
              </p:nvGrpSpPr>
              <p:grpSpPr>
                <a:xfrm rot="10800000">
                  <a:off x="997723" y="3746072"/>
                  <a:ext cx="301720" cy="295956"/>
                  <a:chOff x="3349333" y="3967487"/>
                  <a:chExt cx="301720" cy="295956"/>
                </a:xfrm>
              </p:grpSpPr>
              <p:sp>
                <p:nvSpPr>
                  <p:cNvPr id="1443" name="Google Shape;1443;p4"/>
                  <p:cNvSpPr/>
                  <p:nvPr/>
                </p:nvSpPr>
                <p:spPr>
                  <a:xfrm rot="10800000" flipH="1">
                    <a:off x="3349333" y="3967487"/>
                    <a:ext cx="301720" cy="295956"/>
                  </a:xfrm>
                  <a:prstGeom prst="rect">
                    <a:avLst/>
                  </a:prstGeom>
                  <a:solidFill>
                    <a:srgbClr val="D8D8D8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444" name="Google Shape;1444;p4"/>
                  <p:cNvCxnSpPr/>
                  <p:nvPr/>
                </p:nvCxnSpPr>
                <p:spPr>
                  <a:xfrm>
                    <a:off x="3391814" y="4040400"/>
                    <a:ext cx="63441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45" name="Google Shape;1445;p4"/>
                  <p:cNvCxnSpPr/>
                  <p:nvPr/>
                </p:nvCxnSpPr>
                <p:spPr>
                  <a:xfrm>
                    <a:off x="3552196" y="4040400"/>
                    <a:ext cx="70933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46" name="Google Shape;1446;p4"/>
                  <p:cNvCxnSpPr/>
                  <p:nvPr/>
                </p:nvCxnSpPr>
                <p:spPr>
                  <a:xfrm>
                    <a:off x="3455258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47" name="Google Shape;1447;p4"/>
                  <p:cNvCxnSpPr/>
                  <p:nvPr/>
                </p:nvCxnSpPr>
                <p:spPr>
                  <a:xfrm>
                    <a:off x="3552196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48" name="Google Shape;1448;p4"/>
                  <p:cNvCxnSpPr/>
                  <p:nvPr/>
                </p:nvCxnSpPr>
                <p:spPr>
                  <a:xfrm>
                    <a:off x="3455254" y="4178937"/>
                    <a:ext cx="91440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sp>
              <p:nvSpPr>
                <p:cNvPr id="1449" name="Google Shape;1449;p4"/>
                <p:cNvSpPr/>
                <p:nvPr/>
              </p:nvSpPr>
              <p:spPr>
                <a:xfrm rot="5400000">
                  <a:off x="1470689" y="3785653"/>
                  <a:ext cx="234699" cy="21253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D8D8D8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450" name="Google Shape;1450;p4"/>
                <p:cNvSpPr/>
                <p:nvPr/>
              </p:nvSpPr>
              <p:spPr>
                <a:xfrm rot="10800000">
                  <a:off x="1825036" y="3611396"/>
                  <a:ext cx="426592" cy="426385"/>
                </a:xfrm>
                <a:prstGeom prst="rect">
                  <a:avLst/>
                </a:prstGeom>
                <a:solidFill>
                  <a:srgbClr val="D8D8D8"/>
                </a:solidFill>
                <a:ln w="254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cxnSp>
              <p:nvCxnSpPr>
                <p:cNvPr id="1451" name="Google Shape;1451;p4"/>
                <p:cNvCxnSpPr/>
                <p:nvPr/>
              </p:nvCxnSpPr>
              <p:spPr>
                <a:xfrm rot="10800000">
                  <a:off x="1944014" y="3779494"/>
                  <a:ext cx="315806" cy="0"/>
                </a:xfrm>
                <a:prstGeom prst="straightConnector1">
                  <a:avLst/>
                </a:prstGeom>
                <a:solidFill>
                  <a:srgbClr val="D8D8D8"/>
                </a:solidFill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452" name="Google Shape;1452;p4"/>
                <p:cNvCxnSpPr/>
                <p:nvPr/>
              </p:nvCxnSpPr>
              <p:spPr>
                <a:xfrm rot="10800000">
                  <a:off x="1957851" y="3777253"/>
                  <a:ext cx="161896" cy="122268"/>
                </a:xfrm>
                <a:prstGeom prst="straightConnector1">
                  <a:avLst/>
                </a:prstGeom>
                <a:solidFill>
                  <a:srgbClr val="D8D8D8"/>
                </a:solidFill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grpSp>
              <p:nvGrpSpPr>
                <p:cNvPr id="1453" name="Google Shape;1453;p4"/>
                <p:cNvGrpSpPr/>
                <p:nvPr/>
              </p:nvGrpSpPr>
              <p:grpSpPr>
                <a:xfrm rot="10800000">
                  <a:off x="1849232" y="3676708"/>
                  <a:ext cx="379134" cy="323359"/>
                  <a:chOff x="6011321" y="4479611"/>
                  <a:chExt cx="723409" cy="716571"/>
                </a:xfrm>
              </p:grpSpPr>
              <p:sp>
                <p:nvSpPr>
                  <p:cNvPr id="1454" name="Google Shape;1454;p4"/>
                  <p:cNvSpPr/>
                  <p:nvPr/>
                </p:nvSpPr>
                <p:spPr>
                  <a:xfrm rot="-2930082">
                    <a:off x="5957525" y="4644273"/>
                    <a:ext cx="469296" cy="70134"/>
                  </a:xfrm>
                  <a:prstGeom prst="rect">
                    <a:avLst/>
                  </a:prstGeom>
                  <a:solidFill>
                    <a:srgbClr val="D8D8D8"/>
                  </a:solidFill>
                  <a:ln w="25400" cap="flat" cmpd="sng">
                    <a:solidFill>
                      <a:srgbClr val="395E89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sp>
                <p:nvSpPr>
                  <p:cNvPr id="1455" name="Google Shape;1455;p4"/>
                  <p:cNvSpPr/>
                  <p:nvPr/>
                </p:nvSpPr>
                <p:spPr>
                  <a:xfrm rot="-2930082">
                    <a:off x="6319230" y="4961387"/>
                    <a:ext cx="469296" cy="70134"/>
                  </a:xfrm>
                  <a:prstGeom prst="rect">
                    <a:avLst/>
                  </a:prstGeom>
                  <a:solidFill>
                    <a:srgbClr val="D8D8D8"/>
                  </a:solidFill>
                  <a:ln w="25400" cap="flat" cmpd="sng">
                    <a:solidFill>
                      <a:srgbClr val="395E89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</p:grpSp>
            <p:sp>
              <p:nvSpPr>
                <p:cNvPr id="1456" name="Google Shape;1456;p4"/>
                <p:cNvSpPr/>
                <p:nvPr/>
              </p:nvSpPr>
              <p:spPr>
                <a:xfrm rot="5400000">
                  <a:off x="2435573" y="3626728"/>
                  <a:ext cx="288440" cy="30512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D8D8D8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457" name="Google Shape;1457;p4"/>
                <p:cNvSpPr/>
                <p:nvPr/>
              </p:nvSpPr>
              <p:spPr>
                <a:xfrm flipH="1">
                  <a:off x="2897891" y="3620779"/>
                  <a:ext cx="422862" cy="308381"/>
                </a:xfrm>
                <a:prstGeom prst="rect">
                  <a:avLst/>
                </a:prstGeom>
                <a:solidFill>
                  <a:srgbClr val="D8D8D8"/>
                </a:solidFill>
                <a:ln w="254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cxnSp>
              <p:nvCxnSpPr>
                <p:cNvPr id="1458" name="Google Shape;1458;p4"/>
                <p:cNvCxnSpPr/>
                <p:nvPr/>
              </p:nvCxnSpPr>
              <p:spPr>
                <a:xfrm rot="10800000">
                  <a:off x="2942238" y="3853186"/>
                  <a:ext cx="346147" cy="0"/>
                </a:xfrm>
                <a:prstGeom prst="straightConnector1">
                  <a:avLst/>
                </a:prstGeom>
                <a:solidFill>
                  <a:srgbClr val="92D050"/>
                </a:solidFill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sp>
              <p:nvSpPr>
                <p:cNvPr id="1459" name="Google Shape;1459;p4"/>
                <p:cNvSpPr/>
                <p:nvPr/>
              </p:nvSpPr>
              <p:spPr>
                <a:xfrm>
                  <a:off x="2983792" y="3670760"/>
                  <a:ext cx="182880" cy="182880"/>
                </a:xfrm>
                <a:prstGeom prst="ellipse">
                  <a:avLst/>
                </a:prstGeom>
                <a:solidFill>
                  <a:srgbClr val="D8D8D8"/>
                </a:solidFill>
                <a:ln w="1905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77777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60" name="Google Shape;1460;p4"/>
                <p:cNvSpPr/>
                <p:nvPr/>
              </p:nvSpPr>
              <p:spPr>
                <a:xfrm>
                  <a:off x="3025791" y="3670305"/>
                  <a:ext cx="182880" cy="182880"/>
                </a:xfrm>
                <a:prstGeom prst="ellipse">
                  <a:avLst/>
                </a:prstGeom>
                <a:solidFill>
                  <a:srgbClr val="D8D8D8"/>
                </a:solidFill>
                <a:ln w="1905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77777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461" name="Google Shape;1461;p4"/>
                <p:cNvSpPr/>
                <p:nvPr/>
              </p:nvSpPr>
              <p:spPr>
                <a:xfrm>
                  <a:off x="3067790" y="3668671"/>
                  <a:ext cx="182880" cy="182880"/>
                </a:xfrm>
                <a:prstGeom prst="ellipse">
                  <a:avLst/>
                </a:prstGeom>
                <a:solidFill>
                  <a:srgbClr val="D8D8D8"/>
                </a:solidFill>
                <a:ln w="1905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77777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grpSp>
              <p:nvGrpSpPr>
                <p:cNvPr id="1462" name="Google Shape;1462;p4"/>
                <p:cNvGrpSpPr/>
                <p:nvPr/>
              </p:nvGrpSpPr>
              <p:grpSpPr>
                <a:xfrm>
                  <a:off x="3516983" y="3603475"/>
                  <a:ext cx="326040" cy="332191"/>
                  <a:chOff x="3771926" y="5467519"/>
                  <a:chExt cx="438276" cy="432799"/>
                </a:xfrm>
              </p:grpSpPr>
              <p:sp>
                <p:nvSpPr>
                  <p:cNvPr id="1463" name="Google Shape;1463;p4"/>
                  <p:cNvSpPr/>
                  <p:nvPr/>
                </p:nvSpPr>
                <p:spPr>
                  <a:xfrm rot="10800000">
                    <a:off x="3771926" y="5467519"/>
                    <a:ext cx="427513" cy="432799"/>
                  </a:xfrm>
                  <a:prstGeom prst="rect">
                    <a:avLst/>
                  </a:prstGeom>
                  <a:solidFill>
                    <a:srgbClr val="D8D8D8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464" name="Google Shape;1464;p4"/>
                  <p:cNvCxnSpPr/>
                  <p:nvPr/>
                </p:nvCxnSpPr>
                <p:spPr>
                  <a:xfrm rot="10800000">
                    <a:off x="3771926" y="5683918"/>
                    <a:ext cx="438276" cy="133453"/>
                  </a:xfrm>
                  <a:prstGeom prst="straightConnector1">
                    <a:avLst/>
                  </a:prstGeom>
                  <a:solidFill>
                    <a:schemeClr val="lt1"/>
                  </a:solidFill>
                  <a:ln w="19050" cap="flat" cmpd="sng">
                    <a:solidFill>
                      <a:srgbClr val="00B05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65" name="Google Shape;1465;p4"/>
                  <p:cNvCxnSpPr/>
                  <p:nvPr/>
                </p:nvCxnSpPr>
                <p:spPr>
                  <a:xfrm flipH="1">
                    <a:off x="3771926" y="5552735"/>
                    <a:ext cx="438276" cy="131183"/>
                  </a:xfrm>
                  <a:prstGeom prst="straightConnector1">
                    <a:avLst/>
                  </a:prstGeom>
                  <a:solidFill>
                    <a:schemeClr val="lt1"/>
                  </a:solidFill>
                  <a:ln w="19050" cap="flat" cmpd="sng">
                    <a:solidFill>
                      <a:srgbClr val="C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1466" name="Google Shape;1466;p4"/>
                <p:cNvGrpSpPr/>
                <p:nvPr/>
              </p:nvGrpSpPr>
              <p:grpSpPr>
                <a:xfrm>
                  <a:off x="8075813" y="3643477"/>
                  <a:ext cx="633488" cy="230443"/>
                  <a:chOff x="6797180" y="4878139"/>
                  <a:chExt cx="985098" cy="389371"/>
                </a:xfrm>
              </p:grpSpPr>
              <p:cxnSp>
                <p:nvCxnSpPr>
                  <p:cNvPr id="1467" name="Google Shape;1467;p4"/>
                  <p:cNvCxnSpPr/>
                  <p:nvPr/>
                </p:nvCxnSpPr>
                <p:spPr>
                  <a:xfrm>
                    <a:off x="6983419" y="5267510"/>
                    <a:ext cx="798859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FFC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grpSp>
                <p:nvGrpSpPr>
                  <p:cNvPr id="1468" name="Google Shape;1468;p4"/>
                  <p:cNvGrpSpPr/>
                  <p:nvPr/>
                </p:nvGrpSpPr>
                <p:grpSpPr>
                  <a:xfrm>
                    <a:off x="6797180" y="4878139"/>
                    <a:ext cx="882863" cy="299629"/>
                    <a:chOff x="6427059" y="3062111"/>
                    <a:chExt cx="640250" cy="299629"/>
                  </a:xfrm>
                </p:grpSpPr>
                <p:cxnSp>
                  <p:nvCxnSpPr>
                    <p:cNvPr id="1469" name="Google Shape;1469;p4"/>
                    <p:cNvCxnSpPr/>
                    <p:nvPr/>
                  </p:nvCxnSpPr>
                  <p:spPr>
                    <a:xfrm>
                      <a:off x="6427059" y="3062111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FFC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470" name="Google Shape;1470;p4"/>
                    <p:cNvCxnSpPr/>
                    <p:nvPr/>
                  </p:nvCxnSpPr>
                  <p:spPr>
                    <a:xfrm>
                      <a:off x="6487978" y="3361740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FFC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471" name="Google Shape;1471;p4"/>
                    <p:cNvCxnSpPr/>
                    <p:nvPr/>
                  </p:nvCxnSpPr>
                  <p:spPr>
                    <a:xfrm>
                      <a:off x="6432462" y="3161429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FFC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472" name="Google Shape;1472;p4"/>
                    <p:cNvCxnSpPr/>
                    <p:nvPr/>
                  </p:nvCxnSpPr>
                  <p:spPr>
                    <a:xfrm>
                      <a:off x="6487978" y="3253533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FFC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</p:grpSp>
            </p:grpSp>
            <p:grpSp>
              <p:nvGrpSpPr>
                <p:cNvPr id="1473" name="Google Shape;1473;p4"/>
                <p:cNvGrpSpPr/>
                <p:nvPr/>
              </p:nvGrpSpPr>
              <p:grpSpPr>
                <a:xfrm>
                  <a:off x="8624105" y="3643477"/>
                  <a:ext cx="596290" cy="230443"/>
                  <a:chOff x="6855026" y="4878139"/>
                  <a:chExt cx="927252" cy="389371"/>
                </a:xfrm>
              </p:grpSpPr>
              <p:cxnSp>
                <p:nvCxnSpPr>
                  <p:cNvPr id="1474" name="Google Shape;1474;p4"/>
                  <p:cNvCxnSpPr/>
                  <p:nvPr/>
                </p:nvCxnSpPr>
                <p:spPr>
                  <a:xfrm>
                    <a:off x="6983419" y="5267510"/>
                    <a:ext cx="798859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FFC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grpSp>
                <p:nvGrpSpPr>
                  <p:cNvPr id="1475" name="Google Shape;1475;p4"/>
                  <p:cNvGrpSpPr/>
                  <p:nvPr/>
                </p:nvGrpSpPr>
                <p:grpSpPr>
                  <a:xfrm>
                    <a:off x="6855026" y="4878139"/>
                    <a:ext cx="824994" cy="299629"/>
                    <a:chOff x="6469024" y="3062111"/>
                    <a:chExt cx="598285" cy="299629"/>
                  </a:xfrm>
                </p:grpSpPr>
                <p:cxnSp>
                  <p:nvCxnSpPr>
                    <p:cNvPr id="1476" name="Google Shape;1476;p4"/>
                    <p:cNvCxnSpPr/>
                    <p:nvPr/>
                  </p:nvCxnSpPr>
                  <p:spPr>
                    <a:xfrm>
                      <a:off x="6469024" y="3062111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FFC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477" name="Google Shape;1477;p4"/>
                    <p:cNvCxnSpPr/>
                    <p:nvPr/>
                  </p:nvCxnSpPr>
                  <p:spPr>
                    <a:xfrm>
                      <a:off x="6487978" y="3361740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FFC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478" name="Google Shape;1478;p4"/>
                    <p:cNvCxnSpPr/>
                    <p:nvPr/>
                  </p:nvCxnSpPr>
                  <p:spPr>
                    <a:xfrm>
                      <a:off x="6480422" y="3161429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FFC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479" name="Google Shape;1479;p4"/>
                    <p:cNvCxnSpPr/>
                    <p:nvPr/>
                  </p:nvCxnSpPr>
                  <p:spPr>
                    <a:xfrm>
                      <a:off x="6487978" y="3253533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FFC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</p:grpSp>
            </p:grpSp>
            <p:cxnSp>
              <p:nvCxnSpPr>
                <p:cNvPr id="1480" name="Google Shape;1480;p4"/>
                <p:cNvCxnSpPr/>
                <p:nvPr/>
              </p:nvCxnSpPr>
              <p:spPr>
                <a:xfrm rot="10800000" flipH="1">
                  <a:off x="5029934" y="3759901"/>
                  <a:ext cx="2827604" cy="31226"/>
                </a:xfrm>
                <a:prstGeom prst="straightConnector1">
                  <a:avLst/>
                </a:prstGeom>
                <a:solidFill>
                  <a:srgbClr val="00B0F0"/>
                </a:solidFill>
                <a:ln w="19050" cap="flat" cmpd="sng">
                  <a:solidFill>
                    <a:srgbClr val="FFC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sp>
              <p:nvSpPr>
                <p:cNvPr id="1481" name="Google Shape;1481;p4"/>
                <p:cNvSpPr/>
                <p:nvPr/>
              </p:nvSpPr>
              <p:spPr>
                <a:xfrm rot="5400000">
                  <a:off x="8456989" y="3438755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C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482" name="Google Shape;1482;p4"/>
                <p:cNvSpPr/>
                <p:nvPr/>
              </p:nvSpPr>
              <p:spPr>
                <a:xfrm rot="5400000">
                  <a:off x="8458465" y="3497425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C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483" name="Google Shape;1483;p4"/>
                <p:cNvSpPr/>
                <p:nvPr/>
              </p:nvSpPr>
              <p:spPr>
                <a:xfrm rot="5400000">
                  <a:off x="8456556" y="3554281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C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484" name="Google Shape;1484;p4"/>
                <p:cNvSpPr/>
                <p:nvPr/>
              </p:nvSpPr>
              <p:spPr>
                <a:xfrm rot="5400000">
                  <a:off x="8457296" y="3613036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C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485" name="Google Shape;1485;p4"/>
                <p:cNvSpPr/>
                <p:nvPr/>
              </p:nvSpPr>
              <p:spPr>
                <a:xfrm rot="5400000">
                  <a:off x="8457878" y="3668182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C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486" name="Google Shape;1486;p4"/>
                <p:cNvSpPr/>
                <p:nvPr/>
              </p:nvSpPr>
              <p:spPr>
                <a:xfrm rot="5400000">
                  <a:off x="5996322" y="3665331"/>
                  <a:ext cx="234699" cy="21253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C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grpSp>
              <p:nvGrpSpPr>
                <p:cNvPr id="1487" name="Google Shape;1487;p4"/>
                <p:cNvGrpSpPr/>
                <p:nvPr/>
              </p:nvGrpSpPr>
              <p:grpSpPr>
                <a:xfrm>
                  <a:off x="5467459" y="3624321"/>
                  <a:ext cx="301720" cy="295956"/>
                  <a:chOff x="3724509" y="3931826"/>
                  <a:chExt cx="427513" cy="391979"/>
                </a:xfrm>
              </p:grpSpPr>
              <p:sp>
                <p:nvSpPr>
                  <p:cNvPr id="1488" name="Google Shape;1488;p4"/>
                  <p:cNvSpPr/>
                  <p:nvPr/>
                </p:nvSpPr>
                <p:spPr>
                  <a:xfrm rot="10800000" flipH="1">
                    <a:off x="3724509" y="3931826"/>
                    <a:ext cx="427513" cy="391979"/>
                  </a:xfrm>
                  <a:prstGeom prst="rect">
                    <a:avLst/>
                  </a:prstGeom>
                  <a:solidFill>
                    <a:srgbClr val="FFC00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489" name="Google Shape;1489;p4"/>
                  <p:cNvCxnSpPr/>
                  <p:nvPr/>
                </p:nvCxnSpPr>
                <p:spPr>
                  <a:xfrm>
                    <a:off x="3784701" y="4028396"/>
                    <a:ext cx="89891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90" name="Google Shape;1490;p4"/>
                  <p:cNvCxnSpPr/>
                  <p:nvPr/>
                </p:nvCxnSpPr>
                <p:spPr>
                  <a:xfrm>
                    <a:off x="4011949" y="4028396"/>
                    <a:ext cx="100506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91" name="Google Shape;1491;p4"/>
                  <p:cNvCxnSpPr/>
                  <p:nvPr/>
                </p:nvCxnSpPr>
                <p:spPr>
                  <a:xfrm>
                    <a:off x="3874596" y="4028396"/>
                    <a:ext cx="74357" cy="199386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92" name="Google Shape;1492;p4"/>
                  <p:cNvCxnSpPr/>
                  <p:nvPr/>
                </p:nvCxnSpPr>
                <p:spPr>
                  <a:xfrm flipH="1">
                    <a:off x="3948953" y="4028396"/>
                    <a:ext cx="64073" cy="199386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1493" name="Google Shape;1493;p4"/>
                <p:cNvGrpSpPr/>
                <p:nvPr/>
              </p:nvGrpSpPr>
              <p:grpSpPr>
                <a:xfrm rot="10800000">
                  <a:off x="4900242" y="3633204"/>
                  <a:ext cx="301720" cy="295956"/>
                  <a:chOff x="3349333" y="3967487"/>
                  <a:chExt cx="301720" cy="295956"/>
                </a:xfrm>
              </p:grpSpPr>
              <p:sp>
                <p:nvSpPr>
                  <p:cNvPr id="1494" name="Google Shape;1494;p4"/>
                  <p:cNvSpPr/>
                  <p:nvPr/>
                </p:nvSpPr>
                <p:spPr>
                  <a:xfrm rot="10800000" flipH="1">
                    <a:off x="3349333" y="3967487"/>
                    <a:ext cx="301720" cy="295956"/>
                  </a:xfrm>
                  <a:prstGeom prst="rect">
                    <a:avLst/>
                  </a:prstGeom>
                  <a:solidFill>
                    <a:srgbClr val="FFC00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495" name="Google Shape;1495;p4"/>
                  <p:cNvCxnSpPr/>
                  <p:nvPr/>
                </p:nvCxnSpPr>
                <p:spPr>
                  <a:xfrm>
                    <a:off x="3391814" y="4040400"/>
                    <a:ext cx="63441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96" name="Google Shape;1496;p4"/>
                  <p:cNvCxnSpPr/>
                  <p:nvPr/>
                </p:nvCxnSpPr>
                <p:spPr>
                  <a:xfrm>
                    <a:off x="3552196" y="4040400"/>
                    <a:ext cx="70933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97" name="Google Shape;1497;p4"/>
                  <p:cNvCxnSpPr/>
                  <p:nvPr/>
                </p:nvCxnSpPr>
                <p:spPr>
                  <a:xfrm>
                    <a:off x="3455258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98" name="Google Shape;1498;p4"/>
                  <p:cNvCxnSpPr/>
                  <p:nvPr/>
                </p:nvCxnSpPr>
                <p:spPr>
                  <a:xfrm>
                    <a:off x="3552196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499" name="Google Shape;1499;p4"/>
                  <p:cNvCxnSpPr/>
                  <p:nvPr/>
                </p:nvCxnSpPr>
                <p:spPr>
                  <a:xfrm>
                    <a:off x="3455254" y="4178937"/>
                    <a:ext cx="91440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sp>
              <p:nvSpPr>
                <p:cNvPr id="1500" name="Google Shape;1500;p4"/>
                <p:cNvSpPr/>
                <p:nvPr/>
              </p:nvSpPr>
              <p:spPr>
                <a:xfrm rot="5400000">
                  <a:off x="7381189" y="3601806"/>
                  <a:ext cx="288440" cy="30512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C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grpSp>
              <p:nvGrpSpPr>
                <p:cNvPr id="1501" name="Google Shape;1501;p4"/>
                <p:cNvGrpSpPr/>
                <p:nvPr/>
              </p:nvGrpSpPr>
              <p:grpSpPr>
                <a:xfrm rot="10800000">
                  <a:off x="6883698" y="3615990"/>
                  <a:ext cx="301720" cy="295956"/>
                  <a:chOff x="3349333" y="3967487"/>
                  <a:chExt cx="301720" cy="295956"/>
                </a:xfrm>
              </p:grpSpPr>
              <p:sp>
                <p:nvSpPr>
                  <p:cNvPr id="1502" name="Google Shape;1502;p4"/>
                  <p:cNvSpPr/>
                  <p:nvPr/>
                </p:nvSpPr>
                <p:spPr>
                  <a:xfrm rot="10800000" flipH="1">
                    <a:off x="3349333" y="3967487"/>
                    <a:ext cx="301720" cy="295956"/>
                  </a:xfrm>
                  <a:prstGeom prst="rect">
                    <a:avLst/>
                  </a:prstGeom>
                  <a:solidFill>
                    <a:srgbClr val="FFC00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503" name="Google Shape;1503;p4"/>
                  <p:cNvCxnSpPr/>
                  <p:nvPr/>
                </p:nvCxnSpPr>
                <p:spPr>
                  <a:xfrm>
                    <a:off x="3391814" y="4040400"/>
                    <a:ext cx="63441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04" name="Google Shape;1504;p4"/>
                  <p:cNvCxnSpPr/>
                  <p:nvPr/>
                </p:nvCxnSpPr>
                <p:spPr>
                  <a:xfrm>
                    <a:off x="3552196" y="4040400"/>
                    <a:ext cx="70933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05" name="Google Shape;1505;p4"/>
                  <p:cNvCxnSpPr/>
                  <p:nvPr/>
                </p:nvCxnSpPr>
                <p:spPr>
                  <a:xfrm>
                    <a:off x="3455258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06" name="Google Shape;1506;p4"/>
                  <p:cNvCxnSpPr/>
                  <p:nvPr/>
                </p:nvCxnSpPr>
                <p:spPr>
                  <a:xfrm>
                    <a:off x="3552196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07" name="Google Shape;1507;p4"/>
                  <p:cNvCxnSpPr/>
                  <p:nvPr/>
                </p:nvCxnSpPr>
                <p:spPr>
                  <a:xfrm>
                    <a:off x="3455254" y="4178937"/>
                    <a:ext cx="91440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sp>
              <p:nvSpPr>
                <p:cNvPr id="1508" name="Google Shape;1508;p4"/>
                <p:cNvSpPr/>
                <p:nvPr/>
              </p:nvSpPr>
              <p:spPr>
                <a:xfrm rot="10800000">
                  <a:off x="4392755" y="3622051"/>
                  <a:ext cx="301720" cy="295956"/>
                </a:xfrm>
                <a:prstGeom prst="rect">
                  <a:avLst/>
                </a:prstGeom>
                <a:solidFill>
                  <a:srgbClr val="FFC000"/>
                </a:solidFill>
                <a:ln w="254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509" name="Google Shape;1509;p4"/>
                <p:cNvSpPr/>
                <p:nvPr/>
              </p:nvSpPr>
              <p:spPr>
                <a:xfrm>
                  <a:off x="4418710" y="3673097"/>
                  <a:ext cx="252294" cy="1733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0939" h="173341" extrusionOk="0">
                      <a:moveTo>
                        <a:pt x="0" y="72891"/>
                      </a:moveTo>
                      <a:cubicBezTo>
                        <a:pt x="36995" y="125348"/>
                        <a:pt x="73991" y="177805"/>
                        <a:pt x="92765" y="165657"/>
                      </a:cubicBezTo>
                      <a:cubicBezTo>
                        <a:pt x="111539" y="153509"/>
                        <a:pt x="101600" y="-1099"/>
                        <a:pt x="112643" y="5"/>
                      </a:cubicBezTo>
                      <a:cubicBezTo>
                        <a:pt x="123686" y="1109"/>
                        <a:pt x="133626" y="160135"/>
                        <a:pt x="159026" y="172283"/>
                      </a:cubicBezTo>
                      <a:cubicBezTo>
                        <a:pt x="184426" y="184431"/>
                        <a:pt x="226391" y="88352"/>
                        <a:pt x="265043" y="72891"/>
                      </a:cubicBezTo>
                      <a:cubicBezTo>
                        <a:pt x="303695" y="57430"/>
                        <a:pt x="364435" y="65161"/>
                        <a:pt x="390939" y="79518"/>
                      </a:cubicBezTo>
                    </a:path>
                  </a:pathLst>
                </a:custGeom>
                <a:solidFill>
                  <a:srgbClr val="FFC000"/>
                </a:solidFill>
                <a:ln w="1587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77777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grpSp>
              <p:nvGrpSpPr>
                <p:cNvPr id="1510" name="Google Shape;1510;p4"/>
                <p:cNvGrpSpPr/>
                <p:nvPr/>
              </p:nvGrpSpPr>
              <p:grpSpPr>
                <a:xfrm>
                  <a:off x="9128700" y="3543502"/>
                  <a:ext cx="438276" cy="432799"/>
                  <a:chOff x="4988455" y="5273327"/>
                  <a:chExt cx="438276" cy="298270"/>
                </a:xfrm>
              </p:grpSpPr>
              <p:sp>
                <p:nvSpPr>
                  <p:cNvPr id="1511" name="Google Shape;1511;p4"/>
                  <p:cNvSpPr/>
                  <p:nvPr/>
                </p:nvSpPr>
                <p:spPr>
                  <a:xfrm>
                    <a:off x="4999218" y="5273327"/>
                    <a:ext cx="427513" cy="298270"/>
                  </a:xfrm>
                  <a:prstGeom prst="rect">
                    <a:avLst/>
                  </a:prstGeom>
                  <a:solidFill>
                    <a:srgbClr val="FFC00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512" name="Google Shape;1512;p4"/>
                  <p:cNvCxnSpPr/>
                  <p:nvPr/>
                </p:nvCxnSpPr>
                <p:spPr>
                  <a:xfrm>
                    <a:off x="4988455" y="5330491"/>
                    <a:ext cx="438276" cy="91971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13" name="Google Shape;1513;p4"/>
                  <p:cNvCxnSpPr/>
                  <p:nvPr/>
                </p:nvCxnSpPr>
                <p:spPr>
                  <a:xfrm rot="10800000" flipH="1">
                    <a:off x="4988455" y="5422462"/>
                    <a:ext cx="438276" cy="66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14" name="Google Shape;1514;p4"/>
                  <p:cNvCxnSpPr/>
                  <p:nvPr/>
                </p:nvCxnSpPr>
                <p:spPr>
                  <a:xfrm rot="10800000" flipH="1">
                    <a:off x="4988455" y="5422462"/>
                    <a:ext cx="438276" cy="42031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15" name="Google Shape;1515;p4"/>
                  <p:cNvCxnSpPr/>
                  <p:nvPr/>
                </p:nvCxnSpPr>
                <p:spPr>
                  <a:xfrm rot="10800000" flipH="1">
                    <a:off x="4988455" y="5422462"/>
                    <a:ext cx="438276" cy="90407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16" name="Google Shape;1516;p4"/>
                  <p:cNvCxnSpPr/>
                  <p:nvPr/>
                </p:nvCxnSpPr>
                <p:spPr>
                  <a:xfrm>
                    <a:off x="4999989" y="5380495"/>
                    <a:ext cx="426742" cy="41967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1517" name="Google Shape;1517;p4"/>
                <p:cNvGrpSpPr/>
                <p:nvPr/>
              </p:nvGrpSpPr>
              <p:grpSpPr>
                <a:xfrm rot="10800000">
                  <a:off x="7857538" y="3543502"/>
                  <a:ext cx="438276" cy="432799"/>
                  <a:chOff x="4988455" y="5273327"/>
                  <a:chExt cx="438276" cy="298270"/>
                </a:xfrm>
              </p:grpSpPr>
              <p:sp>
                <p:nvSpPr>
                  <p:cNvPr id="1518" name="Google Shape;1518;p4"/>
                  <p:cNvSpPr/>
                  <p:nvPr/>
                </p:nvSpPr>
                <p:spPr>
                  <a:xfrm>
                    <a:off x="4999218" y="5273327"/>
                    <a:ext cx="427513" cy="298270"/>
                  </a:xfrm>
                  <a:prstGeom prst="rect">
                    <a:avLst/>
                  </a:prstGeom>
                  <a:solidFill>
                    <a:srgbClr val="FFC00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519" name="Google Shape;1519;p4"/>
                  <p:cNvCxnSpPr/>
                  <p:nvPr/>
                </p:nvCxnSpPr>
                <p:spPr>
                  <a:xfrm>
                    <a:off x="4988455" y="5330491"/>
                    <a:ext cx="438276" cy="91971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20" name="Google Shape;1520;p4"/>
                  <p:cNvCxnSpPr/>
                  <p:nvPr/>
                </p:nvCxnSpPr>
                <p:spPr>
                  <a:xfrm rot="10800000" flipH="1">
                    <a:off x="4988455" y="5422462"/>
                    <a:ext cx="438276" cy="66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21" name="Google Shape;1521;p4"/>
                  <p:cNvCxnSpPr/>
                  <p:nvPr/>
                </p:nvCxnSpPr>
                <p:spPr>
                  <a:xfrm rot="10800000" flipH="1">
                    <a:off x="4988455" y="5422462"/>
                    <a:ext cx="438276" cy="42031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22" name="Google Shape;1522;p4"/>
                  <p:cNvCxnSpPr/>
                  <p:nvPr/>
                </p:nvCxnSpPr>
                <p:spPr>
                  <a:xfrm rot="10800000" flipH="1">
                    <a:off x="4988455" y="5422462"/>
                    <a:ext cx="438276" cy="90407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23" name="Google Shape;1523;p4"/>
                  <p:cNvCxnSpPr/>
                  <p:nvPr/>
                </p:nvCxnSpPr>
                <p:spPr>
                  <a:xfrm>
                    <a:off x="4999989" y="5380495"/>
                    <a:ext cx="426742" cy="41967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1524" name="Google Shape;1524;p4"/>
                <p:cNvGrpSpPr/>
                <p:nvPr/>
              </p:nvGrpSpPr>
              <p:grpSpPr>
                <a:xfrm>
                  <a:off x="8079397" y="4405238"/>
                  <a:ext cx="633488" cy="230443"/>
                  <a:chOff x="6797180" y="4878139"/>
                  <a:chExt cx="985098" cy="389371"/>
                </a:xfrm>
              </p:grpSpPr>
              <p:cxnSp>
                <p:nvCxnSpPr>
                  <p:cNvPr id="1525" name="Google Shape;1525;p4"/>
                  <p:cNvCxnSpPr/>
                  <p:nvPr/>
                </p:nvCxnSpPr>
                <p:spPr>
                  <a:xfrm>
                    <a:off x="6983419" y="5267510"/>
                    <a:ext cx="798859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B05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grpSp>
                <p:nvGrpSpPr>
                  <p:cNvPr id="1526" name="Google Shape;1526;p4"/>
                  <p:cNvGrpSpPr/>
                  <p:nvPr/>
                </p:nvGrpSpPr>
                <p:grpSpPr>
                  <a:xfrm>
                    <a:off x="6797180" y="4878139"/>
                    <a:ext cx="882863" cy="299629"/>
                    <a:chOff x="6427059" y="3062111"/>
                    <a:chExt cx="640250" cy="299629"/>
                  </a:xfrm>
                </p:grpSpPr>
                <p:cxnSp>
                  <p:nvCxnSpPr>
                    <p:cNvPr id="1527" name="Google Shape;1527;p4"/>
                    <p:cNvCxnSpPr/>
                    <p:nvPr/>
                  </p:nvCxnSpPr>
                  <p:spPr>
                    <a:xfrm>
                      <a:off x="6427059" y="3062111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B05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528" name="Google Shape;1528;p4"/>
                    <p:cNvCxnSpPr/>
                    <p:nvPr/>
                  </p:nvCxnSpPr>
                  <p:spPr>
                    <a:xfrm>
                      <a:off x="6487978" y="3361740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B05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529" name="Google Shape;1529;p4"/>
                    <p:cNvCxnSpPr/>
                    <p:nvPr/>
                  </p:nvCxnSpPr>
                  <p:spPr>
                    <a:xfrm>
                      <a:off x="6432462" y="3161429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B05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530" name="Google Shape;1530;p4"/>
                    <p:cNvCxnSpPr/>
                    <p:nvPr/>
                  </p:nvCxnSpPr>
                  <p:spPr>
                    <a:xfrm>
                      <a:off x="6487978" y="3253533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B05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</p:grpSp>
            </p:grpSp>
            <p:grpSp>
              <p:nvGrpSpPr>
                <p:cNvPr id="1531" name="Google Shape;1531;p4"/>
                <p:cNvGrpSpPr/>
                <p:nvPr/>
              </p:nvGrpSpPr>
              <p:grpSpPr>
                <a:xfrm>
                  <a:off x="8638333" y="4405238"/>
                  <a:ext cx="585659" cy="230443"/>
                  <a:chOff x="6871560" y="4878139"/>
                  <a:chExt cx="910718" cy="389371"/>
                </a:xfrm>
              </p:grpSpPr>
              <p:cxnSp>
                <p:nvCxnSpPr>
                  <p:cNvPr id="1532" name="Google Shape;1532;p4"/>
                  <p:cNvCxnSpPr/>
                  <p:nvPr/>
                </p:nvCxnSpPr>
                <p:spPr>
                  <a:xfrm>
                    <a:off x="6983419" y="5267510"/>
                    <a:ext cx="798859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B05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grpSp>
                <p:nvGrpSpPr>
                  <p:cNvPr id="1533" name="Google Shape;1533;p4"/>
                  <p:cNvGrpSpPr/>
                  <p:nvPr/>
                </p:nvGrpSpPr>
                <p:grpSpPr>
                  <a:xfrm>
                    <a:off x="6871560" y="4878139"/>
                    <a:ext cx="814575" cy="299629"/>
                    <a:chOff x="6481013" y="3062111"/>
                    <a:chExt cx="590729" cy="299629"/>
                  </a:xfrm>
                </p:grpSpPr>
                <p:cxnSp>
                  <p:nvCxnSpPr>
                    <p:cNvPr id="1534" name="Google Shape;1534;p4"/>
                    <p:cNvCxnSpPr/>
                    <p:nvPr/>
                  </p:nvCxnSpPr>
                  <p:spPr>
                    <a:xfrm>
                      <a:off x="6481013" y="3062111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B05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535" name="Google Shape;1535;p4"/>
                    <p:cNvCxnSpPr/>
                    <p:nvPr/>
                  </p:nvCxnSpPr>
                  <p:spPr>
                    <a:xfrm>
                      <a:off x="6487978" y="3361740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B05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536" name="Google Shape;1536;p4"/>
                    <p:cNvCxnSpPr/>
                    <p:nvPr/>
                  </p:nvCxnSpPr>
                  <p:spPr>
                    <a:xfrm>
                      <a:off x="6492412" y="3161429"/>
                      <a:ext cx="579330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B05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  <p:cxnSp>
                  <p:nvCxnSpPr>
                    <p:cNvPr id="1537" name="Google Shape;1537;p4"/>
                    <p:cNvCxnSpPr/>
                    <p:nvPr/>
                  </p:nvCxnSpPr>
                  <p:spPr>
                    <a:xfrm>
                      <a:off x="6487978" y="3253533"/>
                      <a:ext cx="579331" cy="0"/>
                    </a:xfrm>
                    <a:prstGeom prst="straightConnector1">
                      <a:avLst/>
                    </a:prstGeom>
                    <a:noFill/>
                    <a:ln w="19050" cap="flat" cmpd="sng">
                      <a:solidFill>
                        <a:srgbClr val="00B05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</p:cxnSp>
              </p:grpSp>
            </p:grpSp>
            <p:cxnSp>
              <p:nvCxnSpPr>
                <p:cNvPr id="1538" name="Google Shape;1538;p4"/>
                <p:cNvCxnSpPr/>
                <p:nvPr/>
              </p:nvCxnSpPr>
              <p:spPr>
                <a:xfrm rot="10800000" flipH="1">
                  <a:off x="4295091" y="4521662"/>
                  <a:ext cx="3566031" cy="26467"/>
                </a:xfrm>
                <a:prstGeom prst="straightConnector1">
                  <a:avLst/>
                </a:prstGeom>
                <a:solidFill>
                  <a:srgbClr val="00B0F0"/>
                </a:solidFill>
                <a:ln w="19050" cap="flat" cmpd="sng">
                  <a:solidFill>
                    <a:srgbClr val="00B05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sp>
              <p:nvSpPr>
                <p:cNvPr id="1539" name="Google Shape;1539;p4"/>
                <p:cNvSpPr/>
                <p:nvPr/>
              </p:nvSpPr>
              <p:spPr>
                <a:xfrm rot="5400000">
                  <a:off x="8460573" y="4200516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00B05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540" name="Google Shape;1540;p4"/>
                <p:cNvSpPr/>
                <p:nvPr/>
              </p:nvSpPr>
              <p:spPr>
                <a:xfrm rot="5400000">
                  <a:off x="8462049" y="4259186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00B05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541" name="Google Shape;1541;p4"/>
                <p:cNvSpPr/>
                <p:nvPr/>
              </p:nvSpPr>
              <p:spPr>
                <a:xfrm rot="5400000">
                  <a:off x="8460140" y="4316042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00B05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542" name="Google Shape;1542;p4"/>
                <p:cNvSpPr/>
                <p:nvPr/>
              </p:nvSpPr>
              <p:spPr>
                <a:xfrm rot="5400000">
                  <a:off x="8460880" y="4374797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00B05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543" name="Google Shape;1543;p4"/>
                <p:cNvSpPr/>
                <p:nvPr/>
              </p:nvSpPr>
              <p:spPr>
                <a:xfrm rot="5400000">
                  <a:off x="8461462" y="4429943"/>
                  <a:ext cx="370144" cy="41148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00B05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544" name="Google Shape;1544;p4"/>
                <p:cNvSpPr/>
                <p:nvPr/>
              </p:nvSpPr>
              <p:spPr>
                <a:xfrm rot="5400000">
                  <a:off x="5999906" y="4427092"/>
                  <a:ext cx="234699" cy="21253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00B05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grpSp>
              <p:nvGrpSpPr>
                <p:cNvPr id="1545" name="Google Shape;1545;p4"/>
                <p:cNvGrpSpPr/>
                <p:nvPr/>
              </p:nvGrpSpPr>
              <p:grpSpPr>
                <a:xfrm>
                  <a:off x="5471043" y="4386082"/>
                  <a:ext cx="301720" cy="295956"/>
                  <a:chOff x="3724509" y="3931826"/>
                  <a:chExt cx="427513" cy="391979"/>
                </a:xfrm>
              </p:grpSpPr>
              <p:sp>
                <p:nvSpPr>
                  <p:cNvPr id="1546" name="Google Shape;1546;p4"/>
                  <p:cNvSpPr/>
                  <p:nvPr/>
                </p:nvSpPr>
                <p:spPr>
                  <a:xfrm rot="10800000" flipH="1">
                    <a:off x="3724509" y="3931826"/>
                    <a:ext cx="427513" cy="391979"/>
                  </a:xfrm>
                  <a:prstGeom prst="rect">
                    <a:avLst/>
                  </a:prstGeom>
                  <a:solidFill>
                    <a:srgbClr val="00B05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547" name="Google Shape;1547;p4"/>
                  <p:cNvCxnSpPr/>
                  <p:nvPr/>
                </p:nvCxnSpPr>
                <p:spPr>
                  <a:xfrm>
                    <a:off x="3784701" y="4028396"/>
                    <a:ext cx="89891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48" name="Google Shape;1548;p4"/>
                  <p:cNvCxnSpPr/>
                  <p:nvPr/>
                </p:nvCxnSpPr>
                <p:spPr>
                  <a:xfrm>
                    <a:off x="4011949" y="4028396"/>
                    <a:ext cx="100506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49" name="Google Shape;1549;p4"/>
                  <p:cNvCxnSpPr/>
                  <p:nvPr/>
                </p:nvCxnSpPr>
                <p:spPr>
                  <a:xfrm>
                    <a:off x="3874596" y="4028396"/>
                    <a:ext cx="74357" cy="199386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50" name="Google Shape;1550;p4"/>
                  <p:cNvCxnSpPr/>
                  <p:nvPr/>
                </p:nvCxnSpPr>
                <p:spPr>
                  <a:xfrm flipH="1">
                    <a:off x="3948953" y="4028396"/>
                    <a:ext cx="64073" cy="199386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1551" name="Google Shape;1551;p4"/>
                <p:cNvGrpSpPr/>
                <p:nvPr/>
              </p:nvGrpSpPr>
              <p:grpSpPr>
                <a:xfrm rot="10800000">
                  <a:off x="4903826" y="4394965"/>
                  <a:ext cx="301720" cy="295956"/>
                  <a:chOff x="3349333" y="3967487"/>
                  <a:chExt cx="301720" cy="295956"/>
                </a:xfrm>
              </p:grpSpPr>
              <p:sp>
                <p:nvSpPr>
                  <p:cNvPr id="1552" name="Google Shape;1552;p4"/>
                  <p:cNvSpPr/>
                  <p:nvPr/>
                </p:nvSpPr>
                <p:spPr>
                  <a:xfrm rot="10800000" flipH="1">
                    <a:off x="3349333" y="3967487"/>
                    <a:ext cx="301720" cy="295956"/>
                  </a:xfrm>
                  <a:prstGeom prst="rect">
                    <a:avLst/>
                  </a:prstGeom>
                  <a:solidFill>
                    <a:srgbClr val="00B05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553" name="Google Shape;1553;p4"/>
                  <p:cNvCxnSpPr/>
                  <p:nvPr/>
                </p:nvCxnSpPr>
                <p:spPr>
                  <a:xfrm>
                    <a:off x="3391814" y="4040400"/>
                    <a:ext cx="63441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54" name="Google Shape;1554;p4"/>
                  <p:cNvCxnSpPr/>
                  <p:nvPr/>
                </p:nvCxnSpPr>
                <p:spPr>
                  <a:xfrm>
                    <a:off x="3552196" y="4040400"/>
                    <a:ext cx="70933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55" name="Google Shape;1555;p4"/>
                  <p:cNvCxnSpPr/>
                  <p:nvPr/>
                </p:nvCxnSpPr>
                <p:spPr>
                  <a:xfrm>
                    <a:off x="3455258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56" name="Google Shape;1556;p4"/>
                  <p:cNvCxnSpPr/>
                  <p:nvPr/>
                </p:nvCxnSpPr>
                <p:spPr>
                  <a:xfrm>
                    <a:off x="3552196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57" name="Google Shape;1557;p4"/>
                  <p:cNvCxnSpPr/>
                  <p:nvPr/>
                </p:nvCxnSpPr>
                <p:spPr>
                  <a:xfrm>
                    <a:off x="3455254" y="4178937"/>
                    <a:ext cx="91440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sp>
              <p:nvSpPr>
                <p:cNvPr id="1558" name="Google Shape;1558;p4"/>
                <p:cNvSpPr/>
                <p:nvPr/>
              </p:nvSpPr>
              <p:spPr>
                <a:xfrm rot="5400000">
                  <a:off x="7384773" y="4363567"/>
                  <a:ext cx="288440" cy="30512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00B05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grpSp>
              <p:nvGrpSpPr>
                <p:cNvPr id="1559" name="Google Shape;1559;p4"/>
                <p:cNvGrpSpPr/>
                <p:nvPr/>
              </p:nvGrpSpPr>
              <p:grpSpPr>
                <a:xfrm rot="10800000">
                  <a:off x="6887282" y="4377751"/>
                  <a:ext cx="301720" cy="295956"/>
                  <a:chOff x="3349333" y="3967487"/>
                  <a:chExt cx="301720" cy="295956"/>
                </a:xfrm>
              </p:grpSpPr>
              <p:sp>
                <p:nvSpPr>
                  <p:cNvPr id="1560" name="Google Shape;1560;p4"/>
                  <p:cNvSpPr/>
                  <p:nvPr/>
                </p:nvSpPr>
                <p:spPr>
                  <a:xfrm rot="10800000" flipH="1">
                    <a:off x="3349333" y="3967487"/>
                    <a:ext cx="301720" cy="295956"/>
                  </a:xfrm>
                  <a:prstGeom prst="rect">
                    <a:avLst/>
                  </a:prstGeom>
                  <a:solidFill>
                    <a:srgbClr val="00B05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561" name="Google Shape;1561;p4"/>
                  <p:cNvCxnSpPr/>
                  <p:nvPr/>
                </p:nvCxnSpPr>
                <p:spPr>
                  <a:xfrm>
                    <a:off x="3391814" y="4040400"/>
                    <a:ext cx="63441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62" name="Google Shape;1562;p4"/>
                  <p:cNvCxnSpPr/>
                  <p:nvPr/>
                </p:nvCxnSpPr>
                <p:spPr>
                  <a:xfrm>
                    <a:off x="3552196" y="4040400"/>
                    <a:ext cx="70933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63" name="Google Shape;1563;p4"/>
                  <p:cNvCxnSpPr/>
                  <p:nvPr/>
                </p:nvCxnSpPr>
                <p:spPr>
                  <a:xfrm>
                    <a:off x="3455258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64" name="Google Shape;1564;p4"/>
                  <p:cNvCxnSpPr/>
                  <p:nvPr/>
                </p:nvCxnSpPr>
                <p:spPr>
                  <a:xfrm>
                    <a:off x="3552196" y="4040399"/>
                    <a:ext cx="0" cy="146304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65" name="Google Shape;1565;p4"/>
                  <p:cNvCxnSpPr/>
                  <p:nvPr/>
                </p:nvCxnSpPr>
                <p:spPr>
                  <a:xfrm>
                    <a:off x="3455254" y="4178937"/>
                    <a:ext cx="91440" cy="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sp>
              <p:nvSpPr>
                <p:cNvPr id="1566" name="Google Shape;1566;p4"/>
                <p:cNvSpPr/>
                <p:nvPr/>
              </p:nvSpPr>
              <p:spPr>
                <a:xfrm rot="10800000">
                  <a:off x="4396339" y="4383812"/>
                  <a:ext cx="301720" cy="295956"/>
                </a:xfrm>
                <a:prstGeom prst="rect">
                  <a:avLst/>
                </a:prstGeom>
                <a:solidFill>
                  <a:srgbClr val="00B050"/>
                </a:solidFill>
                <a:ln w="254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567" name="Google Shape;1567;p4"/>
                <p:cNvSpPr/>
                <p:nvPr/>
              </p:nvSpPr>
              <p:spPr>
                <a:xfrm>
                  <a:off x="4422294" y="4434858"/>
                  <a:ext cx="252294" cy="1733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0939" h="173341" extrusionOk="0">
                      <a:moveTo>
                        <a:pt x="0" y="72891"/>
                      </a:moveTo>
                      <a:cubicBezTo>
                        <a:pt x="36995" y="125348"/>
                        <a:pt x="73991" y="177805"/>
                        <a:pt x="92765" y="165657"/>
                      </a:cubicBezTo>
                      <a:cubicBezTo>
                        <a:pt x="111539" y="153509"/>
                        <a:pt x="101600" y="-1099"/>
                        <a:pt x="112643" y="5"/>
                      </a:cubicBezTo>
                      <a:cubicBezTo>
                        <a:pt x="123686" y="1109"/>
                        <a:pt x="133626" y="160135"/>
                        <a:pt x="159026" y="172283"/>
                      </a:cubicBezTo>
                      <a:cubicBezTo>
                        <a:pt x="184426" y="184431"/>
                        <a:pt x="226391" y="88352"/>
                        <a:pt x="265043" y="72891"/>
                      </a:cubicBezTo>
                      <a:cubicBezTo>
                        <a:pt x="303695" y="57430"/>
                        <a:pt x="364435" y="65161"/>
                        <a:pt x="390939" y="79518"/>
                      </a:cubicBezTo>
                    </a:path>
                  </a:pathLst>
                </a:custGeom>
                <a:solidFill>
                  <a:srgbClr val="00B050"/>
                </a:solidFill>
                <a:ln w="1587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77777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800"/>
                    <a:buFont typeface="Arial"/>
                    <a:buNone/>
                  </a:pPr>
                  <a:endParaRPr sz="18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  <p:grpSp>
              <p:nvGrpSpPr>
                <p:cNvPr id="1568" name="Google Shape;1568;p4"/>
                <p:cNvGrpSpPr/>
                <p:nvPr/>
              </p:nvGrpSpPr>
              <p:grpSpPr>
                <a:xfrm>
                  <a:off x="9132284" y="4305263"/>
                  <a:ext cx="438276" cy="432799"/>
                  <a:chOff x="4988455" y="5273327"/>
                  <a:chExt cx="438276" cy="298270"/>
                </a:xfrm>
              </p:grpSpPr>
              <p:sp>
                <p:nvSpPr>
                  <p:cNvPr id="1569" name="Google Shape;1569;p4"/>
                  <p:cNvSpPr/>
                  <p:nvPr/>
                </p:nvSpPr>
                <p:spPr>
                  <a:xfrm>
                    <a:off x="4999218" y="5273327"/>
                    <a:ext cx="427513" cy="298270"/>
                  </a:xfrm>
                  <a:prstGeom prst="rect">
                    <a:avLst/>
                  </a:prstGeom>
                  <a:solidFill>
                    <a:srgbClr val="00B05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570" name="Google Shape;1570;p4"/>
                  <p:cNvCxnSpPr/>
                  <p:nvPr/>
                </p:nvCxnSpPr>
                <p:spPr>
                  <a:xfrm>
                    <a:off x="4988455" y="5330491"/>
                    <a:ext cx="438276" cy="91971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71" name="Google Shape;1571;p4"/>
                  <p:cNvCxnSpPr/>
                  <p:nvPr/>
                </p:nvCxnSpPr>
                <p:spPr>
                  <a:xfrm rot="10800000" flipH="1">
                    <a:off x="4988455" y="5422462"/>
                    <a:ext cx="438276" cy="66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72" name="Google Shape;1572;p4"/>
                  <p:cNvCxnSpPr/>
                  <p:nvPr/>
                </p:nvCxnSpPr>
                <p:spPr>
                  <a:xfrm rot="10800000" flipH="1">
                    <a:off x="4988455" y="5422462"/>
                    <a:ext cx="438276" cy="42031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73" name="Google Shape;1573;p4"/>
                  <p:cNvCxnSpPr/>
                  <p:nvPr/>
                </p:nvCxnSpPr>
                <p:spPr>
                  <a:xfrm rot="10800000" flipH="1">
                    <a:off x="4988455" y="5422462"/>
                    <a:ext cx="438276" cy="90407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74" name="Google Shape;1574;p4"/>
                  <p:cNvCxnSpPr/>
                  <p:nvPr/>
                </p:nvCxnSpPr>
                <p:spPr>
                  <a:xfrm>
                    <a:off x="4999989" y="5380495"/>
                    <a:ext cx="426742" cy="41967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grpSp>
              <p:nvGrpSpPr>
                <p:cNvPr id="1575" name="Google Shape;1575;p4"/>
                <p:cNvGrpSpPr/>
                <p:nvPr/>
              </p:nvGrpSpPr>
              <p:grpSpPr>
                <a:xfrm rot="10800000">
                  <a:off x="7861122" y="4305263"/>
                  <a:ext cx="438276" cy="432799"/>
                  <a:chOff x="4988455" y="5273327"/>
                  <a:chExt cx="438276" cy="298270"/>
                </a:xfrm>
              </p:grpSpPr>
              <p:sp>
                <p:nvSpPr>
                  <p:cNvPr id="1576" name="Google Shape;1576;p4"/>
                  <p:cNvSpPr/>
                  <p:nvPr/>
                </p:nvSpPr>
                <p:spPr>
                  <a:xfrm>
                    <a:off x="4999218" y="5273327"/>
                    <a:ext cx="427513" cy="298270"/>
                  </a:xfrm>
                  <a:prstGeom prst="rect">
                    <a:avLst/>
                  </a:prstGeom>
                  <a:solidFill>
                    <a:srgbClr val="00B050"/>
                  </a:solidFill>
                  <a:ln w="2540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ctr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rgbClr val="000000"/>
                      </a:buClr>
                      <a:buSzPts val="1400"/>
                      <a:buFont typeface="Times New Roman"/>
                      <a:buNone/>
                    </a:pPr>
                    <a:endParaRPr sz="1400" b="0" i="0" u="none" strike="noStrike" cap="none">
                      <a:solidFill>
                        <a:srgbClr val="000000"/>
                      </a:solidFill>
                      <a:latin typeface="Libre Franklin"/>
                      <a:ea typeface="Libre Franklin"/>
                      <a:cs typeface="Libre Franklin"/>
                      <a:sym typeface="Libre Franklin"/>
                    </a:endParaRPr>
                  </a:p>
                </p:txBody>
              </p:sp>
              <p:cxnSp>
                <p:nvCxnSpPr>
                  <p:cNvPr id="1577" name="Google Shape;1577;p4"/>
                  <p:cNvCxnSpPr/>
                  <p:nvPr/>
                </p:nvCxnSpPr>
                <p:spPr>
                  <a:xfrm>
                    <a:off x="4988455" y="5330491"/>
                    <a:ext cx="438276" cy="91971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78" name="Google Shape;1578;p4"/>
                  <p:cNvCxnSpPr/>
                  <p:nvPr/>
                </p:nvCxnSpPr>
                <p:spPr>
                  <a:xfrm rot="10800000" flipH="1">
                    <a:off x="4988455" y="5422462"/>
                    <a:ext cx="438276" cy="660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79" name="Google Shape;1579;p4"/>
                  <p:cNvCxnSpPr/>
                  <p:nvPr/>
                </p:nvCxnSpPr>
                <p:spPr>
                  <a:xfrm rot="10800000" flipH="1">
                    <a:off x="4988455" y="5422462"/>
                    <a:ext cx="438276" cy="42031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80" name="Google Shape;1580;p4"/>
                  <p:cNvCxnSpPr/>
                  <p:nvPr/>
                </p:nvCxnSpPr>
                <p:spPr>
                  <a:xfrm rot="10800000" flipH="1">
                    <a:off x="4988455" y="5422462"/>
                    <a:ext cx="438276" cy="90407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  <p:cxnSp>
                <p:nvCxnSpPr>
                  <p:cNvPr id="1581" name="Google Shape;1581;p4"/>
                  <p:cNvCxnSpPr/>
                  <p:nvPr/>
                </p:nvCxnSpPr>
                <p:spPr>
                  <a:xfrm>
                    <a:off x="4999989" y="5380495"/>
                    <a:ext cx="426742" cy="41967"/>
                  </a:xfrm>
                  <a:prstGeom prst="straightConnector1">
                    <a:avLst/>
                  </a:prstGeom>
                  <a:noFill/>
                  <a:ln w="19050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</p:cxnSp>
            </p:grpSp>
            <p:cxnSp>
              <p:nvCxnSpPr>
                <p:cNvPr id="1582" name="Google Shape;1582;p4"/>
                <p:cNvCxnSpPr/>
                <p:nvPr/>
              </p:nvCxnSpPr>
              <p:spPr>
                <a:xfrm>
                  <a:off x="11462060" y="3630206"/>
                  <a:ext cx="632339" cy="0"/>
                </a:xfrm>
                <a:prstGeom prst="straightConnector1">
                  <a:avLst/>
                </a:prstGeom>
                <a:solidFill>
                  <a:srgbClr val="00B0F0"/>
                </a:solidFill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583" name="Google Shape;1583;p4"/>
                <p:cNvCxnSpPr/>
                <p:nvPr/>
              </p:nvCxnSpPr>
              <p:spPr>
                <a:xfrm flipH="1">
                  <a:off x="3841845" y="2960554"/>
                  <a:ext cx="236794" cy="720408"/>
                </a:xfrm>
                <a:prstGeom prst="straightConnector1">
                  <a:avLst/>
                </a:prstGeom>
                <a:solidFill>
                  <a:schemeClr val="lt1"/>
                </a:solidFill>
                <a:ln w="19050" cap="flat" cmpd="sng">
                  <a:solidFill>
                    <a:srgbClr val="C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584" name="Google Shape;1584;p4"/>
                <p:cNvCxnSpPr/>
                <p:nvPr/>
              </p:nvCxnSpPr>
              <p:spPr>
                <a:xfrm rot="10800000">
                  <a:off x="3832633" y="3858639"/>
                  <a:ext cx="249928" cy="689490"/>
                </a:xfrm>
                <a:prstGeom prst="straightConnector1">
                  <a:avLst/>
                </a:prstGeom>
                <a:solidFill>
                  <a:schemeClr val="lt1"/>
                </a:solidFill>
                <a:ln w="19050" cap="flat" cmpd="sng">
                  <a:solidFill>
                    <a:srgbClr val="00B05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585" name="Google Shape;1585;p4"/>
                <p:cNvCxnSpPr>
                  <a:stCxn id="1416" idx="3"/>
                </p:cNvCxnSpPr>
                <p:nvPr/>
              </p:nvCxnSpPr>
              <p:spPr>
                <a:xfrm>
                  <a:off x="9566976" y="2932638"/>
                  <a:ext cx="324900" cy="678600"/>
                </a:xfrm>
                <a:prstGeom prst="straightConnector1">
                  <a:avLst/>
                </a:prstGeom>
                <a:solidFill>
                  <a:schemeClr val="lt1"/>
                </a:solidFill>
                <a:ln w="19050" cap="flat" cmpd="sng">
                  <a:solidFill>
                    <a:srgbClr val="C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586" name="Google Shape;1586;p4"/>
                <p:cNvCxnSpPr/>
                <p:nvPr/>
              </p:nvCxnSpPr>
              <p:spPr>
                <a:xfrm rot="10800000" flipH="1">
                  <a:off x="9570560" y="3932899"/>
                  <a:ext cx="326765" cy="588764"/>
                </a:xfrm>
                <a:prstGeom prst="straightConnector1">
                  <a:avLst/>
                </a:prstGeom>
                <a:solidFill>
                  <a:schemeClr val="lt1"/>
                </a:solidFill>
                <a:ln w="19050" cap="flat" cmpd="sng">
                  <a:solidFill>
                    <a:srgbClr val="00B05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cxnSp>
              <p:nvCxnSpPr>
                <p:cNvPr id="1587" name="Google Shape;1587;p4"/>
                <p:cNvCxnSpPr/>
                <p:nvPr/>
              </p:nvCxnSpPr>
              <p:spPr>
                <a:xfrm rot="10800000">
                  <a:off x="3516983" y="3769570"/>
                  <a:ext cx="875772" cy="459"/>
                </a:xfrm>
                <a:prstGeom prst="straightConnector1">
                  <a:avLst/>
                </a:prstGeom>
                <a:solidFill>
                  <a:schemeClr val="lt1"/>
                </a:solidFill>
                <a:ln w="19050" cap="flat" cmpd="sng">
                  <a:solidFill>
                    <a:srgbClr val="FFC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sp>
              <p:nvSpPr>
                <p:cNvPr id="1588" name="Google Shape;1588;p4"/>
                <p:cNvSpPr/>
                <p:nvPr/>
              </p:nvSpPr>
              <p:spPr>
                <a:xfrm rot="5400000">
                  <a:off x="4067554" y="2854288"/>
                  <a:ext cx="234699" cy="21253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0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589" name="Google Shape;1589;p4"/>
                <p:cNvSpPr/>
                <p:nvPr/>
              </p:nvSpPr>
              <p:spPr>
                <a:xfrm rot="5400000">
                  <a:off x="4071476" y="4441863"/>
                  <a:ext cx="234699" cy="21253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00B05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590" name="Google Shape;1590;p4"/>
                <p:cNvSpPr/>
                <p:nvPr/>
              </p:nvSpPr>
              <p:spPr>
                <a:xfrm rot="5400000">
                  <a:off x="4067553" y="3663305"/>
                  <a:ext cx="234699" cy="212530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FFC000"/>
                </a:solidFill>
                <a:ln w="127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591" name="Google Shape;1591;p4"/>
                <p:cNvSpPr txBox="1"/>
                <p:nvPr/>
              </p:nvSpPr>
              <p:spPr>
                <a:xfrm>
                  <a:off x="6790359" y="2473196"/>
                  <a:ext cx="924802" cy="21028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7030A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2x - 3x</a:t>
                  </a:r>
                  <a:endParaRPr sz="1400" b="1" i="0" u="none" strike="noStrike" cap="none">
                    <a:solidFill>
                      <a:srgbClr val="7030A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92" name="Google Shape;1592;p4"/>
                <p:cNvSpPr/>
                <p:nvPr/>
              </p:nvSpPr>
              <p:spPr>
                <a:xfrm>
                  <a:off x="6838547" y="2709977"/>
                  <a:ext cx="888360" cy="2082497"/>
                </a:xfrm>
                <a:prstGeom prst="rect">
                  <a:avLst/>
                </a:prstGeom>
                <a:noFill/>
                <a:ln w="19050" cap="flat" cmpd="sng">
                  <a:solidFill>
                    <a:srgbClr val="7030A0"/>
                  </a:solidFill>
                  <a:prstDash val="dash"/>
                  <a:miter lim="8000"/>
                  <a:headEnd type="none" w="sm" len="sm"/>
                  <a:tailEnd type="none" w="sm" len="sm"/>
                </a:ln>
              </p:spPr>
              <p:txBody>
                <a:bodyPr spcFirstLastPara="1" wrap="square" lIns="30450" tIns="15225" rIns="30450" bIns="15225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355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cxnSp>
              <p:nvCxnSpPr>
                <p:cNvPr id="1593" name="Google Shape;1593;p4"/>
                <p:cNvCxnSpPr/>
                <p:nvPr/>
              </p:nvCxnSpPr>
              <p:spPr>
                <a:xfrm>
                  <a:off x="10584425" y="3784579"/>
                  <a:ext cx="427513" cy="0"/>
                </a:xfrm>
                <a:prstGeom prst="straightConnector1">
                  <a:avLst/>
                </a:prstGeom>
                <a:solidFill>
                  <a:srgbClr val="00B0F0"/>
                </a:solidFill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</p:cxnSp>
            <p:sp>
              <p:nvSpPr>
                <p:cNvPr id="1594" name="Google Shape;1594;p4"/>
                <p:cNvSpPr txBox="1"/>
                <p:nvPr/>
              </p:nvSpPr>
              <p:spPr>
                <a:xfrm>
                  <a:off x="-5495" y="3487939"/>
                  <a:ext cx="1377515" cy="21028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fs oscillator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95" name="Google Shape;1595;p4"/>
                <p:cNvSpPr txBox="1"/>
                <p:nvPr/>
              </p:nvSpPr>
              <p:spPr>
                <a:xfrm>
                  <a:off x="487795" y="4072271"/>
                  <a:ext cx="1377515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amp &amp; pha modulator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96" name="Google Shape;1596;p4"/>
                <p:cNvSpPr txBox="1"/>
                <p:nvPr/>
              </p:nvSpPr>
              <p:spPr>
                <a:xfrm>
                  <a:off x="1330073" y="3340795"/>
                  <a:ext cx="742143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Yb fiber amp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97" name="Google Shape;1597;p4"/>
                <p:cNvSpPr txBox="1"/>
                <p:nvPr/>
              </p:nvSpPr>
              <p:spPr>
                <a:xfrm>
                  <a:off x="2196762" y="3203907"/>
                  <a:ext cx="829029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nonlinear fiber amp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98" name="Google Shape;1598;p4"/>
                <p:cNvSpPr txBox="1"/>
                <p:nvPr/>
              </p:nvSpPr>
              <p:spPr>
                <a:xfrm>
                  <a:off x="1658604" y="4069874"/>
                  <a:ext cx="1057619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pulse compressor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599" name="Google Shape;1599;p4"/>
                <p:cNvSpPr txBox="1"/>
                <p:nvPr/>
              </p:nvSpPr>
              <p:spPr>
                <a:xfrm>
                  <a:off x="2865801" y="3961466"/>
                  <a:ext cx="1057619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pulse stretcher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00" name="Google Shape;1600;p4"/>
                <p:cNvSpPr txBox="1"/>
                <p:nvPr/>
              </p:nvSpPr>
              <p:spPr>
                <a:xfrm>
                  <a:off x="3266858" y="3145885"/>
                  <a:ext cx="771477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spectral splitting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01" name="Google Shape;1601;p4"/>
                <p:cNvSpPr txBox="1"/>
                <p:nvPr/>
              </p:nvSpPr>
              <p:spPr>
                <a:xfrm>
                  <a:off x="4237508" y="3160075"/>
                  <a:ext cx="660632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pulse shaper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02" name="Google Shape;1602;p4"/>
                <p:cNvSpPr txBox="1"/>
                <p:nvPr/>
              </p:nvSpPr>
              <p:spPr>
                <a:xfrm>
                  <a:off x="4807438" y="3926016"/>
                  <a:ext cx="882034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pulse modulator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03" name="Google Shape;1603;p4"/>
                <p:cNvSpPr txBox="1"/>
                <p:nvPr/>
              </p:nvSpPr>
              <p:spPr>
                <a:xfrm>
                  <a:off x="5337241" y="3180089"/>
                  <a:ext cx="660632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spectral filter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04" name="Google Shape;1604;p4"/>
                <p:cNvSpPr txBox="1"/>
                <p:nvPr/>
              </p:nvSpPr>
              <p:spPr>
                <a:xfrm>
                  <a:off x="6870565" y="3209675"/>
                  <a:ext cx="882034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pulse modulator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05" name="Google Shape;1605;p4"/>
                <p:cNvSpPr txBox="1"/>
                <p:nvPr/>
              </p:nvSpPr>
              <p:spPr>
                <a:xfrm>
                  <a:off x="7789068" y="3150655"/>
                  <a:ext cx="882034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beam splitter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06" name="Google Shape;1606;p4"/>
                <p:cNvSpPr txBox="1"/>
                <p:nvPr/>
              </p:nvSpPr>
              <p:spPr>
                <a:xfrm>
                  <a:off x="8085353" y="4846705"/>
                  <a:ext cx="1524030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Final fiber amps</a:t>
                  </a:r>
                  <a:endParaRPr/>
                </a:p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(&gt;250mJ total)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07" name="Google Shape;1607;p4"/>
                <p:cNvSpPr txBox="1"/>
                <p:nvPr/>
              </p:nvSpPr>
              <p:spPr>
                <a:xfrm>
                  <a:off x="8895991" y="3168842"/>
                  <a:ext cx="882034" cy="3898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beam combining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608" name="Google Shape;1608;p4"/>
                <p:cNvSpPr/>
                <p:nvPr/>
              </p:nvSpPr>
              <p:spPr>
                <a:xfrm rot="10800000" flipH="1">
                  <a:off x="6441703" y="2817731"/>
                  <a:ext cx="277779" cy="253633"/>
                </a:xfrm>
                <a:prstGeom prst="rect">
                  <a:avLst/>
                </a:prstGeom>
                <a:solidFill>
                  <a:srgbClr val="C00000"/>
                </a:solidFill>
                <a:ln w="254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609" name="Google Shape;1609;p4"/>
                <p:cNvSpPr txBox="1"/>
                <p:nvPr/>
              </p:nvSpPr>
              <p:spPr>
                <a:xfrm>
                  <a:off x="6454987" y="2851276"/>
                  <a:ext cx="264496" cy="17953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1400" b="0" i="0" u="none" strike="noStrike" cap="none">
                      <a:latin typeface="Arial"/>
                      <a:ea typeface="Arial"/>
                      <a:cs typeface="Arial"/>
                      <a:sym typeface="Arial"/>
                    </a:rPr>
                    <a:t> </a:t>
                  </a:r>
                  <a:endParaRPr/>
                </a:p>
              </p:txBody>
            </p:sp>
            <p:sp>
              <p:nvSpPr>
                <p:cNvPr id="1610" name="Google Shape;1610;p4"/>
                <p:cNvSpPr/>
                <p:nvPr/>
              </p:nvSpPr>
              <p:spPr>
                <a:xfrm rot="10800000" flipH="1">
                  <a:off x="6448901" y="3642849"/>
                  <a:ext cx="277779" cy="253633"/>
                </a:xfrm>
                <a:prstGeom prst="rect">
                  <a:avLst/>
                </a:prstGeom>
                <a:solidFill>
                  <a:srgbClr val="FFC000"/>
                </a:solidFill>
                <a:ln w="25400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611" name="Google Shape;1611;p4"/>
                <p:cNvSpPr txBox="1"/>
                <p:nvPr/>
              </p:nvSpPr>
              <p:spPr>
                <a:xfrm>
                  <a:off x="6462185" y="3676394"/>
                  <a:ext cx="264496" cy="17953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1400" b="0" i="0" u="none" strike="noStrike" cap="none">
                      <a:latin typeface="Arial"/>
                      <a:ea typeface="Arial"/>
                      <a:cs typeface="Arial"/>
                      <a:sym typeface="Arial"/>
                    </a:rPr>
                    <a:t> </a:t>
                  </a:r>
                  <a:endParaRPr/>
                </a:p>
              </p:txBody>
            </p:sp>
            <p:sp>
              <p:nvSpPr>
                <p:cNvPr id="1612" name="Google Shape;1612;p4"/>
                <p:cNvSpPr/>
                <p:nvPr/>
              </p:nvSpPr>
              <p:spPr>
                <a:xfrm rot="10800000" flipH="1">
                  <a:off x="6448901" y="4400231"/>
                  <a:ext cx="277779" cy="253633"/>
                </a:xfrm>
                <a:prstGeom prst="rect">
                  <a:avLst/>
                </a:prstGeom>
                <a:solidFill>
                  <a:srgbClr val="00B050"/>
                </a:solidFill>
                <a:ln w="25400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Times New Roman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Libre Franklin"/>
                    <a:ea typeface="Libre Franklin"/>
                    <a:cs typeface="Libre Franklin"/>
                    <a:sym typeface="Libre Franklin"/>
                  </a:endParaRPr>
                </a:p>
              </p:txBody>
            </p:sp>
            <p:sp>
              <p:nvSpPr>
                <p:cNvPr id="1613" name="Google Shape;1613;p4"/>
                <p:cNvSpPr txBox="1"/>
                <p:nvPr/>
              </p:nvSpPr>
              <p:spPr>
                <a:xfrm>
                  <a:off x="6462185" y="4433776"/>
                  <a:ext cx="264496" cy="17953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en-US" sz="1400" b="0" i="0" u="none" strike="noStrike" cap="none">
                      <a:latin typeface="Arial"/>
                      <a:ea typeface="Arial"/>
                      <a:cs typeface="Arial"/>
                      <a:sym typeface="Arial"/>
                    </a:rPr>
                    <a:t> </a:t>
                  </a:r>
                  <a:endParaRPr/>
                </a:p>
              </p:txBody>
            </p:sp>
            <p:sp>
              <p:nvSpPr>
                <p:cNvPr id="1614" name="Google Shape;1614;p4"/>
                <p:cNvSpPr txBox="1"/>
                <p:nvPr/>
              </p:nvSpPr>
              <p:spPr>
                <a:xfrm>
                  <a:off x="6292757" y="3295114"/>
                  <a:ext cx="742143" cy="21028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30450" tIns="15225" rIns="30450" bIns="15225" anchor="t" anchorCtr="0">
                  <a:spAutoFit/>
                </a:bodyPr>
                <a:lstStyle/>
                <a:p>
                  <a:pPr marL="0" marR="0" lvl="0" indent="0" algn="l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155"/>
                    <a:buFont typeface="Arial"/>
                    <a:buNone/>
                  </a:pPr>
                  <a:r>
                    <a:rPr lang="en-US" sz="1400" b="1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phaser</a:t>
                  </a:r>
                  <a:endParaRPr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1615" name="Google Shape;1615;p4"/>
              <p:cNvSpPr txBox="1"/>
              <p:nvPr/>
            </p:nvSpPr>
            <p:spPr>
              <a:xfrm>
                <a:off x="3961287" y="3932820"/>
                <a:ext cx="742143" cy="3898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30450" tIns="15225" rIns="30450" bIns="15225" anchor="t" anchorCtr="0">
                <a:sp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155"/>
                  <a:buFont typeface="Arial"/>
                  <a:buNone/>
                </a:pPr>
                <a:r>
                  <a:rPr lang="en-US"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Yb fiber amp</a:t>
                </a:r>
                <a:endParaRPr sz="14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16" name="Google Shape;1616;p4"/>
              <p:cNvSpPr txBox="1"/>
              <p:nvPr/>
            </p:nvSpPr>
            <p:spPr>
              <a:xfrm>
                <a:off x="5512049" y="3926685"/>
                <a:ext cx="742143" cy="3898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30450" tIns="15225" rIns="30450" bIns="15225" anchor="t" anchorCtr="0">
                <a:spAutoFit/>
              </a:bodyPr>
              <a:lstStyle/>
              <a:p>
                <a:pPr marL="0" marR="0" lvl="0" indent="0" algn="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155"/>
                  <a:buFont typeface="Arial"/>
                  <a:buNone/>
                </a:pPr>
                <a:r>
                  <a:rPr lang="en-US"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fiber amp</a:t>
                </a:r>
                <a:endParaRPr sz="14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617" name="Google Shape;1617;p4"/>
              <p:cNvSpPr txBox="1"/>
              <p:nvPr/>
            </p:nvSpPr>
            <p:spPr>
              <a:xfrm>
                <a:off x="6986825" y="3921878"/>
                <a:ext cx="742143" cy="3898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30450" tIns="15225" rIns="30450" bIns="15225" anchor="t" anchorCtr="0">
                <a:spAutoFit/>
              </a:bodyPr>
              <a:lstStyle/>
              <a:p>
                <a:pPr marL="0" marR="0" lvl="0" indent="0" algn="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155"/>
                  <a:buFont typeface="Arial"/>
                  <a:buNone/>
                </a:pPr>
                <a:r>
                  <a:rPr lang="en-US" sz="1400" b="1" i="0" u="none" strike="noStrike" cap="none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fiber amp</a:t>
                </a:r>
                <a:endParaRPr sz="1400" b="1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pic>
          <p:nvPicPr>
            <p:cNvPr id="1618" name="Google Shape;1618;p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1009862" y="2139014"/>
              <a:ext cx="162135" cy="9788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19" name="Google Shape;1619;p4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9949036" y="2920521"/>
              <a:ext cx="629213" cy="20075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0" name="Google Shape;1620;p4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553420" y="2085514"/>
              <a:ext cx="618149" cy="5879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1" name="Google Shape;1621;p4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7604877" y="2419029"/>
              <a:ext cx="252661" cy="24423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2" name="Google Shape;1622;p4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9570533" y="2427531"/>
              <a:ext cx="252661" cy="24423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23" name="Google Shape;1623;p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9932" y="1335238"/>
            <a:ext cx="3018254" cy="1743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4" name="Google Shape;1624;p4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650694" y="1067327"/>
            <a:ext cx="1449828" cy="8231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9" name="Google Shape;1629;p13"/>
          <p:cNvSpPr txBox="1">
            <a:spLocks noGrp="1"/>
          </p:cNvSpPr>
          <p:nvPr>
            <p:ph type="body" idx="2"/>
          </p:nvPr>
        </p:nvSpPr>
        <p:spPr>
          <a:xfrm>
            <a:off x="0" y="120425"/>
            <a:ext cx="12145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US" sz="2700" dirty="0"/>
              <a:t>The 150mJ, 5kHz demonstrator is a fiber CPA system operating with </a:t>
            </a:r>
            <a:endParaRPr lang="en-US" sz="2700" dirty="0" smtClean="0"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US" sz="2700" dirty="0" smtClean="0"/>
              <a:t>full </a:t>
            </a:r>
            <a:r>
              <a:rPr lang="en-US" sz="2700" dirty="0"/>
              <a:t>bandwidth of </a:t>
            </a:r>
            <a:r>
              <a:rPr lang="en-US" sz="2700" dirty="0" err="1"/>
              <a:t>Yb:fiber</a:t>
            </a:r>
            <a:r>
              <a:rPr lang="en-US" sz="2700" dirty="0"/>
              <a:t> gain spectrum</a:t>
            </a:r>
            <a:endParaRPr sz="2700" dirty="0"/>
          </a:p>
        </p:txBody>
      </p:sp>
      <p:sp>
        <p:nvSpPr>
          <p:cNvPr id="1630" name="Google Shape;1630;p13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  <p:pic>
        <p:nvPicPr>
          <p:cNvPr id="1631" name="Google Shape;1631;p13"/>
          <p:cNvPicPr preferRelativeResize="0"/>
          <p:nvPr/>
        </p:nvPicPr>
        <p:blipFill rotWithShape="1"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1450" y="3247763"/>
            <a:ext cx="4415564" cy="254239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32" name="Google Shape;1632;p13"/>
          <p:cNvGrpSpPr/>
          <p:nvPr/>
        </p:nvGrpSpPr>
        <p:grpSpPr>
          <a:xfrm>
            <a:off x="0" y="3029202"/>
            <a:ext cx="3711450" cy="2281352"/>
            <a:chOff x="536006" y="4139543"/>
            <a:chExt cx="2740607" cy="1786614"/>
          </a:xfrm>
        </p:grpSpPr>
        <p:pic>
          <p:nvPicPr>
            <p:cNvPr id="1633" name="Google Shape;1633;p1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536006" y="4139543"/>
              <a:ext cx="2740607" cy="178661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34" name="Google Shape;1634;p13"/>
            <p:cNvSpPr txBox="1"/>
            <p:nvPr/>
          </p:nvSpPr>
          <p:spPr>
            <a:xfrm>
              <a:off x="966065" y="4244360"/>
              <a:ext cx="363439" cy="26433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635" name="Google Shape;1635;p13"/>
          <p:cNvGrpSpPr/>
          <p:nvPr/>
        </p:nvGrpSpPr>
        <p:grpSpPr>
          <a:xfrm>
            <a:off x="8436213" y="3500581"/>
            <a:ext cx="3755787" cy="2188372"/>
            <a:chOff x="7956181" y="4021390"/>
            <a:chExt cx="3546525" cy="2058490"/>
          </a:xfrm>
        </p:grpSpPr>
        <p:pic>
          <p:nvPicPr>
            <p:cNvPr id="1636" name="Google Shape;1636;p1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7956181" y="4021390"/>
              <a:ext cx="3546525" cy="20584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37" name="Google Shape;1637;p13"/>
            <p:cNvSpPr txBox="1"/>
            <p:nvPr/>
          </p:nvSpPr>
          <p:spPr>
            <a:xfrm>
              <a:off x="10990778" y="4194407"/>
              <a:ext cx="363439" cy="264338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638" name="Google Shape;1638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2904" y="1006393"/>
            <a:ext cx="9390138" cy="193433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39" name="Google Shape;1639;p13"/>
          <p:cNvCxnSpPr/>
          <p:nvPr/>
        </p:nvCxnSpPr>
        <p:spPr>
          <a:xfrm flipH="1" flipV="1">
            <a:off x="2321172" y="2239109"/>
            <a:ext cx="47380" cy="1008654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40" name="Google Shape;1640;p13"/>
          <p:cNvCxnSpPr/>
          <p:nvPr/>
        </p:nvCxnSpPr>
        <p:spPr>
          <a:xfrm flipH="1" flipV="1">
            <a:off x="5087864" y="2743435"/>
            <a:ext cx="714719" cy="757146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41" name="Google Shape;1641;p13"/>
          <p:cNvCxnSpPr/>
          <p:nvPr/>
        </p:nvCxnSpPr>
        <p:spPr>
          <a:xfrm flipH="1" flipV="1">
            <a:off x="6032622" y="2756059"/>
            <a:ext cx="3568652" cy="1262512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642" name="Google Shape;1642;p13"/>
          <p:cNvSpPr txBox="1"/>
          <p:nvPr/>
        </p:nvSpPr>
        <p:spPr>
          <a:xfrm>
            <a:off x="42127" y="5355982"/>
            <a:ext cx="366932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S</a:t>
            </a:r>
            <a:r>
              <a:rPr lang="en-US" sz="14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pectral </a:t>
            </a:r>
            <a: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broadening with a gain-managed nonlinear amplifier (GMNA)</a:t>
            </a:r>
            <a:endParaRPr dirty="0"/>
          </a:p>
        </p:txBody>
      </p:sp>
      <p:sp>
        <p:nvSpPr>
          <p:cNvPr id="1643" name="Google Shape;1643;p13"/>
          <p:cNvSpPr txBox="1"/>
          <p:nvPr/>
        </p:nvSpPr>
        <p:spPr>
          <a:xfrm>
            <a:off x="44838" y="6000549"/>
            <a:ext cx="11365706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75 nm gain bandwidth (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Yb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), &lt;40 fs FWHM duration, (quasi-square spectrum</a:t>
            </a:r>
            <a:r>
              <a:rPr lang="en-US" sz="16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</a:p>
          <a:p>
            <a:pPr marL="285750" lvl="0" indent="-285750">
              <a:buFont typeface="Arial" charset="0"/>
              <a:buChar char="•"/>
            </a:pPr>
            <a:r>
              <a:rPr lang="en-US" sz="1600" dirty="0"/>
              <a:t>3 spectral channels, 1020-1053 nm (A), 1049-1075 nm (B), 1070-1095 nm (C)</a:t>
            </a:r>
          </a:p>
          <a:p>
            <a:pPr marL="285750" lvl="0" indent="-285750">
              <a:buFont typeface="Arial" charset="0"/>
              <a:buChar char="•"/>
            </a:pPr>
            <a:r>
              <a:rPr lang="en-US" sz="1600" dirty="0" smtClean="0"/>
              <a:t>Programmable </a:t>
            </a:r>
            <a:r>
              <a:rPr lang="en-US" sz="1600" dirty="0"/>
              <a:t>pulse shapers spectrally synthesized to provide full band, high-res. s</a:t>
            </a:r>
            <a:r>
              <a:rPr lang="en-US" sz="1600" dirty="0" smtClean="0"/>
              <a:t>haping (spectral phase &amp; intensity)</a:t>
            </a:r>
            <a:endParaRPr lang="en-US" sz="1600" dirty="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Char char="•"/>
            </a:pP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5" name="Google Shape;1645;p13"/>
          <p:cNvSpPr txBox="1"/>
          <p:nvPr/>
        </p:nvSpPr>
        <p:spPr>
          <a:xfrm>
            <a:off x="3944278" y="5674939"/>
            <a:ext cx="4491935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Distributed spectral filtering to mitigate gain narrowing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6" name="Google Shape;1646;p13"/>
          <p:cNvSpPr txBox="1"/>
          <p:nvPr/>
        </p:nvSpPr>
        <p:spPr>
          <a:xfrm>
            <a:off x="8532556" y="5718998"/>
            <a:ext cx="370005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40µm photonic-crystal fiber pre-amplification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(1</a:t>
            </a:r>
            <a:r>
              <a:rPr lang="en-US" sz="1400" b="0" i="0" u="none" strike="noStrike" cap="none" baseline="30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</a:t>
            </a:r>
            <a: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stage)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7" name="Google Shape;1647;p13"/>
          <p:cNvSpPr/>
          <p:nvPr/>
        </p:nvSpPr>
        <p:spPr>
          <a:xfrm>
            <a:off x="6638348" y="1190630"/>
            <a:ext cx="433661" cy="1780140"/>
          </a:xfrm>
          <a:prstGeom prst="ellipse">
            <a:avLst/>
          </a:prstGeom>
          <a:solidFill>
            <a:srgbClr val="0432FF">
              <a:alpha val="33000"/>
            </a:srgbClr>
          </a:solidFill>
          <a:ln w="25400" cap="flat" cmpd="sng">
            <a:solidFill>
              <a:srgbClr val="0432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48" name="Google Shape;1648;p13"/>
          <p:cNvCxnSpPr/>
          <p:nvPr/>
        </p:nvCxnSpPr>
        <p:spPr>
          <a:xfrm flipH="1" flipV="1">
            <a:off x="6916366" y="2334638"/>
            <a:ext cx="1313236" cy="522181"/>
          </a:xfrm>
          <a:prstGeom prst="straightConnector1">
            <a:avLst/>
          </a:prstGeom>
          <a:noFill/>
          <a:ln w="19050" cap="flat" cmpd="sng">
            <a:solidFill>
              <a:srgbClr val="0432FF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649" name="Google Shape;1649;p13"/>
          <p:cNvSpPr txBox="1"/>
          <p:nvPr/>
        </p:nvSpPr>
        <p:spPr>
          <a:xfrm>
            <a:off x="8254285" y="2608991"/>
            <a:ext cx="381280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 dirty="0">
                <a:solidFill>
                  <a:srgbClr val="0432FF"/>
                </a:solidFill>
                <a:latin typeface="Arial"/>
                <a:ea typeface="Arial"/>
                <a:cs typeface="Arial"/>
                <a:sym typeface="Arial"/>
              </a:rPr>
              <a:t>Backbone component is the 85µm core, high energy fiber amplifier</a:t>
            </a:r>
            <a:endParaRPr sz="1600" b="0" i="0" u="none" strike="noStrike" cap="none" dirty="0">
              <a:solidFill>
                <a:srgbClr val="0432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" name="image2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01274" y="976437"/>
            <a:ext cx="2560093" cy="1052539"/>
          </a:xfrm>
          <a:prstGeom prst="rect">
            <a:avLst/>
          </a:prstGeom>
          <a:ln/>
        </p:spPr>
      </p:pic>
      <p:cxnSp>
        <p:nvCxnSpPr>
          <p:cNvPr id="27" name="Google Shape;1641;p13"/>
          <p:cNvCxnSpPr/>
          <p:nvPr/>
        </p:nvCxnSpPr>
        <p:spPr>
          <a:xfrm flipH="1">
            <a:off x="9194242" y="1396721"/>
            <a:ext cx="368800" cy="546597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33" name="Google Shape;1645;p13"/>
          <p:cNvSpPr txBox="1"/>
          <p:nvPr/>
        </p:nvSpPr>
        <p:spPr>
          <a:xfrm>
            <a:off x="9841060" y="1928808"/>
            <a:ext cx="222602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Out-of-plane MLD grating compressor design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982749"/>
            <a:ext cx="33281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smtClean="0">
                <a:solidFill>
                  <a:srgbClr val="222222"/>
                </a:solidFill>
                <a:latin typeface="Arial" charset="0"/>
              </a:rPr>
              <a:t>- M</a:t>
            </a:r>
            <a:r>
              <a:rPr lang="en-US" sz="1200" dirty="0">
                <a:solidFill>
                  <a:srgbClr val="222222"/>
                </a:solidFill>
                <a:latin typeface="Arial" charset="0"/>
              </a:rPr>
              <a:t>. </a:t>
            </a:r>
            <a:r>
              <a:rPr lang="en-US" sz="1200" dirty="0" err="1">
                <a:solidFill>
                  <a:srgbClr val="222222"/>
                </a:solidFill>
                <a:latin typeface="Arial" charset="0"/>
              </a:rPr>
              <a:t>Logantha</a:t>
            </a:r>
            <a:r>
              <a:rPr lang="en-US" sz="1200" dirty="0">
                <a:solidFill>
                  <a:srgbClr val="222222"/>
                </a:solidFill>
                <a:latin typeface="Arial" charset="0"/>
              </a:rPr>
              <a:t>, et al. </a:t>
            </a:r>
            <a:r>
              <a:rPr lang="en-US" sz="1200" i="1" dirty="0">
                <a:solidFill>
                  <a:srgbClr val="222222"/>
                </a:solidFill>
                <a:latin typeface="Arial" charset="0"/>
              </a:rPr>
              <a:t>CLEO 2026, </a:t>
            </a:r>
            <a:r>
              <a:rPr lang="en-US" sz="1200" dirty="0">
                <a:solidFill>
                  <a:srgbClr val="222222"/>
                </a:solidFill>
                <a:latin typeface="Arial" charset="0"/>
              </a:rPr>
              <a:t>pp. JTU-220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7" grpId="0" animBg="1"/>
      <p:bldP spid="16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5" name="Google Shape;1655;p14"/>
          <p:cNvSpPr txBox="1"/>
          <p:nvPr/>
        </p:nvSpPr>
        <p:spPr>
          <a:xfrm>
            <a:off x="12250" y="1089383"/>
            <a:ext cx="7783500" cy="31362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87350" marR="0" lvl="1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Today’s large-core fiber amplifiers: free-space pump light coupling</a:t>
            </a:r>
            <a:endParaRPr sz="1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7350" marR="0" lvl="1" indent="-2857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They need to be monolithically integrated and modularized for high energy systems (robust, compact, alignment-free, low-cost </a:t>
            </a:r>
            <a:r>
              <a:rPr lang="en-US" sz="18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Wingdings"/>
              </a:rPr>
              <a:t></a:t>
            </a:r>
            <a:r>
              <a:rPr lang="en-US" sz="18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scalable)</a:t>
            </a:r>
            <a:endParaRPr dirty="0"/>
          </a:p>
          <a:p>
            <a:pPr marL="387350" marR="0" lvl="1" indent="-2857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developed world’s largest-core (&gt;85µm) and highest energy (10mJ) monolithically integrated fiber amplifier (CCC-CPTEC)</a:t>
            </a:r>
            <a:endParaRPr sz="18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87350" marR="0" lvl="1" indent="-2857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Next step: Full monolithic integration for further scalability (~1cm transverse size of current module </a:t>
            </a:r>
            <a:r>
              <a:rPr lang="en-US" sz="1800" dirty="0" smtClean="0">
                <a:sym typeface="Wingdings"/>
              </a:rPr>
              <a:t></a:t>
            </a:r>
            <a:r>
              <a:rPr lang="en-US" sz="18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~1mm )</a:t>
            </a:r>
            <a:endParaRPr dirty="0"/>
          </a:p>
          <a:p>
            <a:pPr marL="387350" marR="0" lvl="1" indent="-171450" algn="l" rtl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6" name="Google Shape;1656;p14"/>
          <p:cNvSpPr txBox="1"/>
          <p:nvPr/>
        </p:nvSpPr>
        <p:spPr>
          <a:xfrm>
            <a:off x="0" y="91960"/>
            <a:ext cx="12192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Integrated large-core fiber amplifier modules are developed </a:t>
            </a:r>
            <a:endParaRPr lang="en-US" sz="2400" b="1" i="0" u="none" strike="noStrike" cap="none" dirty="0" smtClean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2400" b="1" i="0" u="none" strike="noStrike" cap="none" dirty="0" smtClean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– </a:t>
            </a:r>
            <a:r>
              <a:rPr lang="en-US" sz="2400" b="1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key for scaling to high energy systems</a:t>
            </a:r>
            <a:endParaRPr dirty="0"/>
          </a:p>
        </p:txBody>
      </p:sp>
      <p:pic>
        <p:nvPicPr>
          <p:cNvPr id="1657" name="Google Shape;1657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84495" y="6313553"/>
            <a:ext cx="1458277" cy="478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8" name="Google Shape;1658;p14"/>
          <p:cNvPicPr preferRelativeResize="0"/>
          <p:nvPr/>
        </p:nvPicPr>
        <p:blipFill rotWithShape="1">
          <a:blip r:embed="rId4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2771" y="6376895"/>
            <a:ext cx="1500571" cy="3978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9" name="Google Shape;1659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0611" y="6313553"/>
            <a:ext cx="640674" cy="4746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0" name="Google Shape;1660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98818" y="6313552"/>
            <a:ext cx="651791" cy="477437"/>
          </a:xfrm>
          <a:prstGeom prst="rect">
            <a:avLst/>
          </a:prstGeom>
          <a:noFill/>
          <a:ln>
            <a:noFill/>
          </a:ln>
        </p:spPr>
      </p:pic>
      <p:sp>
        <p:nvSpPr>
          <p:cNvPr id="1661" name="Google Shape;1661;p14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1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6</a:t>
            </a:fld>
            <a:endParaRPr>
              <a:solidFill>
                <a:srgbClr val="000000"/>
              </a:solidFill>
            </a:endParaRPr>
          </a:p>
        </p:txBody>
      </p:sp>
      <p:pic>
        <p:nvPicPr>
          <p:cNvPr id="1662" name="Google Shape;1662;p1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939720" y="2685920"/>
            <a:ext cx="3110824" cy="25183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3" name="Google Shape;1663;p1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206154" y="1089383"/>
            <a:ext cx="3844389" cy="1513633"/>
          </a:xfrm>
          <a:prstGeom prst="rect">
            <a:avLst/>
          </a:prstGeom>
          <a:noFill/>
          <a:ln>
            <a:noFill/>
          </a:ln>
        </p:spPr>
      </p:pic>
      <p:sp>
        <p:nvSpPr>
          <p:cNvPr id="1664" name="Google Shape;1664;p14"/>
          <p:cNvSpPr/>
          <p:nvPr/>
        </p:nvSpPr>
        <p:spPr>
          <a:xfrm>
            <a:off x="9137056" y="1228206"/>
            <a:ext cx="291348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Times New Roman"/>
              <a:buNone/>
            </a:pPr>
            <a:r>
              <a:rPr lang="en-US" sz="1400" b="0" i="0" u="none" strike="noStrike" cap="none">
                <a:solidFill>
                  <a:srgbClr val="FFFF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Thermally stable at high power</a:t>
            </a:r>
            <a:endParaRPr sz="1400" b="0" i="0" u="none" strike="noStrike" cap="none">
              <a:solidFill>
                <a:srgbClr val="FFFF00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665" name="Google Shape;1665;p14"/>
          <p:cNvSpPr txBox="1"/>
          <p:nvPr/>
        </p:nvSpPr>
        <p:spPr>
          <a:xfrm>
            <a:off x="5943600" y="6499654"/>
            <a:ext cx="4075155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 Chen, M. Chen, et al. </a:t>
            </a:r>
            <a:r>
              <a:rPr lang="en-US" sz="1400" b="0" i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CLEO 2026</a:t>
            </a:r>
            <a:r>
              <a:rPr lang="en-US" sz="1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pp. SM4H-4.</a:t>
            </a:r>
            <a:endParaRPr dirty="0"/>
          </a:p>
        </p:txBody>
      </p:sp>
      <p:pic>
        <p:nvPicPr>
          <p:cNvPr id="1666" name="Google Shape;1666;p14" title="Screenshot 2026-07-24 at 6.29.01 AM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97776" y="3946351"/>
            <a:ext cx="5218609" cy="212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7" name="Google Shape;1667;p14" title="Screenshot 2026-07-24 at 6.27.56 AM.pn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316375" y="3569075"/>
            <a:ext cx="3471925" cy="2494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2" name="Google Shape;1672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074253" y="4959157"/>
            <a:ext cx="2778132" cy="1527092"/>
          </a:xfrm>
          <a:prstGeom prst="rect">
            <a:avLst/>
          </a:prstGeom>
          <a:noFill/>
          <a:ln>
            <a:noFill/>
          </a:ln>
        </p:spPr>
      </p:pic>
      <p:sp>
        <p:nvSpPr>
          <p:cNvPr id="1673" name="Google Shape;1673;p15"/>
          <p:cNvSpPr txBox="1">
            <a:spLocks noGrp="1"/>
          </p:cNvSpPr>
          <p:nvPr>
            <p:ph type="body" idx="2"/>
          </p:nvPr>
        </p:nvSpPr>
        <p:spPr>
          <a:xfrm>
            <a:off x="0" y="120425"/>
            <a:ext cx="12145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US" sz="2400" dirty="0"/>
              <a:t>85µm core integrated fiber amplifier tested for final amplification; </a:t>
            </a:r>
            <a:endParaRPr dirty="0"/>
          </a:p>
          <a:p>
            <a:pPr marL="0" lvl="0" indent="0">
              <a:spcBef>
                <a:spcPts val="0"/>
              </a:spcBef>
              <a:buClr>
                <a:schemeClr val="dk1"/>
              </a:buClr>
              <a:buSzPts val="2200"/>
            </a:pPr>
            <a:r>
              <a:rPr lang="en-US" sz="2400" dirty="0"/>
              <a:t>Spatial diffractive beam combining </a:t>
            </a:r>
            <a:r>
              <a:rPr lang="en-US" sz="2400" dirty="0" smtClean="0"/>
              <a:t>in </a:t>
            </a:r>
            <a:r>
              <a:rPr lang="en-US" sz="2400" dirty="0"/>
              <a:t>progress</a:t>
            </a:r>
            <a:endParaRPr sz="2400" dirty="0"/>
          </a:p>
        </p:txBody>
      </p:sp>
      <p:sp>
        <p:nvSpPr>
          <p:cNvPr id="1674" name="Google Shape;1674;p15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pic>
        <p:nvPicPr>
          <p:cNvPr id="1675" name="Google Shape;1675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0840" y="1010384"/>
            <a:ext cx="9390138" cy="1934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6" name="Google Shape;1676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637371" y="1123539"/>
            <a:ext cx="2507829" cy="1370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7" name="Google Shape;1677;p15"/>
          <p:cNvPicPr preferRelativeResize="0"/>
          <p:nvPr/>
        </p:nvPicPr>
        <p:blipFill rotWithShape="1">
          <a:blip r:embed="rId6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86606" y="3024094"/>
            <a:ext cx="3030683" cy="1855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9" name="Google Shape;1679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437043" y="3127129"/>
            <a:ext cx="2839888" cy="2043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0" name="Google Shape;1680;p1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172236" y="3338170"/>
            <a:ext cx="2286000" cy="731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1" name="Google Shape;1681;p1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172236" y="4101863"/>
            <a:ext cx="2286000" cy="73152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82" name="Google Shape;1682;p15"/>
          <p:cNvCxnSpPr/>
          <p:nvPr/>
        </p:nvCxnSpPr>
        <p:spPr>
          <a:xfrm flipH="1">
            <a:off x="6056416" y="2793012"/>
            <a:ext cx="690151" cy="545158"/>
          </a:xfrm>
          <a:prstGeom prst="straightConnector1">
            <a:avLst/>
          </a:prstGeom>
          <a:noFill/>
          <a:ln w="9525" cap="flat" cmpd="sng">
            <a:solidFill>
              <a:srgbClr val="0432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83" name="Google Shape;1683;p15"/>
          <p:cNvCxnSpPr/>
          <p:nvPr/>
        </p:nvCxnSpPr>
        <p:spPr>
          <a:xfrm>
            <a:off x="7421205" y="2781759"/>
            <a:ext cx="1711670" cy="556411"/>
          </a:xfrm>
          <a:prstGeom prst="straightConnector1">
            <a:avLst/>
          </a:prstGeom>
          <a:noFill/>
          <a:ln w="9525" cap="flat" cmpd="sng">
            <a:solidFill>
              <a:srgbClr val="0432FF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684" name="Google Shape;1684;p15"/>
          <p:cNvSpPr txBox="1"/>
          <p:nvPr/>
        </p:nvSpPr>
        <p:spPr>
          <a:xfrm rot="5400000">
            <a:off x="8817258" y="3777861"/>
            <a:ext cx="466794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…</a:t>
            </a:r>
            <a:endParaRPr sz="22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85" name="Google Shape;1685;p15"/>
          <p:cNvCxnSpPr/>
          <p:nvPr/>
        </p:nvCxnSpPr>
        <p:spPr>
          <a:xfrm rot="10800000" flipH="1">
            <a:off x="6345684" y="1506780"/>
            <a:ext cx="3251114" cy="987181"/>
          </a:xfrm>
          <a:prstGeom prst="straightConnector1">
            <a:avLst/>
          </a:prstGeom>
          <a:noFill/>
          <a:ln w="9525" cap="flat" cmpd="sng">
            <a:solidFill>
              <a:srgbClr val="0432FF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686" name="Google Shape;1686;p15"/>
          <p:cNvSpPr txBox="1"/>
          <p:nvPr/>
        </p:nvSpPr>
        <p:spPr>
          <a:xfrm>
            <a:off x="439742" y="6396151"/>
            <a:ext cx="829491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1" u="none" strike="noStrike" cap="none" dirty="0">
                <a:solidFill>
                  <a:srgbClr val="1A1D3D"/>
                </a:solidFill>
                <a:latin typeface="Arial"/>
                <a:ea typeface="Arial"/>
                <a:cs typeface="Arial"/>
                <a:sym typeface="Arial"/>
              </a:rPr>
              <a:t>-  T. Zhou, et al, Opt. Lett. (2017);	-  T. Zhou, et al. Opt. Lett. (2018);	-  R. Wilcox, US Patent (2019);</a:t>
            </a:r>
            <a:endParaRPr sz="1200"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1" u="none" strike="noStrike" cap="none" dirty="0">
                <a:solidFill>
                  <a:srgbClr val="1A1D3D"/>
                </a:solidFill>
                <a:latin typeface="Arial"/>
                <a:ea typeface="Arial"/>
                <a:cs typeface="Arial"/>
                <a:sym typeface="Arial"/>
              </a:rPr>
              <a:t>-  D. Wang, et al, Opt. Express (2021);  </a:t>
            </a:r>
            <a:r>
              <a:rPr lang="en-US" sz="1200" b="0" i="1" u="none" strike="noStrike" cap="none" dirty="0" smtClean="0">
                <a:solidFill>
                  <a:srgbClr val="1A1D3D"/>
                </a:solidFill>
                <a:latin typeface="Arial"/>
                <a:ea typeface="Arial"/>
                <a:cs typeface="Arial"/>
                <a:sym typeface="Arial"/>
              </a:rPr>
              <a:t>	-  </a:t>
            </a:r>
            <a:r>
              <a:rPr lang="en-US" sz="1200" b="0" i="1" u="none" strike="noStrike" cap="none" dirty="0">
                <a:solidFill>
                  <a:srgbClr val="1A1D3D"/>
                </a:solidFill>
                <a:latin typeface="Arial"/>
                <a:ea typeface="Arial"/>
                <a:cs typeface="Arial"/>
                <a:sym typeface="Arial"/>
              </a:rPr>
              <a:t>Q. Du, et al, Opt. Express (2021)</a:t>
            </a:r>
            <a:endParaRPr sz="1200" dirty="0"/>
          </a:p>
        </p:txBody>
      </p:sp>
      <p:pic>
        <p:nvPicPr>
          <p:cNvPr id="1687" name="Google Shape;1687;p1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00692" y="2919063"/>
            <a:ext cx="3215419" cy="2030033"/>
          </a:xfrm>
          <a:prstGeom prst="rect">
            <a:avLst/>
          </a:prstGeom>
          <a:noFill/>
          <a:ln>
            <a:noFill/>
          </a:ln>
        </p:spPr>
      </p:pic>
      <p:sp>
        <p:nvSpPr>
          <p:cNvPr id="1688" name="Google Shape;1688;p15"/>
          <p:cNvSpPr txBox="1"/>
          <p:nvPr/>
        </p:nvSpPr>
        <p:spPr>
          <a:xfrm>
            <a:off x="92920" y="4646965"/>
            <a:ext cx="3230962" cy="523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Times New Roman"/>
              <a:buNone/>
            </a:pPr>
            <a:r>
              <a:rPr lang="en-US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Modeling shows high energy is achievable in different spectral channels</a:t>
            </a:r>
            <a:endParaRPr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678" name="Google Shape;1678;p15"/>
          <p:cNvSpPr txBox="1"/>
          <p:nvPr/>
        </p:nvSpPr>
        <p:spPr>
          <a:xfrm>
            <a:off x="100692" y="5202318"/>
            <a:ext cx="8633962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developed novel diffractive pulse combining that can combine many ultrashort-pulse laser beams with two diffractive optical elements (DOE)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Previously combined eight 120-fs beams with maximum efficiency &gt;90%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9-beam, high power DOE combiner </a:t>
            </a:r>
            <a:r>
              <a:rPr lang="en-US" sz="16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 the 150 </a:t>
            </a:r>
            <a:r>
              <a:rPr lang="en-US" sz="16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mJ</a:t>
            </a:r>
            <a:r>
              <a:rPr lang="en-US" sz="16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demonstrator in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progress </a:t>
            </a:r>
            <a:endParaRPr dirty="0"/>
          </a:p>
          <a:p>
            <a:pPr marL="285750" marR="0" lvl="0" indent="-18415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3" name="Google Shape;1693;p16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Arial"/>
              <a:buNone/>
            </a:pPr>
            <a:fld id="{00000000-1234-1234-1234-123412341234}" type="slidenum">
              <a:rPr lang="en-US">
                <a:solidFill>
                  <a:srgbClr val="000000"/>
                </a:solidFill>
              </a:rPr>
              <a:t>8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1694" name="Google Shape;1694;p16"/>
          <p:cNvSpPr txBox="1">
            <a:spLocks noGrp="1"/>
          </p:cNvSpPr>
          <p:nvPr>
            <p:ph type="body" idx="2"/>
          </p:nvPr>
        </p:nvSpPr>
        <p:spPr>
          <a:xfrm>
            <a:off x="0" y="91960"/>
            <a:ext cx="12192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US" sz="2300" dirty="0"/>
              <a:t>Temporal coherent pulse stacking (CPS) enables extraction of full stored energy </a:t>
            </a:r>
            <a:endParaRPr lang="en-US" sz="2300" dirty="0" smtClean="0"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US" sz="2300" dirty="0" smtClean="0"/>
              <a:t>in </a:t>
            </a:r>
            <a:r>
              <a:rPr lang="en-US" sz="2300" dirty="0"/>
              <a:t>fiber; CPS accommodates ultrashort pulses &lt;50 fs   </a:t>
            </a:r>
            <a:endParaRPr sz="2300" dirty="0"/>
          </a:p>
        </p:txBody>
      </p:sp>
      <p:sp>
        <p:nvSpPr>
          <p:cNvPr id="1695" name="Google Shape;1695;p16"/>
          <p:cNvSpPr txBox="1"/>
          <p:nvPr/>
        </p:nvSpPr>
        <p:spPr>
          <a:xfrm>
            <a:off x="117320" y="3666866"/>
            <a:ext cx="462672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-"/>
            </a:pPr>
            <a:r>
              <a:rPr lang="en-US" sz="1400" b="0" i="1" u="none" strike="noStrike" cap="none">
                <a:solidFill>
                  <a:srgbClr val="1A1D3D"/>
                </a:solidFill>
                <a:latin typeface="Arial"/>
                <a:ea typeface="Arial"/>
                <a:cs typeface="Arial"/>
                <a:sym typeface="Arial"/>
              </a:rPr>
              <a:t>T. Zhou, et al. Opt. Express 23, 7442 (2015)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-"/>
            </a:pPr>
            <a:r>
              <a:rPr lang="en-US" sz="1400" b="0" i="1" u="none" strike="noStrike" cap="none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A. Rainville, et al. Optica 11.11 (2024)</a:t>
            </a:r>
            <a:endParaRPr/>
          </a:p>
        </p:txBody>
      </p:sp>
      <p:pic>
        <p:nvPicPr>
          <p:cNvPr id="1696" name="Google Shape;169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017755"/>
            <a:ext cx="2410813" cy="2129798"/>
          </a:xfrm>
          <a:prstGeom prst="rect">
            <a:avLst/>
          </a:prstGeom>
          <a:noFill/>
          <a:ln>
            <a:noFill/>
          </a:ln>
        </p:spPr>
      </p:pic>
      <p:sp>
        <p:nvSpPr>
          <p:cNvPr id="1697" name="Google Shape;1697;p16"/>
          <p:cNvSpPr txBox="1"/>
          <p:nvPr/>
        </p:nvSpPr>
        <p:spPr>
          <a:xfrm>
            <a:off x="2451394" y="1077491"/>
            <a:ext cx="3466801" cy="338554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rPr>
              <a:t>4+4 cavities to stack 81 pulses</a:t>
            </a:r>
            <a:endParaRPr/>
          </a:p>
        </p:txBody>
      </p:sp>
      <p:pic>
        <p:nvPicPr>
          <p:cNvPr id="1698" name="Google Shape;1698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95382" y="1595864"/>
            <a:ext cx="3568490" cy="20327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9" name="Google Shape;1699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711684" y="2983473"/>
            <a:ext cx="719419" cy="5764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0" name="Google Shape;1700;p16"/>
          <p:cNvPicPr preferRelativeResize="0"/>
          <p:nvPr/>
        </p:nvPicPr>
        <p:blipFill rotWithShape="1">
          <a:blip r:embed="rId6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51"/>
          <a:stretch/>
        </p:blipFill>
        <p:spPr>
          <a:xfrm>
            <a:off x="10690263" y="1019395"/>
            <a:ext cx="1444390" cy="5764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1" name="Google Shape;1701;p1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156597" y="3693257"/>
            <a:ext cx="4127173" cy="28723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2" name="Google Shape;1702;p16"/>
          <p:cNvPicPr preferRelativeResize="0"/>
          <p:nvPr/>
        </p:nvPicPr>
        <p:blipFill rotWithShape="1">
          <a:blip r:embed="rId8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37534" y="1077491"/>
            <a:ext cx="3807052" cy="2130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3" name="Google Shape;1703;p16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370268" y="3706386"/>
            <a:ext cx="3720616" cy="2637140"/>
          </a:xfrm>
          <a:prstGeom prst="rect">
            <a:avLst/>
          </a:prstGeom>
          <a:noFill/>
          <a:ln>
            <a:noFill/>
          </a:ln>
        </p:spPr>
      </p:pic>
      <p:sp>
        <p:nvSpPr>
          <p:cNvPr id="1704" name="Google Shape;1704;p16"/>
          <p:cNvSpPr/>
          <p:nvPr/>
        </p:nvSpPr>
        <p:spPr>
          <a:xfrm>
            <a:off x="7285171" y="6312244"/>
            <a:ext cx="466185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-"/>
            </a:pPr>
            <a:r>
              <a:rPr lang="en-US" sz="1400" b="0" i="1" u="none" strike="noStrike" cap="none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L. Cooper, et al. CLEO 2023, pp. SF1N.6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-"/>
            </a:pPr>
            <a:r>
              <a:rPr lang="en-US" sz="1400" b="0" i="1" u="none" strike="noStrike" cap="none">
                <a:solidFill>
                  <a:srgbClr val="222222"/>
                </a:solidFill>
                <a:latin typeface="Arial"/>
                <a:ea typeface="Arial"/>
                <a:cs typeface="Arial"/>
                <a:sym typeface="Arial"/>
              </a:rPr>
              <a:t>T. Zhou, et al. Photonics West 2024, pp. PC1286503</a:t>
            </a:r>
            <a:endParaRPr sz="1400" b="0" i="1" u="none" strike="noStrike" cap="none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05" name="Google Shape;1705;p16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0877890" y="2044638"/>
            <a:ext cx="1069135" cy="1075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6" name="Google Shape;1706;p16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663821" y="4709399"/>
            <a:ext cx="2879846" cy="1551268"/>
          </a:xfrm>
          <a:prstGeom prst="rect">
            <a:avLst/>
          </a:prstGeom>
          <a:noFill/>
          <a:ln>
            <a:noFill/>
          </a:ln>
        </p:spPr>
      </p:pic>
      <p:sp>
        <p:nvSpPr>
          <p:cNvPr id="1707" name="Google Shape;1707;p16"/>
          <p:cNvSpPr txBox="1"/>
          <p:nvPr/>
        </p:nvSpPr>
        <p:spPr>
          <a:xfrm>
            <a:off x="175591" y="6273225"/>
            <a:ext cx="4213671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8-cavity, 81-pulse, broadband pulse stacker in progress at LBNL</a:t>
            </a: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8" name="Google Shape;1708;p16"/>
          <p:cNvSpPr txBox="1"/>
          <p:nvPr/>
        </p:nvSpPr>
        <p:spPr>
          <a:xfrm>
            <a:off x="6148441" y="3171464"/>
            <a:ext cx="6116335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Modeling &amp; experiment showed broad bandwidth (supporting as short as ~30 fs) can achieve excellent stacking with low dispersion optics </a:t>
            </a:r>
            <a:endParaRPr sz="15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3" name="Google Shape;1713;p17"/>
          <p:cNvSpPr txBox="1">
            <a:spLocks noGrp="1"/>
          </p:cNvSpPr>
          <p:nvPr>
            <p:ph type="body" idx="2"/>
          </p:nvPr>
        </p:nvSpPr>
        <p:spPr>
          <a:xfrm>
            <a:off x="0" y="120425"/>
            <a:ext cx="121452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US" sz="2400" dirty="0"/>
              <a:t>Concept of broadband spectral combining with pulse shaping proved; </a:t>
            </a:r>
            <a:endParaRPr dirty="0"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rPr lang="en-US" sz="2400" dirty="0"/>
              <a:t>Current work shows the approach works in the </a:t>
            </a:r>
            <a:r>
              <a:rPr lang="en-US" sz="2400" dirty="0" smtClean="0"/>
              <a:t>150 </a:t>
            </a:r>
            <a:r>
              <a:rPr lang="en-US" sz="2400" dirty="0" err="1" smtClean="0"/>
              <a:t>mJ</a:t>
            </a:r>
            <a:r>
              <a:rPr lang="en-US" sz="2400" dirty="0" smtClean="0"/>
              <a:t> </a:t>
            </a:r>
            <a:r>
              <a:rPr lang="en-US" sz="2400" dirty="0"/>
              <a:t>demonstrator</a:t>
            </a:r>
            <a:endParaRPr sz="2400" dirty="0"/>
          </a:p>
        </p:txBody>
      </p:sp>
      <p:sp>
        <p:nvSpPr>
          <p:cNvPr id="1714" name="Google Shape;1714;p17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pic>
        <p:nvPicPr>
          <p:cNvPr id="1715" name="Google Shape;1715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0143" y="4888147"/>
            <a:ext cx="9390138" cy="1934332"/>
          </a:xfrm>
          <a:prstGeom prst="rect">
            <a:avLst/>
          </a:prstGeom>
          <a:noFill/>
          <a:ln>
            <a:noFill/>
          </a:ln>
        </p:spPr>
      </p:pic>
      <p:sp>
        <p:nvSpPr>
          <p:cNvPr id="1716" name="Google Shape;1716;p17"/>
          <p:cNvSpPr/>
          <p:nvPr/>
        </p:nvSpPr>
        <p:spPr>
          <a:xfrm>
            <a:off x="5449107" y="4936332"/>
            <a:ext cx="2160480" cy="1886148"/>
          </a:xfrm>
          <a:prstGeom prst="rect">
            <a:avLst/>
          </a:prstGeom>
          <a:solidFill>
            <a:srgbClr val="7F7F7F">
              <a:alpha val="80000"/>
            </a:srgbClr>
          </a:solidFill>
          <a:ln w="9525" cap="flat" cmpd="sng">
            <a:solidFill>
              <a:srgbClr val="4561A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7" name="Google Shape;1717;p17"/>
          <p:cNvSpPr/>
          <p:nvPr/>
        </p:nvSpPr>
        <p:spPr>
          <a:xfrm>
            <a:off x="8227958" y="5441692"/>
            <a:ext cx="614855" cy="753602"/>
          </a:xfrm>
          <a:prstGeom prst="rect">
            <a:avLst/>
          </a:prstGeom>
          <a:solidFill>
            <a:srgbClr val="7F7F7F">
              <a:alpha val="80000"/>
            </a:srgbClr>
          </a:solidFill>
          <a:ln w="9525" cap="flat" cmpd="sng">
            <a:solidFill>
              <a:srgbClr val="4561A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8" name="Google Shape;1718;p17"/>
          <p:cNvSpPr/>
          <p:nvPr/>
        </p:nvSpPr>
        <p:spPr>
          <a:xfrm>
            <a:off x="7773666" y="6458334"/>
            <a:ext cx="4171602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lang="en-US" sz="1600" b="0" i="1" u="none" strike="noStrike" cap="none">
                <a:solidFill>
                  <a:srgbClr val="0432FF"/>
                </a:solidFill>
                <a:latin typeface="Arial"/>
                <a:ea typeface="Arial"/>
                <a:cs typeface="Arial"/>
                <a:sym typeface="Arial"/>
              </a:rPr>
              <a:t>In next presentation by </a:t>
            </a:r>
            <a:r>
              <a:rPr lang="en-US" sz="1600" b="0" i="1" u="none" strike="noStrike" cap="none" dirty="0" err="1">
                <a:solidFill>
                  <a:srgbClr val="0432FF"/>
                </a:solidFill>
                <a:latin typeface="Arial"/>
                <a:ea typeface="Arial"/>
                <a:cs typeface="Arial"/>
                <a:sym typeface="Arial"/>
              </a:rPr>
              <a:t>Mahek</a:t>
            </a:r>
            <a:r>
              <a:rPr lang="en-US" sz="1600" b="0" i="1" u="none" strike="noStrike" cap="none" dirty="0">
                <a:solidFill>
                  <a:srgbClr val="0432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1" u="none" strike="noStrike" cap="none" dirty="0" err="1">
                <a:solidFill>
                  <a:srgbClr val="0432FF"/>
                </a:solidFill>
                <a:latin typeface="Arial"/>
                <a:ea typeface="Arial"/>
                <a:cs typeface="Arial"/>
                <a:sym typeface="Arial"/>
              </a:rPr>
              <a:t>Logantha</a:t>
            </a:r>
            <a:endParaRPr sz="1600" b="0" i="1" u="none" strike="noStrike" cap="none" dirty="0">
              <a:solidFill>
                <a:srgbClr val="0432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9" name="Google Shape;1719;p17"/>
          <p:cNvSpPr txBox="1"/>
          <p:nvPr/>
        </p:nvSpPr>
        <p:spPr>
          <a:xfrm>
            <a:off x="139215" y="1025996"/>
            <a:ext cx="5431187" cy="1154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Times New Roman"/>
              <a:buNone/>
            </a:pPr>
            <a:r>
              <a:rPr lang="en-US" sz="1600" b="0" i="0" u="none" strike="noStrike" cap="none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Proof-of-principle demo (20dB gain, 20ps chirped pulse): Record short pulse (42fs) from fiber combination systems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Coherently-spectrally synthesized pulse shaping achieves full-band spectral control</a:t>
            </a: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20" name="Google Shape;1720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82866" y="987309"/>
            <a:ext cx="2948033" cy="2057637"/>
          </a:xfrm>
          <a:prstGeom prst="rect">
            <a:avLst/>
          </a:prstGeom>
          <a:noFill/>
          <a:ln>
            <a:noFill/>
          </a:ln>
        </p:spPr>
      </p:pic>
      <p:sp>
        <p:nvSpPr>
          <p:cNvPr id="1721" name="Google Shape;1721;p17"/>
          <p:cNvSpPr/>
          <p:nvPr/>
        </p:nvSpPr>
        <p:spPr>
          <a:xfrm>
            <a:off x="8535385" y="1441494"/>
            <a:ext cx="3178088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-"/>
            </a:pPr>
            <a:r>
              <a:rPr lang="en-US" sz="1400" b="0" i="1" u="none" strike="noStrike" cap="none">
                <a:solidFill>
                  <a:srgbClr val="1A1D3D"/>
                </a:solidFill>
                <a:latin typeface="Arial"/>
                <a:ea typeface="Arial"/>
                <a:cs typeface="Arial"/>
                <a:sym typeface="Arial"/>
              </a:rPr>
              <a:t>S. Chen, et al. Opt. Express 31, 12717 (2023)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-"/>
            </a:pPr>
            <a:r>
              <a:rPr lang="en-US" sz="1400" b="0" i="1" u="none" strike="noStrike" cap="none">
                <a:solidFill>
                  <a:srgbClr val="1A1D3D"/>
                </a:solidFill>
                <a:latin typeface="Arial"/>
                <a:ea typeface="Arial"/>
                <a:cs typeface="Arial"/>
                <a:sym typeface="Arial"/>
              </a:rPr>
              <a:t>T. Zhou, et al. US Patent (2025)</a:t>
            </a:r>
            <a:endParaRPr sz="1400" b="0" i="1" u="none" strike="noStrike" cap="none">
              <a:solidFill>
                <a:srgbClr val="1A1D3D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2" name="Google Shape;1722;p17"/>
          <p:cNvSpPr txBox="1"/>
          <p:nvPr/>
        </p:nvSpPr>
        <p:spPr>
          <a:xfrm>
            <a:off x="78568" y="3238595"/>
            <a:ext cx="5431187" cy="172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Times New Roman"/>
              <a:buNone/>
            </a:pPr>
            <a:r>
              <a:rPr lang="en-US" sz="1600" b="0" i="0" u="none" strike="noStrike" cap="none" dirty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Current work: Extend the approach in the </a:t>
            </a:r>
            <a:r>
              <a:rPr lang="en-US" sz="1600" b="0" i="0" u="none" strike="noStrike" cap="none" dirty="0" smtClean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150 </a:t>
            </a:r>
            <a:r>
              <a:rPr lang="en-US" sz="1600" b="0" i="0" u="none" strike="noStrike" cap="none" dirty="0" err="1" smtClean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mJ</a:t>
            </a:r>
            <a:r>
              <a:rPr lang="en-US" sz="1600" b="0" i="0" u="none" strike="noStrike" cap="none" dirty="0" smtClean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>
                <a:solidFill>
                  <a:srgbClr val="0070C0"/>
                </a:solidFill>
                <a:latin typeface="Arial"/>
                <a:ea typeface="Arial"/>
                <a:cs typeface="Arial"/>
                <a:sym typeface="Arial"/>
              </a:rPr>
              <a:t>demonstrator system (high gain/energy, high dispersion)</a:t>
            </a:r>
            <a:endParaRPr sz="1600" b="0" i="0" u="none" strike="noStrike" cap="none" dirty="0">
              <a:solidFill>
                <a:srgbClr val="0070C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0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First test: spectral combining before large-core fiber stages (</a:t>
            </a:r>
            <a:r>
              <a:rPr lang="en-US" sz="1600" b="0" i="0" u="none" strike="noStrike" cap="none" dirty="0" smtClean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80 dB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gain, </a:t>
            </a:r>
            <a:r>
              <a:rPr lang="en-US" sz="1600" b="0" i="0" u="none" strike="noStrike" cap="none" dirty="0" smtClean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800 </a:t>
            </a:r>
            <a:r>
              <a:rPr lang="en-US" sz="1600" b="0" i="0" u="none" strike="noStrike" cap="none" dirty="0" err="1" smtClean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ps</a:t>
            </a:r>
            <a:r>
              <a:rPr lang="en-US" sz="1600" b="0" i="0" u="none" strike="noStrike" cap="none" dirty="0" smtClean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chirped pulse), 2 channels</a:t>
            </a:r>
            <a:endParaRPr sz="1600" b="0" i="0" u="none" strike="noStrike" cap="none" dirty="0">
              <a:solidFill>
                <a:srgbClr val="000000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  <a:p>
            <a:pPr marL="285750" indent="-285750">
              <a:spcBef>
                <a:spcPts val="600"/>
              </a:spcBef>
              <a:buSzPts val="1600"/>
              <a:buFont typeface="Arial"/>
              <a:buChar char="•"/>
            </a:pPr>
            <a:r>
              <a:rPr lang="en-US" sz="1600" dirty="0">
                <a:latin typeface="Libre Franklin"/>
                <a:ea typeface="Libre Franklin"/>
                <a:cs typeface="Libre Franklin"/>
                <a:sym typeface="Libre Franklin"/>
              </a:rPr>
              <a:t>Achieved close to transform </a:t>
            </a:r>
            <a:r>
              <a:rPr lang="en-US" sz="1600" dirty="0" smtClean="0">
                <a:latin typeface="Libre Franklin"/>
                <a:ea typeface="Libre Franklin"/>
                <a:cs typeface="Libre Franklin"/>
                <a:sym typeface="Libre Franklin"/>
              </a:rPr>
              <a:t>limit (TL), </a:t>
            </a:r>
            <a:r>
              <a:rPr lang="en-US" sz="1600" dirty="0">
                <a:latin typeface="Libre Franklin"/>
                <a:ea typeface="Libre Franklin"/>
                <a:cs typeface="Libre Franklin"/>
                <a:sym typeface="Libre Franklin"/>
              </a:rPr>
              <a:t>combined &amp; compressed pulse</a:t>
            </a:r>
            <a:r>
              <a:rPr lang="en-US" sz="1600" dirty="0">
                <a:latin typeface="Libre Franklin"/>
                <a:ea typeface="Libre Franklin"/>
                <a:cs typeface="Libre Franklin"/>
              </a:rPr>
              <a:t> </a:t>
            </a:r>
            <a:r>
              <a:rPr lang="en-US" sz="1600" dirty="0" smtClean="0">
                <a:latin typeface="Libre Franklin"/>
                <a:ea typeface="Libre Franklin"/>
                <a:cs typeface="Libre Franklin"/>
              </a:rPr>
              <a:t>(</a:t>
            </a:r>
            <a:r>
              <a:rPr lang="en-US" sz="1600" dirty="0">
                <a:latin typeface="Libre Franklin"/>
                <a:ea typeface="Libre Franklin"/>
                <a:cs typeface="Libre Franklin"/>
              </a:rPr>
              <a:t>78fs vs 73 fs TL)</a:t>
            </a:r>
            <a:endParaRPr sz="1600" dirty="0">
              <a:latin typeface="Libre Franklin"/>
              <a:ea typeface="Libre Franklin"/>
              <a:cs typeface="Libre Franklin"/>
            </a:endParaRPr>
          </a:p>
        </p:txBody>
      </p:sp>
      <p:pic>
        <p:nvPicPr>
          <p:cNvPr id="1723" name="Google Shape;1723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09180" y="3137894"/>
            <a:ext cx="3551964" cy="2288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4" name="Google Shape;1724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53082" y="3203172"/>
            <a:ext cx="2652950" cy="17331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9" name="Google Shape;1729;p18"/>
          <p:cNvSpPr txBox="1">
            <a:spLocks noGrp="1"/>
          </p:cNvSpPr>
          <p:nvPr>
            <p:ph type="body" idx="2"/>
          </p:nvPr>
        </p:nvSpPr>
        <p:spPr>
          <a:xfrm>
            <a:off x="0" y="91960"/>
            <a:ext cx="12192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rPr lang="en-US" sz="2400"/>
              <a:t>100-200 mJ, 1 kW fiber laser demonstrators are in progress: </a:t>
            </a:r>
            <a:br>
              <a:rPr lang="en-US" sz="2400"/>
            </a:br>
            <a:r>
              <a:rPr lang="en-US" sz="2400"/>
              <a:t>step-stones towards high energy and power</a:t>
            </a:r>
            <a:endParaRPr sz="2400"/>
          </a:p>
        </p:txBody>
      </p:sp>
      <p:sp>
        <p:nvSpPr>
          <p:cNvPr id="1730" name="Google Shape;1730;p18"/>
          <p:cNvSpPr txBox="1">
            <a:spLocks noGrp="1"/>
          </p:cNvSpPr>
          <p:nvPr>
            <p:ph type="sldNum" idx="12"/>
          </p:nvPr>
        </p:nvSpPr>
        <p:spPr>
          <a:xfrm>
            <a:off x="11555316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1731" name="Google Shape;1731;p18"/>
          <p:cNvSpPr txBox="1"/>
          <p:nvPr/>
        </p:nvSpPr>
        <p:spPr>
          <a:xfrm>
            <a:off x="107309" y="2813004"/>
            <a:ext cx="552534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12-Channel system has been built at UM:</a:t>
            </a:r>
            <a:endParaRPr sz="18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32" name="Google Shape;1732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95651" y="3480009"/>
            <a:ext cx="5493697" cy="3297791"/>
          </a:xfrm>
          <a:prstGeom prst="rect">
            <a:avLst/>
          </a:prstGeom>
          <a:noFill/>
          <a:ln>
            <a:noFill/>
          </a:ln>
        </p:spPr>
      </p:pic>
      <p:sp>
        <p:nvSpPr>
          <p:cNvPr id="1733" name="Google Shape;1733;p18"/>
          <p:cNvSpPr txBox="1"/>
          <p:nvPr/>
        </p:nvSpPr>
        <p:spPr>
          <a:xfrm>
            <a:off x="8501667" y="3249567"/>
            <a:ext cx="3732849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27-Channel system (3 spectral bands) in progress at LBNL:</a:t>
            </a:r>
            <a:endParaRPr/>
          </a:p>
        </p:txBody>
      </p:sp>
      <p:cxnSp>
        <p:nvCxnSpPr>
          <p:cNvPr id="1734" name="Google Shape;1734;p18"/>
          <p:cNvCxnSpPr/>
          <p:nvPr/>
        </p:nvCxnSpPr>
        <p:spPr>
          <a:xfrm>
            <a:off x="3788026" y="2594471"/>
            <a:ext cx="649" cy="26247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735" name="Google Shape;1735;p18"/>
          <p:cNvSpPr txBox="1"/>
          <p:nvPr/>
        </p:nvSpPr>
        <p:spPr>
          <a:xfrm>
            <a:off x="9102390" y="4136541"/>
            <a:ext cx="1568571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 spectral bands</a:t>
            </a:r>
            <a:endParaRPr sz="1600" b="1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36" name="Google Shape;1736;p18"/>
          <p:cNvCxnSpPr/>
          <p:nvPr/>
        </p:nvCxnSpPr>
        <p:spPr>
          <a:xfrm flipH="1">
            <a:off x="8473598" y="4410839"/>
            <a:ext cx="1293415" cy="475265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37" name="Google Shape;1737;p18"/>
          <p:cNvCxnSpPr/>
          <p:nvPr/>
        </p:nvCxnSpPr>
        <p:spPr>
          <a:xfrm flipH="1">
            <a:off x="9069154" y="4410839"/>
            <a:ext cx="697859" cy="445127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38" name="Google Shape;1738;p18"/>
          <p:cNvCxnSpPr/>
          <p:nvPr/>
        </p:nvCxnSpPr>
        <p:spPr>
          <a:xfrm flipH="1">
            <a:off x="9581274" y="4402719"/>
            <a:ext cx="185739" cy="420231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39" name="Google Shape;1739;p18"/>
          <p:cNvCxnSpPr/>
          <p:nvPr/>
        </p:nvCxnSpPr>
        <p:spPr>
          <a:xfrm>
            <a:off x="5556167" y="2595024"/>
            <a:ext cx="1178008" cy="954823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740" name="Google Shape;1740;p18"/>
          <p:cNvSpPr txBox="1"/>
          <p:nvPr/>
        </p:nvSpPr>
        <p:spPr>
          <a:xfrm>
            <a:off x="8284877" y="1706733"/>
            <a:ext cx="1142695" cy="1600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&lt;10 mJ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&gt;30fs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 kW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&gt;1 MHz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(beam shaping, full SNS stripping)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1" name="Google Shape;1741;p18"/>
          <p:cNvSpPr/>
          <p:nvPr/>
        </p:nvSpPr>
        <p:spPr>
          <a:xfrm>
            <a:off x="3556226" y="1004338"/>
            <a:ext cx="1096800" cy="457200"/>
          </a:xfrm>
          <a:prstGeom prst="rect">
            <a:avLst/>
          </a:prstGeom>
          <a:gradFill>
            <a:gsLst>
              <a:gs pos="0">
                <a:srgbClr val="4BACC6"/>
              </a:gs>
              <a:gs pos="100000">
                <a:srgbClr val="9BBB59"/>
              </a:gs>
            </a:gsLst>
            <a:lin ang="16200038" scaled="0"/>
          </a:gra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3333"/>
              </a:srgbClr>
            </a:outerShdw>
          </a:effectLst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DOE Stewardship</a:t>
            </a:r>
            <a:endParaRPr sz="1067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2" name="Google Shape;1742;p18"/>
          <p:cNvSpPr/>
          <p:nvPr/>
        </p:nvSpPr>
        <p:spPr>
          <a:xfrm>
            <a:off x="5511151" y="1004338"/>
            <a:ext cx="955500" cy="457200"/>
          </a:xfrm>
          <a:prstGeom prst="rect">
            <a:avLst/>
          </a:prstGeom>
          <a:gradFill>
            <a:gsLst>
              <a:gs pos="0">
                <a:srgbClr val="4BACC6"/>
              </a:gs>
              <a:gs pos="100000">
                <a:srgbClr val="9BBB59"/>
              </a:gs>
            </a:gsLst>
            <a:lin ang="16200038" scaled="0"/>
          </a:gra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3333"/>
              </a:srgbClr>
            </a:outerShdw>
          </a:effectLst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DOE ECRP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&amp; Moore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3" name="Google Shape;1743;p18"/>
          <p:cNvSpPr/>
          <p:nvPr/>
        </p:nvSpPr>
        <p:spPr>
          <a:xfrm>
            <a:off x="7759156" y="1019949"/>
            <a:ext cx="798000" cy="457200"/>
          </a:xfrm>
          <a:prstGeom prst="rect">
            <a:avLst/>
          </a:prstGeom>
          <a:solidFill>
            <a:srgbClr val="D2423A"/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3333"/>
              </a:srgbClr>
            </a:outerShdw>
          </a:effectLst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1" i="0" u="none" strike="noStrike" cap="non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10 kW Class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4" name="Google Shape;1744;p18"/>
          <p:cNvSpPr/>
          <p:nvPr/>
        </p:nvSpPr>
        <p:spPr>
          <a:xfrm>
            <a:off x="10029213" y="1009105"/>
            <a:ext cx="798000" cy="457200"/>
          </a:xfrm>
          <a:prstGeom prst="rect">
            <a:avLst/>
          </a:prstGeom>
          <a:solidFill>
            <a:srgbClr val="D2423A"/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3333"/>
              </a:srgbClr>
            </a:outerShdw>
          </a:effectLst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50 kW Class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745" name="Google Shape;1745;p18"/>
          <p:cNvCxnSpPr/>
          <p:nvPr/>
        </p:nvCxnSpPr>
        <p:spPr>
          <a:xfrm>
            <a:off x="3414099" y="1729066"/>
            <a:ext cx="8138160" cy="0"/>
          </a:xfrm>
          <a:prstGeom prst="straightConnector1">
            <a:avLst/>
          </a:prstGeom>
          <a:noFill/>
          <a:ln w="31750" cap="flat" cmpd="sng">
            <a:solidFill>
              <a:srgbClr val="000000"/>
            </a:solidFill>
            <a:prstDash val="solid"/>
            <a:round/>
            <a:headEnd type="none" w="sm" len="sm"/>
            <a:tailEnd type="triangle" w="med" len="med"/>
          </a:ln>
          <a:effectLst>
            <a:outerShdw blurRad="40000" dist="20000" dir="5400000" rotWithShape="0">
              <a:srgbClr val="000000">
                <a:alpha val="36078"/>
              </a:srgbClr>
            </a:outerShdw>
          </a:effectLst>
        </p:spPr>
      </p:cxnSp>
      <p:sp>
        <p:nvSpPr>
          <p:cNvPr id="1746" name="Google Shape;1746;p18"/>
          <p:cNvSpPr txBox="1"/>
          <p:nvPr/>
        </p:nvSpPr>
        <p:spPr>
          <a:xfrm>
            <a:off x="2731822" y="1712767"/>
            <a:ext cx="1659900" cy="944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Type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Energy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Duration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Power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Rep-rate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7" name="Google Shape;1747;p18"/>
          <p:cNvSpPr txBox="1"/>
          <p:nvPr/>
        </p:nvSpPr>
        <p:spPr>
          <a:xfrm>
            <a:off x="3433827" y="1712768"/>
            <a:ext cx="1659900" cy="944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Research (funded)</a:t>
            </a:r>
            <a:endParaRPr sz="1867" b="0" i="0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0.1 J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100 fs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 kW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 kHz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8" name="Google Shape;1748;p18"/>
          <p:cNvSpPr txBox="1"/>
          <p:nvPr/>
        </p:nvSpPr>
        <p:spPr>
          <a:xfrm>
            <a:off x="5235796" y="1703901"/>
            <a:ext cx="1866840" cy="944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Research (mostly funded)</a:t>
            </a:r>
            <a:endParaRPr sz="1867" b="0" i="0" u="none" strike="noStrike" cap="none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0.15 – 0.2 J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40 fs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 kW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 kHz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9" name="Google Shape;1749;p18"/>
          <p:cNvSpPr txBox="1"/>
          <p:nvPr/>
        </p:nvSpPr>
        <p:spPr>
          <a:xfrm>
            <a:off x="7502517" y="1713081"/>
            <a:ext cx="685622" cy="944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D2423A"/>
                </a:solidFill>
                <a:latin typeface="Arial"/>
                <a:ea typeface="Arial"/>
                <a:cs typeface="Arial"/>
                <a:sym typeface="Arial"/>
              </a:rPr>
              <a:t>Facility</a:t>
            </a:r>
            <a:endParaRPr sz="1867" b="0" i="0" u="none" strike="noStrike" cap="none">
              <a:solidFill>
                <a:srgbClr val="D2423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 J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30 fs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 kW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 kHz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0" name="Google Shape;1750;p18"/>
          <p:cNvSpPr txBox="1"/>
          <p:nvPr/>
        </p:nvSpPr>
        <p:spPr>
          <a:xfrm>
            <a:off x="9780381" y="1712769"/>
            <a:ext cx="807050" cy="9440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D2423A"/>
                </a:solidFill>
                <a:latin typeface="Arial"/>
                <a:ea typeface="Arial"/>
                <a:cs typeface="Arial"/>
                <a:sym typeface="Arial"/>
              </a:rPr>
              <a:t>Facility</a:t>
            </a:r>
            <a:endParaRPr sz="1867" b="0" i="0" u="none" strike="noStrike" cap="none">
              <a:solidFill>
                <a:srgbClr val="D2423A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 J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30fs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30 kW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 kHz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1" name="Google Shape;1751;p18"/>
          <p:cNvSpPr/>
          <p:nvPr/>
        </p:nvSpPr>
        <p:spPr>
          <a:xfrm>
            <a:off x="4671589" y="1168905"/>
            <a:ext cx="82296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92D050"/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3333"/>
              </a:srgbClr>
            </a:outerShdw>
          </a:effectLst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67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752" name="Google Shape;1752;p18"/>
          <p:cNvSpPr/>
          <p:nvPr/>
        </p:nvSpPr>
        <p:spPr>
          <a:xfrm>
            <a:off x="6477284" y="1172371"/>
            <a:ext cx="128016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9300"/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3333"/>
              </a:srgbClr>
            </a:outerShdw>
          </a:effectLst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67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753" name="Google Shape;1753;p18"/>
          <p:cNvSpPr/>
          <p:nvPr/>
        </p:nvSpPr>
        <p:spPr>
          <a:xfrm>
            <a:off x="8557156" y="1178179"/>
            <a:ext cx="146304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D2423A"/>
          </a:solidFill>
          <a:ln w="9525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3333"/>
              </a:srgbClr>
            </a:outerShdw>
          </a:effectLst>
        </p:spPr>
        <p:txBody>
          <a:bodyPr spcFirstLastPara="1" wrap="square" lIns="121900" tIns="60925" rIns="121900" bIns="609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67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754" name="Google Shape;1754;p18"/>
          <p:cNvSpPr txBox="1"/>
          <p:nvPr/>
        </p:nvSpPr>
        <p:spPr>
          <a:xfrm>
            <a:off x="6259869" y="1688869"/>
            <a:ext cx="1154648" cy="1272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&lt;2 mJ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&gt;50fs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 kW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&gt;1 MHz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(50% SNS stripping)</a:t>
            </a:r>
            <a:endParaRPr/>
          </a:p>
        </p:txBody>
      </p:sp>
      <p:sp>
        <p:nvSpPr>
          <p:cNvPr id="1755" name="Google Shape;1755;p18"/>
          <p:cNvSpPr txBox="1"/>
          <p:nvPr/>
        </p:nvSpPr>
        <p:spPr>
          <a:xfrm>
            <a:off x="10609813" y="1712767"/>
            <a:ext cx="1427159" cy="14367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&lt;60 mJ</a:t>
            </a: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&gt;30fs</a:t>
            </a:r>
            <a:endParaRPr sz="10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60 kW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&gt;1 MHz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(beam shaping, future high intensity facility stripping)</a:t>
            </a:r>
            <a:endParaRPr/>
          </a:p>
        </p:txBody>
      </p:sp>
      <p:sp>
        <p:nvSpPr>
          <p:cNvPr id="1756" name="Google Shape;1756;p18"/>
          <p:cNvSpPr txBox="1"/>
          <p:nvPr/>
        </p:nvSpPr>
        <p:spPr>
          <a:xfrm>
            <a:off x="5907199" y="2080469"/>
            <a:ext cx="466794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OR:</a:t>
            </a:r>
            <a:endParaRPr sz="12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7" name="Google Shape;1757;p18"/>
          <p:cNvSpPr txBox="1"/>
          <p:nvPr/>
        </p:nvSpPr>
        <p:spPr>
          <a:xfrm>
            <a:off x="7958252" y="2089649"/>
            <a:ext cx="466794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OR:</a:t>
            </a:r>
            <a:endParaRPr sz="12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8" name="Google Shape;1758;p18"/>
          <p:cNvSpPr txBox="1"/>
          <p:nvPr/>
        </p:nvSpPr>
        <p:spPr>
          <a:xfrm>
            <a:off x="10268309" y="2089649"/>
            <a:ext cx="466794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OR:</a:t>
            </a:r>
            <a:endParaRPr sz="12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9" name="Google Shape;1759;p18"/>
          <p:cNvSpPr txBox="1"/>
          <p:nvPr/>
        </p:nvSpPr>
        <p:spPr>
          <a:xfrm>
            <a:off x="11523188" y="1411915"/>
            <a:ext cx="49244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…</a:t>
            </a:r>
            <a:endParaRPr sz="24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0" name="Google Shape;1760;p18"/>
          <p:cNvSpPr txBox="1"/>
          <p:nvPr/>
        </p:nvSpPr>
        <p:spPr>
          <a:xfrm>
            <a:off x="6422536" y="1252488"/>
            <a:ext cx="1737483" cy="4923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25" rIns="121900" bIns="609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FF9300"/>
                </a:solidFill>
                <a:latin typeface="Arial"/>
                <a:ea typeface="Arial"/>
                <a:cs typeface="Arial"/>
                <a:sym typeface="Arial"/>
              </a:rPr>
              <a:t>System </a:t>
            </a:r>
            <a:endParaRPr sz="1200" b="1" i="0" u="none" strike="noStrike" cap="none">
              <a:solidFill>
                <a:srgbClr val="FF93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1" i="0" u="none" strike="noStrike" cap="none">
                <a:solidFill>
                  <a:srgbClr val="FF9300"/>
                </a:solidFill>
                <a:latin typeface="Arial"/>
                <a:ea typeface="Arial"/>
                <a:cs typeface="Arial"/>
                <a:sym typeface="Arial"/>
              </a:rPr>
              <a:t>engineering needed</a:t>
            </a:r>
            <a:endParaRPr sz="1867" b="0" i="0" u="none" strike="noStrike" cap="none">
              <a:solidFill>
                <a:srgbClr val="FF93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1" name="Google Shape;1761;p18"/>
          <p:cNvSpPr/>
          <p:nvPr/>
        </p:nvSpPr>
        <p:spPr>
          <a:xfrm>
            <a:off x="107309" y="3107617"/>
            <a:ext cx="459374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1" u="none" strike="noStrike" cap="none">
                <a:solidFill>
                  <a:srgbClr val="0432FF"/>
                </a:solidFill>
                <a:latin typeface="Arial"/>
                <a:ea typeface="Arial"/>
                <a:cs typeface="Arial"/>
                <a:sym typeface="Arial"/>
              </a:rPr>
              <a:t>- 2:50pm presentation by Christopher Pasquale</a:t>
            </a:r>
            <a:endParaRPr sz="1600" b="0" i="1" u="none" strike="noStrike" cap="none">
              <a:solidFill>
                <a:srgbClr val="0432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62" name="Google Shape;1762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49925" y="4220608"/>
            <a:ext cx="4332980" cy="25573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7" name="Google Shape;1767;p19"/>
          <p:cNvSpPr txBox="1">
            <a:spLocks noGrp="1"/>
          </p:cNvSpPr>
          <p:nvPr>
            <p:ph type="body" idx="2"/>
          </p:nvPr>
        </p:nvSpPr>
        <p:spPr>
          <a:xfrm>
            <a:off x="1817688" y="196622"/>
            <a:ext cx="8556600" cy="5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457200" lvl="0" indent="-22860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ct val="108108"/>
              <a:buNone/>
            </a:pPr>
            <a:r>
              <a:rPr lang="en-US" dirty="0" smtClean="0"/>
              <a:t>Summary</a:t>
            </a:r>
            <a:endParaRPr dirty="0"/>
          </a:p>
        </p:txBody>
      </p:sp>
      <p:sp>
        <p:nvSpPr>
          <p:cNvPr id="1768" name="Google Shape;1768;p19"/>
          <p:cNvSpPr txBox="1">
            <a:spLocks noGrp="1"/>
          </p:cNvSpPr>
          <p:nvPr>
            <p:ph type="sldNum" idx="12"/>
          </p:nvPr>
        </p:nvSpPr>
        <p:spPr>
          <a:xfrm>
            <a:off x="11512784" y="6486249"/>
            <a:ext cx="679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</a:pPr>
            <a:fld id="{00000000-1234-1234-1234-123412341234}" type="slidenum">
              <a:rPr lang="en-US">
                <a:solidFill>
                  <a:srgbClr val="FFFFFF"/>
                </a:solidFill>
              </a:rPr>
              <a:t>11</a:t>
            </a:fld>
            <a:endParaRPr>
              <a:solidFill>
                <a:srgbClr val="FFFFFF"/>
              </a:solidFill>
            </a:endParaRPr>
          </a:p>
        </p:txBody>
      </p:sp>
      <p:pic>
        <p:nvPicPr>
          <p:cNvPr id="1769" name="Google Shape;1769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10647" y="6353428"/>
            <a:ext cx="793649" cy="3423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0" name="Google Shape;1770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24787" y="6229801"/>
            <a:ext cx="640080" cy="512895"/>
          </a:xfrm>
          <a:prstGeom prst="rect">
            <a:avLst/>
          </a:prstGeom>
          <a:noFill/>
          <a:ln>
            <a:noFill/>
          </a:ln>
        </p:spPr>
      </p:pic>
      <p:sp>
        <p:nvSpPr>
          <p:cNvPr id="1771" name="Google Shape;1771;p19"/>
          <p:cNvSpPr/>
          <p:nvPr/>
        </p:nvSpPr>
        <p:spPr>
          <a:xfrm>
            <a:off x="355224" y="5406331"/>
            <a:ext cx="1168304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i="0" u="none" strike="noStrike" cap="none">
                <a:solidFill>
                  <a:srgbClr val="0070C0"/>
                </a:solidFill>
                <a:sym typeface="Arial"/>
              </a:rPr>
              <a:t>This work is supported by DOE Office of High Energy Physics, in</a:t>
            </a:r>
            <a:r>
              <a:rPr lang="en-US" sz="1800">
                <a:solidFill>
                  <a:srgbClr val="0070C0"/>
                </a:solidFill>
              </a:rPr>
              <a:t>cluding the Accelerator Stewardship program, and the </a:t>
            </a:r>
            <a:r>
              <a:rPr lang="en-US" sz="1800" i="0" u="none" strike="noStrike" cap="none">
                <a:solidFill>
                  <a:srgbClr val="0070C0"/>
                </a:solidFill>
                <a:sym typeface="Arial"/>
              </a:rPr>
              <a:t>Gordon and Betty Moore Foundation.</a:t>
            </a:r>
            <a:endParaRPr sz="1800" i="0" u="none" strike="noStrike" cap="none">
              <a:solidFill>
                <a:srgbClr val="0070C0"/>
              </a:solidFill>
              <a:sym typeface="Arial"/>
            </a:endParaRPr>
          </a:p>
        </p:txBody>
      </p:sp>
      <p:sp>
        <p:nvSpPr>
          <p:cNvPr id="1772" name="Google Shape;1772;p19"/>
          <p:cNvSpPr txBox="1"/>
          <p:nvPr/>
        </p:nvSpPr>
        <p:spPr>
          <a:xfrm>
            <a:off x="113100" y="1350213"/>
            <a:ext cx="12196200" cy="3622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kW+, kHz+, efficient 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lasers </a:t>
            </a:r>
            <a:r>
              <a:rPr lang="en-US" sz="18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needed 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new precision LPAs, light sources, and RF accelerator upgrades</a:t>
            </a:r>
            <a:endParaRPr dirty="0"/>
          </a:p>
          <a:p>
            <a:pPr marL="285750" marR="0" lvl="0" indent="-2857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LBNL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UM, and collaborators established </a:t>
            </a:r>
            <a:r>
              <a:rPr lang="en-US" sz="18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scalable fiber 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combining </a:t>
            </a:r>
            <a:r>
              <a:rPr lang="en-US" sz="18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architecture, up 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10 J, 100s </a:t>
            </a:r>
            <a:r>
              <a:rPr lang="en-US" sz="18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kW</a:t>
            </a:r>
            <a:endParaRPr dirty="0"/>
          </a:p>
          <a:p>
            <a:pPr marL="285750" marR="0" lvl="0" indent="-2857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150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mJ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40 fs, 5 kHz </a:t>
            </a:r>
            <a:r>
              <a:rPr lang="en-US" sz="18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fiber demonstrator 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in progress at LBNL, directly enabling kHz </a:t>
            </a:r>
            <a:r>
              <a:rPr lang="en-US" sz="1800" b="0" i="0" u="none" strike="noStrike" cap="none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LPA, scalable</a:t>
            </a:r>
            <a:endParaRPr dirty="0"/>
          </a:p>
          <a:p>
            <a:pPr marL="285750" marR="0" lvl="0" indent="-1714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dirty="0">
              <a:solidFill>
                <a:schemeClr val="dk1"/>
              </a:solidFill>
            </a:endParaRPr>
          </a:p>
          <a:p>
            <a:pPr marL="285750" marR="0" lvl="0" indent="-1714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714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dirty="0">
              <a:solidFill>
                <a:schemeClr val="dk1"/>
              </a:solidFill>
            </a:endParaRPr>
          </a:p>
          <a:p>
            <a:pPr marL="285750" marR="0" lvl="0" indent="-1714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100-200 </a:t>
            </a:r>
            <a:r>
              <a:rPr lang="en-US" sz="18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mJ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1 kW fiber laser demonstrators are in progress at UM (built) and LBNL: step-stones towards high energy and power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73" name="Google Shape;1773;p19"/>
          <p:cNvSpPr/>
          <p:nvPr/>
        </p:nvSpPr>
        <p:spPr>
          <a:xfrm>
            <a:off x="355224" y="2562943"/>
            <a:ext cx="11711951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-"/>
            </a:pPr>
            <a:r>
              <a:rPr lang="en-US" sz="17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Coherent combining in 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space, time, and spectrum: Simultaneous energy/power scaling and pulse duration reduction </a:t>
            </a:r>
            <a:endParaRPr sz="17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lvl="0" indent="-285750">
              <a:spcBef>
                <a:spcPts val="600"/>
              </a:spcBef>
              <a:buSzPts val="2000"/>
              <a:buFont typeface="Arial"/>
              <a:buChar char="-"/>
            </a:pPr>
            <a:r>
              <a:rPr lang="en-US" sz="17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Developed integrated 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large-core fiber </a:t>
            </a:r>
            <a:r>
              <a:rPr lang="en-US" sz="1700" dirty="0"/>
              <a:t>amplifier (scalability), 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tested 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record 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high energy (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 </a:t>
            </a:r>
            <a:r>
              <a:rPr lang="en-US" sz="1700" b="0" i="0" u="none" strike="noStrike" cap="none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mJ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-"/>
            </a:pPr>
            <a:r>
              <a:rPr lang="en-US" sz="1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Temporal 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&amp; 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Spatial 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combining tested broadband 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operation supporting 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demonstrator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-"/>
            </a:pPr>
            <a:r>
              <a:rPr lang="en-US" sz="1700" dirty="0"/>
              <a:t>S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pectral 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combining 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tested large bandwidth, dispersion, and gain; </a:t>
            </a:r>
            <a:r>
              <a:rPr lang="en-US" sz="1700" dirty="0"/>
              <a:t>V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alidated 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for </a:t>
            </a:r>
            <a:r>
              <a:rPr lang="en-US" sz="1700" b="0" i="0" u="none" strike="noStrike" cap="none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demonstrator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ATAP Blue Footer">
  <a:themeElements>
    <a:clrScheme name="Blue Warm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ATAP Blue Footer">
  <a:themeElements>
    <a:clrScheme name="Blue Warm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ATAP Blue Footer">
  <a:themeElements>
    <a:clrScheme name="Blue Warm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9_ATAP Blue Footer">
  <a:themeElements>
    <a:clrScheme name="ATAP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ATAP Blue Footer">
  <a:themeElements>
    <a:clrScheme name="Blue Warm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_ATAP Blue Footer">
  <a:themeElements>
    <a:clrScheme name="ATAP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8_ATAP Blue Footer">
  <a:themeElements>
    <a:clrScheme name="ATAP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0_ATAP Blue Footer">
  <a:themeElements>
    <a:clrScheme name="ATAP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11_ATAP Blue Footer">
  <a:themeElements>
    <a:clrScheme name="ATAP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2_ATAP Blue Footer">
  <a:themeElements>
    <a:clrScheme name="Blue Warm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_Office Theme">
  <a:themeElements>
    <a:clrScheme name="New colors 2020">
      <a:dk1>
        <a:srgbClr val="00269A"/>
      </a:dk1>
      <a:lt1>
        <a:srgbClr val="FFFFFF"/>
      </a:lt1>
      <a:dk2>
        <a:srgbClr val="000000"/>
      </a:dk2>
      <a:lt2>
        <a:srgbClr val="A5BAC9"/>
      </a:lt2>
      <a:accent1>
        <a:srgbClr val="BF5627"/>
      </a:accent1>
      <a:accent2>
        <a:srgbClr val="2E1A46"/>
      </a:accent2>
      <a:accent3>
        <a:srgbClr val="C2D500"/>
      </a:accent3>
      <a:accent4>
        <a:srgbClr val="0AB2E8"/>
      </a:accent4>
      <a:accent5>
        <a:srgbClr val="F0DF00"/>
      </a:accent5>
      <a:accent6>
        <a:srgbClr val="205A41"/>
      </a:accent6>
      <a:hlink>
        <a:srgbClr val="0AB2E8"/>
      </a:hlink>
      <a:folHlink>
        <a:srgbClr val="6B8EA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1567</Words>
  <Application>Microsoft Macintosh PowerPoint</Application>
  <PresentationFormat>Widescreen</PresentationFormat>
  <Paragraphs>245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11</vt:i4>
      </vt:variant>
    </vt:vector>
  </HeadingPairs>
  <TitlesOfParts>
    <vt:vector size="34" baseType="lpstr">
      <vt:lpstr>Calibri</vt:lpstr>
      <vt:lpstr>Courier New</vt:lpstr>
      <vt:lpstr>Lato</vt:lpstr>
      <vt:lpstr>Libre Franklin</vt:lpstr>
      <vt:lpstr>Libre Franklin Medium</vt:lpstr>
      <vt:lpstr>Noto Sans Symbols</vt:lpstr>
      <vt:lpstr>Tahoma</vt:lpstr>
      <vt:lpstr>Times New Roman</vt:lpstr>
      <vt:lpstr>Verdana</vt:lpstr>
      <vt:lpstr>Wingdings</vt:lpstr>
      <vt:lpstr>Arial</vt:lpstr>
      <vt:lpstr>4_ATAP Blue Footer</vt:lpstr>
      <vt:lpstr>4_ATAP Blue Footer</vt:lpstr>
      <vt:lpstr>4_ATAP Blue Footer</vt:lpstr>
      <vt:lpstr>9_ATAP Blue Footer</vt:lpstr>
      <vt:lpstr>5_ATAP Blue Footer</vt:lpstr>
      <vt:lpstr>Custom Design</vt:lpstr>
      <vt:lpstr>7_ATAP Blue Footer</vt:lpstr>
      <vt:lpstr>8_ATAP Blue Footer</vt:lpstr>
      <vt:lpstr>10_ATAP Blue Footer</vt:lpstr>
      <vt:lpstr>11_ATAP Blue Footer</vt:lpstr>
      <vt:lpstr>12_ATAP Blue Footer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teid05</dc:creator>
  <cp:lastModifiedBy>Microsoft Office User</cp:lastModifiedBy>
  <cp:revision>26</cp:revision>
  <dcterms:created xsi:type="dcterms:W3CDTF">2015-07-10T17:44:33Z</dcterms:created>
  <dcterms:modified xsi:type="dcterms:W3CDTF">2026-07-27T18:56:48Z</dcterms:modified>
</cp:coreProperties>
</file>