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tif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media/image3.jpg" ContentType="image/jpeg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9" r:id="rId1"/>
  </p:sldMasterIdLst>
  <p:notesMasterIdLst>
    <p:notesMasterId r:id="rId27"/>
  </p:notesMasterIdLst>
  <p:sldIdLst>
    <p:sldId id="1997" r:id="rId2"/>
    <p:sldId id="2034" r:id="rId3"/>
    <p:sldId id="2036" r:id="rId4"/>
    <p:sldId id="2038" r:id="rId5"/>
    <p:sldId id="2017" r:id="rId6"/>
    <p:sldId id="2018" r:id="rId7"/>
    <p:sldId id="2021" r:id="rId8"/>
    <p:sldId id="2023" r:id="rId9"/>
    <p:sldId id="2042" r:id="rId10"/>
    <p:sldId id="2043" r:id="rId11"/>
    <p:sldId id="2039" r:id="rId12"/>
    <p:sldId id="2040" r:id="rId13"/>
    <p:sldId id="2041" r:id="rId14"/>
    <p:sldId id="2026" r:id="rId15"/>
    <p:sldId id="2032" r:id="rId16"/>
    <p:sldId id="2147482485" r:id="rId17"/>
    <p:sldId id="2030" r:id="rId18"/>
    <p:sldId id="269" r:id="rId19"/>
    <p:sldId id="293" r:id="rId20"/>
    <p:sldId id="2147482444" r:id="rId21"/>
    <p:sldId id="2147482482" r:id="rId22"/>
    <p:sldId id="2147482483" r:id="rId23"/>
    <p:sldId id="299" r:id="rId24"/>
    <p:sldId id="2147482552" r:id="rId25"/>
    <p:sldId id="214748248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B70E839-44A8-174E-8FDF-7F87210F19DB}">
          <p14:sldIdLst>
            <p14:sldId id="1997"/>
            <p14:sldId id="2034"/>
            <p14:sldId id="2036"/>
            <p14:sldId id="2038"/>
            <p14:sldId id="2017"/>
            <p14:sldId id="2018"/>
            <p14:sldId id="2021"/>
            <p14:sldId id="2023"/>
            <p14:sldId id="2042"/>
            <p14:sldId id="2043"/>
            <p14:sldId id="2039"/>
            <p14:sldId id="2040"/>
            <p14:sldId id="2041"/>
            <p14:sldId id="2026"/>
            <p14:sldId id="2032"/>
            <p14:sldId id="2147482485"/>
            <p14:sldId id="2030"/>
            <p14:sldId id="269"/>
            <p14:sldId id="293"/>
            <p14:sldId id="2147482444"/>
            <p14:sldId id="2147482482"/>
            <p14:sldId id="2147482483"/>
            <p14:sldId id="299"/>
            <p14:sldId id="2147482552"/>
            <p14:sldId id="21474824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0E"/>
    <a:srgbClr val="0000FF"/>
    <a:srgbClr val="FF0000"/>
    <a:srgbClr val="9B0000"/>
    <a:srgbClr val="6C000F"/>
    <a:srgbClr val="C51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0D4BB1-7AF3-4219-955D-2B5EC592EC62}" v="123" dt="2026-07-29T17:15:34.6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68" autoAdjust="0"/>
    <p:restoredTop sz="92579" autoAdjust="0"/>
  </p:normalViewPr>
  <p:slideViewPr>
    <p:cSldViewPr snapToGrid="0" snapToObjects="1">
      <p:cViewPr varScale="1">
        <p:scale>
          <a:sx n="73" d="100"/>
          <a:sy n="73" d="100"/>
        </p:scale>
        <p:origin x="72" y="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17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ohi Jain" userId="5c73f669-8a14-4add-bd4d-827aa29a5065" providerId="ADAL" clId="{2DFB1D5E-E18C-4AB1-AAB6-6010D3A7B003}"/>
    <pc:docChg chg="undo redo custSel addSld delSld modSld sldOrd modMainMaster modSection">
      <pc:chgData name="Arohi Jain" userId="5c73f669-8a14-4add-bd4d-827aa29a5065" providerId="ADAL" clId="{2DFB1D5E-E18C-4AB1-AAB6-6010D3A7B003}" dt="2026-07-29T17:16:33.296" v="23555" actId="478"/>
      <pc:docMkLst>
        <pc:docMk/>
      </pc:docMkLst>
      <pc:sldChg chg="add del">
        <pc:chgData name="Arohi Jain" userId="5c73f669-8a14-4add-bd4d-827aa29a5065" providerId="ADAL" clId="{2DFB1D5E-E18C-4AB1-AAB6-6010D3A7B003}" dt="2026-07-16T12:52:05.680" v="21579" actId="47"/>
        <pc:sldMkLst>
          <pc:docMk/>
          <pc:sldMk cId="2966707927" sldId="269"/>
        </pc:sldMkLst>
      </pc:sldChg>
      <pc:sldChg chg="add del">
        <pc:chgData name="Arohi Jain" userId="5c73f669-8a14-4add-bd4d-827aa29a5065" providerId="ADAL" clId="{2DFB1D5E-E18C-4AB1-AAB6-6010D3A7B003}" dt="2026-07-16T12:52:03.422" v="21578" actId="47"/>
        <pc:sldMkLst>
          <pc:docMk/>
          <pc:sldMk cId="3632165639" sldId="293"/>
        </pc:sldMkLst>
      </pc:sldChg>
      <pc:sldChg chg="modSp add mod ord">
        <pc:chgData name="Arohi Jain" userId="5c73f669-8a14-4add-bd4d-827aa29a5065" providerId="ADAL" clId="{2DFB1D5E-E18C-4AB1-AAB6-6010D3A7B003}" dt="2026-07-29T17:00:40.239" v="23528" actId="1076"/>
        <pc:sldMkLst>
          <pc:docMk/>
          <pc:sldMk cId="136495409" sldId="299"/>
        </pc:sldMkLst>
        <pc:spChg chg="mod">
          <ac:chgData name="Arohi Jain" userId="5c73f669-8a14-4add-bd4d-827aa29a5065" providerId="ADAL" clId="{2DFB1D5E-E18C-4AB1-AAB6-6010D3A7B003}" dt="2026-07-29T17:00:40.239" v="23528" actId="1076"/>
          <ac:spMkLst>
            <pc:docMk/>
            <pc:sldMk cId="136495409" sldId="299"/>
            <ac:spMk id="8" creationId="{E77F66EC-B460-63F4-D8D4-77D7F317A154}"/>
          </ac:spMkLst>
        </pc:spChg>
      </pc:sldChg>
      <pc:sldChg chg="addSp delSp modSp mod">
        <pc:chgData name="Arohi Jain" userId="5c73f669-8a14-4add-bd4d-827aa29a5065" providerId="ADAL" clId="{2DFB1D5E-E18C-4AB1-AAB6-6010D3A7B003}" dt="2026-07-20T17:30:20.708" v="23225" actId="1037"/>
        <pc:sldMkLst>
          <pc:docMk/>
          <pc:sldMk cId="3210849946" sldId="1997"/>
        </pc:sldMkLst>
        <pc:spChg chg="mod">
          <ac:chgData name="Arohi Jain" userId="5c73f669-8a14-4add-bd4d-827aa29a5065" providerId="ADAL" clId="{2DFB1D5E-E18C-4AB1-AAB6-6010D3A7B003}" dt="2026-07-12T13:52:40.893" v="14906" actId="1076"/>
          <ac:spMkLst>
            <pc:docMk/>
            <pc:sldMk cId="3210849946" sldId="1997"/>
            <ac:spMk id="2" creationId="{37D8B510-57CC-B2E4-2089-D1238FA2FA22}"/>
          </ac:spMkLst>
        </pc:spChg>
        <pc:spChg chg="mod">
          <ac:chgData name="Arohi Jain" userId="5c73f669-8a14-4add-bd4d-827aa29a5065" providerId="ADAL" clId="{2DFB1D5E-E18C-4AB1-AAB6-6010D3A7B003}" dt="2026-07-16T13:31:51.595" v="21758" actId="1076"/>
          <ac:spMkLst>
            <pc:docMk/>
            <pc:sldMk cId="3210849946" sldId="1997"/>
            <ac:spMk id="5" creationId="{97CB80CB-1E77-35ED-C6D3-CA1F33A6B56A}"/>
          </ac:spMkLst>
        </pc:spChg>
        <pc:spChg chg="add mod">
          <ac:chgData name="Arohi Jain" userId="5c73f669-8a14-4add-bd4d-827aa29a5065" providerId="ADAL" clId="{2DFB1D5E-E18C-4AB1-AAB6-6010D3A7B003}" dt="2026-07-16T13:31:47.126" v="21757" actId="1076"/>
          <ac:spMkLst>
            <pc:docMk/>
            <pc:sldMk cId="3210849946" sldId="1997"/>
            <ac:spMk id="18" creationId="{C7087AFD-11F6-A24A-AA1E-E2AC6A924A37}"/>
          </ac:spMkLst>
        </pc:spChg>
        <pc:spChg chg="add mod">
          <ac:chgData name="Arohi Jain" userId="5c73f669-8a14-4add-bd4d-827aa29a5065" providerId="ADAL" clId="{2DFB1D5E-E18C-4AB1-AAB6-6010D3A7B003}" dt="2026-07-16T13:31:08.519" v="21753" actId="1076"/>
          <ac:spMkLst>
            <pc:docMk/>
            <pc:sldMk cId="3210849946" sldId="1997"/>
            <ac:spMk id="20" creationId="{DC018EDE-1AD4-955F-8A0E-93CFF9E9865F}"/>
          </ac:spMkLst>
        </pc:spChg>
        <pc:picChg chg="add mod">
          <ac:chgData name="Arohi Jain" userId="5c73f669-8a14-4add-bd4d-827aa29a5065" providerId="ADAL" clId="{2DFB1D5E-E18C-4AB1-AAB6-6010D3A7B003}" dt="2026-07-16T10:21:45.104" v="19300" actId="1076"/>
          <ac:picMkLst>
            <pc:docMk/>
            <pc:sldMk cId="3210849946" sldId="1997"/>
            <ac:picMk id="6" creationId="{18216C2E-68F1-D9AD-457F-0C8ED1B0C5E2}"/>
          </ac:picMkLst>
        </pc:picChg>
        <pc:picChg chg="add mod">
          <ac:chgData name="Arohi Jain" userId="5c73f669-8a14-4add-bd4d-827aa29a5065" providerId="ADAL" clId="{2DFB1D5E-E18C-4AB1-AAB6-6010D3A7B003}" dt="2026-07-16T10:21:49.245" v="19301" actId="1076"/>
          <ac:picMkLst>
            <pc:docMk/>
            <pc:sldMk cId="3210849946" sldId="1997"/>
            <ac:picMk id="9" creationId="{30F7D1A7-B66E-BEBE-880B-566D9204CD90}"/>
          </ac:picMkLst>
        </pc:picChg>
        <pc:picChg chg="add mod">
          <ac:chgData name="Arohi Jain" userId="5c73f669-8a14-4add-bd4d-827aa29a5065" providerId="ADAL" clId="{2DFB1D5E-E18C-4AB1-AAB6-6010D3A7B003}" dt="2026-07-16T10:21:42.573" v="19299" actId="1076"/>
          <ac:picMkLst>
            <pc:docMk/>
            <pc:sldMk cId="3210849946" sldId="1997"/>
            <ac:picMk id="12" creationId="{D0258FA6-0109-F4A5-E4BA-7EE9F4704249}"/>
          </ac:picMkLst>
        </pc:picChg>
        <pc:picChg chg="add mod">
          <ac:chgData name="Arohi Jain" userId="5c73f669-8a14-4add-bd4d-827aa29a5065" providerId="ADAL" clId="{2DFB1D5E-E18C-4AB1-AAB6-6010D3A7B003}" dt="2026-07-16T10:21:39.589" v="19298" actId="1076"/>
          <ac:picMkLst>
            <pc:docMk/>
            <pc:sldMk cId="3210849946" sldId="1997"/>
            <ac:picMk id="14" creationId="{54F9DF3E-0AAB-CB24-96BB-C13C6A860671}"/>
          </ac:picMkLst>
        </pc:picChg>
        <pc:picChg chg="add mod">
          <ac:chgData name="Arohi Jain" userId="5c73f669-8a14-4add-bd4d-827aa29a5065" providerId="ADAL" clId="{2DFB1D5E-E18C-4AB1-AAB6-6010D3A7B003}" dt="2026-07-12T13:51:16.108" v="14874" actId="1076"/>
          <ac:picMkLst>
            <pc:docMk/>
            <pc:sldMk cId="3210849946" sldId="1997"/>
            <ac:picMk id="16" creationId="{8876281C-A0EF-3BFA-DFB4-D4E2A386D727}"/>
          </ac:picMkLst>
        </pc:picChg>
        <pc:picChg chg="add mod">
          <ac:chgData name="Arohi Jain" userId="5c73f669-8a14-4add-bd4d-827aa29a5065" providerId="ADAL" clId="{2DFB1D5E-E18C-4AB1-AAB6-6010D3A7B003}" dt="2026-07-20T17:30:20.708" v="23225" actId="1037"/>
          <ac:picMkLst>
            <pc:docMk/>
            <pc:sldMk cId="3210849946" sldId="1997"/>
            <ac:picMk id="21" creationId="{D2A18B27-5001-8D46-D9F8-94C7332FA3DA}"/>
          </ac:picMkLst>
        </pc:picChg>
        <pc:picChg chg="add mod ord modCrop">
          <ac:chgData name="Arohi Jain" userId="5c73f669-8a14-4add-bd4d-827aa29a5065" providerId="ADAL" clId="{2DFB1D5E-E18C-4AB1-AAB6-6010D3A7B003}" dt="2026-07-20T17:25:38.876" v="23204" actId="12788"/>
          <ac:picMkLst>
            <pc:docMk/>
            <pc:sldMk cId="3210849946" sldId="1997"/>
            <ac:picMk id="23" creationId="{E80AC2D9-5A4D-30BC-7739-F84F0EB0780F}"/>
          </ac:picMkLst>
        </pc:picChg>
      </pc:sldChg>
      <pc:sldChg chg="addSp delSp modSp add mod ord addAnim delAnim modAnim">
        <pc:chgData name="Arohi Jain" userId="5c73f669-8a14-4add-bd4d-827aa29a5065" providerId="ADAL" clId="{2DFB1D5E-E18C-4AB1-AAB6-6010D3A7B003}" dt="2026-07-16T15:44:17.735" v="21885" actId="20577"/>
        <pc:sldMkLst>
          <pc:docMk/>
          <pc:sldMk cId="2363794672" sldId="2017"/>
        </pc:sldMkLst>
        <pc:spChg chg="mod">
          <ac:chgData name="Arohi Jain" userId="5c73f669-8a14-4add-bd4d-827aa29a5065" providerId="ADAL" clId="{2DFB1D5E-E18C-4AB1-AAB6-6010D3A7B003}" dt="2026-07-16T15:44:17.735" v="21885" actId="20577"/>
          <ac:spMkLst>
            <pc:docMk/>
            <pc:sldMk cId="2363794672" sldId="2017"/>
            <ac:spMk id="2" creationId="{3DEF8236-5359-B47D-69E8-7AC98F5925DF}"/>
          </ac:spMkLst>
        </pc:spChg>
        <pc:spChg chg="add mod">
          <ac:chgData name="Arohi Jain" userId="5c73f669-8a14-4add-bd4d-827aa29a5065" providerId="ADAL" clId="{2DFB1D5E-E18C-4AB1-AAB6-6010D3A7B003}" dt="2026-07-15T22:00:18.950" v="17681" actId="1076"/>
          <ac:spMkLst>
            <pc:docMk/>
            <pc:sldMk cId="2363794672" sldId="2017"/>
            <ac:spMk id="8" creationId="{F8C13F5D-C276-3D41-6C81-1B30E33EA8AA}"/>
          </ac:spMkLst>
        </pc:spChg>
        <pc:spChg chg="add mod">
          <ac:chgData name="Arohi Jain" userId="5c73f669-8a14-4add-bd4d-827aa29a5065" providerId="ADAL" clId="{2DFB1D5E-E18C-4AB1-AAB6-6010D3A7B003}" dt="2026-07-16T10:14:57.756" v="19287" actId="1076"/>
          <ac:spMkLst>
            <pc:docMk/>
            <pc:sldMk cId="2363794672" sldId="2017"/>
            <ac:spMk id="29" creationId="{11625728-EBBC-585C-7F4C-B7D288810538}"/>
          </ac:spMkLst>
        </pc:spChg>
        <pc:spChg chg="add mod">
          <ac:chgData name="Arohi Jain" userId="5c73f669-8a14-4add-bd4d-827aa29a5065" providerId="ADAL" clId="{2DFB1D5E-E18C-4AB1-AAB6-6010D3A7B003}" dt="2026-07-15T21:33:48.988" v="17448" actId="20577"/>
          <ac:spMkLst>
            <pc:docMk/>
            <pc:sldMk cId="2363794672" sldId="2017"/>
            <ac:spMk id="34" creationId="{75F04C1A-8355-2B5C-1A52-5EB43FD4B9E7}"/>
          </ac:spMkLst>
        </pc:spChg>
        <pc:spChg chg="mod">
          <ac:chgData name="Arohi Jain" userId="5c73f669-8a14-4add-bd4d-827aa29a5065" providerId="ADAL" clId="{2DFB1D5E-E18C-4AB1-AAB6-6010D3A7B003}" dt="2026-07-15T22:22:02.085" v="17731" actId="14826"/>
          <ac:spMkLst>
            <pc:docMk/>
            <pc:sldMk cId="2363794672" sldId="2017"/>
            <ac:spMk id="47" creationId="{1F0E1721-CD8D-A38A-F801-9C456BA64FB2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64" creationId="{C4AB36AD-26DB-99D5-5230-FF26858FB28A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65" creationId="{E1437C37-8D8A-DB09-366E-17992BAB9396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66" creationId="{71FA5C91-7B4C-4789-0C16-051F424630B7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68" creationId="{F5C68E9E-421C-B933-E114-8EA4E84AF361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75" creationId="{C7F18EA2-C1C9-B72D-A1B3-A4568BB8BF0B}"/>
          </ac:spMkLst>
        </pc:spChg>
        <pc:spChg chg="add mod">
          <ac:chgData name="Arohi Jain" userId="5c73f669-8a14-4add-bd4d-827aa29a5065" providerId="ADAL" clId="{2DFB1D5E-E18C-4AB1-AAB6-6010D3A7B003}" dt="2026-07-15T22:35:12.871" v="17976" actId="164"/>
          <ac:spMkLst>
            <pc:docMk/>
            <pc:sldMk cId="2363794672" sldId="2017"/>
            <ac:spMk id="77" creationId="{B9E83AC0-C2A0-9FCF-4269-2C323414CF10}"/>
          </ac:spMkLst>
        </pc:spChg>
        <pc:grpChg chg="add mod">
          <ac:chgData name="Arohi Jain" userId="5c73f669-8a14-4add-bd4d-827aa29a5065" providerId="ADAL" clId="{2DFB1D5E-E18C-4AB1-AAB6-6010D3A7B003}" dt="2026-07-15T22:22:02.085" v="17731" actId="14826"/>
          <ac:grpSpMkLst>
            <pc:docMk/>
            <pc:sldMk cId="2363794672" sldId="2017"/>
            <ac:grpSpMk id="46" creationId="{98B0BC72-D9C2-3972-76D9-8BD2A791F113}"/>
          </ac:grpSpMkLst>
        </pc:grpChg>
        <pc:grpChg chg="add mod">
          <ac:chgData name="Arohi Jain" userId="5c73f669-8a14-4add-bd4d-827aa29a5065" providerId="ADAL" clId="{2DFB1D5E-E18C-4AB1-AAB6-6010D3A7B003}" dt="2026-07-15T22:35:12.871" v="17976" actId="164"/>
          <ac:grpSpMkLst>
            <pc:docMk/>
            <pc:sldMk cId="2363794672" sldId="2017"/>
            <ac:grpSpMk id="57" creationId="{B090C03C-DD33-F702-EAFB-62AAFBF00A6D}"/>
          </ac:grpSpMkLst>
        </pc:grpChg>
        <pc:grpChg chg="add mod">
          <ac:chgData name="Arohi Jain" userId="5c73f669-8a14-4add-bd4d-827aa29a5065" providerId="ADAL" clId="{2DFB1D5E-E18C-4AB1-AAB6-6010D3A7B003}" dt="2026-07-15T22:35:12.871" v="17976" actId="164"/>
          <ac:grpSpMkLst>
            <pc:docMk/>
            <pc:sldMk cId="2363794672" sldId="2017"/>
            <ac:grpSpMk id="78" creationId="{A4D7E6EE-7ECF-E364-CFC2-66CB5E61CB8C}"/>
          </ac:grpSpMkLst>
        </pc:grpChg>
        <pc:graphicFrameChg chg="add mod modGraphic">
          <ac:chgData name="Arohi Jain" userId="5c73f669-8a14-4add-bd4d-827aa29a5065" providerId="ADAL" clId="{2DFB1D5E-E18C-4AB1-AAB6-6010D3A7B003}" dt="2026-07-15T22:13:43.629" v="17706" actId="1076"/>
          <ac:graphicFrameMkLst>
            <pc:docMk/>
            <pc:sldMk cId="2363794672" sldId="2017"/>
            <ac:graphicFrameMk id="3" creationId="{B4A26751-1A87-F9CB-E8CB-3C5DD24AA612}"/>
          </ac:graphicFrameMkLst>
        </pc:graphicFrameChg>
        <pc:graphicFrameChg chg="mod modGraphic">
          <ac:chgData name="Arohi Jain" userId="5c73f669-8a14-4add-bd4d-827aa29a5065" providerId="ADAL" clId="{2DFB1D5E-E18C-4AB1-AAB6-6010D3A7B003}" dt="2026-07-15T22:14:42.977" v="17709" actId="1076"/>
          <ac:graphicFrameMkLst>
            <pc:docMk/>
            <pc:sldMk cId="2363794672" sldId="2017"/>
            <ac:graphicFrameMk id="5" creationId="{E4D52003-DB84-DD38-5553-2DEA132F7880}"/>
          </ac:graphicFrameMkLst>
        </pc:graphicFrameChg>
        <pc:picChg chg="add mod">
          <ac:chgData name="Arohi Jain" userId="5c73f669-8a14-4add-bd4d-827aa29a5065" providerId="ADAL" clId="{2DFB1D5E-E18C-4AB1-AAB6-6010D3A7B003}" dt="2026-07-15T22:22:02.085" v="17731" actId="14826"/>
          <ac:picMkLst>
            <pc:docMk/>
            <pc:sldMk cId="2363794672" sldId="2017"/>
            <ac:picMk id="45" creationId="{18F36786-9669-F8F2-B4EB-6B1D92EA7796}"/>
          </ac:picMkLst>
        </pc:picChg>
        <pc:cxnChg chg="add mod">
          <ac:chgData name="Arohi Jain" userId="5c73f669-8a14-4add-bd4d-827aa29a5065" providerId="ADAL" clId="{2DFB1D5E-E18C-4AB1-AAB6-6010D3A7B003}" dt="2026-07-15T22:00:01.521" v="17677" actId="1036"/>
          <ac:cxnSpMkLst>
            <pc:docMk/>
            <pc:sldMk cId="2363794672" sldId="2017"/>
            <ac:cxnSpMk id="28" creationId="{724BF9DC-BF59-60E2-F922-9E87194B76F2}"/>
          </ac:cxnSpMkLst>
        </pc:cxnChg>
        <pc:cxnChg chg="add mod">
          <ac:chgData name="Arohi Jain" userId="5c73f669-8a14-4add-bd4d-827aa29a5065" providerId="ADAL" clId="{2DFB1D5E-E18C-4AB1-AAB6-6010D3A7B003}" dt="2026-07-16T10:14:31.256" v="19285" actId="1076"/>
          <ac:cxnSpMkLst>
            <pc:docMk/>
            <pc:sldMk cId="2363794672" sldId="2017"/>
            <ac:cxnSpMk id="30" creationId="{73E8B419-C265-6376-EF96-B782B2156B9C}"/>
          </ac:cxnSpMkLst>
        </pc:cxnChg>
        <pc:cxnChg chg="add mod">
          <ac:chgData name="Arohi Jain" userId="5c73f669-8a14-4add-bd4d-827aa29a5065" providerId="ADAL" clId="{2DFB1D5E-E18C-4AB1-AAB6-6010D3A7B003}" dt="2026-07-16T10:14:36.224" v="19286" actId="1076"/>
          <ac:cxnSpMkLst>
            <pc:docMk/>
            <pc:sldMk cId="2363794672" sldId="2017"/>
            <ac:cxnSpMk id="32" creationId="{48FF4F67-6CE5-68AD-DC93-6E54588187C0}"/>
          </ac:cxnSpMkLst>
        </pc:cxnChg>
        <pc:cxnChg chg="mod">
          <ac:chgData name="Arohi Jain" userId="5c73f669-8a14-4add-bd4d-827aa29a5065" providerId="ADAL" clId="{2DFB1D5E-E18C-4AB1-AAB6-6010D3A7B003}" dt="2026-07-15T22:22:02.085" v="17731" actId="14826"/>
          <ac:cxnSpMkLst>
            <pc:docMk/>
            <pc:sldMk cId="2363794672" sldId="2017"/>
            <ac:cxnSpMk id="48" creationId="{BE8BBC51-2EA4-4733-15B6-96D584F8B622}"/>
          </ac:cxnSpMkLst>
        </pc:cxnChg>
        <pc:cxnChg chg="mod">
          <ac:chgData name="Arohi Jain" userId="5c73f669-8a14-4add-bd4d-827aa29a5065" providerId="ADAL" clId="{2DFB1D5E-E18C-4AB1-AAB6-6010D3A7B003}" dt="2026-07-15T22:22:02.085" v="17731" actId="14826"/>
          <ac:cxnSpMkLst>
            <pc:docMk/>
            <pc:sldMk cId="2363794672" sldId="2017"/>
            <ac:cxnSpMk id="49" creationId="{1A53A5F1-E0C5-8F5F-C9AA-6696FE0690D0}"/>
          </ac:cxnSpMkLst>
        </pc:cxnChg>
        <pc:cxnChg chg="add mod">
          <ac:chgData name="Arohi Jain" userId="5c73f669-8a14-4add-bd4d-827aa29a5065" providerId="ADAL" clId="{2DFB1D5E-E18C-4AB1-AAB6-6010D3A7B003}" dt="2026-07-15T22:30:20.713" v="17920" actId="208"/>
          <ac:cxnSpMkLst>
            <pc:docMk/>
            <pc:sldMk cId="2363794672" sldId="2017"/>
            <ac:cxnSpMk id="59" creationId="{E0EAC5F6-9110-0F1A-020E-372AB0C16FC4}"/>
          </ac:cxnSpMkLst>
        </pc:cxnChg>
        <pc:cxnChg chg="add mod">
          <ac:chgData name="Arohi Jain" userId="5c73f669-8a14-4add-bd4d-827aa29a5065" providerId="ADAL" clId="{2DFB1D5E-E18C-4AB1-AAB6-6010D3A7B003}" dt="2026-07-15T22:35:12.871" v="17976" actId="164"/>
          <ac:cxnSpMkLst>
            <pc:docMk/>
            <pc:sldMk cId="2363794672" sldId="2017"/>
            <ac:cxnSpMk id="60" creationId="{9D88FCAF-46E9-49D6-BC78-EA0E084DA6AF}"/>
          </ac:cxnSpMkLst>
        </pc:cxnChg>
        <pc:cxnChg chg="add mod">
          <ac:chgData name="Arohi Jain" userId="5c73f669-8a14-4add-bd4d-827aa29a5065" providerId="ADAL" clId="{2DFB1D5E-E18C-4AB1-AAB6-6010D3A7B003}" dt="2026-07-15T22:35:12.871" v="17976" actId="164"/>
          <ac:cxnSpMkLst>
            <pc:docMk/>
            <pc:sldMk cId="2363794672" sldId="2017"/>
            <ac:cxnSpMk id="69" creationId="{318DE6D4-131F-BF66-03A1-7CA3C447E77E}"/>
          </ac:cxnSpMkLst>
        </pc:cxnChg>
        <pc:cxnChg chg="add mod">
          <ac:chgData name="Arohi Jain" userId="5c73f669-8a14-4add-bd4d-827aa29a5065" providerId="ADAL" clId="{2DFB1D5E-E18C-4AB1-AAB6-6010D3A7B003}" dt="2026-07-15T22:31:14.840" v="17930" actId="14100"/>
          <ac:cxnSpMkLst>
            <pc:docMk/>
            <pc:sldMk cId="2363794672" sldId="2017"/>
            <ac:cxnSpMk id="72" creationId="{8E7D2648-6709-E72A-FCDD-BE0FC1426F1C}"/>
          </ac:cxnSpMkLst>
        </pc:cxnChg>
      </pc:sldChg>
      <pc:sldChg chg="addSp delSp modSp add mod delAnim modAnim">
        <pc:chgData name="Arohi Jain" userId="5c73f669-8a14-4add-bd4d-827aa29a5065" providerId="ADAL" clId="{2DFB1D5E-E18C-4AB1-AAB6-6010D3A7B003}" dt="2026-07-20T17:19:31.489" v="23174" actId="207"/>
        <pc:sldMkLst>
          <pc:docMk/>
          <pc:sldMk cId="3633178737" sldId="2018"/>
        </pc:sldMkLst>
        <pc:spChg chg="mod">
          <ac:chgData name="Arohi Jain" userId="5c73f669-8a14-4add-bd4d-827aa29a5065" providerId="ADAL" clId="{2DFB1D5E-E18C-4AB1-AAB6-6010D3A7B003}" dt="2026-07-15T21:35:43.753" v="17462" actId="2711"/>
          <ac:spMkLst>
            <pc:docMk/>
            <pc:sldMk cId="3633178737" sldId="2018"/>
            <ac:spMk id="2" creationId="{7AE18537-FDBA-4DBA-2AE5-3FC7CEE72E3D}"/>
          </ac:spMkLst>
        </pc:spChg>
        <pc:spChg chg="mod">
          <ac:chgData name="Arohi Jain" userId="5c73f669-8a14-4add-bd4d-827aa29a5065" providerId="ADAL" clId="{2DFB1D5E-E18C-4AB1-AAB6-6010D3A7B003}" dt="2026-07-15T21:35:22.391" v="17460" actId="2711"/>
          <ac:spMkLst>
            <pc:docMk/>
            <pc:sldMk cId="3633178737" sldId="2018"/>
            <ac:spMk id="4" creationId="{442785BB-3B71-27F0-4F6A-BF55A3B198F8}"/>
          </ac:spMkLst>
        </pc:spChg>
        <pc:spChg chg="mod">
          <ac:chgData name="Arohi Jain" userId="5c73f669-8a14-4add-bd4d-827aa29a5065" providerId="ADAL" clId="{2DFB1D5E-E18C-4AB1-AAB6-6010D3A7B003}" dt="2026-07-15T21:35:22.391" v="17460" actId="2711"/>
          <ac:spMkLst>
            <pc:docMk/>
            <pc:sldMk cId="3633178737" sldId="2018"/>
            <ac:spMk id="7" creationId="{9A0E2D40-DA3F-706D-36A5-952CEA935845}"/>
          </ac:spMkLst>
        </pc:spChg>
        <pc:spChg chg="add mod">
          <ac:chgData name="Arohi Jain" userId="5c73f669-8a14-4add-bd4d-827aa29a5065" providerId="ADAL" clId="{2DFB1D5E-E18C-4AB1-AAB6-6010D3A7B003}" dt="2026-07-15T21:53:57.650" v="17649" actId="1076"/>
          <ac:spMkLst>
            <pc:docMk/>
            <pc:sldMk cId="3633178737" sldId="2018"/>
            <ac:spMk id="10" creationId="{79861D1F-1F52-BB73-A326-40F1240AF8FC}"/>
          </ac:spMkLst>
        </pc:spChg>
        <pc:spChg chg="add mod">
          <ac:chgData name="Arohi Jain" userId="5c73f669-8a14-4add-bd4d-827aa29a5065" providerId="ADAL" clId="{2DFB1D5E-E18C-4AB1-AAB6-6010D3A7B003}" dt="2026-07-15T21:53:37.032" v="17645" actId="1076"/>
          <ac:spMkLst>
            <pc:docMk/>
            <pc:sldMk cId="3633178737" sldId="2018"/>
            <ac:spMk id="12" creationId="{379A855D-AAF9-D303-3C5E-F06394A35BF7}"/>
          </ac:spMkLst>
        </pc:spChg>
        <pc:spChg chg="mod ord">
          <ac:chgData name="Arohi Jain" userId="5c73f669-8a14-4add-bd4d-827aa29a5065" providerId="ADAL" clId="{2DFB1D5E-E18C-4AB1-AAB6-6010D3A7B003}" dt="2026-07-16T17:31:49.655" v="22375" actId="171"/>
          <ac:spMkLst>
            <pc:docMk/>
            <pc:sldMk cId="3633178737" sldId="2018"/>
            <ac:spMk id="27" creationId="{31CE8E67-067F-C4BD-D1A0-36B90A28CE06}"/>
          </ac:spMkLst>
        </pc:spChg>
        <pc:spChg chg="add mod">
          <ac:chgData name="Arohi Jain" userId="5c73f669-8a14-4add-bd4d-827aa29a5065" providerId="ADAL" clId="{2DFB1D5E-E18C-4AB1-AAB6-6010D3A7B003}" dt="2026-07-20T17:18:41.541" v="23161" actId="207"/>
          <ac:spMkLst>
            <pc:docMk/>
            <pc:sldMk cId="3633178737" sldId="2018"/>
            <ac:spMk id="48" creationId="{C5BD57EF-3278-4BA3-8B16-AC6A1395ADDE}"/>
          </ac:spMkLst>
        </pc:spChg>
        <pc:spChg chg="add mod">
          <ac:chgData name="Arohi Jain" userId="5c73f669-8a14-4add-bd4d-827aa29a5065" providerId="ADAL" clId="{2DFB1D5E-E18C-4AB1-AAB6-6010D3A7B003}" dt="2026-07-20T17:18:48.393" v="23162" actId="207"/>
          <ac:spMkLst>
            <pc:docMk/>
            <pc:sldMk cId="3633178737" sldId="2018"/>
            <ac:spMk id="50" creationId="{9800BD22-6305-3890-FFEE-1966F130B1A4}"/>
          </ac:spMkLst>
        </pc:spChg>
        <pc:spChg chg="add mod">
          <ac:chgData name="Arohi Jain" userId="5c73f669-8a14-4add-bd4d-827aa29a5065" providerId="ADAL" clId="{2DFB1D5E-E18C-4AB1-AAB6-6010D3A7B003}" dt="2026-07-15T22:37:59.470" v="18022" actId="1076"/>
          <ac:spMkLst>
            <pc:docMk/>
            <pc:sldMk cId="3633178737" sldId="2018"/>
            <ac:spMk id="57" creationId="{969F47D3-2290-C6C0-57A2-C00990E60FEE}"/>
          </ac:spMkLst>
        </pc:spChg>
        <pc:spChg chg="add mod">
          <ac:chgData name="Arohi Jain" userId="5c73f669-8a14-4add-bd4d-827aa29a5065" providerId="ADAL" clId="{2DFB1D5E-E18C-4AB1-AAB6-6010D3A7B003}" dt="2026-07-20T17:19:31.489" v="23174" actId="207"/>
          <ac:spMkLst>
            <pc:docMk/>
            <pc:sldMk cId="3633178737" sldId="2018"/>
            <ac:spMk id="63" creationId="{A376D364-6164-1ADF-68A9-AE2CFE6CD0EF}"/>
          </ac:spMkLst>
        </pc:spChg>
        <pc:spChg chg="add mod">
          <ac:chgData name="Arohi Jain" userId="5c73f669-8a14-4add-bd4d-827aa29a5065" providerId="ADAL" clId="{2DFB1D5E-E18C-4AB1-AAB6-6010D3A7B003}" dt="2026-07-20T17:19:31.489" v="23174" actId="207"/>
          <ac:spMkLst>
            <pc:docMk/>
            <pc:sldMk cId="3633178737" sldId="2018"/>
            <ac:spMk id="64" creationId="{F602B905-867E-8717-2E73-4D7C830F4F82}"/>
          </ac:spMkLst>
        </pc:spChg>
        <pc:grpChg chg="add mod">
          <ac:chgData name="Arohi Jain" userId="5c73f669-8a14-4add-bd4d-827aa29a5065" providerId="ADAL" clId="{2DFB1D5E-E18C-4AB1-AAB6-6010D3A7B003}" dt="2026-07-15T21:53:25.916" v="17642" actId="14100"/>
          <ac:grpSpMkLst>
            <pc:docMk/>
            <pc:sldMk cId="3633178737" sldId="2018"/>
            <ac:grpSpMk id="36" creationId="{3BF53B78-C673-0F5B-63C9-B334F3F625AE}"/>
          </ac:grpSpMkLst>
        </pc:grpChg>
        <pc:graphicFrameChg chg="mod modGraphic">
          <ac:chgData name="Arohi Jain" userId="5c73f669-8a14-4add-bd4d-827aa29a5065" providerId="ADAL" clId="{2DFB1D5E-E18C-4AB1-AAB6-6010D3A7B003}" dt="2026-07-15T21:46:48.639" v="17491" actId="1076"/>
          <ac:graphicFrameMkLst>
            <pc:docMk/>
            <pc:sldMk cId="3633178737" sldId="2018"/>
            <ac:graphicFrameMk id="3" creationId="{932BEDDD-B4C3-04BE-5B9E-8CC09D1D9A33}"/>
          </ac:graphicFrameMkLst>
        </pc:graphicFrameChg>
        <pc:graphicFrameChg chg="add mod ord modGraphic">
          <ac:chgData name="Arohi Jain" userId="5c73f669-8a14-4add-bd4d-827aa29a5065" providerId="ADAL" clId="{2DFB1D5E-E18C-4AB1-AAB6-6010D3A7B003}" dt="2026-07-15T21:53:10.262" v="17640" actId="20577"/>
          <ac:graphicFrameMkLst>
            <pc:docMk/>
            <pc:sldMk cId="3633178737" sldId="2018"/>
            <ac:graphicFrameMk id="15" creationId="{51A4CA9A-AA1A-F564-7E96-69B635005E95}"/>
          </ac:graphicFrameMkLst>
        </pc:graphicFrameChg>
        <pc:graphicFrameChg chg="add mod ord modGraphic">
          <ac:chgData name="Arohi Jain" userId="5c73f669-8a14-4add-bd4d-827aa29a5065" providerId="ADAL" clId="{2DFB1D5E-E18C-4AB1-AAB6-6010D3A7B003}" dt="2026-07-16T17:32:18.642" v="22376" actId="167"/>
          <ac:graphicFrameMkLst>
            <pc:docMk/>
            <pc:sldMk cId="3633178737" sldId="2018"/>
            <ac:graphicFrameMk id="17" creationId="{26D25E3D-2AAF-2074-AAA4-AC95B78F7F3B}"/>
          </ac:graphicFrameMkLst>
        </pc:graphicFrameChg>
        <pc:picChg chg="add mod">
          <ac:chgData name="Arohi Jain" userId="5c73f669-8a14-4add-bd4d-827aa29a5065" providerId="ADAL" clId="{2DFB1D5E-E18C-4AB1-AAB6-6010D3A7B003}" dt="2026-07-20T17:15:31.085" v="23142" actId="14826"/>
          <ac:picMkLst>
            <pc:docMk/>
            <pc:sldMk cId="3633178737" sldId="2018"/>
            <ac:picMk id="38" creationId="{7F7E9981-8F57-DC7B-F3F2-339B96F0B045}"/>
          </ac:picMkLst>
        </pc:picChg>
        <pc:picChg chg="add mod">
          <ac:chgData name="Arohi Jain" userId="5c73f669-8a14-4add-bd4d-827aa29a5065" providerId="ADAL" clId="{2DFB1D5E-E18C-4AB1-AAB6-6010D3A7B003}" dt="2026-07-20T17:15:45.875" v="23143" actId="14826"/>
          <ac:picMkLst>
            <pc:docMk/>
            <pc:sldMk cId="3633178737" sldId="2018"/>
            <ac:picMk id="40" creationId="{98046EB0-D807-8FAE-26EC-7A96EF0250C4}"/>
          </ac:picMkLst>
        </pc:picChg>
        <pc:cxnChg chg="add mod">
          <ac:chgData name="Arohi Jain" userId="5c73f669-8a14-4add-bd4d-827aa29a5065" providerId="ADAL" clId="{2DFB1D5E-E18C-4AB1-AAB6-6010D3A7B003}" dt="2026-07-15T21:53:52.971" v="17648" actId="14100"/>
          <ac:cxnSpMkLst>
            <pc:docMk/>
            <pc:sldMk cId="3633178737" sldId="2018"/>
            <ac:cxnSpMk id="11" creationId="{73765E43-E926-4776-3078-2E8D1B4BFABC}"/>
          </ac:cxnSpMkLst>
        </pc:cxnChg>
        <pc:cxnChg chg="add mod">
          <ac:chgData name="Arohi Jain" userId="5c73f669-8a14-4add-bd4d-827aa29a5065" providerId="ADAL" clId="{2DFB1D5E-E18C-4AB1-AAB6-6010D3A7B003}" dt="2026-07-15T21:53:41.857" v="17646" actId="14100"/>
          <ac:cxnSpMkLst>
            <pc:docMk/>
            <pc:sldMk cId="3633178737" sldId="2018"/>
            <ac:cxnSpMk id="13" creationId="{A2C56CFF-755C-623F-C07A-6E7B2504D074}"/>
          </ac:cxnSpMkLst>
        </pc:cxnChg>
        <pc:cxnChg chg="mod">
          <ac:chgData name="Arohi Jain" userId="5c73f669-8a14-4add-bd4d-827aa29a5065" providerId="ADAL" clId="{2DFB1D5E-E18C-4AB1-AAB6-6010D3A7B003}" dt="2026-07-15T21:49:47.278" v="17602" actId="1076"/>
          <ac:cxnSpMkLst>
            <pc:docMk/>
            <pc:sldMk cId="3633178737" sldId="2018"/>
            <ac:cxnSpMk id="21" creationId="{35D0B668-B618-2A79-3F01-9920B30EBA0B}"/>
          </ac:cxnSpMkLst>
        </pc:cxnChg>
      </pc:sldChg>
      <pc:sldChg chg="addSp delSp modSp new mod ord modAnim">
        <pc:chgData name="Arohi Jain" userId="5c73f669-8a14-4add-bd4d-827aa29a5065" providerId="ADAL" clId="{2DFB1D5E-E18C-4AB1-AAB6-6010D3A7B003}" dt="2026-07-23T21:20:46.186" v="23394" actId="14100"/>
        <pc:sldMkLst>
          <pc:docMk/>
          <pc:sldMk cId="2114270750" sldId="2021"/>
        </pc:sldMkLst>
        <pc:spChg chg="mod">
          <ac:chgData name="Arohi Jain" userId="5c73f669-8a14-4add-bd4d-827aa29a5065" providerId="ADAL" clId="{2DFB1D5E-E18C-4AB1-AAB6-6010D3A7B003}" dt="2026-07-13T22:13:48.460" v="16337" actId="20577"/>
          <ac:spMkLst>
            <pc:docMk/>
            <pc:sldMk cId="2114270750" sldId="2021"/>
            <ac:spMk id="2" creationId="{B18EE611-CDD8-8F86-784B-27AAFFBBE83C}"/>
          </ac:spMkLst>
        </pc:spChg>
        <pc:spChg chg="add mod">
          <ac:chgData name="Arohi Jain" userId="5c73f669-8a14-4add-bd4d-827aa29a5065" providerId="ADAL" clId="{2DFB1D5E-E18C-4AB1-AAB6-6010D3A7B003}" dt="2026-07-23T21:20:46.186" v="23394" actId="14100"/>
          <ac:spMkLst>
            <pc:docMk/>
            <pc:sldMk cId="2114270750" sldId="2021"/>
            <ac:spMk id="12" creationId="{64D042AE-3E75-340E-ADD6-50F45A441D6F}"/>
          </ac:spMkLst>
        </pc:spChg>
        <pc:spChg chg="add mod">
          <ac:chgData name="Arohi Jain" userId="5c73f669-8a14-4add-bd4d-827aa29a5065" providerId="ADAL" clId="{2DFB1D5E-E18C-4AB1-AAB6-6010D3A7B003}" dt="2026-07-16T09:12:06.997" v="18777" actId="1076"/>
          <ac:spMkLst>
            <pc:docMk/>
            <pc:sldMk cId="2114270750" sldId="2021"/>
            <ac:spMk id="19" creationId="{A251439D-67F9-CECE-96B0-0D8FC07CB26B}"/>
          </ac:spMkLst>
        </pc:spChg>
        <pc:spChg chg="add mod">
          <ac:chgData name="Arohi Jain" userId="5c73f669-8a14-4add-bd4d-827aa29a5065" providerId="ADAL" clId="{2DFB1D5E-E18C-4AB1-AAB6-6010D3A7B003}" dt="2026-07-16T09:12:12.020" v="18778" actId="1076"/>
          <ac:spMkLst>
            <pc:docMk/>
            <pc:sldMk cId="2114270750" sldId="2021"/>
            <ac:spMk id="21" creationId="{3AC3DA0A-C285-3A31-E12C-2BB2C5005A17}"/>
          </ac:spMkLst>
        </pc:spChg>
        <pc:spChg chg="add mod">
          <ac:chgData name="Arohi Jain" userId="5c73f669-8a14-4add-bd4d-827aa29a5065" providerId="ADAL" clId="{2DFB1D5E-E18C-4AB1-AAB6-6010D3A7B003}" dt="2026-07-16T09:54:59.417" v="19080" actId="1076"/>
          <ac:spMkLst>
            <pc:docMk/>
            <pc:sldMk cId="2114270750" sldId="2021"/>
            <ac:spMk id="28" creationId="{2068F14C-FAB0-C64C-B87A-877543D28869}"/>
          </ac:spMkLst>
        </pc:spChg>
        <pc:graphicFrameChg chg="add mod modGraphic">
          <ac:chgData name="Arohi Jain" userId="5c73f669-8a14-4add-bd4d-827aa29a5065" providerId="ADAL" clId="{2DFB1D5E-E18C-4AB1-AAB6-6010D3A7B003}" dt="2026-07-16T09:13:26.757" v="18796" actId="1036"/>
          <ac:graphicFrameMkLst>
            <pc:docMk/>
            <pc:sldMk cId="2114270750" sldId="2021"/>
            <ac:graphicFrameMk id="30" creationId="{B3B3B1B4-D70C-A149-73F6-84677FD843C8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7:49:13.898" v="22390" actId="20577"/>
          <ac:graphicFrameMkLst>
            <pc:docMk/>
            <pc:sldMk cId="2114270750" sldId="2021"/>
            <ac:graphicFrameMk id="32" creationId="{E386C297-089C-E518-A198-8FBF950BBDC2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8:05:55.835" v="22515" actId="20577"/>
          <ac:graphicFrameMkLst>
            <pc:docMk/>
            <pc:sldMk cId="2114270750" sldId="2021"/>
            <ac:graphicFrameMk id="36" creationId="{DE582C5D-469A-659F-0948-C4C6B6A6411E}"/>
          </ac:graphicFrameMkLst>
        </pc:graphicFrameChg>
        <pc:picChg chg="add mod">
          <ac:chgData name="Arohi Jain" userId="5c73f669-8a14-4add-bd4d-827aa29a5065" providerId="ADAL" clId="{2DFB1D5E-E18C-4AB1-AAB6-6010D3A7B003}" dt="2026-07-16T09:13:21.359" v="18792" actId="1036"/>
          <ac:picMkLst>
            <pc:docMk/>
            <pc:sldMk cId="2114270750" sldId="2021"/>
            <ac:picMk id="25" creationId="{6610EA6D-7EC8-FD83-C2B4-254D6B6A81D9}"/>
          </ac:picMkLst>
        </pc:picChg>
      </pc:sldChg>
      <pc:sldChg chg="addSp delSp modSp add mod ord modAnim">
        <pc:chgData name="Arohi Jain" userId="5c73f669-8a14-4add-bd4d-827aa29a5065" providerId="ADAL" clId="{2DFB1D5E-E18C-4AB1-AAB6-6010D3A7B003}" dt="2026-07-23T21:20:59.811" v="23399" actId="14100"/>
        <pc:sldMkLst>
          <pc:docMk/>
          <pc:sldMk cId="2817559481" sldId="2023"/>
        </pc:sldMkLst>
        <pc:spChg chg="mod">
          <ac:chgData name="Arohi Jain" userId="5c73f669-8a14-4add-bd4d-827aa29a5065" providerId="ADAL" clId="{2DFB1D5E-E18C-4AB1-AAB6-6010D3A7B003}" dt="2026-07-16T10:05:39.163" v="19206" actId="27636"/>
          <ac:spMkLst>
            <pc:docMk/>
            <pc:sldMk cId="2817559481" sldId="2023"/>
            <ac:spMk id="2" creationId="{7E9DABA7-B2E7-90FD-364B-1E4BC0B86F1B}"/>
          </ac:spMkLst>
        </pc:spChg>
        <pc:spChg chg="add mod">
          <ac:chgData name="Arohi Jain" userId="5c73f669-8a14-4add-bd4d-827aa29a5065" providerId="ADAL" clId="{2DFB1D5E-E18C-4AB1-AAB6-6010D3A7B003}" dt="2026-07-16T10:12:57.366" v="19284" actId="14100"/>
          <ac:spMkLst>
            <pc:docMk/>
            <pc:sldMk cId="2817559481" sldId="2023"/>
            <ac:spMk id="17" creationId="{689B992A-FFD4-BCA0-248A-F6C2CC0DECCA}"/>
          </ac:spMkLst>
        </pc:spChg>
        <pc:spChg chg="add mod">
          <ac:chgData name="Arohi Jain" userId="5c73f669-8a14-4add-bd4d-827aa29a5065" providerId="ADAL" clId="{2DFB1D5E-E18C-4AB1-AAB6-6010D3A7B003}" dt="2026-07-23T21:20:59.811" v="23399" actId="14100"/>
          <ac:spMkLst>
            <pc:docMk/>
            <pc:sldMk cId="2817559481" sldId="2023"/>
            <ac:spMk id="19" creationId="{3995FA9C-74FA-23D4-EE74-CA04229408BE}"/>
          </ac:spMkLst>
        </pc:spChg>
        <pc:graphicFrameChg chg="add mod">
          <ac:chgData name="Arohi Jain" userId="5c73f669-8a14-4add-bd4d-827aa29a5065" providerId="ADAL" clId="{2DFB1D5E-E18C-4AB1-AAB6-6010D3A7B003}" dt="2026-07-16T09:57:33.076" v="19162" actId="1037"/>
          <ac:graphicFrameMkLst>
            <pc:docMk/>
            <pc:sldMk cId="2817559481" sldId="2023"/>
            <ac:graphicFrameMk id="9" creationId="{75BACC85-8A81-3482-044E-69281E45854B}"/>
          </ac:graphicFrameMkLst>
        </pc:graphicFrameChg>
        <pc:graphicFrameChg chg="add mod">
          <ac:chgData name="Arohi Jain" userId="5c73f669-8a14-4add-bd4d-827aa29a5065" providerId="ADAL" clId="{2DFB1D5E-E18C-4AB1-AAB6-6010D3A7B003}" dt="2026-07-16T09:57:33.076" v="19162" actId="1037"/>
          <ac:graphicFrameMkLst>
            <pc:docMk/>
            <pc:sldMk cId="2817559481" sldId="2023"/>
            <ac:graphicFrameMk id="12" creationId="{0C60DB26-DE0F-D013-B9EF-33868E7D2075}"/>
          </ac:graphicFrameMkLst>
        </pc:graphicFrameChg>
        <pc:graphicFrameChg chg="add mod">
          <ac:chgData name="Arohi Jain" userId="5c73f669-8a14-4add-bd4d-827aa29a5065" providerId="ADAL" clId="{2DFB1D5E-E18C-4AB1-AAB6-6010D3A7B003}" dt="2026-07-16T18:10:30.128" v="22642" actId="20577"/>
          <ac:graphicFrameMkLst>
            <pc:docMk/>
            <pc:sldMk cId="2817559481" sldId="2023"/>
            <ac:graphicFrameMk id="14" creationId="{9577A10C-7FF8-A622-834D-6724A048F286}"/>
          </ac:graphicFrameMkLst>
        </pc:graphicFrameChg>
        <pc:picChg chg="add mod ord">
          <ac:chgData name="Arohi Jain" userId="5c73f669-8a14-4add-bd4d-827aa29a5065" providerId="ADAL" clId="{2DFB1D5E-E18C-4AB1-AAB6-6010D3A7B003}" dt="2026-07-16T10:11:03.604" v="19236" actId="1076"/>
          <ac:picMkLst>
            <pc:docMk/>
            <pc:sldMk cId="2817559481" sldId="2023"/>
            <ac:picMk id="7" creationId="{110014C2-E326-9FF3-00F6-43093EA976E8}"/>
          </ac:picMkLst>
        </pc:picChg>
      </pc:sldChg>
      <pc:sldChg chg="addSp delSp modSp new mod ord delAnim modAnim">
        <pc:chgData name="Arohi Jain" userId="5c73f669-8a14-4add-bd4d-827aa29a5065" providerId="ADAL" clId="{2DFB1D5E-E18C-4AB1-AAB6-6010D3A7B003}" dt="2026-07-20T18:35:55.368" v="23273" actId="21"/>
        <pc:sldMkLst>
          <pc:docMk/>
          <pc:sldMk cId="1686799336" sldId="2026"/>
        </pc:sldMkLst>
        <pc:spChg chg="mod">
          <ac:chgData name="Arohi Jain" userId="5c73f669-8a14-4add-bd4d-827aa29a5065" providerId="ADAL" clId="{2DFB1D5E-E18C-4AB1-AAB6-6010D3A7B003}" dt="2026-07-16T11:32:56.716" v="20556" actId="20577"/>
          <ac:spMkLst>
            <pc:docMk/>
            <pc:sldMk cId="1686799336" sldId="2026"/>
            <ac:spMk id="2" creationId="{E94362B8-4707-57D0-01D3-AA5BABFDFE4A}"/>
          </ac:spMkLst>
        </pc:spChg>
        <pc:spChg chg="add mod">
          <ac:chgData name="Arohi Jain" userId="5c73f669-8a14-4add-bd4d-827aa29a5065" providerId="ADAL" clId="{2DFB1D5E-E18C-4AB1-AAB6-6010D3A7B003}" dt="2026-07-16T11:54:31.311" v="20956" actId="1038"/>
          <ac:spMkLst>
            <pc:docMk/>
            <pc:sldMk cId="1686799336" sldId="2026"/>
            <ac:spMk id="8" creationId="{99F98251-7EA3-5CD0-4964-5F40CC0D64DD}"/>
          </ac:spMkLst>
        </pc:spChg>
        <pc:spChg chg="add mod">
          <ac:chgData name="Arohi Jain" userId="5c73f669-8a14-4add-bd4d-827aa29a5065" providerId="ADAL" clId="{2DFB1D5E-E18C-4AB1-AAB6-6010D3A7B003}" dt="2026-07-16T11:54:31.311" v="20956" actId="1038"/>
          <ac:spMkLst>
            <pc:docMk/>
            <pc:sldMk cId="1686799336" sldId="2026"/>
            <ac:spMk id="11" creationId="{549B406F-E072-1D4D-A452-6B73019A05F7}"/>
          </ac:spMkLst>
        </pc:spChg>
        <pc:spChg chg="add mod">
          <ac:chgData name="Arohi Jain" userId="5c73f669-8a14-4add-bd4d-827aa29a5065" providerId="ADAL" clId="{2DFB1D5E-E18C-4AB1-AAB6-6010D3A7B003}" dt="2026-07-16T11:54:31.311" v="20956" actId="1038"/>
          <ac:spMkLst>
            <pc:docMk/>
            <pc:sldMk cId="1686799336" sldId="2026"/>
            <ac:spMk id="12" creationId="{76956EEB-1984-C2D3-C884-74E16176EB60}"/>
          </ac:spMkLst>
        </pc:spChg>
        <pc:spChg chg="add mod">
          <ac:chgData name="Arohi Jain" userId="5c73f669-8a14-4add-bd4d-827aa29a5065" providerId="ADAL" clId="{2DFB1D5E-E18C-4AB1-AAB6-6010D3A7B003}" dt="2026-07-16T11:46:14.253" v="20792" actId="20577"/>
          <ac:spMkLst>
            <pc:docMk/>
            <pc:sldMk cId="1686799336" sldId="2026"/>
            <ac:spMk id="16" creationId="{E93EE5EA-B40B-DEDE-2CDE-95E72129D917}"/>
          </ac:spMkLst>
        </pc:spChg>
        <pc:spChg chg="add mod">
          <ac:chgData name="Arohi Jain" userId="5c73f669-8a14-4add-bd4d-827aa29a5065" providerId="ADAL" clId="{2DFB1D5E-E18C-4AB1-AAB6-6010D3A7B003}" dt="2026-07-16T12:24:25.004" v="21432" actId="20577"/>
          <ac:spMkLst>
            <pc:docMk/>
            <pc:sldMk cId="1686799336" sldId="2026"/>
            <ac:spMk id="19" creationId="{EEAC83DE-9141-F6A9-762E-E699CC513432}"/>
          </ac:spMkLst>
        </pc:spChg>
        <pc:graphicFrameChg chg="add mod modGraphic">
          <ac:chgData name="Arohi Jain" userId="5c73f669-8a14-4add-bd4d-827aa29a5065" providerId="ADAL" clId="{2DFB1D5E-E18C-4AB1-AAB6-6010D3A7B003}" dt="2026-07-16T12:09:29.227" v="21103" actId="14100"/>
          <ac:graphicFrameMkLst>
            <pc:docMk/>
            <pc:sldMk cId="1686799336" sldId="2026"/>
            <ac:graphicFrameMk id="18" creationId="{98B72E04-7059-FD0C-DFA1-4BC870AE2EA2}"/>
          </ac:graphicFrameMkLst>
        </pc:graphicFrameChg>
        <pc:picChg chg="add del mod ord">
          <ac:chgData name="Arohi Jain" userId="5c73f669-8a14-4add-bd4d-827aa29a5065" providerId="ADAL" clId="{2DFB1D5E-E18C-4AB1-AAB6-6010D3A7B003}" dt="2026-07-20T18:35:55.368" v="23273" actId="21"/>
          <ac:picMkLst>
            <pc:docMk/>
            <pc:sldMk cId="1686799336" sldId="2026"/>
            <ac:picMk id="6" creationId="{4FB13F26-3808-FF7C-C9E0-303F1ED0B8E3}"/>
          </ac:picMkLst>
        </pc:picChg>
      </pc:sldChg>
      <pc:sldChg chg="modSp new add del mod ord modAnim">
        <pc:chgData name="Arohi Jain" userId="5c73f669-8a14-4add-bd4d-827aa29a5065" providerId="ADAL" clId="{2DFB1D5E-E18C-4AB1-AAB6-6010D3A7B003}" dt="2026-07-21T22:40:33.267" v="23375" actId="20577"/>
        <pc:sldMkLst>
          <pc:docMk/>
          <pc:sldMk cId="1831706955" sldId="2030"/>
        </pc:sldMkLst>
        <pc:spChg chg="mod">
          <ac:chgData name="Arohi Jain" userId="5c73f669-8a14-4add-bd4d-827aa29a5065" providerId="ADAL" clId="{2DFB1D5E-E18C-4AB1-AAB6-6010D3A7B003}" dt="2026-07-16T12:37:31.183" v="21471" actId="20577"/>
          <ac:spMkLst>
            <pc:docMk/>
            <pc:sldMk cId="1831706955" sldId="2030"/>
            <ac:spMk id="2" creationId="{FD284AA7-847D-E281-02FF-F68B3872CDBD}"/>
          </ac:spMkLst>
        </pc:spChg>
        <pc:spChg chg="mod">
          <ac:chgData name="Arohi Jain" userId="5c73f669-8a14-4add-bd4d-827aa29a5065" providerId="ADAL" clId="{2DFB1D5E-E18C-4AB1-AAB6-6010D3A7B003}" dt="2026-07-21T22:40:33.267" v="23375" actId="20577"/>
          <ac:spMkLst>
            <pc:docMk/>
            <pc:sldMk cId="1831706955" sldId="2030"/>
            <ac:spMk id="3" creationId="{89AEC346-4BC2-83DA-70AE-6EB48EF93CA6}"/>
          </ac:spMkLst>
        </pc:spChg>
      </pc:sldChg>
      <pc:sldChg chg="addSp delSp modSp new mod ord modAnim">
        <pc:chgData name="Arohi Jain" userId="5c73f669-8a14-4add-bd4d-827aa29a5065" providerId="ADAL" clId="{2DFB1D5E-E18C-4AB1-AAB6-6010D3A7B003}" dt="2026-07-29T17:03:12.400" v="23549" actId="1076"/>
        <pc:sldMkLst>
          <pc:docMk/>
          <pc:sldMk cId="3222853817" sldId="2032"/>
        </pc:sldMkLst>
        <pc:spChg chg="mod">
          <ac:chgData name="Arohi Jain" userId="5c73f669-8a14-4add-bd4d-827aa29a5065" providerId="ADAL" clId="{2DFB1D5E-E18C-4AB1-AAB6-6010D3A7B003}" dt="2026-07-14T19:27:05.275" v="16688" actId="20577"/>
          <ac:spMkLst>
            <pc:docMk/>
            <pc:sldMk cId="3222853817" sldId="2032"/>
            <ac:spMk id="2" creationId="{29870756-D6CE-0E06-681F-47E09A43EE28}"/>
          </ac:spMkLst>
        </pc:spChg>
        <pc:spChg chg="add mod">
          <ac:chgData name="Arohi Jain" userId="5c73f669-8a14-4add-bd4d-827aa29a5065" providerId="ADAL" clId="{2DFB1D5E-E18C-4AB1-AAB6-6010D3A7B003}" dt="2026-07-16T12:17:31.145" v="21171" actId="20577"/>
          <ac:spMkLst>
            <pc:docMk/>
            <pc:sldMk cId="3222853817" sldId="2032"/>
            <ac:spMk id="14" creationId="{D9E49DC3-5BB6-FF18-3AEA-CEF52E46D339}"/>
          </ac:spMkLst>
        </pc:spChg>
        <pc:spChg chg="add mod">
          <ac:chgData name="Arohi Jain" userId="5c73f669-8a14-4add-bd4d-827aa29a5065" providerId="ADAL" clId="{2DFB1D5E-E18C-4AB1-AAB6-6010D3A7B003}" dt="2026-07-16T12:18:29.738" v="21191" actId="20577"/>
          <ac:spMkLst>
            <pc:docMk/>
            <pc:sldMk cId="3222853817" sldId="2032"/>
            <ac:spMk id="15" creationId="{1B782388-C520-C5F6-D8B6-CF7EE89B5C02}"/>
          </ac:spMkLst>
        </pc:spChg>
        <pc:spChg chg="add mod">
          <ac:chgData name="Arohi Jain" userId="5c73f669-8a14-4add-bd4d-827aa29a5065" providerId="ADAL" clId="{2DFB1D5E-E18C-4AB1-AAB6-6010D3A7B003}" dt="2026-07-16T12:44:16.289" v="21510" actId="20577"/>
          <ac:spMkLst>
            <pc:docMk/>
            <pc:sldMk cId="3222853817" sldId="2032"/>
            <ac:spMk id="22" creationId="{1409A5C0-632F-4B5D-1E09-F481E3B3CD51}"/>
          </ac:spMkLst>
        </pc:spChg>
        <pc:spChg chg="add mod">
          <ac:chgData name="Arohi Jain" userId="5c73f669-8a14-4add-bd4d-827aa29a5065" providerId="ADAL" clId="{2DFB1D5E-E18C-4AB1-AAB6-6010D3A7B003}" dt="2026-07-16T18:48:13.764" v="23050" actId="20577"/>
          <ac:spMkLst>
            <pc:docMk/>
            <pc:sldMk cId="3222853817" sldId="2032"/>
            <ac:spMk id="25" creationId="{CAFA8E93-7A98-C0E8-69C7-EBDE165331F1}"/>
          </ac:spMkLst>
        </pc:spChg>
        <pc:grpChg chg="add mod">
          <ac:chgData name="Arohi Jain" userId="5c73f669-8a14-4add-bd4d-827aa29a5065" providerId="ADAL" clId="{2DFB1D5E-E18C-4AB1-AAB6-6010D3A7B003}" dt="2026-07-16T12:17:27.645" v="21162" actId="1076"/>
          <ac:grpSpMkLst>
            <pc:docMk/>
            <pc:sldMk cId="3222853817" sldId="2032"/>
            <ac:grpSpMk id="17" creationId="{233461BC-AD44-34D8-5D75-B73D08A98D24}"/>
          </ac:grpSpMkLst>
        </pc:grpChg>
        <pc:graphicFrameChg chg="add mod modGraphic">
          <ac:chgData name="Arohi Jain" userId="5c73f669-8a14-4add-bd4d-827aa29a5065" providerId="ADAL" clId="{2DFB1D5E-E18C-4AB1-AAB6-6010D3A7B003}" dt="2026-07-29T17:03:12.400" v="23549" actId="1076"/>
          <ac:graphicFrameMkLst>
            <pc:docMk/>
            <pc:sldMk cId="3222853817" sldId="2032"/>
            <ac:graphicFrameMk id="24" creationId="{19F8E0A4-52D6-D98A-7203-D811E1DFBD5C}"/>
          </ac:graphicFrameMkLst>
        </pc:graphicFrameChg>
        <pc:picChg chg="add mod ord">
          <ac:chgData name="Arohi Jain" userId="5c73f669-8a14-4add-bd4d-827aa29a5065" providerId="ADAL" clId="{2DFB1D5E-E18C-4AB1-AAB6-6010D3A7B003}" dt="2026-07-16T18:47:10.712" v="23043" actId="1076"/>
          <ac:picMkLst>
            <pc:docMk/>
            <pc:sldMk cId="3222853817" sldId="2032"/>
            <ac:picMk id="6" creationId="{194C6BCB-CAE5-A6CD-B84D-E53E3E4AD800}"/>
          </ac:picMkLst>
        </pc:picChg>
        <pc:picChg chg="mod topLvl modCrop">
          <ac:chgData name="Arohi Jain" userId="5c73f669-8a14-4add-bd4d-827aa29a5065" providerId="ADAL" clId="{2DFB1D5E-E18C-4AB1-AAB6-6010D3A7B003}" dt="2026-07-14T19:31:50.617" v="16858" actId="164"/>
          <ac:picMkLst>
            <pc:docMk/>
            <pc:sldMk cId="3222853817" sldId="2032"/>
            <ac:picMk id="8" creationId="{E3921304-FCB3-D4BA-D1C2-7F3A36932859}"/>
          </ac:picMkLst>
        </pc:picChg>
        <pc:picChg chg="add mod">
          <ac:chgData name="Arohi Jain" userId="5c73f669-8a14-4add-bd4d-827aa29a5065" providerId="ADAL" clId="{2DFB1D5E-E18C-4AB1-AAB6-6010D3A7B003}" dt="2026-07-29T17:03:09.930" v="23548" actId="1076"/>
          <ac:picMkLst>
            <pc:docMk/>
            <pc:sldMk cId="3222853817" sldId="2032"/>
            <ac:picMk id="20" creationId="{46B134E3-7E5C-32E4-5687-810D8D75171A}"/>
          </ac:picMkLst>
        </pc:picChg>
        <pc:cxnChg chg="add mod">
          <ac:chgData name="Arohi Jain" userId="5c73f669-8a14-4add-bd4d-827aa29a5065" providerId="ADAL" clId="{2DFB1D5E-E18C-4AB1-AAB6-6010D3A7B003}" dt="2026-07-16T18:48:04.642" v="23047" actId="1036"/>
          <ac:cxnSpMkLst>
            <pc:docMk/>
            <pc:sldMk cId="3222853817" sldId="2032"/>
            <ac:cxnSpMk id="26" creationId="{8530BA8C-9320-2EB8-85C2-27B2DB13E0EF}"/>
          </ac:cxnSpMkLst>
        </pc:cxnChg>
        <pc:cxnChg chg="add mod">
          <ac:chgData name="Arohi Jain" userId="5c73f669-8a14-4add-bd4d-827aa29a5065" providerId="ADAL" clId="{2DFB1D5E-E18C-4AB1-AAB6-6010D3A7B003}" dt="2026-07-16T13:39:40.095" v="21840" actId="1076"/>
          <ac:cxnSpMkLst>
            <pc:docMk/>
            <pc:sldMk cId="3222853817" sldId="2032"/>
            <ac:cxnSpMk id="28" creationId="{2E9AC6DD-974F-E815-554C-79C0AB8B8CFE}"/>
          </ac:cxnSpMkLst>
        </pc:cxnChg>
      </pc:sldChg>
      <pc:sldChg chg="addSp delSp modSp add mod ord delAnim modAnim">
        <pc:chgData name="Arohi Jain" userId="5c73f669-8a14-4add-bd4d-827aa29a5065" providerId="ADAL" clId="{2DFB1D5E-E18C-4AB1-AAB6-6010D3A7B003}" dt="2026-07-29T16:48:04.485" v="23495" actId="571"/>
        <pc:sldMkLst>
          <pc:docMk/>
          <pc:sldMk cId="375623812" sldId="2034"/>
        </pc:sldMkLst>
        <pc:spChg chg="mod">
          <ac:chgData name="Arohi Jain" userId="5c73f669-8a14-4add-bd4d-827aa29a5065" providerId="ADAL" clId="{2DFB1D5E-E18C-4AB1-AAB6-6010D3A7B003}" dt="2026-07-16T16:05:24.608" v="21944" actId="20577"/>
          <ac:spMkLst>
            <pc:docMk/>
            <pc:sldMk cId="375623812" sldId="2034"/>
            <ac:spMk id="2" creationId="{F7C33331-6CD3-0804-B4E9-3F59D6721AAE}"/>
          </ac:spMkLst>
        </pc:spChg>
        <pc:spChg chg="add mod">
          <ac:chgData name="Arohi Jain" userId="5c73f669-8a14-4add-bd4d-827aa29a5065" providerId="ADAL" clId="{2DFB1D5E-E18C-4AB1-AAB6-6010D3A7B003}" dt="2026-07-27T19:31:24.335" v="23483" actId="20577"/>
          <ac:spMkLst>
            <pc:docMk/>
            <pc:sldMk cId="375623812" sldId="2034"/>
            <ac:spMk id="3" creationId="{AD0A5D2B-AF22-5579-8E9C-C612C4447715}"/>
          </ac:spMkLst>
        </pc:spChg>
        <pc:spChg chg="add mod">
          <ac:chgData name="Arohi Jain" userId="5c73f669-8a14-4add-bd4d-827aa29a5065" providerId="ADAL" clId="{2DFB1D5E-E18C-4AB1-AAB6-6010D3A7B003}" dt="2026-07-29T16:48:04.485" v="23495" actId="571"/>
          <ac:spMkLst>
            <pc:docMk/>
            <pc:sldMk cId="375623812" sldId="2034"/>
            <ac:spMk id="5" creationId="{BA0997EB-1FA7-8D29-BA3A-E80DB2D22841}"/>
          </ac:spMkLst>
        </pc:spChg>
        <pc:spChg chg="mod">
          <ac:chgData name="Arohi Jain" userId="5c73f669-8a14-4add-bd4d-827aa29a5065" providerId="ADAL" clId="{2DFB1D5E-E18C-4AB1-AAB6-6010D3A7B003}" dt="2026-07-20T17:27:15.687" v="23210" actId="1076"/>
          <ac:spMkLst>
            <pc:docMk/>
            <pc:sldMk cId="375623812" sldId="2034"/>
            <ac:spMk id="6" creationId="{AA5C5F36-5C6B-B036-D882-64ECF4046ED0}"/>
          </ac:spMkLst>
        </pc:spChg>
        <pc:spChg chg="add mod">
          <ac:chgData name="Arohi Jain" userId="5c73f669-8a14-4add-bd4d-827aa29a5065" providerId="ADAL" clId="{2DFB1D5E-E18C-4AB1-AAB6-6010D3A7B003}" dt="2026-07-15T19:47:31.870" v="16924" actId="164"/>
          <ac:spMkLst>
            <pc:docMk/>
            <pc:sldMk cId="375623812" sldId="2034"/>
            <ac:spMk id="9" creationId="{2577CC3E-54FC-016A-7B48-651099662CFD}"/>
          </ac:spMkLst>
        </pc:spChg>
        <pc:spChg chg="add mod">
          <ac:chgData name="Arohi Jain" userId="5c73f669-8a14-4add-bd4d-827aa29a5065" providerId="ADAL" clId="{2DFB1D5E-E18C-4AB1-AAB6-6010D3A7B003}" dt="2026-07-15T20:00:51.447" v="17095" actId="20577"/>
          <ac:spMkLst>
            <pc:docMk/>
            <pc:sldMk cId="375623812" sldId="2034"/>
            <ac:spMk id="16" creationId="{994DF2BC-F284-83E7-B7D3-B532A394D767}"/>
          </ac:spMkLst>
        </pc:spChg>
        <pc:spChg chg="add mod">
          <ac:chgData name="Arohi Jain" userId="5c73f669-8a14-4add-bd4d-827aa29a5065" providerId="ADAL" clId="{2DFB1D5E-E18C-4AB1-AAB6-6010D3A7B003}" dt="2026-07-15T21:09:29.317" v="17173" actId="1038"/>
          <ac:spMkLst>
            <pc:docMk/>
            <pc:sldMk cId="375623812" sldId="2034"/>
            <ac:spMk id="18" creationId="{DD9DA1FF-4534-9435-D032-A213AE0C8F67}"/>
          </ac:spMkLst>
        </pc:spChg>
        <pc:spChg chg="add mod">
          <ac:chgData name="Arohi Jain" userId="5c73f669-8a14-4add-bd4d-827aa29a5065" providerId="ADAL" clId="{2DFB1D5E-E18C-4AB1-AAB6-6010D3A7B003}" dt="2026-07-16T16:10:47.603" v="21999" actId="1076"/>
          <ac:spMkLst>
            <pc:docMk/>
            <pc:sldMk cId="375623812" sldId="2034"/>
            <ac:spMk id="21" creationId="{ECBDB4DE-563B-7344-E6CC-421EDE5BA985}"/>
          </ac:spMkLst>
        </pc:spChg>
        <pc:spChg chg="add mod">
          <ac:chgData name="Arohi Jain" userId="5c73f669-8a14-4add-bd4d-827aa29a5065" providerId="ADAL" clId="{2DFB1D5E-E18C-4AB1-AAB6-6010D3A7B003}" dt="2026-07-16T16:19:32.888" v="22088" actId="1076"/>
          <ac:spMkLst>
            <pc:docMk/>
            <pc:sldMk cId="375623812" sldId="2034"/>
            <ac:spMk id="32" creationId="{33AF69B4-0677-B81C-A241-A12A7D3C70C2}"/>
          </ac:spMkLst>
        </pc:spChg>
        <pc:grpChg chg="add mod">
          <ac:chgData name="Arohi Jain" userId="5c73f669-8a14-4add-bd4d-827aa29a5065" providerId="ADAL" clId="{2DFB1D5E-E18C-4AB1-AAB6-6010D3A7B003}" dt="2026-07-15T19:49:52.715" v="17045" actId="1038"/>
          <ac:grpSpMkLst>
            <pc:docMk/>
            <pc:sldMk cId="375623812" sldId="2034"/>
            <ac:grpSpMk id="17" creationId="{BE8F66D8-22DF-FD04-88D5-FB9FCF79857E}"/>
          </ac:grpSpMkLst>
        </pc:grpChg>
        <pc:picChg chg="add mod">
          <ac:chgData name="Arohi Jain" userId="5c73f669-8a14-4add-bd4d-827aa29a5065" providerId="ADAL" clId="{2DFB1D5E-E18C-4AB1-AAB6-6010D3A7B003}" dt="2026-07-29T16:48:04.485" v="23495" actId="571"/>
          <ac:picMkLst>
            <pc:docMk/>
            <pc:sldMk cId="375623812" sldId="2034"/>
            <ac:picMk id="7" creationId="{B3185DA4-BAC6-2757-AEB8-994A933A5169}"/>
          </ac:picMkLst>
        </pc:picChg>
        <pc:picChg chg="add mod ord modCrop">
          <ac:chgData name="Arohi Jain" userId="5c73f669-8a14-4add-bd4d-827aa29a5065" providerId="ADAL" clId="{2DFB1D5E-E18C-4AB1-AAB6-6010D3A7B003}" dt="2026-07-15T19:50:10.566" v="17048" actId="1076"/>
          <ac:picMkLst>
            <pc:docMk/>
            <pc:sldMk cId="375623812" sldId="2034"/>
            <ac:picMk id="8" creationId="{9EACA26C-627E-B3E2-A609-90625432612A}"/>
          </ac:picMkLst>
        </pc:picChg>
        <pc:cxnChg chg="add mod">
          <ac:chgData name="Arohi Jain" userId="5c73f669-8a14-4add-bd4d-827aa29a5065" providerId="ADAL" clId="{2DFB1D5E-E18C-4AB1-AAB6-6010D3A7B003}" dt="2026-07-15T19:47:31.870" v="16924" actId="164"/>
          <ac:cxnSpMkLst>
            <pc:docMk/>
            <pc:sldMk cId="375623812" sldId="2034"/>
            <ac:cxnSpMk id="11" creationId="{1D29F802-FFCC-508F-80AE-FB9E8F218A17}"/>
          </ac:cxnSpMkLst>
        </pc:cxnChg>
        <pc:cxnChg chg="add mod">
          <ac:chgData name="Arohi Jain" userId="5c73f669-8a14-4add-bd4d-827aa29a5065" providerId="ADAL" clId="{2DFB1D5E-E18C-4AB1-AAB6-6010D3A7B003}" dt="2026-07-15T19:47:31.870" v="16924" actId="164"/>
          <ac:cxnSpMkLst>
            <pc:docMk/>
            <pc:sldMk cId="375623812" sldId="2034"/>
            <ac:cxnSpMk id="13" creationId="{C07F1969-1F0C-E2C1-F50F-B0CC61C39979}"/>
          </ac:cxnSpMkLst>
        </pc:cxnChg>
      </pc:sldChg>
      <pc:sldChg chg="addSp delSp modSp new add del mod ord modAnim">
        <pc:chgData name="Arohi Jain" userId="5c73f669-8a14-4add-bd4d-827aa29a5065" providerId="ADAL" clId="{2DFB1D5E-E18C-4AB1-AAB6-6010D3A7B003}" dt="2026-07-29T16:50:19.030" v="23515" actId="47"/>
        <pc:sldMkLst>
          <pc:docMk/>
          <pc:sldMk cId="1235196735" sldId="2035"/>
        </pc:sldMkLst>
      </pc:sldChg>
      <pc:sldChg chg="addSp delSp modSp add mod ord modAnim">
        <pc:chgData name="Arohi Jain" userId="5c73f669-8a14-4add-bd4d-827aa29a5065" providerId="ADAL" clId="{2DFB1D5E-E18C-4AB1-AAB6-6010D3A7B003}" dt="2026-07-29T16:49:35.772" v="23514" actId="20577"/>
        <pc:sldMkLst>
          <pc:docMk/>
          <pc:sldMk cId="1666230742" sldId="2036"/>
        </pc:sldMkLst>
        <pc:spChg chg="mod">
          <ac:chgData name="Arohi Jain" userId="5c73f669-8a14-4add-bd4d-827aa29a5065" providerId="ADAL" clId="{2DFB1D5E-E18C-4AB1-AAB6-6010D3A7B003}" dt="2026-07-21T22:37:32.073" v="23374" actId="20577"/>
          <ac:spMkLst>
            <pc:docMk/>
            <pc:sldMk cId="1666230742" sldId="2036"/>
            <ac:spMk id="2" creationId="{FBF5B480-2E16-015A-DB40-D6CDAE0145F9}"/>
          </ac:spMkLst>
        </pc:spChg>
        <pc:spChg chg="mod">
          <ac:chgData name="Arohi Jain" userId="5c73f669-8a14-4add-bd4d-827aa29a5065" providerId="ADAL" clId="{2DFB1D5E-E18C-4AB1-AAB6-6010D3A7B003}" dt="2026-07-15T22:49:59.391" v="18134" actId="1076"/>
          <ac:spMkLst>
            <pc:docMk/>
            <pc:sldMk cId="1666230742" sldId="2036"/>
            <ac:spMk id="7" creationId="{EF0BC53B-9EBB-DD99-04BF-99401CE0D811}"/>
          </ac:spMkLst>
        </pc:spChg>
        <pc:spChg chg="mod topLvl">
          <ac:chgData name="Arohi Jain" userId="5c73f669-8a14-4add-bd4d-827aa29a5065" providerId="ADAL" clId="{2DFB1D5E-E18C-4AB1-AAB6-6010D3A7B003}" dt="2026-07-15T22:50:17.288" v="18143" actId="20577"/>
          <ac:spMkLst>
            <pc:docMk/>
            <pc:sldMk cId="1666230742" sldId="2036"/>
            <ac:spMk id="16" creationId="{DBD3B424-C408-C57D-0182-6107A779D761}"/>
          </ac:spMkLst>
        </pc:spChg>
        <pc:spChg chg="mod">
          <ac:chgData name="Arohi Jain" userId="5c73f669-8a14-4add-bd4d-827aa29a5065" providerId="ADAL" clId="{2DFB1D5E-E18C-4AB1-AAB6-6010D3A7B003}" dt="2026-07-20T18:16:53.214" v="23263" actId="20577"/>
          <ac:spMkLst>
            <pc:docMk/>
            <pc:sldMk cId="1666230742" sldId="2036"/>
            <ac:spMk id="17" creationId="{26156AE8-5187-C987-BBF1-2293E5165870}"/>
          </ac:spMkLst>
        </pc:spChg>
        <pc:spChg chg="add mod">
          <ac:chgData name="Arohi Jain" userId="5c73f669-8a14-4add-bd4d-827aa29a5065" providerId="ADAL" clId="{2DFB1D5E-E18C-4AB1-AAB6-6010D3A7B003}" dt="2026-07-16T08:38:26.725" v="18433" actId="164"/>
          <ac:spMkLst>
            <pc:docMk/>
            <pc:sldMk cId="1666230742" sldId="2036"/>
            <ac:spMk id="18" creationId="{E1F1C621-B89E-EC9A-3B42-44C8D8D57B4D}"/>
          </ac:spMkLst>
        </pc:spChg>
        <pc:spChg chg="add mod">
          <ac:chgData name="Arohi Jain" userId="5c73f669-8a14-4add-bd4d-827aa29a5065" providerId="ADAL" clId="{2DFB1D5E-E18C-4AB1-AAB6-6010D3A7B003}" dt="2026-07-23T04:40:43.684" v="23390" actId="20577"/>
          <ac:spMkLst>
            <pc:docMk/>
            <pc:sldMk cId="1666230742" sldId="2036"/>
            <ac:spMk id="27" creationId="{1B30CADF-FDB4-8A0E-CE23-C261505951CA}"/>
          </ac:spMkLst>
        </pc:spChg>
        <pc:grpChg chg="add mod">
          <ac:chgData name="Arohi Jain" userId="5c73f669-8a14-4add-bd4d-827aa29a5065" providerId="ADAL" clId="{2DFB1D5E-E18C-4AB1-AAB6-6010D3A7B003}" dt="2026-07-16T08:38:26.725" v="18433" actId="164"/>
          <ac:grpSpMkLst>
            <pc:docMk/>
            <pc:sldMk cId="1666230742" sldId="2036"/>
            <ac:grpSpMk id="3" creationId="{CDB840C4-6A74-C51B-6A06-E7FD6FB12BDD}"/>
          </ac:grpSpMkLst>
        </pc:grpChg>
        <pc:grpChg chg="add mod">
          <ac:chgData name="Arohi Jain" userId="5c73f669-8a14-4add-bd4d-827aa29a5065" providerId="ADAL" clId="{2DFB1D5E-E18C-4AB1-AAB6-6010D3A7B003}" dt="2026-07-16T12:14:57.249" v="21138" actId="164"/>
          <ac:grpSpMkLst>
            <pc:docMk/>
            <pc:sldMk cId="1666230742" sldId="2036"/>
            <ac:grpSpMk id="20" creationId="{A54AB7CC-E676-CCA3-CFC4-D49D24C81A42}"/>
          </ac:grpSpMkLst>
        </pc:grpChg>
        <pc:grpChg chg="add mod">
          <ac:chgData name="Arohi Jain" userId="5c73f669-8a14-4add-bd4d-827aa29a5065" providerId="ADAL" clId="{2DFB1D5E-E18C-4AB1-AAB6-6010D3A7B003}" dt="2026-07-16T12:14:57.249" v="21138" actId="164"/>
          <ac:grpSpMkLst>
            <pc:docMk/>
            <pc:sldMk cId="1666230742" sldId="2036"/>
            <ac:grpSpMk id="25" creationId="{90DA17FB-F37C-B42B-B4C3-838F34001DE6}"/>
          </ac:grpSpMkLst>
        </pc:grpChg>
        <pc:graphicFrameChg chg="mod modGraphic">
          <ac:chgData name="Arohi Jain" userId="5c73f669-8a14-4add-bd4d-827aa29a5065" providerId="ADAL" clId="{2DFB1D5E-E18C-4AB1-AAB6-6010D3A7B003}" dt="2026-07-16T09:37:06.813" v="18947" actId="20577"/>
          <ac:graphicFrameMkLst>
            <pc:docMk/>
            <pc:sldMk cId="1666230742" sldId="2036"/>
            <ac:graphicFrameMk id="14" creationId="{ED8AC4D0-5B32-2F2F-ABF5-BEE07D3907C9}"/>
          </ac:graphicFrameMkLst>
        </pc:graphicFrameChg>
        <pc:graphicFrameChg chg="mod modGraphic">
          <ac:chgData name="Arohi Jain" userId="5c73f669-8a14-4add-bd4d-827aa29a5065" providerId="ADAL" clId="{2DFB1D5E-E18C-4AB1-AAB6-6010D3A7B003}" dt="2026-07-29T16:49:35.772" v="23514" actId="20577"/>
          <ac:graphicFrameMkLst>
            <pc:docMk/>
            <pc:sldMk cId="1666230742" sldId="2036"/>
            <ac:graphicFrameMk id="21" creationId="{11E16149-A00E-9299-819B-3D60A1746CBC}"/>
          </ac:graphicFrameMkLst>
        </pc:graphicFrameChg>
        <pc:picChg chg="mod">
          <ac:chgData name="Arohi Jain" userId="5c73f669-8a14-4add-bd4d-827aa29a5065" providerId="ADAL" clId="{2DFB1D5E-E18C-4AB1-AAB6-6010D3A7B003}" dt="2026-07-15T22:43:47.445" v="18113" actId="1036"/>
          <ac:picMkLst>
            <pc:docMk/>
            <pc:sldMk cId="1666230742" sldId="2036"/>
            <ac:picMk id="5" creationId="{63C67198-4F1D-EA24-3CB5-46FB3927F067}"/>
          </ac:picMkLst>
        </pc:picChg>
        <pc:picChg chg="mod topLvl">
          <ac:chgData name="Arohi Jain" userId="5c73f669-8a14-4add-bd4d-827aa29a5065" providerId="ADAL" clId="{2DFB1D5E-E18C-4AB1-AAB6-6010D3A7B003}" dt="2026-07-16T08:38:26.725" v="18433" actId="164"/>
          <ac:picMkLst>
            <pc:docMk/>
            <pc:sldMk cId="1666230742" sldId="2036"/>
            <ac:picMk id="6" creationId="{4D3A257F-1685-94B0-13F2-DE28B9934BB3}"/>
          </ac:picMkLst>
        </pc:picChg>
        <pc:cxnChg chg="add mod">
          <ac:chgData name="Arohi Jain" userId="5c73f669-8a14-4add-bd4d-827aa29a5065" providerId="ADAL" clId="{2DFB1D5E-E18C-4AB1-AAB6-6010D3A7B003}" dt="2026-07-15T22:49:08.231" v="18120" actId="693"/>
          <ac:cxnSpMkLst>
            <pc:docMk/>
            <pc:sldMk cId="1666230742" sldId="2036"/>
            <ac:cxnSpMk id="11" creationId="{4A419366-1BD5-D1D7-86B8-DEA2FC652CEB}"/>
          </ac:cxnSpMkLst>
        </pc:cxnChg>
        <pc:cxnChg chg="add mod">
          <ac:chgData name="Arohi Jain" userId="5c73f669-8a14-4add-bd4d-827aa29a5065" providerId="ADAL" clId="{2DFB1D5E-E18C-4AB1-AAB6-6010D3A7B003}" dt="2026-07-16T12:14:57.249" v="21138" actId="164"/>
          <ac:cxnSpMkLst>
            <pc:docMk/>
            <pc:sldMk cId="1666230742" sldId="2036"/>
            <ac:cxnSpMk id="23" creationId="{DC115815-8554-66F2-FBD9-1C09B4AF5AC1}"/>
          </ac:cxnSpMkLst>
        </pc:cxnChg>
      </pc:sldChg>
      <pc:sldChg chg="addSp delSp modSp new mod ord">
        <pc:chgData name="Arohi Jain" userId="5c73f669-8a14-4add-bd4d-827aa29a5065" providerId="ADAL" clId="{2DFB1D5E-E18C-4AB1-AAB6-6010D3A7B003}" dt="2026-07-21T22:27:23.351" v="23316"/>
        <pc:sldMkLst>
          <pc:docMk/>
          <pc:sldMk cId="265262532" sldId="2038"/>
        </pc:sldMkLst>
        <pc:spChg chg="mod">
          <ac:chgData name="Arohi Jain" userId="5c73f669-8a14-4add-bd4d-827aa29a5065" providerId="ADAL" clId="{2DFB1D5E-E18C-4AB1-AAB6-6010D3A7B003}" dt="2026-07-16T08:10:08.002" v="18400"/>
          <ac:spMkLst>
            <pc:docMk/>
            <pc:sldMk cId="265262532" sldId="2038"/>
            <ac:spMk id="2" creationId="{1057C8BE-7C2E-EE4E-BCFA-446B45616917}"/>
          </ac:spMkLst>
        </pc:spChg>
        <pc:spChg chg="mod">
          <ac:chgData name="Arohi Jain" userId="5c73f669-8a14-4add-bd4d-827aa29a5065" providerId="ADAL" clId="{2DFB1D5E-E18C-4AB1-AAB6-6010D3A7B003}" dt="2026-07-16T07:54:04.452" v="18394" actId="20577"/>
          <ac:spMkLst>
            <pc:docMk/>
            <pc:sldMk cId="265262532" sldId="2038"/>
            <ac:spMk id="3" creationId="{F6CAAA27-60D7-959F-59E5-A4A7F11455F1}"/>
          </ac:spMkLst>
        </pc:spChg>
        <pc:spChg chg="add mod">
          <ac:chgData name="Arohi Jain" userId="5c73f669-8a14-4add-bd4d-827aa29a5065" providerId="ADAL" clId="{2DFB1D5E-E18C-4AB1-AAB6-6010D3A7B003}" dt="2026-07-16T08:10:15.999" v="18402" actId="1076"/>
          <ac:spMkLst>
            <pc:docMk/>
            <pc:sldMk cId="265262532" sldId="2038"/>
            <ac:spMk id="12" creationId="{9F060051-A6B8-39A3-9B28-61A9D246750A}"/>
          </ac:spMkLst>
        </pc:spChg>
        <pc:picChg chg="add mod ord">
          <ac:chgData name="Arohi Jain" userId="5c73f669-8a14-4add-bd4d-827aa29a5065" providerId="ADAL" clId="{2DFB1D5E-E18C-4AB1-AAB6-6010D3A7B003}" dt="2026-07-16T07:45:24.949" v="18370" actId="29295"/>
          <ac:picMkLst>
            <pc:docMk/>
            <pc:sldMk cId="265262532" sldId="2038"/>
            <ac:picMk id="8" creationId="{F0D3C99B-E3A0-55F4-E0AF-2703A741EE5A}"/>
          </ac:picMkLst>
        </pc:picChg>
        <pc:picChg chg="add mod">
          <ac:chgData name="Arohi Jain" userId="5c73f669-8a14-4add-bd4d-827aa29a5065" providerId="ADAL" clId="{2DFB1D5E-E18C-4AB1-AAB6-6010D3A7B003}" dt="2026-07-16T07:47:56.858" v="18375" actId="1076"/>
          <ac:picMkLst>
            <pc:docMk/>
            <pc:sldMk cId="265262532" sldId="2038"/>
            <ac:picMk id="10" creationId="{C8218097-01AA-E23B-702A-A1C8CC72BF73}"/>
          </ac:picMkLst>
        </pc:picChg>
      </pc:sldChg>
      <pc:sldChg chg="addSp delSp modSp add mod">
        <pc:chgData name="Arohi Jain" userId="5c73f669-8a14-4add-bd4d-827aa29a5065" providerId="ADAL" clId="{2DFB1D5E-E18C-4AB1-AAB6-6010D3A7B003}" dt="2026-07-23T21:21:28.765" v="23406" actId="22"/>
        <pc:sldMkLst>
          <pc:docMk/>
          <pc:sldMk cId="4265906106" sldId="2039"/>
        </pc:sldMkLst>
        <pc:spChg chg="add mod">
          <ac:chgData name="Arohi Jain" userId="5c73f669-8a14-4add-bd4d-827aa29a5065" providerId="ADAL" clId="{2DFB1D5E-E18C-4AB1-AAB6-6010D3A7B003}" dt="2026-07-16T10:31:14.011" v="19422" actId="207"/>
          <ac:spMkLst>
            <pc:docMk/>
            <pc:sldMk cId="4265906106" sldId="2039"/>
            <ac:spMk id="3" creationId="{73524503-B97C-7918-16A2-C0F7E2096BE0}"/>
          </ac:spMkLst>
        </pc:spChg>
        <pc:spChg chg="add mod">
          <ac:chgData name="Arohi Jain" userId="5c73f669-8a14-4add-bd4d-827aa29a5065" providerId="ADAL" clId="{2DFB1D5E-E18C-4AB1-AAB6-6010D3A7B003}" dt="2026-07-16T10:51:53.884" v="19741" actId="1076"/>
          <ac:spMkLst>
            <pc:docMk/>
            <pc:sldMk cId="4265906106" sldId="2039"/>
            <ac:spMk id="7" creationId="{30FB5B1C-2D49-8B9B-6ED2-4A18F0515D4B}"/>
          </ac:spMkLst>
        </pc:spChg>
        <pc:spChg chg="add">
          <ac:chgData name="Arohi Jain" userId="5c73f669-8a14-4add-bd4d-827aa29a5065" providerId="ADAL" clId="{2DFB1D5E-E18C-4AB1-AAB6-6010D3A7B003}" dt="2026-07-23T21:21:28.765" v="23406" actId="22"/>
          <ac:spMkLst>
            <pc:docMk/>
            <pc:sldMk cId="4265906106" sldId="2039"/>
            <ac:spMk id="8" creationId="{15AEFC9A-5FC9-7177-888E-2CAD0CAA5368}"/>
          </ac:spMkLst>
        </pc:spChg>
        <pc:picChg chg="mod">
          <ac:chgData name="Arohi Jain" userId="5c73f669-8a14-4add-bd4d-827aa29a5065" providerId="ADAL" clId="{2DFB1D5E-E18C-4AB1-AAB6-6010D3A7B003}" dt="2026-07-16T10:42:58.940" v="19593" actId="12788"/>
          <ac:picMkLst>
            <pc:docMk/>
            <pc:sldMk cId="4265906106" sldId="2039"/>
            <ac:picMk id="6" creationId="{35162DD9-5AFA-7211-F630-9846EB976E4B}"/>
          </ac:picMkLst>
        </pc:picChg>
      </pc:sldChg>
      <pc:sldChg chg="addSp delSp modSp add mod">
        <pc:chgData name="Arohi Jain" userId="5c73f669-8a14-4add-bd4d-827aa29a5065" providerId="ADAL" clId="{2DFB1D5E-E18C-4AB1-AAB6-6010D3A7B003}" dt="2026-07-23T21:21:34.711" v="23408" actId="22"/>
        <pc:sldMkLst>
          <pc:docMk/>
          <pc:sldMk cId="1814084123" sldId="2040"/>
        </pc:sldMkLst>
        <pc:spChg chg="add">
          <ac:chgData name="Arohi Jain" userId="5c73f669-8a14-4add-bd4d-827aa29a5065" providerId="ADAL" clId="{2DFB1D5E-E18C-4AB1-AAB6-6010D3A7B003}" dt="2026-07-23T21:21:34.711" v="23408" actId="22"/>
          <ac:spMkLst>
            <pc:docMk/>
            <pc:sldMk cId="1814084123" sldId="2040"/>
            <ac:spMk id="5" creationId="{2837C393-E501-2404-1526-7F1B6A07893E}"/>
          </ac:spMkLst>
        </pc:spChg>
        <pc:spChg chg="add mod">
          <ac:chgData name="Arohi Jain" userId="5c73f669-8a14-4add-bd4d-827aa29a5065" providerId="ADAL" clId="{2DFB1D5E-E18C-4AB1-AAB6-6010D3A7B003}" dt="2026-07-16T20:12:25.968" v="23114" actId="20577"/>
          <ac:spMkLst>
            <pc:docMk/>
            <pc:sldMk cId="1814084123" sldId="2040"/>
            <ac:spMk id="9" creationId="{72806B2F-A577-6072-FD4A-9CF8DC9DBE72}"/>
          </ac:spMkLst>
        </pc:spChg>
        <pc:picChg chg="mod">
          <ac:chgData name="Arohi Jain" userId="5c73f669-8a14-4add-bd4d-827aa29a5065" providerId="ADAL" clId="{2DFB1D5E-E18C-4AB1-AAB6-6010D3A7B003}" dt="2026-07-16T10:46:01.819" v="19620" actId="14100"/>
          <ac:picMkLst>
            <pc:docMk/>
            <pc:sldMk cId="1814084123" sldId="2040"/>
            <ac:picMk id="6" creationId="{785EB168-147D-DCEE-2719-91C33EDB1123}"/>
          </ac:picMkLst>
        </pc:picChg>
      </pc:sldChg>
      <pc:sldChg chg="addSp delSp modSp add mod">
        <pc:chgData name="Arohi Jain" userId="5c73f669-8a14-4add-bd4d-827aa29a5065" providerId="ADAL" clId="{2DFB1D5E-E18C-4AB1-AAB6-6010D3A7B003}" dt="2026-07-23T21:21:42.174" v="23410" actId="22"/>
        <pc:sldMkLst>
          <pc:docMk/>
          <pc:sldMk cId="4006393951" sldId="2041"/>
        </pc:sldMkLst>
        <pc:spChg chg="add">
          <ac:chgData name="Arohi Jain" userId="5c73f669-8a14-4add-bd4d-827aa29a5065" providerId="ADAL" clId="{2DFB1D5E-E18C-4AB1-AAB6-6010D3A7B003}" dt="2026-07-23T21:21:42.174" v="23410" actId="22"/>
          <ac:spMkLst>
            <pc:docMk/>
            <pc:sldMk cId="4006393951" sldId="2041"/>
            <ac:spMk id="5" creationId="{E13C826D-8A67-0985-3A2A-DD518E8CE0ED}"/>
          </ac:spMkLst>
        </pc:spChg>
        <pc:spChg chg="add mod">
          <ac:chgData name="Arohi Jain" userId="5c73f669-8a14-4add-bd4d-827aa29a5065" providerId="ADAL" clId="{2DFB1D5E-E18C-4AB1-AAB6-6010D3A7B003}" dt="2026-07-16T11:30:21.591" v="20533" actId="1076"/>
          <ac:spMkLst>
            <pc:docMk/>
            <pc:sldMk cId="4006393951" sldId="2041"/>
            <ac:spMk id="11" creationId="{7E21C682-4FD2-A38E-F6E3-4614C457BCD7}"/>
          </ac:spMkLst>
        </pc:spChg>
        <pc:spChg chg="add mod">
          <ac:chgData name="Arohi Jain" userId="5c73f669-8a14-4add-bd4d-827aa29a5065" providerId="ADAL" clId="{2DFB1D5E-E18C-4AB1-AAB6-6010D3A7B003}" dt="2026-07-16T11:30:09.981" v="20532" actId="1076"/>
          <ac:spMkLst>
            <pc:docMk/>
            <pc:sldMk cId="4006393951" sldId="2041"/>
            <ac:spMk id="16" creationId="{85152DE6-297E-2834-2C08-00CF6D4EC585}"/>
          </ac:spMkLst>
        </pc:spChg>
        <pc:picChg chg="mod">
          <ac:chgData name="Arohi Jain" userId="5c73f669-8a14-4add-bd4d-827aa29a5065" providerId="ADAL" clId="{2DFB1D5E-E18C-4AB1-AAB6-6010D3A7B003}" dt="2026-07-16T11:27:28.120" v="20492" actId="1076"/>
          <ac:picMkLst>
            <pc:docMk/>
            <pc:sldMk cId="4006393951" sldId="2041"/>
            <ac:picMk id="6" creationId="{BBA5B20F-34E3-A16C-D538-E9E320E361D8}"/>
          </ac:picMkLst>
        </pc:picChg>
        <pc:cxnChg chg="add mod">
          <ac:chgData name="Arohi Jain" userId="5c73f669-8a14-4add-bd4d-827aa29a5065" providerId="ADAL" clId="{2DFB1D5E-E18C-4AB1-AAB6-6010D3A7B003}" dt="2026-07-16T11:30:35.171" v="20536" actId="14100"/>
          <ac:cxnSpMkLst>
            <pc:docMk/>
            <pc:sldMk cId="4006393951" sldId="2041"/>
            <ac:cxnSpMk id="12" creationId="{511438FB-B4D5-8624-57F9-220C6928F427}"/>
          </ac:cxnSpMkLst>
        </pc:cxnChg>
        <pc:cxnChg chg="add mod">
          <ac:chgData name="Arohi Jain" userId="5c73f669-8a14-4add-bd4d-827aa29a5065" providerId="ADAL" clId="{2DFB1D5E-E18C-4AB1-AAB6-6010D3A7B003}" dt="2026-07-16T11:30:29.577" v="20535" actId="14100"/>
          <ac:cxnSpMkLst>
            <pc:docMk/>
            <pc:sldMk cId="4006393951" sldId="2041"/>
            <ac:cxnSpMk id="13" creationId="{6189A628-BC86-87F3-80E2-604114B23F5A}"/>
          </ac:cxnSpMkLst>
        </pc:cxnChg>
      </pc:sldChg>
      <pc:sldChg chg="addSp delSp modSp new mod modAnim">
        <pc:chgData name="Arohi Jain" userId="5c73f669-8a14-4add-bd4d-827aa29a5065" providerId="ADAL" clId="{2DFB1D5E-E18C-4AB1-AAB6-6010D3A7B003}" dt="2026-07-16T18:31:22.279" v="23016" actId="20577"/>
        <pc:sldMkLst>
          <pc:docMk/>
          <pc:sldMk cId="3984662354" sldId="2042"/>
        </pc:sldMkLst>
        <pc:spChg chg="mod">
          <ac:chgData name="Arohi Jain" userId="5c73f669-8a14-4add-bd4d-827aa29a5065" providerId="ADAL" clId="{2DFB1D5E-E18C-4AB1-AAB6-6010D3A7B003}" dt="2026-07-16T18:14:21.105" v="22764" actId="20577"/>
          <ac:spMkLst>
            <pc:docMk/>
            <pc:sldMk cId="3984662354" sldId="2042"/>
            <ac:spMk id="2" creationId="{A6D7F702-596B-E513-73C3-2EE9E1543E53}"/>
          </ac:spMkLst>
        </pc:spChg>
        <pc:spChg chg="add mod">
          <ac:chgData name="Arohi Jain" userId="5c73f669-8a14-4add-bd4d-827aa29a5065" providerId="ADAL" clId="{2DFB1D5E-E18C-4AB1-AAB6-6010D3A7B003}" dt="2026-07-16T18:17:37.979" v="22845" actId="1076"/>
          <ac:spMkLst>
            <pc:docMk/>
            <pc:sldMk cId="3984662354" sldId="2042"/>
            <ac:spMk id="18" creationId="{96C48E34-BF33-E8D8-96AF-7E0552415B76}"/>
          </ac:spMkLst>
        </pc:spChg>
        <pc:spChg chg="add mod">
          <ac:chgData name="Arohi Jain" userId="5c73f669-8a14-4add-bd4d-827aa29a5065" providerId="ADAL" clId="{2DFB1D5E-E18C-4AB1-AAB6-6010D3A7B003}" dt="2026-07-16T18:18:05.460" v="22875" actId="20577"/>
          <ac:spMkLst>
            <pc:docMk/>
            <pc:sldMk cId="3984662354" sldId="2042"/>
            <ac:spMk id="20" creationId="{D6783987-ACDF-FA40-E113-3772E851C8B6}"/>
          </ac:spMkLst>
        </pc:spChg>
        <pc:spChg chg="add mod">
          <ac:chgData name="Arohi Jain" userId="5c73f669-8a14-4add-bd4d-827aa29a5065" providerId="ADAL" clId="{2DFB1D5E-E18C-4AB1-AAB6-6010D3A7B003}" dt="2026-07-16T18:18:57.031" v="22935" actId="1036"/>
          <ac:spMkLst>
            <pc:docMk/>
            <pc:sldMk cId="3984662354" sldId="2042"/>
            <ac:spMk id="22" creationId="{509F9012-253C-B501-9169-7BF23882BC14}"/>
          </ac:spMkLst>
        </pc:spChg>
        <pc:spChg chg="add mod">
          <ac:chgData name="Arohi Jain" userId="5c73f669-8a14-4add-bd4d-827aa29a5065" providerId="ADAL" clId="{2DFB1D5E-E18C-4AB1-AAB6-6010D3A7B003}" dt="2026-07-16T18:18:57.031" v="22935" actId="1036"/>
          <ac:spMkLst>
            <pc:docMk/>
            <pc:sldMk cId="3984662354" sldId="2042"/>
            <ac:spMk id="24" creationId="{D0E51F74-C07D-6305-1F51-67A81DE7E559}"/>
          </ac:spMkLst>
        </pc:spChg>
        <pc:spChg chg="add mod">
          <ac:chgData name="Arohi Jain" userId="5c73f669-8a14-4add-bd4d-827aa29a5065" providerId="ADAL" clId="{2DFB1D5E-E18C-4AB1-AAB6-6010D3A7B003}" dt="2026-07-16T18:18:57.031" v="22935" actId="1036"/>
          <ac:spMkLst>
            <pc:docMk/>
            <pc:sldMk cId="3984662354" sldId="2042"/>
            <ac:spMk id="26" creationId="{341BEC41-A46B-6314-8A6C-2401D490AF49}"/>
          </ac:spMkLst>
        </pc:spChg>
        <pc:graphicFrameChg chg="add mod modGraphic">
          <ac:chgData name="Arohi Jain" userId="5c73f669-8a14-4add-bd4d-827aa29a5065" providerId="ADAL" clId="{2DFB1D5E-E18C-4AB1-AAB6-6010D3A7B003}" dt="2026-07-16T18:16:43.970" v="22788" actId="14100"/>
          <ac:graphicFrameMkLst>
            <pc:docMk/>
            <pc:sldMk cId="3984662354" sldId="2042"/>
            <ac:graphicFrameMk id="5" creationId="{E3DB2ADA-56EA-19DA-C824-6CAAFCFCE2E6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8:31:22.279" v="23016" actId="20577"/>
          <ac:graphicFrameMkLst>
            <pc:docMk/>
            <pc:sldMk cId="3984662354" sldId="2042"/>
            <ac:graphicFrameMk id="8" creationId="{7975A427-2C01-FD39-9137-FA2D74B24F0C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8:16:24.252" v="22786" actId="14100"/>
          <ac:graphicFrameMkLst>
            <pc:docMk/>
            <pc:sldMk cId="3984662354" sldId="2042"/>
            <ac:graphicFrameMk id="10" creationId="{183AB054-BA6C-E573-265D-34EE34006106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8:25:04.843" v="23001" actId="14734"/>
          <ac:graphicFrameMkLst>
            <pc:docMk/>
            <pc:sldMk cId="3984662354" sldId="2042"/>
            <ac:graphicFrameMk id="14" creationId="{F2CFFA7B-9798-1638-0037-C525EE7BB0B1}"/>
          </ac:graphicFrameMkLst>
        </pc:graphicFrameChg>
        <pc:graphicFrameChg chg="add mod modGraphic">
          <ac:chgData name="Arohi Jain" userId="5c73f669-8a14-4add-bd4d-827aa29a5065" providerId="ADAL" clId="{2DFB1D5E-E18C-4AB1-AAB6-6010D3A7B003}" dt="2026-07-16T18:25:11.688" v="23003" actId="14100"/>
          <ac:graphicFrameMkLst>
            <pc:docMk/>
            <pc:sldMk cId="3984662354" sldId="2042"/>
            <ac:graphicFrameMk id="16" creationId="{5BCE4060-FAC7-5312-F9AD-C4C871266DCB}"/>
          </ac:graphicFrameMkLst>
        </pc:graphicFrameChg>
      </pc:sldChg>
      <pc:sldChg chg="addSp delSp modSp add mod ord">
        <pc:chgData name="Arohi Jain" userId="5c73f669-8a14-4add-bd4d-827aa29a5065" providerId="ADAL" clId="{2DFB1D5E-E18C-4AB1-AAB6-6010D3A7B003}" dt="2026-07-23T21:21:17.975" v="23404" actId="14100"/>
        <pc:sldMkLst>
          <pc:docMk/>
          <pc:sldMk cId="448336726" sldId="2043"/>
        </pc:sldMkLst>
        <pc:spChg chg="add mod">
          <ac:chgData name="Arohi Jain" userId="5c73f669-8a14-4add-bd4d-827aa29a5065" providerId="ADAL" clId="{2DFB1D5E-E18C-4AB1-AAB6-6010D3A7B003}" dt="2026-07-16T20:08:50.701" v="23081" actId="20577"/>
          <ac:spMkLst>
            <pc:docMk/>
            <pc:sldMk cId="448336726" sldId="2043"/>
            <ac:spMk id="5" creationId="{1E7FF7C5-E06E-9855-D2C0-F2A81468A973}"/>
          </ac:spMkLst>
        </pc:spChg>
        <pc:spChg chg="mod">
          <ac:chgData name="Arohi Jain" userId="5c73f669-8a14-4add-bd4d-827aa29a5065" providerId="ADAL" clId="{2DFB1D5E-E18C-4AB1-AAB6-6010D3A7B003}" dt="2026-07-20T17:31:37.335" v="23229" actId="20577"/>
          <ac:spMkLst>
            <pc:docMk/>
            <pc:sldMk cId="448336726" sldId="2043"/>
            <ac:spMk id="7" creationId="{22E1304D-3432-3051-91AA-A6FA65BC7C0E}"/>
          </ac:spMkLst>
        </pc:spChg>
        <pc:spChg chg="mod">
          <ac:chgData name="Arohi Jain" userId="5c73f669-8a14-4add-bd4d-827aa29a5065" providerId="ADAL" clId="{2DFB1D5E-E18C-4AB1-AAB6-6010D3A7B003}" dt="2026-07-16T18:19:41.675" v="22944" actId="1076"/>
          <ac:spMkLst>
            <pc:docMk/>
            <pc:sldMk cId="448336726" sldId="2043"/>
            <ac:spMk id="10" creationId="{55214226-64AF-A4F3-E09A-9666B25066D3}"/>
          </ac:spMkLst>
        </pc:spChg>
        <pc:spChg chg="mod">
          <ac:chgData name="Arohi Jain" userId="5c73f669-8a14-4add-bd4d-827aa29a5065" providerId="ADAL" clId="{2DFB1D5E-E18C-4AB1-AAB6-6010D3A7B003}" dt="2026-07-23T21:21:17.975" v="23404" actId="14100"/>
          <ac:spMkLst>
            <pc:docMk/>
            <pc:sldMk cId="448336726" sldId="2043"/>
            <ac:spMk id="24" creationId="{D4858400-08CA-907B-239D-6BC9631F4E5C}"/>
          </ac:spMkLst>
        </pc:spChg>
      </pc:sldChg>
      <pc:sldChg chg="modSp add mod ord">
        <pc:chgData name="Arohi Jain" userId="5c73f669-8a14-4add-bd4d-827aa29a5065" providerId="ADAL" clId="{2DFB1D5E-E18C-4AB1-AAB6-6010D3A7B003}" dt="2026-07-29T16:59:51.316" v="23521" actId="20577"/>
        <pc:sldMkLst>
          <pc:docMk/>
          <pc:sldMk cId="1178811728" sldId="2147482444"/>
        </pc:sldMkLst>
        <pc:spChg chg="mod">
          <ac:chgData name="Arohi Jain" userId="5c73f669-8a14-4add-bd4d-827aa29a5065" providerId="ADAL" clId="{2DFB1D5E-E18C-4AB1-AAB6-6010D3A7B003}" dt="2026-07-21T22:35:28.939" v="23317"/>
          <ac:spMkLst>
            <pc:docMk/>
            <pc:sldMk cId="1178811728" sldId="2147482444"/>
            <ac:spMk id="4" creationId="{CA01870A-96D0-6AEA-F59C-E25B6DE2E3DC}"/>
          </ac:spMkLst>
        </pc:spChg>
        <pc:spChg chg="mod">
          <ac:chgData name="Arohi Jain" userId="5c73f669-8a14-4add-bd4d-827aa29a5065" providerId="ADAL" clId="{2DFB1D5E-E18C-4AB1-AAB6-6010D3A7B003}" dt="2026-07-29T16:59:51.316" v="23521" actId="20577"/>
          <ac:spMkLst>
            <pc:docMk/>
            <pc:sldMk cId="1178811728" sldId="2147482444"/>
            <ac:spMk id="50" creationId="{021B1ECD-77B7-5014-3820-BA1E28557FED}"/>
          </ac:spMkLst>
        </pc:spChg>
      </pc:sldChg>
      <pc:sldChg chg="add del">
        <pc:chgData name="Arohi Jain" userId="5c73f669-8a14-4add-bd4d-827aa29a5065" providerId="ADAL" clId="{2DFB1D5E-E18C-4AB1-AAB6-6010D3A7B003}" dt="2026-07-16T18:29:44.715" v="23006"/>
        <pc:sldMkLst>
          <pc:docMk/>
          <pc:sldMk cId="1424064662" sldId="2147482482"/>
        </pc:sldMkLst>
      </pc:sldChg>
      <pc:sldChg chg="add del ord">
        <pc:chgData name="Arohi Jain" userId="5c73f669-8a14-4add-bd4d-827aa29a5065" providerId="ADAL" clId="{2DFB1D5E-E18C-4AB1-AAB6-6010D3A7B003}" dt="2026-07-27T17:59:04.959" v="23414"/>
        <pc:sldMkLst>
          <pc:docMk/>
          <pc:sldMk cId="1892611466" sldId="2147482483"/>
        </pc:sldMkLst>
      </pc:sldChg>
      <pc:sldChg chg="delSp modSp add del mod ord">
        <pc:chgData name="Arohi Jain" userId="5c73f669-8a14-4add-bd4d-827aa29a5065" providerId="ADAL" clId="{2DFB1D5E-E18C-4AB1-AAB6-6010D3A7B003}" dt="2026-07-29T17:16:33.296" v="23555" actId="478"/>
        <pc:sldMkLst>
          <pc:docMk/>
          <pc:sldMk cId="1496396961" sldId="2147482484"/>
        </pc:sldMkLst>
        <pc:spChg chg="del mod">
          <ac:chgData name="Arohi Jain" userId="5c73f669-8a14-4add-bd4d-827aa29a5065" providerId="ADAL" clId="{2DFB1D5E-E18C-4AB1-AAB6-6010D3A7B003}" dt="2026-07-29T17:16:33.296" v="23555" actId="478"/>
          <ac:spMkLst>
            <pc:docMk/>
            <pc:sldMk cId="1496396961" sldId="2147482484"/>
            <ac:spMk id="24" creationId="{207D53F6-512F-DD1E-B388-4705B3505CF4}"/>
          </ac:spMkLst>
        </pc:spChg>
      </pc:sldChg>
      <pc:sldChg chg="addSp delSp modSp add mod modAnim">
        <pc:chgData name="Arohi Jain" userId="5c73f669-8a14-4add-bd4d-827aa29a5065" providerId="ADAL" clId="{2DFB1D5E-E18C-4AB1-AAB6-6010D3A7B003}" dt="2026-07-27T19:51:22.818" v="23492"/>
        <pc:sldMkLst>
          <pc:docMk/>
          <pc:sldMk cId="2523827740" sldId="2147482485"/>
        </pc:sldMkLst>
        <pc:spChg chg="mod">
          <ac:chgData name="Arohi Jain" userId="5c73f669-8a14-4add-bd4d-827aa29a5065" providerId="ADAL" clId="{2DFB1D5E-E18C-4AB1-AAB6-6010D3A7B003}" dt="2026-07-20T19:05:38.003" v="23310" actId="1076"/>
          <ac:spMkLst>
            <pc:docMk/>
            <pc:sldMk cId="2523827740" sldId="2147482485"/>
            <ac:spMk id="9" creationId="{3F59CBA0-DE4F-7EEF-60D4-9B04DC52BAAA}"/>
          </ac:spMkLst>
        </pc:spChg>
        <pc:spChg chg="add mod">
          <ac:chgData name="Arohi Jain" userId="5c73f669-8a14-4add-bd4d-827aa29a5065" providerId="ADAL" clId="{2DFB1D5E-E18C-4AB1-AAB6-6010D3A7B003}" dt="2026-07-20T19:04:20.896" v="23299" actId="1076"/>
          <ac:spMkLst>
            <pc:docMk/>
            <pc:sldMk cId="2523827740" sldId="2147482485"/>
            <ac:spMk id="13" creationId="{C2EFE152-305A-7F33-3345-678B425F0B27}"/>
          </ac:spMkLst>
        </pc:spChg>
        <pc:spChg chg="add mod">
          <ac:chgData name="Arohi Jain" userId="5c73f669-8a14-4add-bd4d-827aa29a5065" providerId="ADAL" clId="{2DFB1D5E-E18C-4AB1-AAB6-6010D3A7B003}" dt="2026-07-20T19:04:12.575" v="23298" actId="1076"/>
          <ac:spMkLst>
            <pc:docMk/>
            <pc:sldMk cId="2523827740" sldId="2147482485"/>
            <ac:spMk id="14" creationId="{C006F3FE-37AC-7AE9-A9F0-297085AD25CD}"/>
          </ac:spMkLst>
        </pc:spChg>
        <pc:picChg chg="add mod ord">
          <ac:chgData name="Arohi Jain" userId="5c73f669-8a14-4add-bd4d-827aa29a5065" providerId="ADAL" clId="{2DFB1D5E-E18C-4AB1-AAB6-6010D3A7B003}" dt="2026-07-20T19:04:30.810" v="23305" actId="1035"/>
          <ac:picMkLst>
            <pc:docMk/>
            <pc:sldMk cId="2523827740" sldId="2147482485"/>
            <ac:picMk id="5" creationId="{B2AC2F80-ED26-AA05-4EBC-6A06EF87DF70}"/>
          </ac:picMkLst>
        </pc:picChg>
        <pc:picChg chg="mod">
          <ac:chgData name="Arohi Jain" userId="5c73f669-8a14-4add-bd4d-827aa29a5065" providerId="ADAL" clId="{2DFB1D5E-E18C-4AB1-AAB6-6010D3A7B003}" dt="2026-07-20T19:05:33.664" v="23309" actId="1076"/>
          <ac:picMkLst>
            <pc:docMk/>
            <pc:sldMk cId="2523827740" sldId="2147482485"/>
            <ac:picMk id="6" creationId="{4A5E2C05-EE0A-4FA2-5BD5-012BC9D45BDC}"/>
          </ac:picMkLst>
        </pc:picChg>
        <pc:picChg chg="add mod">
          <ac:chgData name="Arohi Jain" userId="5c73f669-8a14-4add-bd4d-827aa29a5065" providerId="ADAL" clId="{2DFB1D5E-E18C-4AB1-AAB6-6010D3A7B003}" dt="2026-07-20T19:03:19.239" v="23291" actId="1076"/>
          <ac:picMkLst>
            <pc:docMk/>
            <pc:sldMk cId="2523827740" sldId="2147482485"/>
            <ac:picMk id="12" creationId="{853D6BBE-3D6F-C3A0-1B1D-91E7001A76D1}"/>
          </ac:picMkLst>
        </pc:picChg>
      </pc:sldChg>
      <pc:sldChg chg="add ord">
        <pc:chgData name="Arohi Jain" userId="5c73f669-8a14-4add-bd4d-827aa29a5065" providerId="ADAL" clId="{2DFB1D5E-E18C-4AB1-AAB6-6010D3A7B003}" dt="2026-07-29T17:00:09.861" v="23524" actId="20578"/>
        <pc:sldMkLst>
          <pc:docMk/>
          <pc:sldMk cId="547939031" sldId="2147482552"/>
        </pc:sldMkLst>
      </pc:sldChg>
      <pc:sldMasterChg chg="addSldLayout delSldLayout modSldLayout">
        <pc:chgData name="Arohi Jain" userId="5c73f669-8a14-4add-bd4d-827aa29a5065" providerId="ADAL" clId="{2DFB1D5E-E18C-4AB1-AAB6-6010D3A7B003}" dt="2026-07-20T18:18:16.049" v="23267" actId="14100"/>
        <pc:sldMasterMkLst>
          <pc:docMk/>
          <pc:sldMasterMk cId="249408358" sldId="2147483679"/>
        </pc:sldMasterMkLst>
        <pc:sldLayoutChg chg="modSp mod">
          <pc:chgData name="Arohi Jain" userId="5c73f669-8a14-4add-bd4d-827aa29a5065" providerId="ADAL" clId="{2DFB1D5E-E18C-4AB1-AAB6-6010D3A7B003}" dt="2026-07-20T18:18:16.049" v="23267" actId="14100"/>
          <pc:sldLayoutMkLst>
            <pc:docMk/>
            <pc:sldMasterMk cId="249408358" sldId="2147483679"/>
            <pc:sldLayoutMk cId="918371279" sldId="2147483681"/>
          </pc:sldLayoutMkLst>
          <pc:spChg chg="mod">
            <ac:chgData name="Arohi Jain" userId="5c73f669-8a14-4add-bd4d-827aa29a5065" providerId="ADAL" clId="{2DFB1D5E-E18C-4AB1-AAB6-6010D3A7B003}" dt="2026-07-20T18:18:09.719" v="23266" actId="14100"/>
            <ac:spMkLst>
              <pc:docMk/>
              <pc:sldMasterMk cId="249408358" sldId="2147483679"/>
              <pc:sldLayoutMk cId="918371279" sldId="2147483681"/>
              <ac:spMk id="11" creationId="{26495DFD-D02C-7F45-9CFC-2BE500AA15A5}"/>
            </ac:spMkLst>
          </pc:spChg>
          <pc:picChg chg="mod">
            <ac:chgData name="Arohi Jain" userId="5c73f669-8a14-4add-bd4d-827aa29a5065" providerId="ADAL" clId="{2DFB1D5E-E18C-4AB1-AAB6-6010D3A7B003}" dt="2026-07-20T18:18:16.049" v="23267" actId="14100"/>
            <ac:picMkLst>
              <pc:docMk/>
              <pc:sldMasterMk cId="249408358" sldId="2147483679"/>
              <pc:sldLayoutMk cId="918371279" sldId="2147483681"/>
              <ac:picMk id="38" creationId="{C2CD37C4-C957-B1E8-1D59-001A9EBEC539}"/>
            </ac:picMkLst>
          </pc:picChg>
        </pc:sldLayoutChg>
        <pc:sldLayoutChg chg="addSp delSp modSp mod">
          <pc:chgData name="Arohi Jain" userId="5c73f669-8a14-4add-bd4d-827aa29a5065" providerId="ADAL" clId="{2DFB1D5E-E18C-4AB1-AAB6-6010D3A7B003}" dt="2026-07-20T17:29:32.420" v="23221" actId="1076"/>
          <pc:sldLayoutMkLst>
            <pc:docMk/>
            <pc:sldMasterMk cId="249408358" sldId="2147483679"/>
            <pc:sldLayoutMk cId="341188055" sldId="2147483685"/>
          </pc:sldLayoutMkLst>
          <pc:spChg chg="add mod">
            <ac:chgData name="Arohi Jain" userId="5c73f669-8a14-4add-bd4d-827aa29a5065" providerId="ADAL" clId="{2DFB1D5E-E18C-4AB1-AAB6-6010D3A7B003}" dt="2026-07-20T17:29:32.420" v="23221" actId="1076"/>
            <ac:spMkLst>
              <pc:docMk/>
              <pc:sldMasterMk cId="249408358" sldId="2147483679"/>
              <pc:sldLayoutMk cId="341188055" sldId="2147483685"/>
              <ac:spMk id="6" creationId="{F222C2AA-D431-73DE-147B-9617E269B114}"/>
            </ac:spMkLst>
          </pc:spChg>
          <pc:picChg chg="add ord">
            <ac:chgData name="Arohi Jain" userId="5c73f669-8a14-4add-bd4d-827aa29a5065" providerId="ADAL" clId="{2DFB1D5E-E18C-4AB1-AAB6-6010D3A7B003}" dt="2026-07-20T17:29:13.767" v="23218" actId="171"/>
            <ac:picMkLst>
              <pc:docMk/>
              <pc:sldMasterMk cId="249408358" sldId="2147483679"/>
              <pc:sldLayoutMk cId="341188055" sldId="2147483685"/>
              <ac:picMk id="5" creationId="{E80B65D5-16F2-3FF4-BE75-5DE0FAD1B0D6}"/>
            </ac:picMkLst>
          </pc:picChg>
        </pc:sldLayoutChg>
        <pc:sldLayoutChg chg="add del">
          <pc:chgData name="Arohi Jain" userId="5c73f669-8a14-4add-bd4d-827aa29a5065" providerId="ADAL" clId="{2DFB1D5E-E18C-4AB1-AAB6-6010D3A7B003}" dt="2026-07-16T12:52:03.422" v="21578" actId="47"/>
          <pc:sldLayoutMkLst>
            <pc:docMk/>
            <pc:sldMasterMk cId="249408358" sldId="2147483679"/>
            <pc:sldLayoutMk cId="1653576768" sldId="214748369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79FC3-8731-C34E-9239-9D45BAFA00D1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05C6-44E8-BC4D-AD71-5E6B7A64FB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715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CC748-167D-8608-EEF8-93FBE6D02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6336E8-DB3E-9818-352E-A4E5B190B3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BD7CE8-B9C6-33FD-4894-9290151821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91DBDA-DFAC-5CD9-274E-1B625DF9D3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B405C6-44E8-BC4D-AD71-5E6B7A64FB1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131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B405C6-44E8-BC4D-AD71-5E6B7A64FB1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394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BC304C-BA23-354C-BA71-99085716D0B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61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EF89-DA2B-4B83-AF12-98A2FBA24FC8}" type="datetime1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972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C2CD37C4-C957-B1E8-1D59-001A9EBEC5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 flipV="1">
            <a:off x="5526931" y="-5526925"/>
            <a:ext cx="1138137" cy="12192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6495DFD-D02C-7F45-9CFC-2BE500AA1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182927"/>
            <a:ext cx="11277601" cy="8676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D970F33-8193-234F-9316-5A42C8A7F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332" y="1584949"/>
            <a:ext cx="11277601" cy="4472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3208902-E64D-7D4A-B5D0-06512B818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4799" y="6615444"/>
            <a:ext cx="412938" cy="22317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29EFAE9-95DC-BB4E-8D7A-5491B8EE95E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28" name="Picture 4" descr="main_logo">
            <a:extLst>
              <a:ext uri="{FF2B5EF4-FFF2-40B4-BE49-F238E27FC236}">
                <a16:creationId xmlns:a16="http://schemas.microsoft.com/office/drawing/2014/main" id="{F3F539C3-36E7-D0A5-DC63-053EF976BD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0" y="6471512"/>
            <a:ext cx="1928475" cy="36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BD1BCA4-8188-D728-2B2A-99C336BC32D3}"/>
              </a:ext>
            </a:extLst>
          </p:cNvPr>
          <p:cNvCxnSpPr>
            <a:cxnSpLocks/>
          </p:cNvCxnSpPr>
          <p:nvPr userDrawn="1"/>
        </p:nvCxnSpPr>
        <p:spPr>
          <a:xfrm>
            <a:off x="533402" y="6327674"/>
            <a:ext cx="11277601" cy="0"/>
          </a:xfrm>
          <a:prstGeom prst="line">
            <a:avLst/>
          </a:prstGeom>
          <a:ln w="25400" cap="rnd">
            <a:solidFill>
              <a:schemeClr val="bg1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37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2BCAB-893C-4A83-9A43-652ABB9245D6}" type="datetime1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431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A5EC-37F8-458D-90E7-2D1973E9EB25}" type="datetime1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161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93C9B-0F89-4443-B4C1-9E66777763F2}" type="datetime1">
              <a:rPr lang="en-US" smtClean="0"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617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A5D90CB-9383-DC08-067B-2EAB546AC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220901"/>
            <a:ext cx="11277601" cy="98630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4D837B2-8C07-299D-DCA1-3B0335249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332" y="1584949"/>
            <a:ext cx="11277601" cy="4472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0B65D5-16F2-3FF4-BE75-5DE0FAD1B0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 flipV="1">
            <a:off x="5458826" y="-5458821"/>
            <a:ext cx="1274347" cy="12192000"/>
          </a:xfrm>
          <a:prstGeom prst="rect">
            <a:avLst/>
          </a:prstGeom>
        </p:spPr>
      </p:pic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43ECA9E-BFF8-E89F-EC9C-A05E80B38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1003" y="6634825"/>
            <a:ext cx="412938" cy="22317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8AEDF26-E5C1-7243-A0E0-6304CF8365A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4" descr="main_logo">
            <a:extLst>
              <a:ext uri="{FF2B5EF4-FFF2-40B4-BE49-F238E27FC236}">
                <a16:creationId xmlns:a16="http://schemas.microsoft.com/office/drawing/2014/main" id="{E8E0CE60-E518-489E-745C-81D77D7DDA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0" y="6471512"/>
            <a:ext cx="1928475" cy="36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BA77E62-EFC1-5A96-304B-3B4F59D5352C}"/>
              </a:ext>
            </a:extLst>
          </p:cNvPr>
          <p:cNvCxnSpPr>
            <a:cxnSpLocks/>
          </p:cNvCxnSpPr>
          <p:nvPr userDrawn="1"/>
        </p:nvCxnSpPr>
        <p:spPr>
          <a:xfrm>
            <a:off x="533402" y="6327674"/>
            <a:ext cx="11277601" cy="0"/>
          </a:xfrm>
          <a:prstGeom prst="line">
            <a:avLst/>
          </a:prstGeom>
          <a:ln w="25400" cap="rnd">
            <a:solidFill>
              <a:schemeClr val="bg1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F222C2AA-D431-73DE-147B-9617E269B114}"/>
              </a:ext>
            </a:extLst>
          </p:cNvPr>
          <p:cNvSpPr txBox="1">
            <a:spLocks/>
          </p:cNvSpPr>
          <p:nvPr userDrawn="1"/>
        </p:nvSpPr>
        <p:spPr>
          <a:xfrm>
            <a:off x="423331" y="144027"/>
            <a:ext cx="11277601" cy="986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8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3E38C-9838-4C6F-895A-A4F8D1B38A1A}" type="datetime1">
              <a:rPr lang="en-US" smtClean="0"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30DFE-7BC1-4333-9B79-A0C3DC1F41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63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412FA-1A55-4C85-B8A7-940EA4A5892E}" type="datetime1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43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4E47-1C40-40F9-B3D1-95F5753B54B2}" type="datetime1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51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0A41D-4EE2-4544-BC63-5D4932751E38}" type="datetime1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44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76E7A-2375-4E54-BFFF-A05F778594A0}" type="datetime1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288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BU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38816E-D608-6771-EB7B-D58C4F6725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 flipV="1">
            <a:off x="5908494" y="-5908491"/>
            <a:ext cx="375011" cy="12192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994871-0085-C8C1-A2F0-0C982D1C90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 flipV="1">
            <a:off x="5908496" y="574496"/>
            <a:ext cx="375007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485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BU Centered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44021" y="908553"/>
            <a:ext cx="8817283" cy="1134234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ct val="80000"/>
              </a:lnSpc>
              <a:defRPr sz="3000" b="1" i="0">
                <a:latin typeface="Verdana" charset="0"/>
                <a:ea typeface="Verdana" charset="0"/>
                <a:cs typeface="Verdana" charset="0"/>
              </a:defRPr>
            </a:lvl1pPr>
          </a:lstStyle>
          <a:p>
            <a:r>
              <a:rPr lang="en-US" dirty="0"/>
              <a:t>More Than A Quick Fix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9712" y="642517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1000" b="1" i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</a:lstStyle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648840" y="2141906"/>
            <a:ext cx="8812464" cy="3633116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>
              <a:lnSpc>
                <a:spcPct val="150000"/>
              </a:lnSpc>
              <a:spcBef>
                <a:spcPts val="0"/>
              </a:spcBef>
              <a:buFont typeface="Arial" charset="0"/>
              <a:buChar char="•"/>
              <a:defRPr sz="1200" b="0" i="0" baseline="0">
                <a:solidFill>
                  <a:srgbClr val="828383"/>
                </a:solidFill>
                <a:latin typeface="Georgia" charset="0"/>
                <a:ea typeface="Georgia" charset="0"/>
                <a:cs typeface="Georg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err="1"/>
              <a:t>Igendaerat</a:t>
            </a:r>
            <a:r>
              <a:rPr lang="en-US" dirty="0"/>
              <a:t> as </a:t>
            </a:r>
            <a:r>
              <a:rPr lang="en-US" dirty="0" err="1"/>
              <a:t>porpossin</a:t>
            </a:r>
            <a:r>
              <a:rPr lang="en-US" dirty="0"/>
              <a:t> con </a:t>
            </a:r>
            <a:r>
              <a:rPr lang="en-US" dirty="0" err="1"/>
              <a:t>pe</a:t>
            </a:r>
            <a:r>
              <a:rPr lang="en-US" dirty="0"/>
              <a:t> sim </a:t>
            </a:r>
            <a:r>
              <a:rPr lang="en-US" dirty="0" err="1"/>
              <a:t>Bereptatur</a:t>
            </a:r>
            <a:r>
              <a:rPr lang="en-US" dirty="0"/>
              <a:t> re </a:t>
            </a:r>
            <a:r>
              <a:rPr lang="en-US" dirty="0" err="1"/>
              <a:t>sinctorio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Evel</a:t>
            </a:r>
            <a:r>
              <a:rPr lang="en-US" dirty="0"/>
              <a:t> </a:t>
            </a:r>
            <a:r>
              <a:rPr lang="en-US" dirty="0" err="1"/>
              <a:t>ium</a:t>
            </a:r>
            <a:r>
              <a:rPr lang="en-US" dirty="0"/>
              <a:t> </a:t>
            </a:r>
            <a:r>
              <a:rPr lang="en-US" dirty="0" err="1"/>
              <a:t>quiae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err="1"/>
              <a:t>everatquodi</a:t>
            </a:r>
            <a:r>
              <a:rPr lang="en-US" dirty="0"/>
              <a:t> </a:t>
            </a:r>
            <a:r>
              <a:rPr lang="en-US" dirty="0" err="1"/>
              <a:t>rempore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quiatur</a:t>
            </a:r>
            <a:endParaRPr lang="en-US" dirty="0"/>
          </a:p>
          <a:p>
            <a:pPr lvl="0"/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excerum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am con </a:t>
            </a:r>
            <a:r>
              <a:rPr lang="en-US" dirty="0" err="1"/>
              <a:t>parit</a:t>
            </a:r>
            <a:r>
              <a:rPr lang="en-US" dirty="0"/>
              <a:t>, </a:t>
            </a:r>
            <a:r>
              <a:rPr lang="en-US" dirty="0" err="1"/>
              <a:t>officillatas</a:t>
            </a:r>
            <a:r>
              <a:rPr lang="en-US" dirty="0"/>
              <a:t> </a:t>
            </a:r>
            <a:r>
              <a:rPr lang="en-US" dirty="0" err="1"/>
              <a:t>sitis</a:t>
            </a:r>
            <a:r>
              <a:rPr lang="en-US" dirty="0"/>
              <a:t> </a:t>
            </a:r>
            <a:r>
              <a:rPr lang="en-US" dirty="0" err="1"/>
              <a:t>mosanim</a:t>
            </a:r>
            <a:endParaRPr lang="en-US" dirty="0"/>
          </a:p>
          <a:p>
            <a:pPr lvl="0"/>
            <a:r>
              <a:rPr lang="en-US" dirty="0" err="1"/>
              <a:t>Peribus</a:t>
            </a:r>
            <a:r>
              <a:rPr lang="en-US" dirty="0"/>
              <a:t> </a:t>
            </a:r>
            <a:r>
              <a:rPr lang="en-US" dirty="0" err="1"/>
              <a:t>ellate</a:t>
            </a:r>
            <a:r>
              <a:rPr lang="en-US" dirty="0"/>
              <a:t> </a:t>
            </a:r>
            <a:r>
              <a:rPr lang="en-US" dirty="0" err="1"/>
              <a:t>ipienem</a:t>
            </a:r>
            <a:r>
              <a:rPr lang="en-US" dirty="0"/>
              <a:t> </a:t>
            </a:r>
            <a:r>
              <a:rPr lang="en-US" dirty="0" err="1"/>
              <a:t>dolupta</a:t>
            </a:r>
            <a:r>
              <a:rPr lang="en-US" dirty="0"/>
              <a:t> </a:t>
            </a:r>
            <a:r>
              <a:rPr lang="en-US" dirty="0" err="1"/>
              <a:t>estorise</a:t>
            </a:r>
            <a:r>
              <a:rPr lang="en-US" dirty="0"/>
              <a:t> </a:t>
            </a:r>
            <a:r>
              <a:rPr lang="en-US" dirty="0" err="1"/>
              <a:t>saerum</a:t>
            </a:r>
            <a:r>
              <a:rPr lang="en-US" dirty="0"/>
              <a:t> qui </a:t>
            </a:r>
            <a:r>
              <a:rPr lang="en-US" dirty="0" err="1"/>
              <a:t>offic</a:t>
            </a:r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ipsum </a:t>
            </a:r>
            <a:r>
              <a:rPr lang="en-US" dirty="0" err="1"/>
              <a:t>iaculis</a:t>
            </a:r>
            <a:r>
              <a:rPr lang="en-US" dirty="0"/>
              <a:t> porta.</a:t>
            </a:r>
          </a:p>
          <a:p>
            <a:r>
              <a:rPr lang="en-US" dirty="0" err="1"/>
              <a:t>Sed</a:t>
            </a:r>
            <a:r>
              <a:rPr lang="en-US" dirty="0"/>
              <a:t> id ex </a:t>
            </a:r>
            <a:r>
              <a:rPr lang="en-US" dirty="0" err="1"/>
              <a:t>quis</a:t>
            </a:r>
            <a:r>
              <a:rPr lang="en-US" dirty="0"/>
              <a:t> ipsum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</a:t>
            </a:r>
          </a:p>
          <a:p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id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.</a:t>
            </a:r>
          </a:p>
          <a:p>
            <a:r>
              <a:rPr lang="en-US" dirty="0"/>
              <a:t>Integer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.</a:t>
            </a:r>
          </a:p>
          <a:p>
            <a:r>
              <a:rPr lang="en-US" dirty="0" err="1"/>
              <a:t>Aliquam</a:t>
            </a:r>
            <a:r>
              <a:rPr lang="en-US" dirty="0"/>
              <a:t>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, </a:t>
            </a:r>
            <a:r>
              <a:rPr lang="en-US" dirty="0" err="1"/>
              <a:t>condimentum</a:t>
            </a:r>
            <a:r>
              <a:rPr lang="en-US" dirty="0"/>
              <a:t> dui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.</a:t>
            </a:r>
          </a:p>
          <a:p>
            <a:r>
              <a:rPr lang="en-US" dirty="0" err="1"/>
              <a:t>Nulla</a:t>
            </a:r>
            <a:r>
              <a:rPr lang="en-US" dirty="0"/>
              <a:t> semper libero non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.</a:t>
            </a:r>
          </a:p>
          <a:p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048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rge 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AFF0933-5196-BA4B-AE15-7F3DA5518F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01896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A8F9771-474B-A54B-AC0A-176B7B2C987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66800" y="5493335"/>
            <a:ext cx="10058400" cy="61664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800" b="1" i="0">
                <a:solidFill>
                  <a:schemeClr val="bg1"/>
                </a:solidFill>
                <a:latin typeface="Georgia Bold" panose="02040502050405020303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Photo Caption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256E9-7C81-0045-BE9A-B7BAEA2C8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8AEDF26-E5C1-7243-A0E0-6304CF8365A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BE95B6-06F3-AC4B-B000-8AC2936466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6800" y="384404"/>
            <a:ext cx="2603326" cy="439999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835488E-804A-EF42-BC44-A11DA99D701F}"/>
              </a:ext>
            </a:extLst>
          </p:cNvPr>
          <p:cNvCxnSpPr/>
          <p:nvPr userDrawn="1"/>
        </p:nvCxnSpPr>
        <p:spPr>
          <a:xfrm>
            <a:off x="1066800" y="5999967"/>
            <a:ext cx="10058400" cy="0"/>
          </a:xfrm>
          <a:prstGeom prst="line">
            <a:avLst/>
          </a:prstGeom>
          <a:ln w="2540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6542EF15-EDEA-2B43-B3C5-4617634C77F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6800" y="6161150"/>
            <a:ext cx="1023257" cy="376616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895E6CB4-D81F-844A-BCF0-74A01999686A}"/>
              </a:ext>
            </a:extLst>
          </p:cNvPr>
          <p:cNvSpPr>
            <a:spLocks noGrp="1" noChangeAspect="1"/>
          </p:cNvSpPr>
          <p:nvPr>
            <p:ph type="pic" idx="13"/>
          </p:nvPr>
        </p:nvSpPr>
        <p:spPr>
          <a:xfrm>
            <a:off x="1066800" y="1295400"/>
            <a:ext cx="10058400" cy="4087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200" b="0" i="0">
                <a:solidFill>
                  <a:srgbClr val="828383"/>
                </a:solidFill>
                <a:latin typeface="Georgia Regular" panose="02040502050405020303" pitchFamily="18" charset="0"/>
                <a:ea typeface="Georgia Regular" panose="02040502050405020303" pitchFamily="18" charset="0"/>
                <a:cs typeface="Georgia Regular" panose="02040502050405020303" pitchFamily="18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53576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D0832-1B64-BDE9-EA52-2E508FC8D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655E98-2ECC-3D3A-9A29-9A16EB72F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DE5C7-2E7C-4F18-8613-56025253893B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C0B80-2187-E21A-9BAC-31DA02F96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894EEA-F376-ED1A-E229-51CF8CC85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57156" y="6286523"/>
            <a:ext cx="2743200" cy="365125"/>
          </a:xfrm>
          <a:prstGeom prst="rect">
            <a:avLst/>
          </a:prstGeom>
        </p:spPr>
        <p:txBody>
          <a:bodyPr/>
          <a:lstStyle/>
          <a:p>
            <a:fld id="{937F3EC6-1B1D-4F87-B88D-F6573F4C18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57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5B8FF-5306-4894-B6B0-C8B6176B1572}" type="datetime1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EFAE9-95DC-BB4E-8D7A-5491B8EE9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08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9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Hi-PACE/hipace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openPMD/openPMD-standard" TargetMode="External"/><Relationship Id="rId5" Type="http://schemas.openxmlformats.org/officeDocument/2006/relationships/hyperlink" Target="https://doi.org/10.1103/PhysRevAccelBeams.25.104603" TargetMode="External"/><Relationship Id="rId4" Type="http://schemas.openxmlformats.org/officeDocument/2006/relationships/hyperlink" Target="https://hipace.readthedocs.io/en/latest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160.png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80.png"/><Relationship Id="rId10" Type="http://schemas.openxmlformats.org/officeDocument/2006/relationships/image" Target="../media/image23.png"/><Relationship Id="rId4" Type="http://schemas.openxmlformats.org/officeDocument/2006/relationships/image" Target="../media/image170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7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68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9.png"/><Relationship Id="rId7" Type="http://schemas.openxmlformats.org/officeDocument/2006/relationships/image" Target="../media/image9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60.png"/><Relationship Id="rId18" Type="http://schemas.openxmlformats.org/officeDocument/2006/relationships/image" Target="../media/image79.png"/><Relationship Id="rId3" Type="http://schemas.openxmlformats.org/officeDocument/2006/relationships/image" Target="../media/image300.png"/><Relationship Id="rId12" Type="http://schemas.openxmlformats.org/officeDocument/2006/relationships/image" Target="../media/image340.png"/><Relationship Id="rId17" Type="http://schemas.openxmlformats.org/officeDocument/2006/relationships/image" Target="../media/image7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540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330.png"/><Relationship Id="rId4" Type="http://schemas.openxmlformats.org/officeDocument/2006/relationships/image" Target="../media/image79.png"/><Relationship Id="rId14" Type="http://schemas.openxmlformats.org/officeDocument/2006/relationships/image" Target="../media/image77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0.png"/><Relationship Id="rId7" Type="http://schemas.openxmlformats.org/officeDocument/2006/relationships/image" Target="../media/image84.png"/><Relationship Id="rId2" Type="http://schemas.openxmlformats.org/officeDocument/2006/relationships/image" Target="../media/image7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41D79-319F-1484-2ACE-E9C9CCFDE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8B510-57CC-B2E4-2089-D1238FA2FA22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65768" y="627076"/>
            <a:ext cx="11860463" cy="127933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Investigation of transverse instability in efficient plasma-based accelerators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CB80CB-1E77-35ED-C6D3-CA1F33A6B56A}"/>
              </a:ext>
            </a:extLst>
          </p:cNvPr>
          <p:cNvSpPr txBox="1"/>
          <p:nvPr/>
        </p:nvSpPr>
        <p:spPr>
          <a:xfrm>
            <a:off x="2809819" y="4202280"/>
            <a:ext cx="6255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u="sng" dirty="0">
                <a:latin typeface="Arial" panose="020B0604020202020204" pitchFamily="34" charset="0"/>
                <a:cs typeface="Arial" panose="020B0604020202020204" pitchFamily="34" charset="0"/>
              </a:rPr>
              <a:t>Arohi Jain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Navid </a:t>
            </a:r>
            <a:r>
              <a:rPr lang="en-US" sz="2800" dirty="0" err="1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Vafaei-Najafabadi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18216C2E-68F1-D9AD-457F-0C8ED1B0C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44" y="5726435"/>
            <a:ext cx="2072640" cy="74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F7D1A7-B66E-BEBE-880B-566D9204C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8273" y="5584513"/>
            <a:ext cx="1952636" cy="886303"/>
          </a:xfrm>
          <a:prstGeom prst="rect">
            <a:avLst/>
          </a:prstGeom>
        </p:spPr>
      </p:pic>
      <p:pic>
        <p:nvPicPr>
          <p:cNvPr id="12" name="Picture 11" descr="A logo of a globe with a gold ring&#10;&#10;Description automatically generated">
            <a:extLst>
              <a:ext uri="{FF2B5EF4-FFF2-40B4-BE49-F238E27FC236}">
                <a16:creationId xmlns:a16="http://schemas.microsoft.com/office/drawing/2014/main" id="{D0258FA6-0109-F4A5-E4BA-7EE9F47042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1389" y="5667616"/>
            <a:ext cx="824842" cy="776321"/>
          </a:xfrm>
          <a:prstGeom prst="rect">
            <a:avLst/>
          </a:prstGeom>
        </p:spPr>
      </p:pic>
      <p:pic>
        <p:nvPicPr>
          <p:cNvPr id="14" name="Picture 1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4F9DF3E-0AAB-CB24-96BB-C13C6A8606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6335" y="5687400"/>
            <a:ext cx="4054202" cy="6805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876281C-A0EF-3BFA-DFB4-D4E2A386D7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0300" y="5721373"/>
            <a:ext cx="2427815" cy="7225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87AFD-11F6-A24A-AA1E-E2AC6A924A37}"/>
              </a:ext>
            </a:extLst>
          </p:cNvPr>
          <p:cNvSpPr txBox="1"/>
          <p:nvPr/>
        </p:nvSpPr>
        <p:spPr>
          <a:xfrm>
            <a:off x="2667632" y="4793930"/>
            <a:ext cx="6255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Stony Brook University</a:t>
            </a: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DC018EDE-1AD4-955F-8A0E-93CFF9E9865F}"/>
              </a:ext>
            </a:extLst>
          </p:cNvPr>
          <p:cNvSpPr txBox="1">
            <a:spLocks/>
          </p:cNvSpPr>
          <p:nvPr/>
        </p:nvSpPr>
        <p:spPr>
          <a:xfrm>
            <a:off x="12635355" y="6811586"/>
            <a:ext cx="296172" cy="14948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29EFAE9-95DC-BB4E-8D7A-5491B8EE95E6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80AC2D9-5A4D-30BC-7739-F84F0EB0780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094" t="2430" r="6027" b="15253"/>
          <a:stretch>
            <a:fillRect/>
          </a:stretch>
        </p:blipFill>
        <p:spPr>
          <a:xfrm>
            <a:off x="4196258" y="1991062"/>
            <a:ext cx="3799485" cy="2211218"/>
          </a:xfrm>
          <a:prstGeom prst="rect">
            <a:avLst/>
          </a:prstGeom>
        </p:spPr>
      </p:pic>
      <p:pic>
        <p:nvPicPr>
          <p:cNvPr id="21" name="Content Placeholder 7">
            <a:extLst>
              <a:ext uri="{FF2B5EF4-FFF2-40B4-BE49-F238E27FC236}">
                <a16:creationId xmlns:a16="http://schemas.microsoft.com/office/drawing/2014/main" id="{D2A18B27-5001-8D46-D9F8-94C7332FA3D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9277" t="15731" r="14598" b="50898"/>
          <a:stretch>
            <a:fillRect/>
          </a:stretch>
        </p:blipFill>
        <p:spPr>
          <a:xfrm>
            <a:off x="4805816" y="2702163"/>
            <a:ext cx="929101" cy="75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49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AA6A6-081E-9979-8A10-1DCB6A375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33331-6CD3-0804-B4E9-3F59D6721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Efficiency vs Instability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252EF7-717C-2485-45EE-5757E16DA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2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A5C5F36-5C6B-B036-D882-64ECF4046ED0}"/>
                  </a:ext>
                </a:extLst>
              </p:cNvPr>
              <p:cNvSpPr txBox="1"/>
              <p:nvPr/>
            </p:nvSpPr>
            <p:spPr>
              <a:xfrm>
                <a:off x="299958" y="1563956"/>
                <a:ext cx="5715400" cy="4401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b="1" dirty="0">
                    <a:cs typeface="Arial" panose="020B0604020202020204" pitchFamily="34" charset="0"/>
                  </a:rPr>
                  <a:t>Goal: </a:t>
                </a:r>
                <a:r>
                  <a:rPr lang="en-US" sz="2000" dirty="0">
                    <a:cs typeface="Arial" panose="020B0604020202020204" pitchFamily="34" charset="0"/>
                  </a:rPr>
                  <a:t>Plasma stages must achieve high power-transfer efficiency while preserving beam phase-space quality (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↓</m:t>
                    </m:r>
                  </m:oMath>
                </a14:m>
                <a:r>
                  <a:rPr lang="en-US" sz="2000" dirty="0">
                    <a:cs typeface="Arial" panose="020B0604020202020204" pitchFamily="34" charset="0"/>
                  </a:rPr>
                  <a:t> emittance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↓</m:t>
                    </m:r>
                  </m:oMath>
                </a14:m>
                <a:r>
                  <a:rPr lang="en-US" sz="2000" dirty="0">
                    <a:cs typeface="Arial" panose="020B0604020202020204" pitchFamily="34" charset="0"/>
                  </a:rPr>
                  <a:t> energy spread)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000" dirty="0"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b="1" dirty="0">
                    <a:cs typeface="Arial" panose="020B0604020202020204" pitchFamily="34" charset="0"/>
                  </a:rPr>
                  <a:t>Threat (BBU): </a:t>
                </a:r>
                <a:r>
                  <a:rPr lang="en-US" sz="2000" dirty="0">
                    <a:cs typeface="Arial" panose="020B0604020202020204" pitchFamily="34" charset="0"/>
                  </a:rPr>
                  <a:t>For long-distance laser/plasma </a:t>
                </a:r>
                <a:r>
                  <a:rPr lang="en-US" sz="2000" dirty="0" err="1">
                    <a:cs typeface="Arial" panose="020B0604020202020204" pitchFamily="34" charset="0"/>
                  </a:rPr>
                  <a:t>wakefield</a:t>
                </a:r>
                <a:r>
                  <a:rPr lang="en-US" sz="2000" dirty="0">
                    <a:cs typeface="Arial" panose="020B0604020202020204" pitchFamily="34" charset="0"/>
                  </a:rPr>
                  <a:t> acceleration, strong plasma focusing forces resonantly amplify small transverse offsets into large transverse oscillations                            This is a critical issue of large emittance in prospective plasma-based colliders</a:t>
                </a:r>
              </a:p>
              <a:p>
                <a:endParaRPr lang="en-US" sz="2000" dirty="0"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b="1" dirty="0">
                    <a:cs typeface="Arial" panose="020B0604020202020204" pitchFamily="34" charset="0"/>
                  </a:rPr>
                  <a:t>Trade-off: </a:t>
                </a:r>
                <a:r>
                  <a:rPr lang="en-US" sz="2000" dirty="0"/>
                  <a:t>Lebedev </a:t>
                </a:r>
                <a:r>
                  <a:rPr lang="en-US" sz="2000" i="1" dirty="0"/>
                  <a:t>et al</a:t>
                </a:r>
                <a:r>
                  <a:rPr lang="en-US" sz="2000" dirty="0"/>
                  <a:t>., suggested- BBU is unavoidable at high efficiency,  mitigation (like BNS damping) compromises collider-level beam quality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A5C5F36-5C6B-B036-D882-64ECF4046E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58" y="1563956"/>
                <a:ext cx="5715400" cy="4401205"/>
              </a:xfrm>
              <a:prstGeom prst="rect">
                <a:avLst/>
              </a:prstGeom>
              <a:blipFill>
                <a:blip r:embed="rId2"/>
                <a:stretch>
                  <a:fillRect l="-959" t="-831" r="-2132" b="-15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EACA26C-627E-B3E2-A609-906254326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3333" r="9772"/>
          <a:stretch>
            <a:fillRect/>
          </a:stretch>
        </p:blipFill>
        <p:spPr>
          <a:xfrm>
            <a:off x="6251410" y="1584326"/>
            <a:ext cx="5706811" cy="3831034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BE8F66D8-22DF-FD04-88D5-FB9FCF79857E}"/>
              </a:ext>
            </a:extLst>
          </p:cNvPr>
          <p:cNvGrpSpPr/>
          <p:nvPr/>
        </p:nvGrpSpPr>
        <p:grpSpPr>
          <a:xfrm>
            <a:off x="7862495" y="2159726"/>
            <a:ext cx="1976846" cy="1397334"/>
            <a:chOff x="4275908" y="2159726"/>
            <a:chExt cx="1976846" cy="139733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577CC3E-54FC-016A-7B48-651099662CFD}"/>
                </a:ext>
              </a:extLst>
            </p:cNvPr>
            <p:cNvSpPr/>
            <p:nvPr/>
          </p:nvSpPr>
          <p:spPr>
            <a:xfrm>
              <a:off x="4275908" y="3069380"/>
              <a:ext cx="731520" cy="48768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29F802-FFCC-508F-80AE-FB9E8F218A17}"/>
                </a:ext>
              </a:extLst>
            </p:cNvPr>
            <p:cNvCxnSpPr/>
            <p:nvPr/>
          </p:nvCxnSpPr>
          <p:spPr>
            <a:xfrm flipV="1">
              <a:off x="5007428" y="2159726"/>
              <a:ext cx="1245326" cy="90965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07F1969-1F0C-E2C1-F50F-B0CC61C399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07428" y="3499843"/>
              <a:ext cx="1245326" cy="5242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94DF2BC-F284-83E7-B7D3-B532A394D767}"/>
              </a:ext>
            </a:extLst>
          </p:cNvPr>
          <p:cNvSpPr txBox="1"/>
          <p:nvPr/>
        </p:nvSpPr>
        <p:spPr>
          <a:xfrm>
            <a:off x="9839341" y="3764559"/>
            <a:ext cx="1716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Trailing bunch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9DA1FF-4534-9435-D032-A213AE0C8F67}"/>
                  </a:ext>
                </a:extLst>
              </p:cNvPr>
              <p:cNvSpPr txBox="1"/>
              <p:nvPr/>
            </p:nvSpPr>
            <p:spPr>
              <a:xfrm rot="16200000">
                <a:off x="5807276" y="3069380"/>
                <a:ext cx="7402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Sans Serif Collection" panose="020B0502040504020204" pitchFamily="34" charset="0"/>
                  <a:ea typeface="Sans Serif Collection" panose="020B0502040504020204" pitchFamily="34" charset="0"/>
                  <a:cs typeface="Sans Serif Collection" panose="020B050204050402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9DA1FF-4534-9435-D032-A213AE0C8F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5807276" y="3069380"/>
                <a:ext cx="740229" cy="369332"/>
              </a:xfrm>
              <a:prstGeom prst="rect">
                <a:avLst/>
              </a:prstGeom>
              <a:blipFill>
                <a:blip r:embed="rId4"/>
                <a:stretch>
                  <a:fillRect t="-13934" r="-6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ECBDB4DE-563B-7344-E6CC-421EDE5BA985}"/>
              </a:ext>
            </a:extLst>
          </p:cNvPr>
          <p:cNvSpPr txBox="1"/>
          <p:nvPr/>
        </p:nvSpPr>
        <p:spPr>
          <a:xfrm>
            <a:off x="7186660" y="1515291"/>
            <a:ext cx="4754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Beam-breakup (BBU) instability growth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3AF69B4-0677-B81C-A241-A12A7D3C70C2}"/>
              </a:ext>
            </a:extLst>
          </p:cNvPr>
          <p:cNvSpPr/>
          <p:nvPr/>
        </p:nvSpPr>
        <p:spPr>
          <a:xfrm>
            <a:off x="9104815" y="6446167"/>
            <a:ext cx="27382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Lebedev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PRAB(2017)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le 16">
                <a:extLst>
                  <a:ext uri="{FF2B5EF4-FFF2-40B4-BE49-F238E27FC236}">
                    <a16:creationId xmlns:a16="http://schemas.microsoft.com/office/drawing/2014/main" id="{AD0A5D2B-AF22-5579-8E9C-C612C4447715}"/>
                  </a:ext>
                </a:extLst>
              </p:cNvPr>
              <p:cNvSpPr/>
              <p:nvPr/>
            </p:nvSpPr>
            <p:spPr>
              <a:xfrm>
                <a:off x="450125" y="6068085"/>
                <a:ext cx="11277601" cy="506313"/>
              </a:xfrm>
              <a:prstGeom prst="roundRect">
                <a:avLst/>
              </a:prstGeom>
              <a:solidFill>
                <a:srgbClr val="9B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↓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cs typeface="Arial" panose="020B0604020202020204" pitchFamily="34" charset="0"/>
                  </a:rPr>
                  <a:t>Instability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↑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>
                    <a:cs typeface="Arial" panose="020B0604020202020204" pitchFamily="34" charset="0"/>
                  </a:rPr>
                  <a:t>E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fficiency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↓</m:t>
                    </m:r>
                  </m:oMath>
                </a14:m>
                <a:r>
                  <a:rPr lang="en-US" sz="2400" dirty="0">
                    <a:cs typeface="Arial" panose="020B0604020202020204" pitchFamily="34" charset="0"/>
                  </a:rPr>
                  <a:t> Energy spread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Rounded Rectangle 16">
                <a:extLst>
                  <a:ext uri="{FF2B5EF4-FFF2-40B4-BE49-F238E27FC236}">
                    <a16:creationId xmlns:a16="http://schemas.microsoft.com/office/drawing/2014/main" id="{AD0A5D2B-AF22-5579-8E9C-C612C444771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125" y="6068085"/>
                <a:ext cx="11277601" cy="506313"/>
              </a:xfrm>
              <a:prstGeom prst="roundRect">
                <a:avLst/>
              </a:prstGeom>
              <a:blipFill>
                <a:blip r:embed="rId5"/>
                <a:stretch>
                  <a:fillRect t="-3529" b="-21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62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77C2D-E34B-0AB1-5A5D-C86C1BDB5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5B480-2E16-015A-DB40-D6CDAE014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Beam loading for achieving low energy spread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6CE333-B613-0FCC-65D8-DB1B4107A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ED8AC4D0-5B32-2F2F-ABF5-BEE07D3907C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77085398"/>
                  </p:ext>
                </p:extLst>
              </p:nvPr>
            </p:nvGraphicFramePr>
            <p:xfrm>
              <a:off x="184742" y="1585685"/>
              <a:ext cx="6139433" cy="278132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6139433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Simulation design criteria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sz="1800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The system targets a blowout cavity radius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18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</m:t>
                                  </m:r>
                                </m:sub>
                              </m:sSub>
                              <m:r>
                                <a:rPr lang="en-US" sz="18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~3</m:t>
                              </m:r>
                            </m:oMath>
                          </a14:m>
                          <a:r>
                            <a:rPr lang="en-US" sz="1800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to support collider-relevant charges</a:t>
                          </a:r>
                          <a:r>
                            <a:rPr lang="en-US" sz="1800" kern="1200" baseline="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0" i="1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~1</m:t>
                              </m:r>
                            </m:oMath>
                          </a14:m>
                          <a:r>
                            <a:rPr lang="en-US" sz="1800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nC at a loaded accelerating field</a:t>
                          </a:r>
                          <a:r>
                            <a:rPr lang="en-US" sz="1800" kern="1200" baseline="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8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18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US" sz="1800" b="0" i="1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&gt;10</m:t>
                              </m:r>
                            </m:oMath>
                          </a14:m>
                          <a:r>
                            <a:rPr lang="en-US" dirty="0"/>
                            <a:t> GV/m.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Driver: sustain a highly stable plasma cavity over meter-scale propagation </a:t>
                          </a:r>
                          <a:r>
                            <a:rPr lang="en-US" sz="1800" b="0" i="0" u="none" strike="noStrike" kern="1200" baseline="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allowing the beam-breakup dynamics to be isolated from wake evolution</a:t>
                          </a:r>
                          <a:endParaRPr lang="en-US" dirty="0"/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Trailing bunch: Trapezoidal current profile flattens the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dirty="0"/>
                            <a:t> field and minimize energy spread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ED8AC4D0-5B32-2F2F-ABF5-BEE07D3907C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77085398"/>
                  </p:ext>
                </p:extLst>
              </p:nvPr>
            </p:nvGraphicFramePr>
            <p:xfrm>
              <a:off x="184742" y="1585685"/>
              <a:ext cx="6139433" cy="278132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6139433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Simulation design criteria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228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99" t="-21809" r="-99" b="-39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7" name="Rectangle 16">
            <a:extLst>
              <a:ext uri="{FF2B5EF4-FFF2-40B4-BE49-F238E27FC236}">
                <a16:creationId xmlns:a16="http://schemas.microsoft.com/office/drawing/2014/main" id="{26156AE8-5187-C987-BBF1-2293E5165870}"/>
              </a:ext>
            </a:extLst>
          </p:cNvPr>
          <p:cNvSpPr/>
          <p:nvPr/>
        </p:nvSpPr>
        <p:spPr>
          <a:xfrm>
            <a:off x="2255158" y="6399435"/>
            <a:ext cx="28755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Tzoufras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PRL(2008)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D86CD1-CE2F-7D09-3FDE-D99D1CDAB99F}"/>
              </a:ext>
            </a:extLst>
          </p:cNvPr>
          <p:cNvSpPr txBox="1"/>
          <p:nvPr/>
        </p:nvSpPr>
        <p:spPr>
          <a:xfrm>
            <a:off x="8314441" y="6399435"/>
            <a:ext cx="334651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Jiayang Yan PhD thesis (2025)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1" name="Content Placeholder 4">
                <a:extLst>
                  <a:ext uri="{FF2B5EF4-FFF2-40B4-BE49-F238E27FC236}">
                    <a16:creationId xmlns:a16="http://schemas.microsoft.com/office/drawing/2014/main" id="{11E16149-A00E-9299-819B-3D60A1746CB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602162686"/>
                  </p:ext>
                </p:extLst>
              </p:nvPr>
            </p:nvGraphicFramePr>
            <p:xfrm>
              <a:off x="184743" y="4802979"/>
              <a:ext cx="11550056" cy="142331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1550056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3621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Parameters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027076">
                    <a:tc>
                      <a:txBody>
                        <a:bodyPr/>
                        <a:lstStyle/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Plasma: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=3×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16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Driver beam: </a:t>
                          </a:r>
                          <a14:m>
                            <m:oMath xmlns:m="http://schemas.openxmlformats.org/officeDocument/2006/math"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=3.2 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nC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=20 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GeV</m:t>
                              </m:r>
                            </m:oMath>
                          </a14:m>
                          <a:endParaRPr lang="en-US" dirty="0"/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Trailing bunch: </a:t>
                          </a:r>
                          <a14:m>
                            <m:oMath xmlns:m="http://schemas.openxmlformats.org/officeDocument/2006/math"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1.1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nC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eV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0.1%  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=2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 </m:t>
                              </m:r>
                            </m:oMath>
                          </a14:m>
                          <a:r>
                            <a:rPr lang="en-US" dirty="0"/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=23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oMath>
                          </a14:m>
                          <a:r>
                            <a:rPr lang="en-US" baseline="0" dirty="0"/>
                            <a:t>   Offset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dirty="0" smtClean="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e>
                                <m:sub>
                                  <m:r>
                                    <a:rPr lang="en-US" b="0" i="0" dirty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=2 </m:t>
                              </m:r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oMath>
                          </a14:m>
                          <a:r>
                            <a:rPr lang="en-US" dirty="0"/>
                            <a:t>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1" name="Content Placeholder 4">
                <a:extLst>
                  <a:ext uri="{FF2B5EF4-FFF2-40B4-BE49-F238E27FC236}">
                    <a16:creationId xmlns:a16="http://schemas.microsoft.com/office/drawing/2014/main" id="{11E16149-A00E-9299-819B-3D60A1746CB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602162686"/>
                  </p:ext>
                </p:extLst>
              </p:nvPr>
            </p:nvGraphicFramePr>
            <p:xfrm>
              <a:off x="184743" y="4802979"/>
              <a:ext cx="11550056" cy="142331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1550056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Parameters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02707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53" t="-41176" r="-106" b="-5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A419366-1BD5-D1D7-86B8-DEA2FC652CEB}"/>
              </a:ext>
            </a:extLst>
          </p:cNvPr>
          <p:cNvCxnSpPr/>
          <p:nvPr/>
        </p:nvCxnSpPr>
        <p:spPr>
          <a:xfrm>
            <a:off x="7164035" y="3483428"/>
            <a:ext cx="3971108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BD3B424-C408-C57D-0182-6107A779D761}"/>
              </a:ext>
            </a:extLst>
          </p:cNvPr>
          <p:cNvSpPr txBox="1"/>
          <p:nvPr/>
        </p:nvSpPr>
        <p:spPr>
          <a:xfrm>
            <a:off x="9418681" y="3517399"/>
            <a:ext cx="1716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cs typeface="Arial" panose="020B0604020202020204" pitchFamily="34" charset="0"/>
              </a:rPr>
              <a:t>Driver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0DA17FB-F37C-B42B-B4C3-838F34001DE6}"/>
              </a:ext>
            </a:extLst>
          </p:cNvPr>
          <p:cNvGrpSpPr/>
          <p:nvPr/>
        </p:nvGrpSpPr>
        <p:grpSpPr>
          <a:xfrm>
            <a:off x="6324176" y="1497626"/>
            <a:ext cx="5756924" cy="3238444"/>
            <a:chOff x="6324176" y="1497626"/>
            <a:chExt cx="5756924" cy="3238444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4AB7CC-E676-CCA3-CFC4-D49D24C81A42}"/>
                </a:ext>
              </a:extLst>
            </p:cNvPr>
            <p:cNvGrpSpPr/>
            <p:nvPr/>
          </p:nvGrpSpPr>
          <p:grpSpPr>
            <a:xfrm>
              <a:off x="6324176" y="1497626"/>
              <a:ext cx="5756924" cy="3238444"/>
              <a:chOff x="6271127" y="1809777"/>
              <a:chExt cx="5756924" cy="3238444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4D3A257F-1685-94B0-13F2-DE28B9934B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/>
              <a:stretch/>
            </p:blipFill>
            <p:spPr>
              <a:xfrm>
                <a:off x="6271127" y="1809777"/>
                <a:ext cx="5756924" cy="3238444"/>
              </a:xfrm>
              <a:prstGeom prst="rect">
                <a:avLst/>
              </a:prstGeom>
            </p:spPr>
          </p:pic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CDB840C4-6A74-C51B-6A06-E7FD6FB12BDD}"/>
                  </a:ext>
                </a:extLst>
              </p:cNvPr>
              <p:cNvGrpSpPr/>
              <p:nvPr/>
            </p:nvGrpSpPr>
            <p:grpSpPr>
              <a:xfrm>
                <a:off x="7254536" y="2266031"/>
                <a:ext cx="1716462" cy="891039"/>
                <a:chOff x="6134750" y="2710169"/>
                <a:chExt cx="1716462" cy="891039"/>
              </a:xfrm>
            </p:grpSpPr>
            <p:pic>
              <p:nvPicPr>
                <p:cNvPr id="5" name="Picture 4">
                  <a:extLst>
                    <a:ext uri="{FF2B5EF4-FFF2-40B4-BE49-F238E27FC236}">
                      <a16:creationId xmlns:a16="http://schemas.microsoft.com/office/drawing/2014/main" id="{63C67198-4F1D-EA24-3CB5-46FB3927F06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348" t="22442" r="54391" b="72396"/>
                <a:stretch>
                  <a:fillRect/>
                </a:stretch>
              </p:blipFill>
              <p:spPr>
                <a:xfrm>
                  <a:off x="6805014" y="3231305"/>
                  <a:ext cx="522514" cy="369903"/>
                </a:xfrm>
                <a:prstGeom prst="rect">
                  <a:avLst/>
                </a:prstGeom>
              </p:spPr>
            </p:pic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EF0BC53B-9EBB-DD99-04BF-99401CE0D811}"/>
                    </a:ext>
                  </a:extLst>
                </p:cNvPr>
                <p:cNvSpPr txBox="1"/>
                <p:nvPr/>
              </p:nvSpPr>
              <p:spPr>
                <a:xfrm>
                  <a:off x="6134750" y="2710169"/>
                  <a:ext cx="1716462" cy="58477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1600" dirty="0">
                      <a:cs typeface="Arial" panose="020B0604020202020204" pitchFamily="34" charset="0"/>
                    </a:rPr>
                    <a:t>Trapezoidal  trailing bunch</a:t>
                  </a:r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E1F1C621-B89E-EC9A-3B42-44C8D8D57B4D}"/>
                      </a:ext>
                    </a:extLst>
                  </p:cNvPr>
                  <p:cNvSpPr txBox="1"/>
                  <p:nvPr/>
                </p:nvSpPr>
                <p:spPr>
                  <a:xfrm>
                    <a:off x="7853246" y="3549132"/>
                    <a:ext cx="171646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=14 </m:t>
                        </m:r>
                      </m:oMath>
                    </a14:m>
                    <a:r>
                      <a:rPr lang="en-US" dirty="0"/>
                      <a:t>GV/m</a:t>
                    </a:r>
                  </a:p>
                </p:txBody>
              </p:sp>
            </mc:Choice>
            <mc:Fallback xmlns=""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E1F1C621-B89E-EC9A-3B42-44C8D8D57B4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53246" y="3549132"/>
                    <a:ext cx="1716462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t="-8197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C115815-8554-66F2-FBD9-1C09B4AF5AC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64035" y="3117669"/>
              <a:ext cx="4095654" cy="63145"/>
            </a:xfrm>
            <a:prstGeom prst="line">
              <a:avLst/>
            </a:prstGeom>
            <a:ln w="19050"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1B30CADF-FDB4-8A0E-CE23-C261505951CA}"/>
              </a:ext>
            </a:extLst>
          </p:cNvPr>
          <p:cNvSpPr/>
          <p:nvPr/>
        </p:nvSpPr>
        <p:spPr>
          <a:xfrm>
            <a:off x="5360404" y="6400170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A.Jain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PRR(2026)</a:t>
            </a:r>
          </a:p>
        </p:txBody>
      </p:sp>
    </p:spTree>
    <p:extLst>
      <p:ext uri="{BB962C8B-B14F-4D97-AF65-F5344CB8AC3E}">
        <p14:creationId xmlns:p14="http://schemas.microsoft.com/office/powerpoint/2010/main" val="166623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D3C99B-E3A0-55F4-E0AF-2703A741EE5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1480456"/>
            <a:ext cx="12192000" cy="475488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057C8BE-7C2E-EE4E-BCFA-446B45616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code </a:t>
            </a:r>
            <a:r>
              <a:rPr lang="en-US" dirty="0" err="1"/>
              <a:t>HiPACE</a:t>
            </a:r>
            <a:r>
              <a:rPr lang="en-US" dirty="0"/>
              <a:t>++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AAA27-60D7-959F-59E5-A4A7F1145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994" y="1674890"/>
            <a:ext cx="8381035" cy="412502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3D, QS PIC for plasma acceleration </a:t>
            </a:r>
          </a:p>
          <a:p>
            <a:r>
              <a:rPr lang="en-US" dirty="0"/>
              <a:t>Runs on GPU and (multi-core) CPU</a:t>
            </a:r>
          </a:p>
          <a:p>
            <a:r>
              <a:rPr lang="en-US" dirty="0" err="1"/>
              <a:t>Open-source:</a:t>
            </a:r>
            <a:r>
              <a:rPr lang="en-US" dirty="0" err="1">
                <a:hlinkClick r:id="rId3"/>
              </a:rPr>
              <a:t>https</a:t>
            </a:r>
            <a:r>
              <a:rPr lang="en-US" dirty="0">
                <a:hlinkClick r:id="rId3"/>
              </a:rPr>
              <a:t>://github.com/Hi-PACE/</a:t>
            </a:r>
            <a:r>
              <a:rPr lang="en-US" dirty="0" err="1">
                <a:hlinkClick r:id="rId3"/>
              </a:rPr>
              <a:t>hipace</a:t>
            </a:r>
            <a:endParaRPr lang="en-US" dirty="0"/>
          </a:p>
          <a:p>
            <a:r>
              <a:rPr lang="en-US" dirty="0"/>
              <a:t>Documentation: </a:t>
            </a:r>
            <a:r>
              <a:rPr lang="en-US" dirty="0">
                <a:hlinkClick r:id="rId4"/>
              </a:rPr>
              <a:t>https://hipace.readthedocs.io/en/latest/</a:t>
            </a:r>
            <a:endParaRPr lang="en-US" dirty="0"/>
          </a:p>
          <a:p>
            <a:r>
              <a:rPr lang="en-US" dirty="0"/>
              <a:t>Main features:</a:t>
            </a:r>
          </a:p>
          <a:p>
            <a:pPr lvl="1"/>
            <a:r>
              <a:rPr lang="en-US" dirty="0"/>
              <a:t>Multiple beams and plasma species to simulation beam-driven </a:t>
            </a:r>
            <a:r>
              <a:rPr lang="en-US" dirty="0" err="1"/>
              <a:t>wakefield</a:t>
            </a:r>
            <a:r>
              <a:rPr lang="en-US" dirty="0"/>
              <a:t> acceleration</a:t>
            </a:r>
          </a:p>
          <a:p>
            <a:pPr lvl="1"/>
            <a:r>
              <a:rPr lang="en-US" dirty="0"/>
              <a:t>A laser envelope solver to simulate laser-driven </a:t>
            </a:r>
            <a:r>
              <a:rPr lang="en-US" dirty="0" err="1"/>
              <a:t>wakefield</a:t>
            </a:r>
            <a:r>
              <a:rPr lang="en-US" dirty="0"/>
              <a:t> acceleration</a:t>
            </a:r>
          </a:p>
          <a:p>
            <a:pPr lvl="1"/>
            <a:r>
              <a:rPr lang="en-US" dirty="0"/>
              <a:t>Mesh refinement for efficient computation</a:t>
            </a:r>
          </a:p>
          <a:p>
            <a:pPr lvl="1"/>
            <a:r>
              <a:rPr lang="en-US" dirty="0"/>
              <a:t>An advanced </a:t>
            </a:r>
            <a:r>
              <a:rPr lang="en-US" dirty="0">
                <a:hlinkClick r:id="rId5"/>
              </a:rPr>
              <a:t>explicit field solver</a:t>
            </a:r>
            <a:r>
              <a:rPr lang="en-US" dirty="0"/>
              <a:t> for increased accuracy</a:t>
            </a:r>
          </a:p>
          <a:p>
            <a:pPr lvl="1"/>
            <a:r>
              <a:rPr lang="en-US" dirty="0"/>
              <a:t>Diagnostics compliant with the </a:t>
            </a:r>
            <a:r>
              <a:rPr lang="en-US" dirty="0" err="1">
                <a:hlinkClick r:id="rId6"/>
              </a:rPr>
              <a:t>openPMD</a:t>
            </a:r>
            <a:r>
              <a:rPr lang="en-US" dirty="0">
                <a:hlinkClick r:id="rId6"/>
              </a:rPr>
              <a:t> standard</a:t>
            </a:r>
            <a:endParaRPr lang="en-US" dirty="0"/>
          </a:p>
          <a:p>
            <a:pPr lvl="1"/>
            <a:r>
              <a:rPr lang="en-US" dirty="0"/>
              <a:t>Arbitrary profiles for the beams and plasma profiles</a:t>
            </a:r>
          </a:p>
          <a:p>
            <a:pPr lvl="1"/>
            <a:r>
              <a:rPr lang="en-US" dirty="0"/>
              <a:t>Readers from files for the beam and laser profiles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DBC7C-6817-AB99-8224-B6F1F9992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218097-01AA-E23B-702A-A1C8CC72BF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5039" y="5352642"/>
            <a:ext cx="3187864" cy="8826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F060051-A6B8-39A3-9B28-61A9D246750A}"/>
              </a:ext>
            </a:extLst>
          </p:cNvPr>
          <p:cNvSpPr txBox="1"/>
          <p:nvPr/>
        </p:nvSpPr>
        <p:spPr>
          <a:xfrm>
            <a:off x="5050971" y="64279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S. Diederichs et al., </a:t>
            </a:r>
            <a:r>
              <a:rPr lang="en-US" dirty="0" err="1"/>
              <a:t>Comput</a:t>
            </a:r>
            <a:r>
              <a:rPr lang="en-US" dirty="0"/>
              <a:t>. Phys. Comm. 278: 108421 (2022)</a:t>
            </a:r>
          </a:p>
        </p:txBody>
      </p:sp>
    </p:spTree>
    <p:extLst>
      <p:ext uri="{BB962C8B-B14F-4D97-AF65-F5344CB8AC3E}">
        <p14:creationId xmlns:p14="http://schemas.microsoft.com/office/powerpoint/2010/main" val="265262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B9797-6863-6386-F5DF-958AEDF34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F8236-5359-B47D-69E8-7AC98F592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126" y="141862"/>
            <a:ext cx="11277601" cy="986304"/>
          </a:xfrm>
        </p:spPr>
        <p:txBody>
          <a:bodyPr>
            <a:normAutofit/>
          </a:bodyPr>
          <a:lstStyle/>
          <a:p>
            <a:r>
              <a:rPr lang="en-US" dirty="0"/>
              <a:t>Modelling beam-breakup instability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E4D52003-DB84-DD38-5553-2DEA132F788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02176671"/>
                  </p:ext>
                </p:extLst>
              </p:nvPr>
            </p:nvGraphicFramePr>
            <p:xfrm>
              <a:off x="277458" y="1585164"/>
              <a:ext cx="5710873" cy="1180105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0873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motion of beam slice centroid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en-US" sz="2000" b="0" dirty="0"/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6218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𝛾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𝜕𝛾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𝛽</m:t>
                                    </m:r>
                                  </m:sub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ℇ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E4D52003-DB84-DD38-5553-2DEA132F788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02176671"/>
                  </p:ext>
                </p:extLst>
              </p:nvPr>
            </p:nvGraphicFramePr>
            <p:xfrm>
              <a:off x="277458" y="1585164"/>
              <a:ext cx="5710873" cy="1180105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0873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7" t="-1235" r="-107" b="-1407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478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07" t="-72566" r="-107" b="-8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1BEC1F-BF03-1D9F-5FE0-CCD7168A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Content Placeholder 4">
                <a:extLst>
                  <a:ext uri="{FF2B5EF4-FFF2-40B4-BE49-F238E27FC236}">
                    <a16:creationId xmlns:a16="http://schemas.microsoft.com/office/drawing/2014/main" id="{B4A26751-1A87-F9CB-E8CB-3C5DD24AA61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12958672"/>
                  </p:ext>
                </p:extLst>
              </p:nvPr>
            </p:nvGraphicFramePr>
            <p:xfrm>
              <a:off x="883116" y="4111918"/>
              <a:ext cx="5014459" cy="120059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4329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,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</m:d>
                                  </m:num>
                                  <m:den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𝑞</m:t>
                                    </m:r>
                                  </m:den>
                                </m:f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 </m:t>
                                </m:r>
                                <m:nary>
                                  <m:nary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Content Placeholder 4">
                <a:extLst>
                  <a:ext uri="{FF2B5EF4-FFF2-40B4-BE49-F238E27FC236}">
                    <a16:creationId xmlns:a16="http://schemas.microsoft.com/office/drawing/2014/main" id="{B4A26751-1A87-F9CB-E8CB-3C5DD24AA61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12958672"/>
                  </p:ext>
                </p:extLst>
              </p:nvPr>
            </p:nvGraphicFramePr>
            <p:xfrm>
              <a:off x="883116" y="4111918"/>
              <a:ext cx="5014459" cy="120059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4329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7573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t="-59200" r="-121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F8C13F5D-C276-3D41-6C81-1B30E33EA8AA}"/>
              </a:ext>
            </a:extLst>
          </p:cNvPr>
          <p:cNvSpPr txBox="1"/>
          <p:nvPr/>
        </p:nvSpPr>
        <p:spPr>
          <a:xfrm>
            <a:off x="122383" y="3075179"/>
            <a:ext cx="2814509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latin typeface="Avenir Next LT Pro" panose="020B0504020202020204" pitchFamily="34" charset="77"/>
              </a:rPr>
              <a:t>Adiabatic damping due to energy gain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24BF9DC-BF59-60E2-F922-9E87194B76F2}"/>
              </a:ext>
            </a:extLst>
          </p:cNvPr>
          <p:cNvCxnSpPr>
            <a:cxnSpLocks/>
          </p:cNvCxnSpPr>
          <p:nvPr/>
        </p:nvCxnSpPr>
        <p:spPr>
          <a:xfrm flipV="1">
            <a:off x="2865578" y="2685798"/>
            <a:ext cx="0" cy="3801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11625728-EBBC-585C-7F4C-B7D288810538}"/>
              </a:ext>
            </a:extLst>
          </p:cNvPr>
          <p:cNvSpPr txBox="1"/>
          <p:nvPr/>
        </p:nvSpPr>
        <p:spPr>
          <a:xfrm>
            <a:off x="2983640" y="3118547"/>
            <a:ext cx="153842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Avenir Next LT Pro" panose="020B0504020202020204" pitchFamily="34" charset="77"/>
              </a:rPr>
              <a:t>Ion restoring force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3E8B419-C265-6376-EF96-B782B2156B9C}"/>
              </a:ext>
            </a:extLst>
          </p:cNvPr>
          <p:cNvCxnSpPr>
            <a:cxnSpLocks/>
          </p:cNvCxnSpPr>
          <p:nvPr/>
        </p:nvCxnSpPr>
        <p:spPr>
          <a:xfrm flipV="1">
            <a:off x="3455836" y="2671296"/>
            <a:ext cx="0" cy="4403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48FF4F67-6CE5-68AD-DC93-6E54588187C0}"/>
              </a:ext>
            </a:extLst>
          </p:cNvPr>
          <p:cNvCxnSpPr>
            <a:cxnSpLocks/>
          </p:cNvCxnSpPr>
          <p:nvPr/>
        </p:nvCxnSpPr>
        <p:spPr>
          <a:xfrm flipH="1" flipV="1">
            <a:off x="4602931" y="2643798"/>
            <a:ext cx="15868" cy="14662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ounded Rectangle 16">
                <a:extLst>
                  <a:ext uri="{FF2B5EF4-FFF2-40B4-BE49-F238E27FC236}">
                    <a16:creationId xmlns:a16="http://schemas.microsoft.com/office/drawing/2014/main" id="{75F04C1A-8355-2B5C-1A52-5EB43FD4B9E7}"/>
                  </a:ext>
                </a:extLst>
              </p:cNvPr>
              <p:cNvSpPr/>
              <p:nvPr/>
            </p:nvSpPr>
            <p:spPr>
              <a:xfrm>
                <a:off x="723256" y="5583589"/>
                <a:ext cx="11277601" cy="709718"/>
              </a:xfrm>
              <a:prstGeom prst="roundRect">
                <a:avLst/>
              </a:prstGeom>
              <a:solidFill>
                <a:srgbClr val="9B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/>
                  <a:t>Precise determination of transverse wake function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⊥</m:t>
                        </m:r>
                      </m:sub>
                    </m:sSub>
                  </m:oMath>
                </a14:m>
                <a:r>
                  <a:rPr lang="en-US" sz="2400" dirty="0"/>
                  <a:t> is crucial for accurate modeling of transverse instabilities in a plasma accelerator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34" name="Rounded Rectangle 16">
                <a:extLst>
                  <a:ext uri="{FF2B5EF4-FFF2-40B4-BE49-F238E27FC236}">
                    <a16:creationId xmlns:a16="http://schemas.microsoft.com/office/drawing/2014/main" id="{75F04C1A-8355-2B5C-1A52-5EB43FD4B9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256" y="5583589"/>
                <a:ext cx="11277601" cy="709718"/>
              </a:xfrm>
              <a:prstGeom prst="roundRect">
                <a:avLst/>
              </a:prstGeom>
              <a:blipFill>
                <a:blip r:embed="rId5"/>
                <a:stretch>
                  <a:fillRect l="-54" t="-13559" r="-702" b="-271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8" name="Group 77">
            <a:extLst>
              <a:ext uri="{FF2B5EF4-FFF2-40B4-BE49-F238E27FC236}">
                <a16:creationId xmlns:a16="http://schemas.microsoft.com/office/drawing/2014/main" id="{A4D7E6EE-7ECF-E364-CFC2-66CB5E61CB8C}"/>
              </a:ext>
            </a:extLst>
          </p:cNvPr>
          <p:cNvGrpSpPr/>
          <p:nvPr/>
        </p:nvGrpSpPr>
        <p:grpSpPr>
          <a:xfrm>
            <a:off x="6026941" y="1649638"/>
            <a:ext cx="6042675" cy="3540553"/>
            <a:chOff x="6026941" y="1649638"/>
            <a:chExt cx="6042675" cy="3540553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B090C03C-DD33-F702-EAFB-62AAFBF00A6D}"/>
                </a:ext>
              </a:extLst>
            </p:cNvPr>
            <p:cNvGrpSpPr/>
            <p:nvPr/>
          </p:nvGrpSpPr>
          <p:grpSpPr>
            <a:xfrm>
              <a:off x="6026941" y="1649638"/>
              <a:ext cx="6042675" cy="3540553"/>
              <a:chOff x="6026941" y="1649638"/>
              <a:chExt cx="6042675" cy="3540553"/>
            </a:xfrm>
          </p:grpSpPr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18F36786-9669-F8F2-B4EB-6B1D92EA77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/>
              <a:stretch/>
            </p:blipFill>
            <p:spPr>
              <a:xfrm>
                <a:off x="6026941" y="1649638"/>
                <a:ext cx="6042675" cy="3540553"/>
              </a:xfrm>
              <a:prstGeom prst="rect">
                <a:avLst/>
              </a:prstGeom>
            </p:spPr>
          </p:pic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98B0BC72-D9C2-3972-76D9-8BD2A791F113}"/>
                  </a:ext>
                </a:extLst>
              </p:cNvPr>
              <p:cNvGrpSpPr/>
              <p:nvPr/>
            </p:nvGrpSpPr>
            <p:grpSpPr>
              <a:xfrm>
                <a:off x="8054433" y="1985916"/>
                <a:ext cx="1855922" cy="1358981"/>
                <a:chOff x="4275908" y="2113977"/>
                <a:chExt cx="1855922" cy="1358981"/>
              </a:xfrm>
            </p:grpSpPr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1F0E1721-CD8D-A38A-F801-9C456BA64FB2}"/>
                    </a:ext>
                  </a:extLst>
                </p:cNvPr>
                <p:cNvSpPr/>
                <p:nvPr/>
              </p:nvSpPr>
              <p:spPr>
                <a:xfrm>
                  <a:off x="4275908" y="3122437"/>
                  <a:ext cx="610596" cy="350521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8" name="Straight Connector 47">
                  <a:extLst>
                    <a:ext uri="{FF2B5EF4-FFF2-40B4-BE49-F238E27FC236}">
                      <a16:creationId xmlns:a16="http://schemas.microsoft.com/office/drawing/2014/main" id="{BE8BBC51-2EA4-4733-15B6-96D584F8B62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886504" y="2113977"/>
                  <a:ext cx="1245326" cy="1008460"/>
                </a:xfrm>
                <a:prstGeom prst="line">
                  <a:avLst/>
                </a:prstGeom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1A53A5F1-E0C5-8F5F-C9AA-6696FE0690D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886504" y="3457725"/>
                  <a:ext cx="1245326" cy="15233"/>
                </a:xfrm>
                <a:prstGeom prst="line">
                  <a:avLst/>
                </a:prstGeom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0EAC5F6-9110-0F1A-020E-372AB0C16FC4}"/>
                </a:ext>
              </a:extLst>
            </p:cNvPr>
            <p:cNvCxnSpPr/>
            <p:nvPr/>
          </p:nvCxnSpPr>
          <p:spPr>
            <a:xfrm>
              <a:off x="11477898" y="2685798"/>
              <a:ext cx="0" cy="643866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D88FCAF-46E9-49D6-BC78-EA0E084DA6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49826" y="2685798"/>
              <a:ext cx="1528072" cy="0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C4AB36AD-26DB-99D5-5230-FF26858FB28A}"/>
                    </a:ext>
                  </a:extLst>
                </p:cNvPr>
                <p:cNvSpPr txBox="1"/>
                <p:nvPr/>
              </p:nvSpPr>
              <p:spPr>
                <a:xfrm>
                  <a:off x="9299054" y="2583680"/>
                  <a:ext cx="7000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C4AB36AD-26DB-99D5-5230-FF26858FB2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99054" y="2583680"/>
                  <a:ext cx="700090" cy="307777"/>
                </a:xfrm>
                <a:prstGeom prst="rect">
                  <a:avLst/>
                </a:prstGeom>
                <a:blipFill>
                  <a:blip r:embed="rId7"/>
                  <a:stretch>
                    <a:fillRect b="-8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E1437C37-8D8A-DB09-366E-17992BAB9396}"/>
                    </a:ext>
                  </a:extLst>
                </p:cNvPr>
                <p:cNvSpPr txBox="1"/>
                <p:nvPr/>
              </p:nvSpPr>
              <p:spPr>
                <a:xfrm>
                  <a:off x="11238413" y="3403925"/>
                  <a:ext cx="25254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E1437C37-8D8A-DB09-366E-17992BAB93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38413" y="3403925"/>
                  <a:ext cx="252546" cy="307777"/>
                </a:xfrm>
                <a:prstGeom prst="rect">
                  <a:avLst/>
                </a:prstGeom>
                <a:blipFill>
                  <a:blip r:embed="rId8"/>
                  <a:stretch>
                    <a:fillRect r="-24390" b="-588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71FA5C91-7B4C-4789-0C16-051F424630B7}"/>
                </a:ext>
              </a:extLst>
            </p:cNvPr>
            <p:cNvSpPr txBox="1"/>
            <p:nvPr/>
          </p:nvSpPr>
          <p:spPr>
            <a:xfrm>
              <a:off x="8730974" y="2758251"/>
              <a:ext cx="10786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Centroid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F5C68E9E-421C-B933-E114-8EA4E84AF361}"/>
                </a:ext>
              </a:extLst>
            </p:cNvPr>
            <p:cNvSpPr txBox="1"/>
            <p:nvPr/>
          </p:nvSpPr>
          <p:spPr>
            <a:xfrm>
              <a:off x="10555402" y="3654098"/>
              <a:ext cx="1445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Bunch head position </a:t>
              </a:r>
            </a:p>
          </p:txBody>
        </p: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318DE6D4-131F-BF66-03A1-7CA3C447E77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62383" y="2498058"/>
              <a:ext cx="405023" cy="0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E7D2648-6709-E72A-FCDD-BE0FC1426F1C}"/>
                </a:ext>
              </a:extLst>
            </p:cNvPr>
            <p:cNvCxnSpPr>
              <a:cxnSpLocks/>
            </p:cNvCxnSpPr>
            <p:nvPr/>
          </p:nvCxnSpPr>
          <p:spPr>
            <a:xfrm>
              <a:off x="10267406" y="2516265"/>
              <a:ext cx="0" cy="813399"/>
            </a:xfrm>
            <a:prstGeom prst="line">
              <a:avLst/>
            </a:prstGeom>
            <a:ln w="1905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C7F18EA2-C1C9-B72D-A1B3-A4568BB8BF0B}"/>
                    </a:ext>
                  </a:extLst>
                </p:cNvPr>
                <p:cNvSpPr txBox="1"/>
                <p:nvPr/>
              </p:nvSpPr>
              <p:spPr>
                <a:xfrm>
                  <a:off x="9344396" y="2312600"/>
                  <a:ext cx="70009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C7F18EA2-C1C9-B72D-A1B3-A4568BB8BF0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44396" y="2312600"/>
                  <a:ext cx="700090" cy="307777"/>
                </a:xfrm>
                <a:prstGeom prst="rect">
                  <a:avLst/>
                </a:prstGeom>
                <a:blipFill>
                  <a:blip r:embed="rId9"/>
                  <a:stretch>
                    <a:fillRect b="-588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B9E83AC0-C2A0-9FCF-4269-2C323414CF10}"/>
                    </a:ext>
                  </a:extLst>
                </p:cNvPr>
                <p:cNvSpPr txBox="1"/>
                <p:nvPr/>
              </p:nvSpPr>
              <p:spPr>
                <a:xfrm>
                  <a:off x="10141133" y="3407153"/>
                  <a:ext cx="25254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𝜉</m:t>
                        </m:r>
                      </m:oMath>
                    </m:oMathPara>
                  </a14:m>
                  <a:endParaRPr lang="en-US" sz="1400" dirty="0"/>
                </a:p>
              </p:txBody>
            </p:sp>
          </mc:Choice>
          <mc:Fallback xmlns=""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B9E83AC0-C2A0-9FCF-4269-2C323414CF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41133" y="3407153"/>
                  <a:ext cx="252546" cy="307777"/>
                </a:xfrm>
                <a:prstGeom prst="rect">
                  <a:avLst/>
                </a:prstGeom>
                <a:blipFill>
                  <a:blip r:embed="rId10"/>
                  <a:stretch>
                    <a:fillRect r="-2439" b="-8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36379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9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37371-116B-B09E-A31F-83BF6604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Content Placeholder 4">
                <a:extLst>
                  <a:ext uri="{FF2B5EF4-FFF2-40B4-BE49-F238E27FC236}">
                    <a16:creationId xmlns:a16="http://schemas.microsoft.com/office/drawing/2014/main" id="{26D25E3D-2AAF-2074-AAA4-AC95B78F7F3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033987208"/>
                  </p:ext>
                </p:extLst>
              </p:nvPr>
            </p:nvGraphicFramePr>
            <p:xfrm>
              <a:off x="328386" y="3211630"/>
              <a:ext cx="3025900" cy="165976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302590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/>
                            <a:t>Short-range wake theorem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d>
                                      <m:d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𝑞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nary>
                                  <m:naryPr>
                                    <m:limLoc m:val="undOvr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b>
                                  <m:sup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sub>
                                    </m:s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𝑑𝑢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Content Placeholder 4">
                <a:extLst>
                  <a:ext uri="{FF2B5EF4-FFF2-40B4-BE49-F238E27FC236}">
                    <a16:creationId xmlns:a16="http://schemas.microsoft.com/office/drawing/2014/main" id="{26D25E3D-2AAF-2074-AAA4-AC95B78F7F3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033987208"/>
                  </p:ext>
                </p:extLst>
              </p:nvPr>
            </p:nvGraphicFramePr>
            <p:xfrm>
              <a:off x="328386" y="3211630"/>
              <a:ext cx="3025900" cy="165976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302590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26352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t="-33493" r="-201" b="-4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7AE18537-FDBA-4DBA-2AE5-3FC7CEE72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126" y="141862"/>
            <a:ext cx="11277601" cy="986304"/>
          </a:xfrm>
        </p:spPr>
        <p:txBody>
          <a:bodyPr>
            <a:normAutofit/>
          </a:bodyPr>
          <a:lstStyle/>
          <a:p>
            <a:r>
              <a:rPr lang="en-US" dirty="0"/>
              <a:t>Wake potential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1CE8E67-067F-C4BD-D1A0-36B90A28CE06}"/>
                  </a:ext>
                </a:extLst>
              </p:cNvPr>
              <p:cNvSpPr txBox="1"/>
              <p:nvPr/>
            </p:nvSpPr>
            <p:spPr>
              <a:xfrm>
                <a:off x="328386" y="4961124"/>
                <a:ext cx="3414118" cy="646331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dirty="0"/>
                  <a:t>Longitudinal wake function: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lang="en-US" dirty="0"/>
                  <a:t> generated by the trailing beam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1CE8E67-067F-C4BD-D1A0-36B90A28C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386" y="4961124"/>
                <a:ext cx="3414118" cy="646331"/>
              </a:xfrm>
              <a:prstGeom prst="rect">
                <a:avLst/>
              </a:prstGeom>
              <a:blipFill>
                <a:blip r:embed="rId3"/>
                <a:stretch>
                  <a:fillRect l="-1423" t="-4630" b="-129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2785BB-3B71-27F0-4F6A-BF55A3B19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>
                <a:latin typeface="+mn-lt"/>
              </a:rPr>
              <a:pPr/>
              <a:t>6</a:t>
            </a:fld>
            <a:endParaRPr lang="en-US" dirty="0">
              <a:latin typeface="+mn-l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0E2D40-DA3F-706D-36A5-952CEA935845}"/>
              </a:ext>
            </a:extLst>
          </p:cNvPr>
          <p:cNvSpPr txBox="1">
            <a:spLocks/>
          </p:cNvSpPr>
          <p:nvPr/>
        </p:nvSpPr>
        <p:spPr>
          <a:xfrm>
            <a:off x="1165021" y="1707947"/>
            <a:ext cx="11077815" cy="494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5D0B668-B618-2A79-3F01-9920B30EBA0B}"/>
              </a:ext>
            </a:extLst>
          </p:cNvPr>
          <p:cNvCxnSpPr>
            <a:cxnSpLocks/>
          </p:cNvCxnSpPr>
          <p:nvPr/>
        </p:nvCxnSpPr>
        <p:spPr>
          <a:xfrm flipV="1">
            <a:off x="2534195" y="4540467"/>
            <a:ext cx="0" cy="4160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Content Placeholder 4">
                <a:extLst>
                  <a:ext uri="{FF2B5EF4-FFF2-40B4-BE49-F238E27FC236}">
                    <a16:creationId xmlns:a16="http://schemas.microsoft.com/office/drawing/2014/main" id="{932BEDDD-B4C3-04BE-5B9E-8CC09D1D9A3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613927729"/>
                  </p:ext>
                </p:extLst>
              </p:nvPr>
            </p:nvGraphicFramePr>
            <p:xfrm>
              <a:off x="328385" y="1471231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,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</m:d>
                                  </m:num>
                                  <m:den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𝑞</m:t>
                                    </m:r>
                                  </m:den>
                                </m:f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 </m:t>
                                </m:r>
                                <m:nary>
                                  <m:nary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Content Placeholder 4">
                <a:extLst>
                  <a:ext uri="{FF2B5EF4-FFF2-40B4-BE49-F238E27FC236}">
                    <a16:creationId xmlns:a16="http://schemas.microsoft.com/office/drawing/2014/main" id="{932BEDDD-B4C3-04BE-5B9E-8CC09D1D9A3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613927729"/>
                  </p:ext>
                </p:extLst>
              </p:nvPr>
            </p:nvGraphicFramePr>
            <p:xfrm>
              <a:off x="328385" y="1471231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7573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t="-64000" r="-121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36" name="Group 35">
            <a:extLst>
              <a:ext uri="{FF2B5EF4-FFF2-40B4-BE49-F238E27FC236}">
                <a16:creationId xmlns:a16="http://schemas.microsoft.com/office/drawing/2014/main" id="{3BF53B78-C673-0F5B-63C9-B334F3F625AE}"/>
              </a:ext>
            </a:extLst>
          </p:cNvPr>
          <p:cNvGrpSpPr/>
          <p:nvPr/>
        </p:nvGrpSpPr>
        <p:grpSpPr>
          <a:xfrm>
            <a:off x="5063436" y="1543769"/>
            <a:ext cx="6219448" cy="2292088"/>
            <a:chOff x="4589406" y="3102219"/>
            <a:chExt cx="6219448" cy="2497368"/>
          </a:xfrm>
        </p:grpSpPr>
        <mc:AlternateContent xmlns:mc="http://schemas.openxmlformats.org/markup-compatibility/2006" xmlns:a14="http://schemas.microsoft.com/office/drawing/2010/main">
          <mc:Choice Requires="a14">
            <p:graphicFrame>
              <p:nvGraphicFramePr>
                <p:cNvPr id="15" name="Content Placeholder 4">
                  <a:extLst>
                    <a:ext uri="{FF2B5EF4-FFF2-40B4-BE49-F238E27FC236}">
                      <a16:creationId xmlns:a16="http://schemas.microsoft.com/office/drawing/2014/main" id="{51A4CA9A-AA1A-F564-7E96-69B635005E95}"/>
                    </a:ext>
                  </a:extLst>
                </p:cNvPr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3934536997"/>
                    </p:ext>
                  </p:extLst>
                </p:nvPr>
              </p:nvGraphicFramePr>
              <p:xfrm>
                <a:off x="5624145" y="3102219"/>
                <a:ext cx="3626066" cy="1865663"/>
              </p:xfrm>
              <a:graphic>
                <a:graphicData uri="http://schemas.openxmlformats.org/drawingml/2006/table">
                  <a:tbl>
                    <a:tblPr firstRow="1" bandRow="1">
                      <a:tableStyleId>{7E9639D4-E3E2-4D34-9284-5A2195B3D0D7}</a:tableStyleId>
                    </a:tblPr>
                    <a:tblGrid>
                      <a:gridCol w="3626066">
                        <a:extLst>
                          <a:ext uri="{9D8B030D-6E8A-4147-A177-3AD203B41FA5}">
                            <a16:colId xmlns:a16="http://schemas.microsoft.com/office/drawing/2014/main" val="2111441424"/>
                          </a:ext>
                        </a:extLst>
                      </a:gridCol>
                    </a:tblGrid>
                    <a:tr h="351793">
                      <a:tc>
                        <a:txBody>
                          <a:bodyPr/>
                          <a:lstStyle/>
                          <a:p>
                            <a:pPr marL="0" marR="0" lvl="0" indent="0" algn="l" defTabSz="914400" rtl="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r>
                              <a:rPr lang="en-US" sz="2000" b="0" dirty="0"/>
                              <a:t>Wake potential superposition</a:t>
                            </a:r>
                          </a:p>
                        </a:txBody>
                        <a:tcPr anchor="ctr">
                          <a:solidFill>
                            <a:srgbClr val="9B0000"/>
                          </a:solidFill>
                        </a:tcPr>
                      </a:tc>
                      <a:extLst>
                        <a:ext uri="{0D108BD9-81ED-4DB2-BD59-A6C34878D82A}">
                          <a16:rowId xmlns:a16="http://schemas.microsoft.com/office/drawing/2014/main" val="4158915439"/>
                        </a:ext>
                      </a:extLst>
                    </a:tr>
                    <a:tr h="1316068">
                      <a:tc>
                        <a:txBody>
                          <a:bodyPr/>
                          <a:lstStyle/>
                          <a:p>
                            <a:pPr/>
                            <a14:m>
                              <m:oMathPara xmlns:m="http://schemas.openxmlformats.org/officeDocument/2006/math">
                                <m:oMathParaPr>
                                  <m:jc m:val="centerGroup"/>
                                </m:oMathParaPr>
                                <m:oMath xmlns:m="http://schemas.openxmlformats.org/officeDocument/2006/math"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sub>
                                  </m:s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=−</m:t>
                                  </m:r>
                                  <m:f>
                                    <m:f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𝑞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sub>
                                      </m:sSub>
                                    </m:den>
                                  </m:f>
                                  <m:f>
                                    <m:f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𝜕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𝜓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𝜕𝜉</m:t>
                                      </m:r>
                                    </m:den>
                                  </m:f>
                                </m:oMath>
                              </m:oMathPara>
                            </a14:m>
                            <a:endParaRPr lang="en-US" dirty="0">
                              <a:latin typeface="Avenir Next LT Pro" panose="020B0504020202020204" pitchFamily="34" charset="77"/>
                            </a:endParaRPr>
                          </a:p>
                          <a:p>
                            <a:pPr/>
                            <a14:m>
                              <m:oMathPara xmlns:m="http://schemas.openxmlformats.org/officeDocument/2006/math">
                                <m:oMathParaPr>
                                  <m:jc m:val="centerGroup"/>
                                </m:oMathParaPr>
                                <m:oMath xmlns:m="http://schemas.openxmlformats.org/officeDocument/2006/math"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𝜙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sub>
                                  </m:sSub>
                                </m:oMath>
                              </m:oMathPara>
                            </a14:m>
                            <a:endParaRPr lang="en-US" dirty="0">
                              <a:latin typeface="Avenir Next LT Pro" panose="020B0504020202020204" pitchFamily="34" charset="77"/>
                            </a:endParaRPr>
                          </a:p>
                          <a:p>
                            <a:pPr/>
                            <a14:m>
                              <m:oMathPara xmlns:m="http://schemas.openxmlformats.org/officeDocument/2006/math">
                                <m:oMathParaPr>
                                  <m:jc m:val="centerGroup"/>
                                </m:oMathParaPr>
                                <m:oMath xmlns:m="http://schemas.openxmlformats.org/officeDocument/2006/math"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𝜓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sub>
                                  </m:s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𝜓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</m:sup>
                                  </m:s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𝜓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</m:sup>
                                  </m:sSup>
                                </m:oMath>
                              </m:oMathPara>
                            </a14:m>
                            <a:endParaRPr lang="en-US" dirty="0">
                              <a:latin typeface="Avenir Next LT Pro" panose="020B0504020202020204" pitchFamily="34" charset="77"/>
                            </a:endParaRPr>
                          </a:p>
                        </a:txBody>
                        <a:tcPr/>
                      </a:tc>
                      <a:extLst>
                        <a:ext uri="{0D108BD9-81ED-4DB2-BD59-A6C34878D82A}">
                          <a16:rowId xmlns:a16="http://schemas.microsoft.com/office/drawing/2014/main" val="3061489449"/>
                        </a:ext>
                      </a:extLst>
                    </a:tr>
                  </a:tbl>
                </a:graphicData>
              </a:graphic>
            </p:graphicFrame>
          </mc:Choice>
          <mc:Fallback xmlns="">
            <p:graphicFrame>
              <p:nvGraphicFramePr>
                <p:cNvPr id="15" name="Content Placeholder 4">
                  <a:extLst>
                    <a:ext uri="{FF2B5EF4-FFF2-40B4-BE49-F238E27FC236}">
                      <a16:creationId xmlns:a16="http://schemas.microsoft.com/office/drawing/2014/main" id="{51A4CA9A-AA1A-F564-7E96-69B635005E95}"/>
                    </a:ext>
                  </a:extLst>
                </p:cNvPr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3934536997"/>
                    </p:ext>
                  </p:extLst>
                </p:nvPr>
              </p:nvGraphicFramePr>
              <p:xfrm>
                <a:off x="5624145" y="3102219"/>
                <a:ext cx="3626066" cy="1865663"/>
              </p:xfrm>
              <a:graphic>
                <a:graphicData uri="http://schemas.openxmlformats.org/drawingml/2006/table">
                  <a:tbl>
                    <a:tblPr firstRow="1" bandRow="1">
                      <a:tableStyleId>{7E9639D4-E3E2-4D34-9284-5A2195B3D0D7}</a:tableStyleId>
                    </a:tblPr>
                    <a:tblGrid>
                      <a:gridCol w="3626066">
                        <a:extLst>
                          <a:ext uri="{9D8B030D-6E8A-4147-A177-3AD203B41FA5}">
                            <a16:colId xmlns:a16="http://schemas.microsoft.com/office/drawing/2014/main" val="2111441424"/>
                          </a:ext>
                        </a:extLst>
                      </a:gridCol>
                    </a:tblGrid>
                    <a:tr h="396240">
                      <a:tc>
                        <a:txBody>
                          <a:bodyPr/>
                          <a:lstStyle/>
                          <a:p>
                            <a:pPr marL="0" marR="0" lvl="0" indent="0" algn="l" defTabSz="914400" rtl="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r>
                              <a:rPr lang="en-US" sz="2000" b="0" dirty="0"/>
                              <a:t>Wake potential superposition</a:t>
                            </a:r>
                          </a:p>
                        </a:txBody>
                        <a:tcPr anchor="ctr">
                          <a:solidFill>
                            <a:srgbClr val="9B0000"/>
                          </a:solidFill>
                        </a:tcPr>
                      </a:tc>
                      <a:extLst>
                        <a:ext uri="{0D108BD9-81ED-4DB2-BD59-A6C34878D82A}">
                          <a16:rowId xmlns:a16="http://schemas.microsoft.com/office/drawing/2014/main" val="4158915439"/>
                        </a:ext>
                      </a:extLst>
                    </a:tr>
                    <a:tr h="1316068">
                      <a:tc>
                        <a:txBody>
                          <a:bodyPr/>
                          <a:lstStyle/>
                          <a:p>
                            <a:endParaRPr lang="en-US"/>
                          </a:p>
                        </a:txBody>
                        <a:tcPr>
                          <a:blipFill>
                            <a:blip r:embed="rId5"/>
                            <a:stretch>
                              <a:fillRect l="-168" t="-32258" r="-168" b="-461"/>
                            </a:stretch>
                          </a:blipFill>
                        </a:tcPr>
                      </a:tc>
                      <a:extLst>
                        <a:ext uri="{0D108BD9-81ED-4DB2-BD59-A6C34878D82A}">
                          <a16:rowId xmlns:a16="http://schemas.microsoft.com/office/drawing/2014/main" val="3061489449"/>
                        </a:ext>
                      </a:extLst>
                    </a:tr>
                  </a:tbl>
                </a:graphicData>
              </a:graphic>
            </p:graphicFrame>
          </mc:Fallback>
        </mc:AlternateContent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9861D1F-1F52-BB73-A326-40F1240AF8FC}"/>
                </a:ext>
              </a:extLst>
            </p:cNvPr>
            <p:cNvSpPr txBox="1"/>
            <p:nvPr/>
          </p:nvSpPr>
          <p:spPr>
            <a:xfrm>
              <a:off x="4589406" y="5230256"/>
              <a:ext cx="2459318" cy="369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With trailing bunch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73765E43-E926-4776-3078-2E8D1B4BFA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62793" y="4799454"/>
              <a:ext cx="421244" cy="4263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79A855D-AAF9-D303-3C5E-F06394A35BF7}"/>
                </a:ext>
              </a:extLst>
            </p:cNvPr>
            <p:cNvSpPr txBox="1"/>
            <p:nvPr/>
          </p:nvSpPr>
          <p:spPr>
            <a:xfrm>
              <a:off x="8234617" y="5190320"/>
              <a:ext cx="2574237" cy="369333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Without trailing bunch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2C56CFF-755C-623F-C07A-6E7B2504D07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955867" y="4783581"/>
              <a:ext cx="522514" cy="4067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7F7E9981-8F57-DC7B-F3F2-339B96F0B04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3941523" y="3890020"/>
            <a:ext cx="4003699" cy="234876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8046EB0-D807-8FAE-26EC-7A96EF0250C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8048044" y="3839011"/>
            <a:ext cx="4003699" cy="23487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5BD57EF-3278-4BA3-8B16-AC6A1395ADDE}"/>
                  </a:ext>
                </a:extLst>
              </p:cNvPr>
              <p:cNvSpPr txBox="1"/>
              <p:nvPr/>
            </p:nvSpPr>
            <p:spPr>
              <a:xfrm>
                <a:off x="5648497" y="4123533"/>
                <a:ext cx="128919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5BD57EF-3278-4BA3-8B16-AC6A1395A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8497" y="4123533"/>
                <a:ext cx="1289196" cy="461665"/>
              </a:xfrm>
              <a:prstGeom prst="rect">
                <a:avLst/>
              </a:prstGeom>
              <a:blipFill>
                <a:blip r:embed="rId8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9800BD22-6305-3890-FFEE-1966F130B1A4}"/>
                  </a:ext>
                </a:extLst>
              </p:cNvPr>
              <p:cNvSpPr txBox="1"/>
              <p:nvPr/>
            </p:nvSpPr>
            <p:spPr>
              <a:xfrm>
                <a:off x="9864683" y="4025317"/>
                <a:ext cx="128919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9800BD22-6305-3890-FFEE-1966F130B1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4683" y="4025317"/>
                <a:ext cx="1289196" cy="461665"/>
              </a:xfrm>
              <a:prstGeom prst="rect">
                <a:avLst/>
              </a:prstGeom>
              <a:blipFill>
                <a:blip r:embed="rId9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Rounded Rectangle 16">
            <a:extLst>
              <a:ext uri="{FF2B5EF4-FFF2-40B4-BE49-F238E27FC236}">
                <a16:creationId xmlns:a16="http://schemas.microsoft.com/office/drawing/2014/main" id="{969F47D3-2290-C6C0-57A2-C00990E60FEE}"/>
              </a:ext>
            </a:extLst>
          </p:cNvPr>
          <p:cNvSpPr/>
          <p:nvPr/>
        </p:nvSpPr>
        <p:spPr>
          <a:xfrm>
            <a:off x="450125" y="6068085"/>
            <a:ext cx="11277601" cy="506313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Our wake potential model is valid for both LWFA and PWFA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A376D364-6164-1ADF-68A9-AE2CFE6CD0EF}"/>
                  </a:ext>
                </a:extLst>
              </p:cNvPr>
              <p:cNvSpPr txBox="1"/>
              <p:nvPr/>
            </p:nvSpPr>
            <p:spPr>
              <a:xfrm>
                <a:off x="5794810" y="4649033"/>
                <a:ext cx="128919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  <m:sup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bSup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A376D364-6164-1ADF-68A9-AE2CFE6CD0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4810" y="4649033"/>
                <a:ext cx="1289196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F602B905-867E-8717-2E73-4D7C830F4F82}"/>
                  </a:ext>
                </a:extLst>
              </p:cNvPr>
              <p:cNvSpPr txBox="1"/>
              <p:nvPr/>
            </p:nvSpPr>
            <p:spPr>
              <a:xfrm>
                <a:off x="9864683" y="4659530"/>
                <a:ext cx="128919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  <m:sup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bSup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F602B905-867E-8717-2E73-4D7C830F4F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4683" y="4659530"/>
                <a:ext cx="1289196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317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8" grpId="0"/>
      <p:bldP spid="50" grpId="0"/>
      <p:bldP spid="57" grpId="0" animBg="1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EE611-CDD8-8F86-784B-27AAFFBBE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Wake potential model shows excellent agreement with simulation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093CB2-3518-46EB-CCBF-37EB4632C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D042AE-3E75-340E-ADD6-50F45A441D6F}"/>
              </a:ext>
            </a:extLst>
          </p:cNvPr>
          <p:cNvSpPr txBox="1"/>
          <p:nvPr/>
        </p:nvSpPr>
        <p:spPr>
          <a:xfrm>
            <a:off x="6670766" y="6430778"/>
            <a:ext cx="53557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51439D-67F9-CECE-96B0-0D8FC07CB26B}"/>
              </a:ext>
            </a:extLst>
          </p:cNvPr>
          <p:cNvSpPr/>
          <p:nvPr/>
        </p:nvSpPr>
        <p:spPr>
          <a:xfrm>
            <a:off x="1935980" y="6523298"/>
            <a:ext cx="28071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Stupakov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PRAB(2018)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AC3DA0A-C285-3A31-E12C-2BB2C5005A17}"/>
              </a:ext>
            </a:extLst>
          </p:cNvPr>
          <p:cNvSpPr/>
          <p:nvPr/>
        </p:nvSpPr>
        <p:spPr>
          <a:xfrm>
            <a:off x="1970444" y="6276890"/>
            <a:ext cx="27382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Lebedev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PRAB(2017)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610EA6D-7EC8-FD83-C2B4-254D6B6A8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925" y="2450840"/>
            <a:ext cx="6000075" cy="3834759"/>
          </a:xfrm>
          <a:prstGeom prst="rect">
            <a:avLst/>
          </a:prstGeom>
        </p:spPr>
      </p:pic>
      <p:sp>
        <p:nvSpPr>
          <p:cNvPr id="28" name="Rounded Rectangle 16">
            <a:extLst>
              <a:ext uri="{FF2B5EF4-FFF2-40B4-BE49-F238E27FC236}">
                <a16:creationId xmlns:a16="http://schemas.microsoft.com/office/drawing/2014/main" id="{2068F14C-FAB0-C64C-B87A-877543D28869}"/>
              </a:ext>
            </a:extLst>
          </p:cNvPr>
          <p:cNvSpPr/>
          <p:nvPr/>
        </p:nvSpPr>
        <p:spPr>
          <a:xfrm>
            <a:off x="5965963" y="5600183"/>
            <a:ext cx="5935353" cy="757454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factor-of-four error can lead to a substantial overestimate of the accumulated transverse instability.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0" name="Content Placeholder 4">
                <a:extLst>
                  <a:ext uri="{FF2B5EF4-FFF2-40B4-BE49-F238E27FC236}">
                    <a16:creationId xmlns:a16="http://schemas.microsoft.com/office/drawing/2014/main" id="{B3B3B1B4-D70C-A149-73F6-84677FD843C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592932765"/>
                  </p:ext>
                </p:extLst>
              </p:nvPr>
            </p:nvGraphicFramePr>
            <p:xfrm>
              <a:off x="7364897" y="1416227"/>
              <a:ext cx="3825487" cy="115354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3825487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2149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14437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nary>
                                  <m:nary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0" name="Content Placeholder 4">
                <a:extLst>
                  <a:ext uri="{FF2B5EF4-FFF2-40B4-BE49-F238E27FC236}">
                    <a16:creationId xmlns:a16="http://schemas.microsoft.com/office/drawing/2014/main" id="{B3B3B1B4-D70C-A149-73F6-84677FD843C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592932765"/>
                  </p:ext>
                </p:extLst>
              </p:nvPr>
            </p:nvGraphicFramePr>
            <p:xfrm>
              <a:off x="7364897" y="1416227"/>
              <a:ext cx="3825487" cy="115354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3825487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7573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9" t="-56000" r="-159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2" name="Content Placeholder 4">
                <a:extLst>
                  <a:ext uri="{FF2B5EF4-FFF2-40B4-BE49-F238E27FC236}">
                    <a16:creationId xmlns:a16="http://schemas.microsoft.com/office/drawing/2014/main" id="{E386C297-089C-E518-A198-8FBF950BBDC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496139554"/>
                  </p:ext>
                </p:extLst>
              </p:nvPr>
            </p:nvGraphicFramePr>
            <p:xfrm>
              <a:off x="247306" y="1444448"/>
              <a:ext cx="5684544" cy="218617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684544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63849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Previous Models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760744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i="0" dirty="0">
                              <a:solidFill>
                                <a:srgbClr val="00B050"/>
                              </a:solidFill>
                              <a:latin typeface="+mn-lt"/>
                            </a:rPr>
                            <a:t>Lebedev:                       </a:t>
                          </a:r>
                          <a:r>
                            <a:rPr lang="en-US" dirty="0" err="1">
                              <a:solidFill>
                                <a:srgbClr val="0000FF"/>
                              </a:solidFill>
                            </a:rPr>
                            <a:t>Stupakov</a:t>
                          </a:r>
                          <a:r>
                            <a:rPr lang="en-US" dirty="0">
                              <a:solidFill>
                                <a:srgbClr val="0000FF"/>
                              </a:solidFill>
                            </a:rPr>
                            <a:t>:</a:t>
                          </a:r>
                          <a:endParaRPr lang="en-US" b="0" i="0" dirty="0">
                            <a:solidFill>
                              <a:srgbClr val="0000FF"/>
                            </a:solidFill>
                            <a:latin typeface="+mn-lt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≈</m:t>
                                </m:r>
                                <m:f>
                                  <m:fPr>
                                    <m:ctrlP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solidFill>
                                              <a:srgbClr val="00B05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US" b="0" i="1" smtClean="0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b="0" i="1" smtClean="0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</m:d>
                                      </m:e>
                                      <m:sup>
                                        <m:r>
                                          <a:rPr lang="en-US" b="0" i="1" smtClean="0">
                                            <a:solidFill>
                                              <a:srgbClr val="00B05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b="0" i="0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   </m:t>
                                </m:r>
                                <m: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              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≈</m:t>
                                </m:r>
                                <m:f>
                                  <m:fPr>
                                    <m:ctrlP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b="0" i="1" smtClean="0">
                                        <a:solidFill>
                                          <a:srgbClr val="0000FF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solidFill>
                                              <a:srgbClr val="0000F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</m:d>
                                        <m:r>
                                          <a:rPr lang="en-US" b="0" i="1" smtClean="0">
                                            <a:solidFill>
                                              <a:srgbClr val="0000F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+0.75</m:t>
                                        </m:r>
                                        <m:sSubSup>
                                          <m:sSubSupPr>
                                            <m:ctrlP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𝑘</m:t>
                                            </m:r>
                                          </m:e>
                                          <m:sub>
                                            <m: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𝑝</m:t>
                                            </m:r>
                                          </m:sub>
                                          <m:sup>
                                            <m:r>
                                              <a:rPr lang="en-US" b="0" i="1" smtClean="0">
                                                <a:solidFill>
                                                  <a:srgbClr val="0000FF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−1</m:t>
                                            </m:r>
                                          </m:sup>
                                        </m:sSubSup>
                                        <m:r>
                                          <a:rPr lang="en-US" b="0" i="1" smtClean="0">
                                            <a:solidFill>
                                              <a:srgbClr val="0000F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)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solidFill>
                                              <a:srgbClr val="0000F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US" dirty="0"/>
                        </a:p>
                        <a:p>
                          <a:endParaRPr lang="en-US" dirty="0"/>
                        </a:p>
                        <a:p>
                          <a:r>
                            <a:rPr lang="en-US" dirty="0"/>
                            <a:t>High charge witness beam significantly deforms the bubble boundary, resulting in significant error in this model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2" name="Content Placeholder 4">
                <a:extLst>
                  <a:ext uri="{FF2B5EF4-FFF2-40B4-BE49-F238E27FC236}">
                    <a16:creationId xmlns:a16="http://schemas.microsoft.com/office/drawing/2014/main" id="{E386C297-089C-E518-A198-8FBF950BBDC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496139554"/>
                  </p:ext>
                </p:extLst>
              </p:nvPr>
            </p:nvGraphicFramePr>
            <p:xfrm>
              <a:off x="247306" y="1444448"/>
              <a:ext cx="5684544" cy="218617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684544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Previous Models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78993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t="-23729" r="-107" b="-54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Content Placeholder 4">
                <a:extLst>
                  <a:ext uri="{FF2B5EF4-FFF2-40B4-BE49-F238E27FC236}">
                    <a16:creationId xmlns:a16="http://schemas.microsoft.com/office/drawing/2014/main" id="{DE582C5D-469A-659F-0948-C4C6B6A6411E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69539285"/>
                  </p:ext>
                </p:extLst>
              </p:nvPr>
            </p:nvGraphicFramePr>
            <p:xfrm>
              <a:off x="213193" y="3715539"/>
              <a:ext cx="5752770" cy="223262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5277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4979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Wake potential model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83638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i="1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𝑞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solidFill>
                                              <a:srgbClr val="FF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den>
                                </m:f>
                                <m:sSup>
                                  <m:sSupPr>
                                    <m:ctrlP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Our model naturally incorporates exact, deformed boundaries without any fitting parameters.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en-US" i="0" dirty="0"/>
                                <m:t>The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potential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difference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mathematically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represents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the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exact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integral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of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the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longitudinal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field</m:t>
                              </m:r>
                              <m:r>
                                <m:rPr>
                                  <m:nor/>
                                </m:rPr>
                                <a:rPr lang="en-US" i="0" dirty="0"/>
                                <m:t>.</m:t>
                              </m:r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Content Placeholder 4">
                <a:extLst>
                  <a:ext uri="{FF2B5EF4-FFF2-40B4-BE49-F238E27FC236}">
                    <a16:creationId xmlns:a16="http://schemas.microsoft.com/office/drawing/2014/main" id="{DE582C5D-469A-659F-0948-C4C6B6A6411E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69539285"/>
                  </p:ext>
                </p:extLst>
              </p:nvPr>
            </p:nvGraphicFramePr>
            <p:xfrm>
              <a:off x="213193" y="3715539"/>
              <a:ext cx="5752770" cy="2232621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5277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Wake potential model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8363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t="-23179" r="-106" b="-33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1427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8B936-1AEC-CD7B-68EC-22F9B1DA4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10014C2-E326-9FF3-00F6-43093EA97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60" y="1437483"/>
            <a:ext cx="6491936" cy="43195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9DABA7-B2E7-90FD-364B-1E4BC0B86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Bunch slice centroid evolution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F2659-98AE-81F6-8D9C-48FC5C022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8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Content Placeholder 4">
                <a:extLst>
                  <a:ext uri="{FF2B5EF4-FFF2-40B4-BE49-F238E27FC236}">
                    <a16:creationId xmlns:a16="http://schemas.microsoft.com/office/drawing/2014/main" id="{75BACC85-8A81-3482-044E-69281E45854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549960957"/>
                  </p:ext>
                </p:extLst>
              </p:nvPr>
            </p:nvGraphicFramePr>
            <p:xfrm>
              <a:off x="6994590" y="1507152"/>
              <a:ext cx="5014459" cy="118240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motion of centroid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en-US" sz="2000" b="0" dirty="0"/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𝛾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𝜕𝛾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𝛽</m:t>
                                    </m:r>
                                  </m:sub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ℇ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Content Placeholder 4">
                <a:extLst>
                  <a:ext uri="{FF2B5EF4-FFF2-40B4-BE49-F238E27FC236}">
                    <a16:creationId xmlns:a16="http://schemas.microsoft.com/office/drawing/2014/main" id="{75BACC85-8A81-3482-044E-69281E45854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549960957"/>
                  </p:ext>
                </p:extLst>
              </p:nvPr>
            </p:nvGraphicFramePr>
            <p:xfrm>
              <a:off x="6994590" y="1507152"/>
              <a:ext cx="5014459" cy="118240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9532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22" t="-1220" r="-243" b="-1390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22" t="-73451" r="-243" b="-8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Content Placeholder 4">
                <a:extLst>
                  <a:ext uri="{FF2B5EF4-FFF2-40B4-BE49-F238E27FC236}">
                    <a16:creationId xmlns:a16="http://schemas.microsoft.com/office/drawing/2014/main" id="{0C60DB26-DE0F-D013-B9EF-33868E7D2075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51032744"/>
                  </p:ext>
                </p:extLst>
              </p:nvPr>
            </p:nvGraphicFramePr>
            <p:xfrm>
              <a:off x="6994590" y="2675476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nary>
                                  <m:nary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Content Placeholder 4">
                <a:extLst>
                  <a:ext uri="{FF2B5EF4-FFF2-40B4-BE49-F238E27FC236}">
                    <a16:creationId xmlns:a16="http://schemas.microsoft.com/office/drawing/2014/main" id="{0C60DB26-DE0F-D013-B9EF-33868E7D2075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51032744"/>
                  </p:ext>
                </p:extLst>
              </p:nvPr>
            </p:nvGraphicFramePr>
            <p:xfrm>
              <a:off x="6994590" y="2675476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7573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122" t="-63200" r="-243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9577A10C-7FF8-A622-834D-6724A048F28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826662057"/>
                  </p:ext>
                </p:extLst>
              </p:nvPr>
            </p:nvGraphicFramePr>
            <p:xfrm>
              <a:off x="6994589" y="3911324"/>
              <a:ext cx="5014459" cy="134884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449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95260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𝑞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den>
                                </m:f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9577A10C-7FF8-A622-834D-6724A048F28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826662057"/>
                  </p:ext>
                </p:extLst>
              </p:nvPr>
            </p:nvGraphicFramePr>
            <p:xfrm>
              <a:off x="6994589" y="3911324"/>
              <a:ext cx="5014459" cy="134884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95260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22" t="-44586" r="-243" b="-63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689B992A-FFD4-BCA0-248A-F6C2CC0DECCA}"/>
              </a:ext>
            </a:extLst>
          </p:cNvPr>
          <p:cNvSpPr/>
          <p:nvPr/>
        </p:nvSpPr>
        <p:spPr>
          <a:xfrm>
            <a:off x="644433" y="5600183"/>
            <a:ext cx="10807337" cy="757454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agreement remains strong over a meter of propagation at 10 GeV/m</a:t>
            </a:r>
          </a:p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Wake potential formalism captures the transverse beam dynamics with predictive accuracy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95FA9C-74FA-23D4-EE74-CA04229408BE}"/>
              </a:ext>
            </a:extLst>
          </p:cNvPr>
          <p:cNvSpPr txBox="1"/>
          <p:nvPr/>
        </p:nvSpPr>
        <p:spPr>
          <a:xfrm>
            <a:off x="6688183" y="6430778"/>
            <a:ext cx="53383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559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7F702-596B-E513-73C3-2EE9E1543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Analytical modelling of efficiency and instability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DB77FF-CAB4-F61E-4315-040AABB71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9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E3DB2ADA-56EA-19DA-C824-6CAAFCFCE2E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369277949"/>
                  </p:ext>
                </p:extLst>
              </p:nvPr>
            </p:nvGraphicFramePr>
            <p:xfrm>
              <a:off x="189131" y="1726730"/>
              <a:ext cx="5014458" cy="219284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8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38013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752763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60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sz="160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sSub>
                                      <m:sSubPr>
                                        <m:ctrlP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𝑞</m:t>
                                        </m:r>
                                      </m:e>
                                      <m:sub>
                                        <m: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60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nary>
                                  <m:naryPr>
                                    <m:limLoc m:val="undOvr"/>
                                    <m:ctrlPr>
                                      <a:rPr lang="en-US" sz="16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b>
                                  <m:sup>
                                    <m:sSup>
                                      <m:sSupPr>
                                        <m:ctrlPr>
                                          <a:rPr lang="en-US" sz="1600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sty m:val="p"/>
                                          </m:rPr>
                                          <a:rPr lang="en-US" sz="1600" b="0" i="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z</m:t>
                                        </m:r>
                                      </m:sub>
                                    </m:sSub>
                                    <m:r>
                                      <a:rPr lang="en-US" sz="1600" b="0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𝑑𝑢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n-US" sz="1600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sub>
                              </m:s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𝜒𝜉</m:t>
                                  </m:r>
                                </m:num>
                                <m:den>
                                  <m:r>
                                    <a:rPr lang="en-US" sz="16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sz="1600" dirty="0"/>
                            <a:t>, </a:t>
                          </a:r>
                          <a14:m>
                            <m:oMath xmlns:m="http://schemas.openxmlformats.org/officeDocument/2006/math">
                              <m:r>
                                <a:rPr lang="en-US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𝜒</m:t>
                              </m:r>
                              <m:r>
                                <a:rPr lang="en-US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/2</m:t>
                              </m:r>
                            </m:oMath>
                          </a14:m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 –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Slope of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 for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16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sub>
                              </m:sSub>
                              <m:r>
                                <a:rPr lang="en-US" sz="1600" b="0" i="1" baseline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&lt;4</m:t>
                              </m:r>
                            </m:oMath>
                          </a14:m>
                          <a:endParaRPr lang="en-US" sz="1600" dirty="0"/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60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sz="160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60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 sz="160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sSub>
                                      <m:sSubPr>
                                        <m:ctrlP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𝑞</m:t>
                                        </m:r>
                                      </m:e>
                                      <m:sub>
                                        <m:r>
                                          <a:rPr lang="en-US" sz="16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</m:den>
                                </m:f>
                                <m:d>
                                  <m:dPr>
                                    <m:ctrlPr>
                                      <a:rPr lang="en-US" sz="1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  <m:r>
                                      <a:rPr lang="en-US" sz="16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𝜒</m:t>
                                        </m:r>
                                      </m:num>
                                      <m:den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den>
                                    </m:f>
                                    <m:d>
                                      <m:dPr>
                                        <m:ctrlP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′2</m:t>
                                            </m:r>
                                          </m:sup>
                                        </m:sSup>
                                        <m:r>
                                          <a:rPr lang="en-US" sz="1600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sSup>
                                          <m:sSupPr>
                                            <m:ctrlP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sz="1600" b="0" i="1" smtClean="0">
                                                <a:latin typeface="Cambria Math" panose="020405030504060302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</m:e>
                                </m:d>
                              </m:oMath>
                            </m:oMathPara>
                          </a14:m>
                          <a:endParaRPr 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Content Placeholder 4">
                <a:extLst>
                  <a:ext uri="{FF2B5EF4-FFF2-40B4-BE49-F238E27FC236}">
                    <a16:creationId xmlns:a16="http://schemas.microsoft.com/office/drawing/2014/main" id="{E3DB2ADA-56EA-19DA-C824-6CAAFCFCE2E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369277949"/>
                  </p:ext>
                </p:extLst>
              </p:nvPr>
            </p:nvGraphicFramePr>
            <p:xfrm>
              <a:off x="189131" y="1726730"/>
              <a:ext cx="5014458" cy="2192846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8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wake function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179660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22" t="-23729" r="-122" b="-6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7975A427-2C01-FD39-9137-FA2D74B24F0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03108967"/>
                  </p:ext>
                </p:extLst>
              </p:nvPr>
            </p:nvGraphicFramePr>
            <p:xfrm>
              <a:off x="5915025" y="1674014"/>
              <a:ext cx="5715000" cy="1584960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5000">
                      <a:extLst>
                        <a:ext uri="{9D8B030D-6E8A-4147-A177-3AD203B41FA5}">
                          <a16:colId xmlns:a16="http://schemas.microsoft.com/office/drawing/2014/main" val="3077430653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Wake-to-trailing-bunch energy transfer efficiency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𝜂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sub>
                              </m:sSub>
                            </m:oMath>
                          </a14:m>
                          <a:endParaRPr lang="en-US" sz="2000" b="0" dirty="0"/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57713052"/>
                      </a:ext>
                    </a:extLst>
                  </a:tr>
                  <a:tr h="952606">
                    <a:tc>
                      <a:txBody>
                        <a:bodyPr/>
                        <a:lstStyle/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Ratio of extracted energy to the maximum energy available in the wake.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How effectively beam loads the wake. 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How effectively extracts the available wake energy.</a:t>
                          </a:r>
                          <a:endParaRPr lang="en-US" sz="16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514427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7975A427-2C01-FD39-9137-FA2D74B24F0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03108967"/>
                  </p:ext>
                </p:extLst>
              </p:nvPr>
            </p:nvGraphicFramePr>
            <p:xfrm>
              <a:off x="5915025" y="1674014"/>
              <a:ext cx="5715000" cy="1584960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5000">
                      <a:extLst>
                        <a:ext uri="{9D8B030D-6E8A-4147-A177-3AD203B41FA5}">
                          <a16:colId xmlns:a16="http://schemas.microsoft.com/office/drawing/2014/main" val="3077430653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7" t="-7692" r="-107" b="-32615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57713052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Ratio of extracted energy to the maximum energy available in the wake.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How effectively beam loads the wake. 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How effectively extracts the available wake energy.</a:t>
                          </a:r>
                          <a:endParaRPr lang="en-US" sz="16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51442750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Content Placeholder 4">
                <a:extLst>
                  <a:ext uri="{FF2B5EF4-FFF2-40B4-BE49-F238E27FC236}">
                    <a16:creationId xmlns:a16="http://schemas.microsoft.com/office/drawing/2014/main" id="{183AB054-BA6C-E573-265D-34EE3400610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82506431"/>
                  </p:ext>
                </p:extLst>
              </p:nvPr>
            </p:nvGraphicFramePr>
            <p:xfrm>
              <a:off x="5915025" y="3338182"/>
              <a:ext cx="5715000" cy="2428939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500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25313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Beam loading efficiency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𝜂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sub>
                              </m:sSub>
                            </m:oMath>
                          </a14:m>
                          <a:endParaRPr lang="en-US" sz="2000" b="0" dirty="0"/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200380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𝜂</m:t>
                                    </m:r>
                                  </m:e>
                                  <m:sub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sub>
                                </m:sSub>
                                <m:r>
                                  <a:rPr lang="en-US" sz="18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  <m:nary>
                                      <m:naryPr>
                                        <m:limLoc m:val="undOvr"/>
                                        <m:subHide m:val="on"/>
                                        <m:supHide m:val="on"/>
                                        <m:ctrlP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sSub>
                                          <m:sSubPr>
                                            <m:ctrlP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𝐸</m:t>
                                            </m:r>
                                          </m:e>
                                          <m:sub>
                                            <m: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sub>
                                        </m:sSub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𝜆</m:t>
                                        </m:r>
                                        <m:d>
                                          <m:dPr>
                                            <m:ctrlP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</m:d>
                                      </m:e>
                                    </m:nary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num>
                                  <m:den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𝜒</m:t>
                                    </m:r>
                                    <m:sSubSup>
                                      <m:sSubSupPr>
                                        <m:ctrlP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𝜋</m:t>
                                        </m:r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bSup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/16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sz="1800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800" b="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𝜂</m:t>
                                    </m:r>
                                  </m:e>
                                  <m:sub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sub>
                                </m:sSub>
                                <m:r>
                                  <a:rPr lang="en-US" sz="18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=32</m:t>
                                </m:r>
                                <m:f>
                                  <m:fPr>
                                    <m:ctrlPr>
                                      <a:rPr lang="en-US" sz="180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sub>
                                    </m:sSub>
                                    <m:r>
                                      <m:rPr>
                                        <m:sty m:val="p"/>
                                      </m:rPr>
                                      <a:rPr lang="en-US" sz="1800" b="0" i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80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𝜒</m:t>
                                        </m:r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𝑅</m:t>
                                        </m:r>
                                      </m:e>
                                      <m:sub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sub>
                                      <m:sup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bSup>
                                  </m:den>
                                </m:f>
                                <m:d>
                                  <m:dPr>
                                    <m:ctrlPr>
                                      <a:rPr lang="en-US" sz="180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ad>
                                      <m:radPr>
                                        <m:degHide m:val="on"/>
                                        <m:ctrlPr>
                                          <a:rPr lang="en-US" sz="180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sSup>
                                          <m:sSupPr>
                                            <m:ctrlPr>
                                              <a:rPr lang="en-US" sz="180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800" i="1" smtClean="0">
                                                    <a:solidFill>
                                                      <a:schemeClr val="tx1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f>
                                                  <m:fPr>
                                                    <m:ctrlPr>
                                                      <a:rPr lang="en-US" sz="1800" i="1" smtClean="0">
                                                        <a:solidFill>
                                                          <a:schemeClr val="tx1"/>
                                                        </a:solidFill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fPr>
                                                  <m:num>
                                                    <m:sSub>
                                                      <m:sSubPr>
                                                        <m:ctrlPr>
                                                          <a:rPr lang="en-US" sz="1800" i="1" smtClean="0">
                                                            <a:solidFill>
                                                              <a:schemeClr val="tx1"/>
                                                            </a:solidFill>
                                                            <a:latin typeface="Cambria Math" panose="020405030504060302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m:rPr>
                                                            <m:sty m:val="p"/>
                                                          </m:rPr>
                                                          <a:rPr lang="en-US" sz="1800" b="0" i="0" smtClean="0">
                                                            <a:solidFill>
                                                              <a:schemeClr val="tx1"/>
                                                            </a:solidFill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E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sty m:val="p"/>
                                                          </m:rPr>
                                                          <a:rPr lang="en-US" sz="1800" b="0" i="0" smtClean="0">
                                                            <a:solidFill>
                                                              <a:schemeClr val="tx1"/>
                                                            </a:solidFill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t</m:t>
                                                        </m:r>
                                                      </m:sub>
                                                    </m:sSub>
                                                  </m:num>
                                                  <m:den>
                                                    <m:r>
                                                      <a:rPr lang="en-US" sz="1800" b="0" i="1" smtClean="0">
                                                        <a:solidFill>
                                                          <a:schemeClr val="tx1"/>
                                                        </a:solidFill>
                                                        <a:latin typeface="Cambria Math" panose="02040503050406030204" pitchFamily="18" charset="0"/>
                                                      </a:rPr>
                                                      <m:t>𝜒</m:t>
                                                    </m:r>
                                                  </m:den>
                                                </m:f>
                                              </m:e>
                                            </m:d>
                                          </m:e>
                                          <m:sup>
                                            <m:r>
                                              <a:rPr lang="en-US" sz="1800" b="0" i="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4</m:t>
                                            </m:r>
                                          </m:sup>
                                        </m:sSup>
                                        <m:r>
                                          <a:rPr lang="en-US" sz="1800" b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800" i="1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800" i="1">
                                                    <a:solidFill>
                                                      <a:schemeClr val="tx1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a:rPr lang="en-US" sz="1800" b="0" i="1">
                                                    <a:solidFill>
                                                      <a:schemeClr val="tx1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  <m:t>𝑅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sz="1800" b="0" i="1">
                                                    <a:solidFill>
                                                      <a:schemeClr val="tx1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  <m:t>𝑏</m:t>
                                                </m:r>
                                              </m:sub>
                                              <m:sup>
                                                <m:r>
                                                  <a:rPr lang="en-US" sz="1800" b="0" i="1">
                                                    <a:solidFill>
                                                      <a:schemeClr val="tx1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  <m:t>4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r>
                                              <a:rPr lang="en-US" sz="1800" b="0" i="1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16</m:t>
                                            </m:r>
                                          </m:den>
                                        </m:f>
                                      </m:e>
                                    </m:rad>
                                    <m:r>
                                      <a:rPr lang="en-US" sz="18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sz="180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80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𝐸</m:t>
                                            </m:r>
                                          </m:e>
                                          <m:sub>
                                            <m:r>
                                              <a:rPr lang="en-US" sz="1800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𝑡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𝜒</m:t>
                                        </m:r>
                                      </m:den>
                                    </m:f>
                                    <m:d>
                                      <m:dPr>
                                        <m:ctrlPr>
                                          <a:rPr lang="en-US" sz="180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800" b="0" i="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Δ</m:t>
                                        </m:r>
                                        <m:r>
                                          <a:rPr lang="en-US" sz="1800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d>
                              </m:oMath>
                            </m:oMathPara>
                          </a14:m>
                          <a:endParaRPr lang="en-US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Content Placeholder 4">
                <a:extLst>
                  <a:ext uri="{FF2B5EF4-FFF2-40B4-BE49-F238E27FC236}">
                    <a16:creationId xmlns:a16="http://schemas.microsoft.com/office/drawing/2014/main" id="{183AB054-BA6C-E573-265D-34EE3400610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82506431"/>
                  </p:ext>
                </p:extLst>
              </p:nvPr>
            </p:nvGraphicFramePr>
            <p:xfrm>
              <a:off x="5915025" y="3338182"/>
              <a:ext cx="5715000" cy="2428939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715000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107" t="-7692" r="-107" b="-51692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203269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107" t="-20896" r="-107" b="-29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F2CFFA7B-9798-1638-0037-C525EE7BB0B1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11212134"/>
                  </p:ext>
                </p:extLst>
              </p:nvPr>
            </p:nvGraphicFramePr>
            <p:xfrm>
              <a:off x="189131" y="3934728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708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nary>
                                  <m:nary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𝐻</m:t>
                                        </m:r>
                                      </m:sub>
                                    </m:sSub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𝜉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⊥</m:t>
                                        </m:r>
                                      </m:sub>
                                    </m:sSub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𝜉</m:t>
                                            </m:r>
                                          </m:e>
                                          <m:sup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</a:rPr>
                                              <m:t>′</m:t>
                                            </m:r>
                                          </m:sup>
                                        </m:s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</m:d>
                                  </m:e>
                                </m:nary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𝜉</m:t>
                                        </m:r>
                                      </m:e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Content Placeholder 4">
                <a:extLst>
                  <a:ext uri="{FF2B5EF4-FFF2-40B4-BE49-F238E27FC236}">
                    <a16:creationId xmlns:a16="http://schemas.microsoft.com/office/drawing/2014/main" id="{F2CFFA7B-9798-1638-0037-C525EE7BB0B1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11212134"/>
                  </p:ext>
                </p:extLst>
              </p:nvPr>
            </p:nvGraphicFramePr>
            <p:xfrm>
              <a:off x="189131" y="3934728"/>
              <a:ext cx="5014459" cy="1235848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7854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Driving force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7573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22" t="-64000" r="-122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Content Placeholder 4">
                <a:extLst>
                  <a:ext uri="{FF2B5EF4-FFF2-40B4-BE49-F238E27FC236}">
                    <a16:creationId xmlns:a16="http://schemas.microsoft.com/office/drawing/2014/main" id="{5BCE4060-FAC7-5312-F9AD-C4C871266DC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18146264"/>
                  </p:ext>
                </p:extLst>
              </p:nvPr>
            </p:nvGraphicFramePr>
            <p:xfrm>
              <a:off x="189130" y="5197652"/>
              <a:ext cx="5014459" cy="112097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36189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Transverse motion of centroid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en-US" sz="2000" b="0" dirty="0"/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05058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𝜕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𝛾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𝜕𝛾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𝛽</m:t>
                                    </m:r>
                                  </m:sub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f>
                                  <m:f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ℇ</m:t>
                                    </m:r>
                                  </m:den>
                                </m:f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̃"/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𝐹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⊥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Content Placeholder 4">
                <a:extLst>
                  <a:ext uri="{FF2B5EF4-FFF2-40B4-BE49-F238E27FC236}">
                    <a16:creationId xmlns:a16="http://schemas.microsoft.com/office/drawing/2014/main" id="{5BCE4060-FAC7-5312-F9AD-C4C871266DC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18146264"/>
                  </p:ext>
                </p:extLst>
              </p:nvPr>
            </p:nvGraphicFramePr>
            <p:xfrm>
              <a:off x="189130" y="5197652"/>
              <a:ext cx="5014459" cy="1120973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5014459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43618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122" t="-2778" r="-122" b="-158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68478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22" t="-65487" r="-122" b="-8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C48E34-BF33-E8D8-96AF-7E0552415B76}"/>
                  </a:ext>
                </a:extLst>
              </p:cNvPr>
              <p:cNvSpPr txBox="1"/>
              <p:nvPr/>
            </p:nvSpPr>
            <p:spPr>
              <a:xfrm>
                <a:off x="1312069" y="1412096"/>
                <a:ext cx="198358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Instability-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C48E34-BF33-E8D8-96AF-7E0552415B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2069" y="1412096"/>
                <a:ext cx="1983581" cy="369332"/>
              </a:xfrm>
              <a:prstGeom prst="rect">
                <a:avLst/>
              </a:prstGeom>
              <a:blipFill>
                <a:blip r:embed="rId7"/>
                <a:stretch>
                  <a:fillRect l="-2454" t="-10000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6783987-ACDF-FA40-E113-3772E851C8B6}"/>
                  </a:ext>
                </a:extLst>
              </p:cNvPr>
              <p:cNvSpPr txBox="1"/>
              <p:nvPr/>
            </p:nvSpPr>
            <p:spPr>
              <a:xfrm>
                <a:off x="8093869" y="1357398"/>
                <a:ext cx="198358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Efficiency-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6783987-ACDF-FA40-E113-3772E851C8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3869" y="1357398"/>
                <a:ext cx="1983581" cy="369332"/>
              </a:xfrm>
              <a:prstGeom prst="rect">
                <a:avLst/>
              </a:prstGeom>
              <a:blipFill>
                <a:blip r:embed="rId8"/>
                <a:stretch>
                  <a:fillRect l="-2769" t="-10000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509F9012-253C-B501-9169-7BF23882BC14}"/>
              </a:ext>
            </a:extLst>
          </p:cNvPr>
          <p:cNvSpPr txBox="1"/>
          <p:nvPr/>
        </p:nvSpPr>
        <p:spPr>
          <a:xfrm>
            <a:off x="8612114" y="6442408"/>
            <a:ext cx="334651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Jiayang Yan PhD thesis (2025)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E51F74-C07D-6305-1F51-67A81DE7E559}"/>
              </a:ext>
            </a:extLst>
          </p:cNvPr>
          <p:cNvSpPr/>
          <p:nvPr/>
        </p:nvSpPr>
        <p:spPr>
          <a:xfrm>
            <a:off x="8656348" y="6180953"/>
            <a:ext cx="31965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A. A.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Golonov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en-US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.,PPCF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(2021)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1BEC41-A46B-6314-8A6C-2401D490AF49}"/>
              </a:ext>
            </a:extLst>
          </p:cNvPr>
          <p:cNvSpPr/>
          <p:nvPr/>
        </p:nvSpPr>
        <p:spPr>
          <a:xfrm>
            <a:off x="8656348" y="5900345"/>
            <a:ext cx="29256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Tzoufras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PRL (2008)</a:t>
            </a:r>
          </a:p>
        </p:txBody>
      </p:sp>
    </p:spTree>
    <p:extLst>
      <p:ext uri="{BB962C8B-B14F-4D97-AF65-F5344CB8AC3E}">
        <p14:creationId xmlns:p14="http://schemas.microsoft.com/office/powerpoint/2010/main" val="39846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73583-434F-2406-2808-CB9A8720B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BE7B1-D151-7D73-C4D6-F1CCDF68A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Mapping the High-Efficiency, High-Stability Operating Window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5AE1958-2E5E-2144-C7A0-FB9CBEC9A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3617" y="1584325"/>
            <a:ext cx="5964766" cy="44735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10BA69-0EE4-09E8-C1C4-699287D25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E1304D-3432-3051-91AA-A6FA65BC7C0E}"/>
              </a:ext>
            </a:extLst>
          </p:cNvPr>
          <p:cNvSpPr txBox="1"/>
          <p:nvPr/>
        </p:nvSpPr>
        <p:spPr>
          <a:xfrm>
            <a:off x="5529942" y="2072013"/>
            <a:ext cx="223810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Physically inaccessible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214226-64AF-A4F3-E09A-9666B25066D3}"/>
              </a:ext>
            </a:extLst>
          </p:cNvPr>
          <p:cNvSpPr txBox="1"/>
          <p:nvPr/>
        </p:nvSpPr>
        <p:spPr>
          <a:xfrm>
            <a:off x="2361142" y="3308649"/>
            <a:ext cx="1137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Bunch Length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274164-CCC3-55D0-343A-B0A99BF08017}"/>
              </a:ext>
            </a:extLst>
          </p:cNvPr>
          <p:cNvSpPr txBox="1"/>
          <p:nvPr/>
        </p:nvSpPr>
        <p:spPr>
          <a:xfrm>
            <a:off x="5207724" y="5881943"/>
            <a:ext cx="1393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Loaded field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858400-08CA-907B-239D-6BC9631F4E5C}"/>
              </a:ext>
            </a:extLst>
          </p:cNvPr>
          <p:cNvSpPr txBox="1"/>
          <p:nvPr/>
        </p:nvSpPr>
        <p:spPr>
          <a:xfrm>
            <a:off x="6487886" y="6416043"/>
            <a:ext cx="54105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E7FF7C5-E06E-9855-D2C0-F2A81468A973}"/>
                  </a:ext>
                </a:extLst>
              </p:cNvPr>
              <p:cNvSpPr txBox="1"/>
              <p:nvPr/>
            </p:nvSpPr>
            <p:spPr>
              <a:xfrm>
                <a:off x="9273719" y="5347548"/>
                <a:ext cx="2294467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=3×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US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=2.7</m:t>
                      </m:r>
                    </m:oMath>
                  </m:oMathPara>
                </a14:m>
                <a:endParaRPr lang="en-US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 2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μm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E7FF7C5-E06E-9855-D2C0-F2A81468A9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3719" y="5347548"/>
                <a:ext cx="2294467" cy="923330"/>
              </a:xfrm>
              <a:prstGeom prst="rect">
                <a:avLst/>
              </a:prstGeom>
              <a:blipFill>
                <a:blip r:embed="rId3"/>
                <a:stretch>
                  <a:fillRect b="-19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8336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879B4-7F44-06FD-2915-9888C172E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05E6-2D26-C98D-CAB8-E0F4BF189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Mapping the High-Efficiency, High-Stability Operating Window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5162DD9-5AFA-7211-F630-9846EB976E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3113617" y="1584325"/>
            <a:ext cx="5964766" cy="44735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815E2-38CE-3444-88CD-9B80F427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524503-B97C-7918-16A2-C0F7E2096BE0}"/>
              </a:ext>
            </a:extLst>
          </p:cNvPr>
          <p:cNvSpPr txBox="1"/>
          <p:nvPr/>
        </p:nvSpPr>
        <p:spPr>
          <a:xfrm>
            <a:off x="3892731" y="3979818"/>
            <a:ext cx="984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Charge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FB5B1C-2D49-8B9B-6ED2-4A18F0515D4B}"/>
              </a:ext>
            </a:extLst>
          </p:cNvPr>
          <p:cNvSpPr txBox="1"/>
          <p:nvPr/>
        </p:nvSpPr>
        <p:spPr>
          <a:xfrm>
            <a:off x="4863735" y="2916149"/>
            <a:ext cx="1232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Efficiency levels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AEFC9A-5FC9-7177-888E-2CAD0CAA5368}"/>
              </a:ext>
            </a:extLst>
          </p:cNvPr>
          <p:cNvSpPr txBox="1"/>
          <p:nvPr/>
        </p:nvSpPr>
        <p:spPr>
          <a:xfrm>
            <a:off x="6487886" y="6416043"/>
            <a:ext cx="54105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906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26074-7C45-72DB-7926-624E376EE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77625-612A-885F-CC88-BEF844C96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Mapping the High-Efficiency, High-Stability Operating Window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85EB168-147D-DCEE-2719-91C33EDB11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3113617" y="1584325"/>
            <a:ext cx="5964766" cy="44735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2BB502-7502-9C4B-6562-8A22D3F8F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12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806B2F-A577-6072-FD4A-9CF8DC9DBE72}"/>
                  </a:ext>
                </a:extLst>
              </p:cNvPr>
              <p:cNvSpPr txBox="1"/>
              <p:nvPr/>
            </p:nvSpPr>
            <p:spPr>
              <a:xfrm>
                <a:off x="5377540" y="2167487"/>
                <a:ext cx="2495006" cy="1200329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rgbClr val="FF0000"/>
                    </a:solidFill>
                  </a:rPr>
                  <a:t>Stability thresholds defined by the maximum slice centroid ratio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𝑠𝑙𝑖𝑐𝑒</m:t>
                        </m:r>
                      </m:sub>
                    </m:sSub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806B2F-A577-6072-FD4A-9CF8DC9DBE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540" y="2167487"/>
                <a:ext cx="2495006" cy="1200329"/>
              </a:xfrm>
              <a:prstGeom prst="rect">
                <a:avLst/>
              </a:prstGeom>
              <a:blipFill>
                <a:blip r:embed="rId3"/>
                <a:stretch>
                  <a:fillRect l="-1703" t="-2525" b="-70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2837C393-E501-2404-1526-7F1B6A07893E}"/>
              </a:ext>
            </a:extLst>
          </p:cNvPr>
          <p:cNvSpPr txBox="1"/>
          <p:nvPr/>
        </p:nvSpPr>
        <p:spPr>
          <a:xfrm>
            <a:off x="6487886" y="6416043"/>
            <a:ext cx="54105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084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41901-1194-C59D-6C08-D3AF8055A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DA154-E054-C928-51EB-D15178496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Mapping the High-Efficiency, High-Stability Operating Window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BA5B20F-34E3-A16C-D538-E9E320E36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3113617" y="1584325"/>
            <a:ext cx="5964766" cy="44735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1DC482-0ED5-A992-99AB-86D81D7AE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21C682-4FD2-A38E-F6E3-4614C457BCD7}"/>
                  </a:ext>
                </a:extLst>
              </p:cNvPr>
              <p:cNvSpPr txBox="1"/>
              <p:nvPr/>
            </p:nvSpPr>
            <p:spPr>
              <a:xfrm>
                <a:off x="7628709" y="4199501"/>
                <a:ext cx="2399211" cy="923330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rgbClr val="0000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1x growth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=1.0</m:t>
                    </m:r>
                  </m:oMath>
                </a14:m>
                <a:r>
                  <a:rPr lang="en-US" dirty="0">
                    <a:solidFill>
                      <a:srgbClr val="0000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Δ</m:t>
                    </m:r>
                    <m:r>
                      <a:rPr lang="en-US" b="0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𝜉</m:t>
                    </m:r>
                    <m:r>
                      <a:rPr lang="en-US" b="0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=0.45,</m:t>
                    </m:r>
                  </m:oMath>
                </a14:m>
                <a:r>
                  <a:rPr lang="en-US" b="0" i="1" dirty="0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dirty="0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0.8 </a:t>
                </a:r>
                <a:r>
                  <a:rPr lang="en-US" dirty="0" err="1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nC</a:t>
                </a:r>
                <a:r>
                  <a:rPr lang="en-US" dirty="0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err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i="1" dirty="0" err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  <m:r>
                      <a:rPr lang="en-US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=72 % </m:t>
                    </m:r>
                  </m:oMath>
                </a14:m>
                <a:endParaRPr lang="en-US" dirty="0">
                  <a:solidFill>
                    <a:srgbClr val="0000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21C682-4FD2-A38E-F6E3-4614C457BC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8709" y="4199501"/>
                <a:ext cx="2399211" cy="923330"/>
              </a:xfrm>
              <a:prstGeom prst="rect">
                <a:avLst/>
              </a:prstGeom>
              <a:blipFill>
                <a:blip r:embed="rId3"/>
                <a:stretch>
                  <a:fillRect t="-3268" b="-84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11438FB-B4D5-8624-57F9-220C6928F427}"/>
              </a:ext>
            </a:extLst>
          </p:cNvPr>
          <p:cNvCxnSpPr>
            <a:cxnSpLocks/>
          </p:cNvCxnSpPr>
          <p:nvPr/>
        </p:nvCxnSpPr>
        <p:spPr>
          <a:xfrm flipH="1">
            <a:off x="5976114" y="3815243"/>
            <a:ext cx="363726" cy="51774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189A628-BC86-87F3-80E2-604114B23F5A}"/>
              </a:ext>
            </a:extLst>
          </p:cNvPr>
          <p:cNvCxnSpPr>
            <a:cxnSpLocks/>
          </p:cNvCxnSpPr>
          <p:nvPr/>
        </p:nvCxnSpPr>
        <p:spPr>
          <a:xfrm flipH="1">
            <a:off x="6562178" y="4661166"/>
            <a:ext cx="1066531" cy="18153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5152DE6-297E-2834-2C08-00CF6D4EC585}"/>
                  </a:ext>
                </a:extLst>
              </p:cNvPr>
              <p:cNvSpPr txBox="1"/>
              <p:nvPr/>
            </p:nvSpPr>
            <p:spPr>
              <a:xfrm>
                <a:off x="5703972" y="2891913"/>
                <a:ext cx="2399211" cy="923330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rgbClr val="FF7F0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3x growth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=0.82</m:t>
                    </m:r>
                  </m:oMath>
                </a14:m>
                <a:r>
                  <a:rPr lang="en-US" dirty="0">
                    <a:solidFill>
                      <a:srgbClr val="FF7F0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dirty="0" smtClean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Δ</m:t>
                    </m:r>
                    <m:r>
                      <a:rPr lang="en-US" b="0" i="1" dirty="0" smtClean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𝜉</m:t>
                    </m:r>
                    <m:r>
                      <a:rPr lang="en-US" b="0" i="1" dirty="0" smtClean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=0.75,</m:t>
                    </m:r>
                  </m:oMath>
                </a14:m>
                <a:r>
                  <a:rPr lang="en-US" b="0" i="1" dirty="0">
                    <a:solidFill>
                      <a:srgbClr val="FF7F0E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dirty="0">
                    <a:solidFill>
                      <a:srgbClr val="FF7F0E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1.1 </a:t>
                </a:r>
                <a:r>
                  <a:rPr lang="en-US" dirty="0" err="1">
                    <a:solidFill>
                      <a:srgbClr val="FF7F0E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nC</a:t>
                </a:r>
                <a:r>
                  <a:rPr lang="en-US" dirty="0">
                    <a:solidFill>
                      <a:srgbClr val="FF7F0E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err="1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i="1" dirty="0" err="1">
                            <a:solidFill>
                              <a:srgbClr val="FF7F0E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  <m:r>
                      <a:rPr lang="en-US" i="1" dirty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b="0" i="1" dirty="0" smtClean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80</m:t>
                    </m:r>
                    <m:r>
                      <a:rPr lang="en-US" i="1" dirty="0">
                        <a:solidFill>
                          <a:srgbClr val="FF7F0E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% </m:t>
                    </m:r>
                  </m:oMath>
                </a14:m>
                <a:endParaRPr lang="en-US" dirty="0">
                  <a:solidFill>
                    <a:srgbClr val="FF7F0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5152DE6-297E-2834-2C08-00CF6D4EC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972" y="2891913"/>
                <a:ext cx="2399211" cy="923330"/>
              </a:xfrm>
              <a:prstGeom prst="rect">
                <a:avLst/>
              </a:prstGeom>
              <a:blipFill>
                <a:blip r:embed="rId4"/>
                <a:stretch>
                  <a:fillRect t="-2597" b="-7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E13C826D-8A67-0985-3A2A-DD518E8CE0ED}"/>
              </a:ext>
            </a:extLst>
          </p:cNvPr>
          <p:cNvSpPr txBox="1"/>
          <p:nvPr/>
        </p:nvSpPr>
        <p:spPr>
          <a:xfrm>
            <a:off x="6487886" y="6416043"/>
            <a:ext cx="54105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A. Jain </a:t>
            </a:r>
            <a:r>
              <a:rPr lang="en-US" sz="1800" i="1" dirty="0"/>
              <a:t>arXiv:2607.10497 </a:t>
            </a:r>
            <a:r>
              <a:rPr lang="en-US" sz="1800" dirty="0"/>
              <a:t>(2026) [under review in PRAB]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393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62B8-4707-57D0-01D3-AA5BABFDF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Preservation of the beam quality over a meter-long plasma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FB13F26-3808-FF7C-C9E0-303F1ED0B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5782497" y="1478707"/>
            <a:ext cx="6370319" cy="528608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2AE3F-5095-2B4F-1354-628E47198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8" name="Rounded Rectangle 16">
            <a:extLst>
              <a:ext uri="{FF2B5EF4-FFF2-40B4-BE49-F238E27FC236}">
                <a16:creationId xmlns:a16="http://schemas.microsoft.com/office/drawing/2014/main" id="{99F98251-7EA3-5CD0-4964-5F40CC0D64DD}"/>
              </a:ext>
            </a:extLst>
          </p:cNvPr>
          <p:cNvSpPr/>
          <p:nvPr/>
        </p:nvSpPr>
        <p:spPr>
          <a:xfrm>
            <a:off x="9683937" y="1960565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Emittance below 500 nm rad</a:t>
            </a:r>
          </a:p>
        </p:txBody>
      </p:sp>
      <p:sp>
        <p:nvSpPr>
          <p:cNvPr id="11" name="Rounded Rectangle 16">
            <a:extLst>
              <a:ext uri="{FF2B5EF4-FFF2-40B4-BE49-F238E27FC236}">
                <a16:creationId xmlns:a16="http://schemas.microsoft.com/office/drawing/2014/main" id="{549B406F-E072-1D4D-A452-6B73019A05F7}"/>
              </a:ext>
            </a:extLst>
          </p:cNvPr>
          <p:cNvSpPr/>
          <p:nvPr/>
        </p:nvSpPr>
        <p:spPr>
          <a:xfrm>
            <a:off x="6640291" y="4121750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gain up to 16.5 GeV</a:t>
            </a:r>
          </a:p>
        </p:txBody>
      </p:sp>
      <p:sp>
        <p:nvSpPr>
          <p:cNvPr id="12" name="Rounded Rectangle 16">
            <a:extLst>
              <a:ext uri="{FF2B5EF4-FFF2-40B4-BE49-F238E27FC236}">
                <a16:creationId xmlns:a16="http://schemas.microsoft.com/office/drawing/2014/main" id="{76956EEB-1984-C2D3-C884-74E16176EB60}"/>
              </a:ext>
            </a:extLst>
          </p:cNvPr>
          <p:cNvSpPr/>
          <p:nvPr/>
        </p:nvSpPr>
        <p:spPr>
          <a:xfrm>
            <a:off x="9622977" y="4331894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Relative energy spread &lt;1.5 %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3EE5EA-B40B-DEDE-2CDE-95E72129D917}"/>
              </a:ext>
            </a:extLst>
          </p:cNvPr>
          <p:cNvSpPr/>
          <p:nvPr/>
        </p:nvSpPr>
        <p:spPr>
          <a:xfrm>
            <a:off x="2194588" y="6426240"/>
            <a:ext cx="30653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T. J.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Mehrling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PRL (2018)</a:t>
            </a:r>
          </a:p>
        </p:txBody>
      </p:sp>
      <p:graphicFrame>
        <p:nvGraphicFramePr>
          <p:cNvPr id="18" name="Content Placeholder 4">
            <a:extLst>
              <a:ext uri="{FF2B5EF4-FFF2-40B4-BE49-F238E27FC236}">
                <a16:creationId xmlns:a16="http://schemas.microsoft.com/office/drawing/2014/main" id="{98B72E04-7059-FD0C-DFA1-4BC870AE2E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96270"/>
              </p:ext>
            </p:extLst>
          </p:nvPr>
        </p:nvGraphicFramePr>
        <p:xfrm>
          <a:off x="173208" y="1735997"/>
          <a:ext cx="5678952" cy="384048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678952">
                  <a:extLst>
                    <a:ext uri="{9D8B030D-6E8A-4147-A177-3AD203B41FA5}">
                      <a16:colId xmlns:a16="http://schemas.microsoft.com/office/drawing/2014/main" val="2111441424"/>
                    </a:ext>
                  </a:extLst>
                </a:gridCol>
              </a:tblGrid>
              <a:tr h="3581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>
                          <a:latin typeface="+mn-lt"/>
                        </a:rPr>
                        <a:t>Ion motion (dotted lines)</a:t>
                      </a:r>
                    </a:p>
                  </a:txBody>
                  <a:tcPr anchor="ctr">
                    <a:solidFill>
                      <a:srgbClr val="9B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915439"/>
                  </a:ext>
                </a:extLst>
              </a:tr>
              <a:tr h="2810225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Well-known mechanism for bounding BBU growth in plasma accelerators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latin typeface="+mn-lt"/>
                        </a:rPr>
                        <a:t>Phase Mixing:</a:t>
                      </a:r>
                      <a:r>
                        <a:rPr lang="en-US" sz="2000" dirty="0">
                          <a:latin typeface="+mn-lt"/>
                        </a:rPr>
                        <a:t> Nonuniform focusing along the trailing bunch causes different slices to accumulate differing </a:t>
                      </a:r>
                      <a:r>
                        <a:rPr lang="en-US" sz="2000" dirty="0" err="1">
                          <a:latin typeface="+mn-lt"/>
                        </a:rPr>
                        <a:t>betatron</a:t>
                      </a:r>
                      <a:r>
                        <a:rPr lang="en-US" sz="2000" dirty="0">
                          <a:latin typeface="+mn-lt"/>
                        </a:rPr>
                        <a:t> phases, </a:t>
                      </a: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reducing the BBU growth rate.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Ion response introduces additional transverse forces modifying projected beam quality in configurations with limited centroid growth.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Ion motion bounds the emittance growth of 3× while a baseline emittance increase in 1x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48944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ounded Rectangle 16">
                <a:extLst>
                  <a:ext uri="{FF2B5EF4-FFF2-40B4-BE49-F238E27FC236}">
                    <a16:creationId xmlns:a16="http://schemas.microsoft.com/office/drawing/2014/main" id="{EEAC83DE-9141-F6A9-762E-E699CC513432}"/>
                  </a:ext>
                </a:extLst>
              </p:cNvPr>
              <p:cNvSpPr/>
              <p:nvPr/>
            </p:nvSpPr>
            <p:spPr>
              <a:xfrm>
                <a:off x="1780908" y="5705783"/>
                <a:ext cx="2495001" cy="399486"/>
              </a:xfrm>
              <a:prstGeom prst="roundRect">
                <a:avLst/>
              </a:prstGeom>
              <a:solidFill>
                <a:srgbClr val="9B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  <m:r>
                      <a:rPr lang="en-US" b="0" i="1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~ 80%</m:t>
                    </m:r>
                  </m:oMath>
                </a14:m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𝜂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~ </m:t>
                    </m:r>
                    <m:r>
                      <a:rPr lang="en-US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40 % </m:t>
                    </m:r>
                  </m:oMath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Rounded Rectangle 16">
                <a:extLst>
                  <a:ext uri="{FF2B5EF4-FFF2-40B4-BE49-F238E27FC236}">
                    <a16:creationId xmlns:a16="http://schemas.microsoft.com/office/drawing/2014/main" id="{EEAC83DE-9141-F6A9-762E-E699CC5134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0908" y="5705783"/>
                <a:ext cx="2495001" cy="399486"/>
              </a:xfrm>
              <a:prstGeom prst="roundRect">
                <a:avLst/>
              </a:prstGeom>
              <a:blipFill>
                <a:blip r:embed="rId3"/>
                <a:stretch>
                  <a:fillRect t="-2941" b="-176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679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70756-D6CE-0E06-681F-47E09A43E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Laser driven simulation set up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94C6BCB-CAE5-A6CD-B84D-E53E3E4AD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31350" y="1454945"/>
            <a:ext cx="6261979" cy="367994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C0AA09-4BD8-0410-6E99-401636A07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33461BC-AD44-34D8-5D75-B73D08A98D24}"/>
              </a:ext>
            </a:extLst>
          </p:cNvPr>
          <p:cNvGrpSpPr/>
          <p:nvPr/>
        </p:nvGrpSpPr>
        <p:grpSpPr>
          <a:xfrm>
            <a:off x="6951496" y="2188262"/>
            <a:ext cx="3822418" cy="2240643"/>
            <a:chOff x="6134750" y="2623736"/>
            <a:chExt cx="3822418" cy="224064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3921304-FCB3-D4BA-D1C2-7F3A369328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348" t="22442" r="54391" b="72396"/>
            <a:stretch>
              <a:fillRect/>
            </a:stretch>
          </p:blipFill>
          <p:spPr>
            <a:xfrm>
              <a:off x="6731725" y="3270067"/>
              <a:ext cx="522513" cy="28303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9E49DC3-5BB6-FF18-3AEA-CEF52E46D339}"/>
                </a:ext>
              </a:extLst>
            </p:cNvPr>
            <p:cNvSpPr txBox="1"/>
            <p:nvPr/>
          </p:nvSpPr>
          <p:spPr>
            <a:xfrm>
              <a:off x="6134750" y="2623736"/>
              <a:ext cx="1716462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Trapezoidal  bunch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B782388-C520-C5F6-D8B6-CF7EE89B5C02}"/>
                </a:ext>
              </a:extLst>
            </p:cNvPr>
            <p:cNvSpPr txBox="1"/>
            <p:nvPr/>
          </p:nvSpPr>
          <p:spPr>
            <a:xfrm>
              <a:off x="8504475" y="4525825"/>
              <a:ext cx="14526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Laser Pulse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46B134E3-7E5C-32E4-5687-810D8D75171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49953" y="1473995"/>
            <a:ext cx="5003698" cy="37527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409A5C0-632F-4B5D-1E09-F481E3B3CD51}"/>
                  </a:ext>
                </a:extLst>
              </p:cNvPr>
              <p:cNvSpPr txBox="1"/>
              <p:nvPr/>
            </p:nvSpPr>
            <p:spPr>
              <a:xfrm>
                <a:off x="1842425" y="1794502"/>
                <a:ext cx="2399211" cy="923330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rgbClr val="0000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1x growth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=0.65</m:t>
                    </m:r>
                  </m:oMath>
                </a14:m>
                <a:r>
                  <a:rPr lang="en-US" dirty="0">
                    <a:solidFill>
                      <a:srgbClr val="0000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Δ</m:t>
                    </m:r>
                    <m:r>
                      <a:rPr lang="en-US" b="0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𝜉</m:t>
                    </m:r>
                    <m:r>
                      <a:rPr lang="en-US" b="0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=0.6,</m:t>
                    </m:r>
                  </m:oMath>
                </a14:m>
                <a:r>
                  <a:rPr lang="en-US" dirty="0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 0.9 </a:t>
                </a:r>
                <a:r>
                  <a:rPr lang="en-US" dirty="0" err="1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nC</a:t>
                </a:r>
                <a:r>
                  <a:rPr lang="en-US" dirty="0">
                    <a:solidFill>
                      <a:srgbClr val="0000FF"/>
                    </a:solidFill>
                    <a:latin typeface="Cambria Math" panose="02040503050406030204" pitchFamily="18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err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i="1" dirty="0" err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  <m:r>
                      <a:rPr lang="en-US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b="0" i="1" dirty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60</m:t>
                    </m:r>
                    <m:r>
                      <a:rPr lang="en-US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% </m:t>
                    </m:r>
                  </m:oMath>
                </a14:m>
                <a:endParaRPr lang="en-US" dirty="0">
                  <a:solidFill>
                    <a:srgbClr val="0000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409A5C0-632F-4B5D-1E09-F481E3B3CD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425" y="1794502"/>
                <a:ext cx="2399211" cy="923330"/>
              </a:xfrm>
              <a:prstGeom prst="rect">
                <a:avLst/>
              </a:prstGeom>
              <a:blipFill>
                <a:blip r:embed="rId5"/>
                <a:stretch>
                  <a:fillRect t="-2597" b="-7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4" name="Content Placeholder 4">
                <a:extLst>
                  <a:ext uri="{FF2B5EF4-FFF2-40B4-BE49-F238E27FC236}">
                    <a16:creationId xmlns:a16="http://schemas.microsoft.com/office/drawing/2014/main" id="{19F8E0A4-52D6-D98A-7203-D811E1DFBD5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31109089"/>
                  </p:ext>
                </p:extLst>
              </p:nvPr>
            </p:nvGraphicFramePr>
            <p:xfrm>
              <a:off x="320972" y="5116940"/>
              <a:ext cx="11550056" cy="1332357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1550056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535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Parameters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835238">
                    <a:tc>
                      <a:txBody>
                        <a:bodyPr/>
                        <a:lstStyle/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Plasma channel: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16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−3</m:t>
                                  </m:r>
                                </m:sup>
                              </m:s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=2.5</m:t>
                              </m:r>
                            </m:oMath>
                          </a14:m>
                          <a:r>
                            <a:rPr lang="en-US" dirty="0"/>
                            <a:t>   Plasma length= 20 cm 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Driver laser :</a:t>
                          </a:r>
                          <a:r>
                            <a:rPr lang="en-US" baseline="0" dirty="0"/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baseline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baseline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b="0" i="1" baseline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b="0" i="1" baseline="0" smtClean="0">
                                  <a:latin typeface="Cambria Math" panose="02040503050406030204" pitchFamily="18" charset="0"/>
                                </a:rPr>
                                <m:t>=3,</m:t>
                              </m:r>
                            </m:oMath>
                          </a14:m>
                          <a:r>
                            <a:rPr lang="en-US" dirty="0"/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dirty="0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b="0" i="1" dirty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=0.8 </m:t>
                              </m:r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oMath>
                          </a14:m>
                          <a:r>
                            <a:rPr lang="en-US" dirty="0"/>
                            <a:t>m, </a:t>
                          </a:r>
                          <a14:m>
                            <m:oMath xmlns:m="http://schemas.openxmlformats.org/officeDocument/2006/math"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=100</m:t>
                              </m:r>
                            </m:oMath>
                          </a14:m>
                          <a:r>
                            <a:rPr lang="en-US" dirty="0"/>
                            <a:t> fs,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=105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oMath>
                          </a14:m>
                          <a:r>
                            <a:rPr lang="en-US" dirty="0"/>
                            <a:t>m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r>
                            <a:rPr lang="en-US" dirty="0"/>
                            <a:t>Trailing bunch: </a:t>
                          </a:r>
                          <a14:m>
                            <m:oMath xmlns:m="http://schemas.openxmlformats.org/officeDocument/2006/math"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0.9 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nC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 panose="02040503050406030204" pitchFamily="18" charset="0"/>
                                </a:rPr>
                                <m:t>eV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  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ℰ</m:t>
                              </m:r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0.1%  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=2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  </m:t>
                              </m:r>
                            </m:oMath>
                          </a14:m>
                          <a:r>
                            <a:rPr lang="en-US" dirty="0"/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=23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oMath>
                          </a14:m>
                          <a:r>
                            <a:rPr lang="en-US" baseline="0" dirty="0"/>
                            <a:t>   Offset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dirty="0" smtClean="0"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e>
                                <m:sub>
                                  <m:r>
                                    <a:rPr lang="en-US" b="0" i="0" dirty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=2 </m:t>
                              </m:r>
                              <m:r>
                                <a:rPr lang="en-US" b="0" i="1" dirty="0" smtClean="0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oMath>
                          </a14:m>
                          <a:r>
                            <a:rPr lang="en-US" dirty="0"/>
                            <a:t>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4" name="Content Placeholder 4">
                <a:extLst>
                  <a:ext uri="{FF2B5EF4-FFF2-40B4-BE49-F238E27FC236}">
                    <a16:creationId xmlns:a16="http://schemas.microsoft.com/office/drawing/2014/main" id="{19F8E0A4-52D6-D98A-7203-D811E1DFBD5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31109089"/>
                  </p:ext>
                </p:extLst>
              </p:nvPr>
            </p:nvGraphicFramePr>
            <p:xfrm>
              <a:off x="320972" y="5116940"/>
              <a:ext cx="11550056" cy="1332357"/>
            </p:xfrm>
            <a:graphic>
              <a:graphicData uri="http://schemas.openxmlformats.org/drawingml/2006/table">
                <a:tbl>
                  <a:tblPr firstRow="1" bandRow="1">
                    <a:tableStyleId>{7E9639D4-E3E2-4D34-9284-5A2195B3D0D7}</a:tableStyleId>
                  </a:tblPr>
                  <a:tblGrid>
                    <a:gridCol w="11550056">
                      <a:extLst>
                        <a:ext uri="{9D8B030D-6E8A-4147-A177-3AD203B41FA5}">
                          <a16:colId xmlns:a16="http://schemas.microsoft.com/office/drawing/2014/main" val="2111441424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dirty="0"/>
                            <a:t>Parameters</a:t>
                          </a:r>
                        </a:p>
                      </a:txBody>
                      <a:tcPr anchor="ctr">
                        <a:solidFill>
                          <a:srgbClr val="9B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58915439"/>
                      </a:ext>
                    </a:extLst>
                  </a:tr>
                  <a:tr h="93611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t="-45455" r="-53" b="-84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4894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AFA8E93-7A98-C0E8-69C7-EBDE165331F1}"/>
                  </a:ext>
                </a:extLst>
              </p:cNvPr>
              <p:cNvSpPr txBox="1"/>
              <p:nvPr/>
            </p:nvSpPr>
            <p:spPr>
              <a:xfrm>
                <a:off x="7906295" y="3236981"/>
                <a:ext cx="17164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=10 </m:t>
                    </m:r>
                  </m:oMath>
                </a14:m>
                <a:r>
                  <a:rPr lang="en-US" dirty="0"/>
                  <a:t>GV/m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AFA8E93-7A98-C0E8-69C7-EBDE165331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6295" y="3236981"/>
                <a:ext cx="1716462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530BA8C-9320-2EB8-85C2-27B2DB13E0EF}"/>
              </a:ext>
            </a:extLst>
          </p:cNvPr>
          <p:cNvCxnSpPr>
            <a:cxnSpLocks/>
          </p:cNvCxnSpPr>
          <p:nvPr/>
        </p:nvCxnSpPr>
        <p:spPr>
          <a:xfrm flipV="1">
            <a:off x="6198866" y="3238572"/>
            <a:ext cx="4818322" cy="45526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E9AC6DD-974F-E815-554C-79C0AB8B8CFE}"/>
              </a:ext>
            </a:extLst>
          </p:cNvPr>
          <p:cNvCxnSpPr>
            <a:cxnSpLocks/>
          </p:cNvCxnSpPr>
          <p:nvPr/>
        </p:nvCxnSpPr>
        <p:spPr>
          <a:xfrm flipH="1">
            <a:off x="2303444" y="2705222"/>
            <a:ext cx="355089" cy="129032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285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75AA0-79F1-E974-9C2D-07CCE6D72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72FBB-0B6D-935B-78A9-B5EFC14E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Preservation of the beam quality in 20 cm long plasma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52FA02-7DEA-21D8-E3E6-A8DDC4638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5E2C05-EE0A-4FA2-5BD5-012BC9D45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930" y="1594135"/>
            <a:ext cx="5791200" cy="4324350"/>
          </a:xfrm>
          <a:prstGeom prst="rect">
            <a:avLst/>
          </a:prstGeom>
        </p:spPr>
      </p:pic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3F59CBA0-DE4F-7EEF-60D4-9B04DC52BAAA}"/>
              </a:ext>
            </a:extLst>
          </p:cNvPr>
          <p:cNvSpPr/>
          <p:nvPr/>
        </p:nvSpPr>
        <p:spPr>
          <a:xfrm>
            <a:off x="1911581" y="2467184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Emittance below 500 nm rad</a:t>
            </a:r>
          </a:p>
        </p:txBody>
      </p: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E7208C37-1BDB-FBEE-4D03-13B90F686310}"/>
              </a:ext>
            </a:extLst>
          </p:cNvPr>
          <p:cNvSpPr/>
          <p:nvPr/>
        </p:nvSpPr>
        <p:spPr>
          <a:xfrm>
            <a:off x="8750881" y="3470064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Relative energy spread ~1%</a:t>
            </a:r>
          </a:p>
        </p:txBody>
      </p:sp>
      <p:sp>
        <p:nvSpPr>
          <p:cNvPr id="7" name="Rounded Rectangle 16">
            <a:extLst>
              <a:ext uri="{FF2B5EF4-FFF2-40B4-BE49-F238E27FC236}">
                <a16:creationId xmlns:a16="http://schemas.microsoft.com/office/drawing/2014/main" id="{2814A321-F5FE-BFC8-2B2A-748F72211359}"/>
              </a:ext>
            </a:extLst>
          </p:cNvPr>
          <p:cNvSpPr/>
          <p:nvPr/>
        </p:nvSpPr>
        <p:spPr>
          <a:xfrm>
            <a:off x="7836481" y="2677856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gain up to 2 GeV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53D6BBE-3D6F-C3A0-1B1D-91E7001A7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9288" y="1141624"/>
            <a:ext cx="3642287" cy="27543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AC2F80-ED26-AA05-4EBC-6A06EF87DF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7908" y="3697942"/>
            <a:ext cx="3503667" cy="2702082"/>
          </a:xfrm>
          <a:prstGeom prst="rect">
            <a:avLst/>
          </a:prstGeom>
        </p:spPr>
      </p:pic>
      <p:sp>
        <p:nvSpPr>
          <p:cNvPr id="13" name="Rounded Rectangle 16">
            <a:extLst>
              <a:ext uri="{FF2B5EF4-FFF2-40B4-BE49-F238E27FC236}">
                <a16:creationId xmlns:a16="http://schemas.microsoft.com/office/drawing/2014/main" id="{C2EFE152-305A-7F33-3345-678B425F0B27}"/>
              </a:ext>
            </a:extLst>
          </p:cNvPr>
          <p:cNvSpPr/>
          <p:nvPr/>
        </p:nvSpPr>
        <p:spPr>
          <a:xfrm>
            <a:off x="8668927" y="4187289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Relative energy spread ~1%</a:t>
            </a:r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C006F3FE-37AC-7AE9-A9F0-297085AD25CD}"/>
              </a:ext>
            </a:extLst>
          </p:cNvPr>
          <p:cNvSpPr/>
          <p:nvPr/>
        </p:nvSpPr>
        <p:spPr>
          <a:xfrm>
            <a:off x="8406280" y="1479878"/>
            <a:ext cx="2124892" cy="572492"/>
          </a:xfrm>
          <a:prstGeom prst="roundRect">
            <a:avLst/>
          </a:prstGeom>
          <a:solidFill>
            <a:srgbClr val="9B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gain up to 2 GeV</a:t>
            </a:r>
          </a:p>
        </p:txBody>
      </p:sp>
    </p:spTree>
    <p:extLst>
      <p:ext uri="{BB962C8B-B14F-4D97-AF65-F5344CB8AC3E}">
        <p14:creationId xmlns:p14="http://schemas.microsoft.com/office/powerpoint/2010/main" val="252382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84AA7-847D-E281-02FF-F68B3872C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EC346-4BC2-83DA-70AE-6EB48EF93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Simulation Validation: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Full 3D PIC simulations show excellent quantitative agreement with our analytical transverse force and centroid predictions over a meter-long plasma.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Parametric Mapping: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The analytical model maps energy-extraction limits directly against stability thresholds to isolate a highly stable operating window.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Beam Quality Preservation: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We successfully map out a highly stable, high-efficiency operating space over a 1 m acceleration distance, simultaneously demonstrating: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Near 80% energy transfer efficiency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Sub-500 nm rad transverse emittance preservation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Up to 16.5 GeV energy gain with &lt; 1.5% relative energy spread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Bypassing the Barrier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Our study demonstrates that the efficiency-instability trade-off is not an absolute limit. It can be systematically managed and circumvented by pairing precise wake potential modeling with tailored beam loading.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Future Work: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This wake-potential formulation provides a path to integrate additional, self-consistent plasma effects like ion motion.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388EF-7C9E-7ED1-77A5-7CDA7AA48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70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A647E8C3-B487-8D47-8C83-BC27DE6DCD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1956" y="2736067"/>
            <a:ext cx="10058400" cy="61664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6000" dirty="0"/>
              <a:t>Thank you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B4E079-1A15-944F-BA74-2091AE91A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DF26-E5C1-7243-A0E0-6304CF8365A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707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A647E8C3-B487-8D47-8C83-BC27DE6DCD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1956" y="2736067"/>
            <a:ext cx="10058400" cy="61664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6000" dirty="0"/>
              <a:t>Backup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B4E079-1A15-944F-BA74-2091AE91A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DF26-E5C1-7243-A0E0-6304CF8365A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165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E5542-4562-71E4-A63F-1EE3DDAFD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Ideal Beam Loading: Achieving Low Energy Spread and High Efficiency for Future Compact Colliders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01870A-96D0-6AEA-F59C-E25B6DE2E3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24400" y="64030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bg1"/>
                </a:solidFill>
                <a:latin typeface="AvenirNext LT Pro Regular" panose="020B05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35B6AD7-18B8-4C9C-AA70-ABD830A869AC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73A61A-31DB-B832-A041-685C16DC0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83016" y="1631640"/>
            <a:ext cx="4042297" cy="27141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066716-F38A-93FD-DE65-904A2AAA9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406" y="1656778"/>
            <a:ext cx="4121177" cy="27141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121DBF-5238-2A12-49B9-F84FEFCEF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2149" y="2928876"/>
            <a:ext cx="264931" cy="2471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DA36DA-7D4F-DF28-0726-998F8CABCC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5883" y="2752378"/>
            <a:ext cx="142524" cy="5319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66E91-A09F-6CEE-3A60-4796826FFA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3016" y="2951785"/>
            <a:ext cx="240378" cy="2242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0776E89-170E-3FE6-5CD3-D9235D588BE1}"/>
                  </a:ext>
                </a:extLst>
              </p:cNvPr>
              <p:cNvSpPr txBox="1"/>
              <p:nvPr/>
            </p:nvSpPr>
            <p:spPr>
              <a:xfrm>
                <a:off x="5912803" y="3132505"/>
                <a:ext cx="197944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600" b="1" i="1" smtClean="0">
                        <a:solidFill>
                          <a:srgbClr val="FF2A00"/>
                        </a:solidFill>
                        <a:latin typeface="Cambria Math" panose="02040503050406030204" pitchFamily="18" charset="0"/>
                      </a:rPr>
                      <m:t>𝑸</m:t>
                    </m:r>
                    <m:r>
                      <a:rPr lang="en-US" sz="1600" b="1" i="1" smtClean="0">
                        <a:solidFill>
                          <a:srgbClr val="FF2A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600" b="1" i="1" smtClean="0">
                        <a:solidFill>
                          <a:srgbClr val="FF2A00"/>
                        </a:solidFill>
                        <a:latin typeface="Cambria Math" panose="02040503050406030204" pitchFamily="18" charset="0"/>
                      </a:rPr>
                      <m:t>𝟐𝟐𝟎</m:t>
                    </m:r>
                  </m:oMath>
                </a14:m>
                <a:r>
                  <a:rPr lang="en-US" sz="1600" b="1" dirty="0">
                    <a:solidFill>
                      <a:srgbClr val="FF2A00"/>
                    </a:solidFill>
                  </a:rPr>
                  <a:t> pC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0776E89-170E-3FE6-5CD3-D9235D588B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2803" y="3132505"/>
                <a:ext cx="1979441" cy="338554"/>
              </a:xfrm>
              <a:prstGeom prst="rect">
                <a:avLst/>
              </a:prstGeom>
              <a:blipFill>
                <a:blip r:embed="rId7"/>
                <a:stretch>
                  <a:fillRect t="-3571" b="-178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963DC26E-C61C-BCA4-91BB-162DD589E577}"/>
              </a:ext>
            </a:extLst>
          </p:cNvPr>
          <p:cNvSpPr txBox="1"/>
          <p:nvPr/>
        </p:nvSpPr>
        <p:spPr>
          <a:xfrm>
            <a:off x="283838" y="5980878"/>
            <a:ext cx="41187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 See backup slides for detailed simulation parameters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50CBC5C-FAB5-47C1-4021-CB4CEDA4C530}"/>
              </a:ext>
            </a:extLst>
          </p:cNvPr>
          <p:cNvSpPr txBox="1"/>
          <p:nvPr/>
        </p:nvSpPr>
        <p:spPr>
          <a:xfrm>
            <a:off x="283838" y="4476014"/>
            <a:ext cx="119081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Trapezoidal current profile is needed for flattening accelerating 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Two-color injection experiment at ATF offers a path towards such collider quality trapezoidal beam [1]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Such a beam also enables high energy extraction efficiency (43% in current simulation, theoretically &gt;90% [2])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4766C08-03A9-FC16-8594-E5C0F6B15D48}"/>
              </a:ext>
            </a:extLst>
          </p:cNvPr>
          <p:cNvSpPr txBox="1"/>
          <p:nvPr/>
        </p:nvSpPr>
        <p:spPr>
          <a:xfrm>
            <a:off x="4688179" y="2841735"/>
            <a:ext cx="14078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Current Profile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B4C8E78-B949-ED7E-9172-C18D0ACB3344}"/>
              </a:ext>
            </a:extLst>
          </p:cNvPr>
          <p:cNvGrpSpPr/>
          <p:nvPr/>
        </p:nvGrpSpPr>
        <p:grpSpPr>
          <a:xfrm>
            <a:off x="1" y="1271238"/>
            <a:ext cx="3557229" cy="3067487"/>
            <a:chOff x="1" y="1271238"/>
            <a:chExt cx="3557229" cy="306748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E06F79A-AED4-3B19-AE5E-EED22A169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" y="1271238"/>
              <a:ext cx="3557229" cy="3067487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FF54E3F-DE6C-5220-DE59-1EC48EA31612}"/>
                </a:ext>
              </a:extLst>
            </p:cNvPr>
            <p:cNvSpPr txBox="1"/>
            <p:nvPr/>
          </p:nvSpPr>
          <p:spPr>
            <a:xfrm>
              <a:off x="1880350" y="1704961"/>
              <a:ext cx="1623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Electron beam driver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C71AA84-52CD-DED4-0940-650135B1464F}"/>
                </a:ext>
              </a:extLst>
            </p:cNvPr>
            <p:cNvSpPr txBox="1"/>
            <p:nvPr/>
          </p:nvSpPr>
          <p:spPr>
            <a:xfrm>
              <a:off x="40406" y="1852457"/>
              <a:ext cx="16234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Injected trapezoid</a:t>
              </a:r>
            </a:p>
          </p:txBody>
        </p: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CCEC2C4F-A16B-C183-DC7D-D98E005D743E}"/>
                </a:ext>
              </a:extLst>
            </p:cNvPr>
            <p:cNvCxnSpPr>
              <a:cxnSpLocks/>
            </p:cNvCxnSpPr>
            <p:nvPr/>
          </p:nvCxnSpPr>
          <p:spPr>
            <a:xfrm>
              <a:off x="1449259" y="2416632"/>
              <a:ext cx="140731" cy="335746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A1877B9C-9F3B-3FBA-6C80-80BA829082F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08960" y="2315939"/>
              <a:ext cx="79737" cy="348884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021B1ECD-77B7-5014-3820-BA1E28557FED}"/>
              </a:ext>
            </a:extLst>
          </p:cNvPr>
          <p:cNvSpPr txBox="1"/>
          <p:nvPr/>
        </p:nvSpPr>
        <p:spPr>
          <a:xfrm>
            <a:off x="7351579" y="5730658"/>
            <a:ext cx="6122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>
              <a:buClr>
                <a:srgbClr val="000000"/>
              </a:buClr>
              <a:defRPr/>
            </a:pPr>
            <a:r>
              <a:rPr lang="en-US" sz="1600" kern="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[1]</a:t>
            </a:r>
            <a:r>
              <a:rPr lang="en-US" sz="1600" kern="0" dirty="0">
                <a:solidFill>
                  <a:srgbClr val="000000"/>
                </a:solidFill>
                <a:cs typeface="Arial"/>
                <a:sym typeface="Arial"/>
              </a:rPr>
              <a:t> </a:t>
            </a:r>
            <a:r>
              <a:rPr lang="da-DK" sz="1600" dirty="0"/>
              <a:t>A.Jain et al., PRR(2026)</a:t>
            </a:r>
            <a:endParaRPr lang="en-US" sz="1600" dirty="0"/>
          </a:p>
          <a:p>
            <a:pPr defTabSz="685800">
              <a:buClr>
                <a:srgbClr val="000000"/>
              </a:buClr>
              <a:defRPr/>
            </a:pPr>
            <a:r>
              <a:rPr lang="en-US" sz="1600" kern="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[2] M. </a:t>
            </a:r>
            <a:r>
              <a:rPr lang="en-US" sz="1600" kern="0" dirty="0" err="1">
                <a:solidFill>
                  <a:srgbClr val="000000"/>
                </a:solidFill>
                <a:ea typeface="Arial"/>
                <a:cs typeface="Arial"/>
                <a:sym typeface="Arial"/>
              </a:rPr>
              <a:t>Tzoufras</a:t>
            </a:r>
            <a:r>
              <a:rPr lang="en-US" sz="1600" kern="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1600" i="1" kern="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Phys. Rev. Lett </a:t>
            </a:r>
            <a:r>
              <a:rPr lang="en-US" sz="1600" kern="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101, 14 (2008)</a:t>
            </a:r>
            <a:endParaRPr lang="en-US" sz="1600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88117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BDDB75-6060-869A-0156-3774E8EA9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06" y="210393"/>
            <a:ext cx="11748187" cy="40783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FC31FE-953F-59D5-BD96-E410FC68F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088" y="4357112"/>
            <a:ext cx="7000075" cy="18691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946309-4DF3-314B-D3FB-C267DF8F83F7}"/>
                  </a:ext>
                </a:extLst>
              </p:cNvPr>
              <p:cNvSpPr txBox="1"/>
              <p:nvPr/>
            </p:nvSpPr>
            <p:spPr>
              <a:xfrm>
                <a:off x="4205306" y="6294575"/>
                <a:ext cx="3531476" cy="380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𝜉</m:t>
                              </m:r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946309-4DF3-314B-D3FB-C267DF8F83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5306" y="6294575"/>
                <a:ext cx="3531476" cy="380297"/>
              </a:xfrm>
              <a:prstGeom prst="rect">
                <a:avLst/>
              </a:prstGeom>
              <a:blipFill>
                <a:blip r:embed="rId4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40646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743AD9-69E8-92CA-6141-931AC276D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615" y="746490"/>
            <a:ext cx="10779716" cy="536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6114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1519" y="2126235"/>
                <a:ext cx="2571178" cy="1986817"/>
              </a:xfrm>
            </p:spPr>
            <p:txBody>
              <a:bodyPr>
                <a:noAutofit/>
              </a:bodyPr>
              <a:lstStyle/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800" b="1" u="sng" dirty="0"/>
                  <a:t>Driver 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=9.2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=250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𝑓𝑠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=105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=2.7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BA28483-F9E0-714F-B589-7C2D5B2F9DE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1519" y="2126235"/>
                <a:ext cx="2571178" cy="1986817"/>
              </a:xfrm>
              <a:blipFill>
                <a:blip r:embed="rId3"/>
                <a:stretch>
                  <a:fillRect t="-12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>
            <a:extLst>
              <a:ext uri="{FF2B5EF4-FFF2-40B4-BE49-F238E27FC236}">
                <a16:creationId xmlns:a16="http://schemas.microsoft.com/office/drawing/2014/main" id="{E77F66EC-B460-63F4-D8D4-77D7F317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83565"/>
            <a:ext cx="11448288" cy="1041463"/>
          </a:xfrm>
        </p:spPr>
        <p:txBody>
          <a:bodyPr>
            <a:noAutofit/>
          </a:bodyPr>
          <a:lstStyle/>
          <a:p>
            <a:r>
              <a:rPr lang="en-US" sz="3600" b="1" dirty="0"/>
              <a:t>Backup: details of previous work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619D2A-E630-9869-26AE-0F487E736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0289F-DFCA-084E-AD7A-E447281D4FCD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ontent Placeholder 2">
                <a:extLst>
                  <a:ext uri="{FF2B5EF4-FFF2-40B4-BE49-F238E27FC236}">
                    <a16:creationId xmlns:a16="http://schemas.microsoft.com/office/drawing/2014/main" id="{42025BF1-005C-F1AE-78E3-D6BF33B9D9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3918" y="2126235"/>
                <a:ext cx="2239467" cy="22938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b="1" u="sng" dirty="0"/>
                  <a:t>Injector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=0.4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US" sz="1800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𝑓𝑠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=8.6 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180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80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800" i="1" smtClean="0">
                        <a:latin typeface="Cambria Math" panose="02040503050406030204" pitchFamily="18" charset="0"/>
                      </a:rPr>
                      <m:t>=0.17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=1.04 </m:t>
                    </m:r>
                  </m:oMath>
                </a14:m>
                <a:r>
                  <a:rPr lang="en-US" sz="180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35" name="Content Placeholder 2">
                <a:extLst>
                  <a:ext uri="{FF2B5EF4-FFF2-40B4-BE49-F238E27FC236}">
                    <a16:creationId xmlns:a16="http://schemas.microsoft.com/office/drawing/2014/main" id="{42025BF1-005C-F1AE-78E3-D6BF33B9D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918" y="2126235"/>
                <a:ext cx="2239467" cy="2293831"/>
              </a:xfrm>
              <a:prstGeom prst="rect">
                <a:avLst/>
              </a:prstGeom>
              <a:blipFill>
                <a:blip r:embed="rId4"/>
                <a:stretch>
                  <a:fillRect t="-1105" b="-77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CA546410-1AA5-3404-A213-26CE5B08CB95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557785" y="4570738"/>
              <a:ext cx="4315967" cy="1676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1075">
                      <a:extLst>
                        <a:ext uri="{9D8B030D-6E8A-4147-A177-3AD203B41FA5}">
                          <a16:colId xmlns:a16="http://schemas.microsoft.com/office/drawing/2014/main" val="512434221"/>
                        </a:ext>
                      </a:extLst>
                    </a:gridCol>
                    <a:gridCol w="1514636">
                      <a:extLst>
                        <a:ext uri="{9D8B030D-6E8A-4147-A177-3AD203B41FA5}">
                          <a16:colId xmlns:a16="http://schemas.microsoft.com/office/drawing/2014/main" val="2888902397"/>
                        </a:ext>
                      </a:extLst>
                    </a:gridCol>
                    <a:gridCol w="1550256">
                      <a:extLst>
                        <a:ext uri="{9D8B030D-6E8A-4147-A177-3AD203B41FA5}">
                          <a16:colId xmlns:a16="http://schemas.microsoft.com/office/drawing/2014/main" val="2429453591"/>
                        </a:ext>
                      </a:extLst>
                    </a:gridCol>
                  </a:tblGrid>
                  <a:tr h="3107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Ion. level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𝑻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 (Driver)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6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𝑻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 (Injector)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7251259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1.87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0.06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0957338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7036444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9158937"/>
                      </a:ext>
                    </a:extLst>
                  </a:tr>
                  <a:tr h="31071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11+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4.51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390239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CA546410-1AA5-3404-A213-26CE5B08CB9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52522358"/>
                  </p:ext>
                </p:extLst>
              </p:nvPr>
            </p:nvGraphicFramePr>
            <p:xfrm>
              <a:off x="557785" y="4570738"/>
              <a:ext cx="4315967" cy="1676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51075">
                      <a:extLst>
                        <a:ext uri="{9D8B030D-6E8A-4147-A177-3AD203B41FA5}">
                          <a16:colId xmlns:a16="http://schemas.microsoft.com/office/drawing/2014/main" val="512434221"/>
                        </a:ext>
                      </a:extLst>
                    </a:gridCol>
                    <a:gridCol w="1514636">
                      <a:extLst>
                        <a:ext uri="{9D8B030D-6E8A-4147-A177-3AD203B41FA5}">
                          <a16:colId xmlns:a16="http://schemas.microsoft.com/office/drawing/2014/main" val="2888902397"/>
                        </a:ext>
                      </a:extLst>
                    </a:gridCol>
                    <a:gridCol w="1550256">
                      <a:extLst>
                        <a:ext uri="{9D8B030D-6E8A-4147-A177-3AD203B41FA5}">
                          <a16:colId xmlns:a16="http://schemas.microsoft.com/office/drawing/2014/main" val="2429453591"/>
                        </a:ext>
                      </a:extLst>
                    </a:gridCol>
                  </a:tblGrid>
                  <a:tr h="335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Ion. level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1"/>
                          <a:stretch>
                            <a:fillRect l="-82500" t="-3704" r="-102500" b="-4148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11"/>
                          <a:stretch>
                            <a:fillRect l="-179508" t="-3704" r="-820" b="-4148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7251259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7+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1.87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0.06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0957338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8+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7036444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9+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3.78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69158937"/>
                      </a:ext>
                    </a:extLst>
                  </a:tr>
                  <a:tr h="3352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10+</a:t>
                          </a:r>
                          <a:r>
                            <a:rPr lang="en-US" sz="1600" baseline="0" dirty="0">
                              <a:solidFill>
                                <a:schemeClr val="tx1"/>
                              </a:solidFill>
                            </a:rPr>
                            <a:t> -&gt; Kr</a:t>
                          </a:r>
                          <a:r>
                            <a:rPr lang="en-US" sz="1600" baseline="30000" dirty="0">
                              <a:solidFill>
                                <a:schemeClr val="tx1"/>
                              </a:solidFill>
                            </a:rPr>
                            <a:t>11+</a:t>
                          </a:r>
                          <a:endParaRPr lang="en-US" sz="16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4.51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 dirty="0">
                              <a:solidFill>
                                <a:schemeClr val="tx1"/>
                              </a:solidFill>
                            </a:rPr>
                            <a:t>0.23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8390239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807265A1-FF41-61A9-CEE5-79161E075495}"/>
              </a:ext>
            </a:extLst>
          </p:cNvPr>
          <p:cNvSpPr/>
          <p:nvPr/>
        </p:nvSpPr>
        <p:spPr>
          <a:xfrm>
            <a:off x="1819656" y="5276088"/>
            <a:ext cx="1499616" cy="27432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2142B3C-E5B3-C914-F1B8-FCE8F0AE7F64}"/>
              </a:ext>
            </a:extLst>
          </p:cNvPr>
          <p:cNvSpPr/>
          <p:nvPr/>
        </p:nvSpPr>
        <p:spPr>
          <a:xfrm>
            <a:off x="3319272" y="5603486"/>
            <a:ext cx="1499616" cy="27432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BF31CEE-6A5E-5592-897D-4F4DB5EB7154}"/>
                  </a:ext>
                </a:extLst>
              </p:cNvPr>
              <p:cNvSpPr txBox="1"/>
              <p:nvPr/>
            </p:nvSpPr>
            <p:spPr>
              <a:xfrm>
                <a:off x="1070319" y="1790897"/>
                <a:ext cx="269991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16 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𝑐</m:t>
                      </m:r>
                      <m:sSup>
                        <m:sSup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BF31CEE-6A5E-5592-897D-4F4DB5EB71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319" y="1790897"/>
                <a:ext cx="2699918" cy="369332"/>
              </a:xfrm>
              <a:prstGeom prst="rect">
                <a:avLst/>
              </a:prstGeom>
              <a:blipFill>
                <a:blip r:embed="rId12"/>
                <a:stretch>
                  <a:fillRect b="-17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5BE43BBC-4E31-F073-9F34-7FAEE4C8777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65406" y="2560978"/>
                <a:ext cx="2571178" cy="1986817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r>
                  <a:rPr lang="en-US" sz="1800" b="1" u="sng" dirty="0"/>
                  <a:t>Generated beam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=220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𝑝𝐶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=170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=76 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𝑛𝑚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𝑟𝑎𝑑</m:t>
                    </m:r>
                  </m:oMath>
                </a14:m>
                <a:r>
                  <a:rPr lang="en-US" sz="1800" b="0" dirty="0"/>
                  <a:t> </a:t>
                </a:r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  <a:p>
                <a:pPr marL="0" indent="0" algn="ctr">
                  <a:lnSpc>
                    <a:spcPct val="100000"/>
                  </a:lnSpc>
                  <a:buFont typeface="Arial" panose="020B0604020202020204" pitchFamily="34" charset="0"/>
                  <a:buNone/>
                </a:pPr>
                <a:endParaRPr lang="en-US" sz="1800" dirty="0"/>
              </a:p>
            </p:txBody>
          </p:sp>
        </mc:Choice>
        <mc:Fallback xmlns="">
          <p:sp>
            <p:nvSpPr>
              <p:cNvPr id="41" name="Content Placeholder 2">
                <a:extLst>
                  <a:ext uri="{FF2B5EF4-FFF2-40B4-BE49-F238E27FC236}">
                    <a16:creationId xmlns:a16="http://schemas.microsoft.com/office/drawing/2014/main" id="{5BE43BBC-4E31-F073-9F34-7FAEE4C877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5406" y="2560978"/>
                <a:ext cx="2571178" cy="1986817"/>
              </a:xfrm>
              <a:prstGeom prst="rect">
                <a:avLst/>
              </a:prstGeom>
              <a:blipFill>
                <a:blip r:embed="rId13"/>
                <a:stretch>
                  <a:fillRect t="-1266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375FA983-6FC2-AC48-9DA5-58348779529A}"/>
              </a:ext>
            </a:extLst>
          </p:cNvPr>
          <p:cNvGrpSpPr/>
          <p:nvPr/>
        </p:nvGrpSpPr>
        <p:grpSpPr>
          <a:xfrm>
            <a:off x="4297443" y="1964361"/>
            <a:ext cx="3910725" cy="2578722"/>
            <a:chOff x="18854" y="1865834"/>
            <a:chExt cx="7070731" cy="464565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409C55A-1187-EF1E-DD9E-1DD6DB4F813B}"/>
                </a:ext>
              </a:extLst>
            </p:cNvPr>
            <p:cNvGrpSpPr/>
            <p:nvPr/>
          </p:nvGrpSpPr>
          <p:grpSpPr>
            <a:xfrm>
              <a:off x="18854" y="1865834"/>
              <a:ext cx="6486301" cy="4645654"/>
              <a:chOff x="2133600" y="1782211"/>
              <a:chExt cx="6486301" cy="4645654"/>
            </a:xfrm>
          </p:grpSpPr>
          <p:pic>
            <p:nvPicPr>
              <p:cNvPr id="12" name="Picture 11" descr="A graph of a function&#10;&#10;AI-generated content may be incorrect.">
                <a:extLst>
                  <a:ext uri="{FF2B5EF4-FFF2-40B4-BE49-F238E27FC236}">
                    <a16:creationId xmlns:a16="http://schemas.microsoft.com/office/drawing/2014/main" id="{575ADB48-C564-834C-923D-9205F11999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t="7786" r="7610" b="3246"/>
              <a:stretch/>
            </p:blipFill>
            <p:spPr>
              <a:xfrm>
                <a:off x="2133600" y="1782211"/>
                <a:ext cx="6486301" cy="4161389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CB984AC4-B5E9-0EA7-F999-103A7848063A}"/>
                      </a:ext>
                    </a:extLst>
                  </p:cNvPr>
                  <p:cNvSpPr txBox="1"/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𝜉</m:t>
                          </m:r>
                        </m:oMath>
                      </m:oMathPara>
                    </a14:m>
                    <a:endParaRPr lang="en-US" sz="14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CB984AC4-B5E9-0EA7-F999-103A7848063A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30801" y="5843476"/>
                    <a:ext cx="1341120" cy="584389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b="-384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pic>
          <p:nvPicPr>
            <p:cNvPr id="6" name="Picture 8">
              <a:extLst>
                <a:ext uri="{FF2B5EF4-FFF2-40B4-BE49-F238E27FC236}">
                  <a16:creationId xmlns:a16="http://schemas.microsoft.com/office/drawing/2014/main" id="{40A9DCBB-E25F-DC8E-524E-AD6B14C1743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337" b="12890"/>
            <a:stretch>
              <a:fillRect/>
            </a:stretch>
          </p:blipFill>
          <p:spPr bwMode="auto">
            <a:xfrm>
              <a:off x="6562945" y="2066873"/>
              <a:ext cx="468850" cy="1911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41828BEB-A101-7DB8-7C0D-83D065BADFD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606" b="12890"/>
            <a:stretch>
              <a:fillRect/>
            </a:stretch>
          </p:blipFill>
          <p:spPr bwMode="auto">
            <a:xfrm>
              <a:off x="6588412" y="3934949"/>
              <a:ext cx="501173" cy="1780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B8F548D-FEAD-ECF6-AC10-D419C84A9297}"/>
              </a:ext>
            </a:extLst>
          </p:cNvPr>
          <p:cNvCxnSpPr>
            <a:cxnSpLocks/>
          </p:cNvCxnSpPr>
          <p:nvPr/>
        </p:nvCxnSpPr>
        <p:spPr>
          <a:xfrm flipH="1" flipV="1">
            <a:off x="7318250" y="4208629"/>
            <a:ext cx="216256" cy="59197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6D89B73-6DD4-9FE4-9E4C-D68E7340AD63}"/>
              </a:ext>
            </a:extLst>
          </p:cNvPr>
          <p:cNvSpPr txBox="1"/>
          <p:nvPr/>
        </p:nvSpPr>
        <p:spPr>
          <a:xfrm>
            <a:off x="7418306" y="4761773"/>
            <a:ext cx="757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Driver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63FD9D14-35EC-BF89-8BF7-E445E1AECFAC}"/>
              </a:ext>
            </a:extLst>
          </p:cNvPr>
          <p:cNvCxnSpPr>
            <a:cxnSpLocks/>
          </p:cNvCxnSpPr>
          <p:nvPr/>
        </p:nvCxnSpPr>
        <p:spPr>
          <a:xfrm flipH="1" flipV="1">
            <a:off x="5906019" y="4208629"/>
            <a:ext cx="531753" cy="84511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B5FF599A-4425-57FC-D619-7E0FA1605CA9}"/>
              </a:ext>
            </a:extLst>
          </p:cNvPr>
          <p:cNvSpPr txBox="1"/>
          <p:nvPr/>
        </p:nvSpPr>
        <p:spPr>
          <a:xfrm>
            <a:off x="6305498" y="5047112"/>
            <a:ext cx="908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Injector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1AC90D-1831-95A2-9CED-61735A97C50E}"/>
              </a:ext>
            </a:extLst>
          </p:cNvPr>
          <p:cNvSpPr txBox="1"/>
          <p:nvPr/>
        </p:nvSpPr>
        <p:spPr>
          <a:xfrm>
            <a:off x="5023375" y="5534340"/>
            <a:ext cx="152868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Injected beam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F864FC3-4D3F-E024-09AA-45E8BE1A89B5}"/>
              </a:ext>
            </a:extLst>
          </p:cNvPr>
          <p:cNvCxnSpPr>
            <a:cxnSpLocks/>
          </p:cNvCxnSpPr>
          <p:nvPr/>
        </p:nvCxnSpPr>
        <p:spPr>
          <a:xfrm flipH="1" flipV="1">
            <a:off x="5466517" y="4309608"/>
            <a:ext cx="67499" cy="115725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Left Brace 43">
            <a:extLst>
              <a:ext uri="{FF2B5EF4-FFF2-40B4-BE49-F238E27FC236}">
                <a16:creationId xmlns:a16="http://schemas.microsoft.com/office/drawing/2014/main" id="{3B87E559-1EB8-A64D-8044-9AE11A67C915}"/>
              </a:ext>
            </a:extLst>
          </p:cNvPr>
          <p:cNvSpPr/>
          <p:nvPr/>
        </p:nvSpPr>
        <p:spPr>
          <a:xfrm rot="16200000">
            <a:off x="5347076" y="4041402"/>
            <a:ext cx="178904" cy="334454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AE2207-BF42-82C1-388E-956F4E5128BD}"/>
              </a:ext>
            </a:extLst>
          </p:cNvPr>
          <p:cNvSpPr txBox="1"/>
          <p:nvPr/>
        </p:nvSpPr>
        <p:spPr>
          <a:xfrm>
            <a:off x="3482289" y="6391169"/>
            <a:ext cx="5350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A. Jain, </a:t>
            </a:r>
            <a:r>
              <a:rPr lang="en-US" i="1" dirty="0"/>
              <a:t>et al</a:t>
            </a:r>
            <a:r>
              <a:rPr lang="en-US" dirty="0"/>
              <a:t>., </a:t>
            </a:r>
            <a:r>
              <a:rPr lang="en-US" dirty="0" err="1"/>
              <a:t>Phys.l</a:t>
            </a:r>
            <a:r>
              <a:rPr lang="en-US" dirty="0"/>
              <a:t> Rev. Research 8.2 (2026): 023213.</a:t>
            </a:r>
          </a:p>
        </p:txBody>
      </p:sp>
    </p:spTree>
    <p:extLst>
      <p:ext uri="{BB962C8B-B14F-4D97-AF65-F5344CB8AC3E}">
        <p14:creationId xmlns:p14="http://schemas.microsoft.com/office/powerpoint/2010/main" val="13649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C2F27-A264-472A-0DB9-49A237B6D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3D9AA5F-BD80-E00F-4282-9831E1C36504}"/>
                  </a:ext>
                </a:extLst>
              </p:cNvPr>
              <p:cNvSpPr txBox="1"/>
              <p:nvPr/>
            </p:nvSpPr>
            <p:spPr>
              <a:xfrm>
                <a:off x="483282" y="403510"/>
                <a:ext cx="22576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3D9AA5F-BD80-E00F-4282-9831E1C365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82" y="403510"/>
                <a:ext cx="2257678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151918-1972-8262-7B1D-2A17D45F1A1F}"/>
                  </a:ext>
                </a:extLst>
              </p:cNvPr>
              <p:cNvSpPr txBox="1"/>
              <p:nvPr/>
            </p:nvSpPr>
            <p:spPr>
              <a:xfrm>
                <a:off x="2945501" y="6222317"/>
                <a:ext cx="79198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=5×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𝑜𝑓𝑓𝑠𝑒𝑡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=2.4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dirty="0"/>
                  <a:t>m,  20 GeV acceleration of the beam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151918-1972-8262-7B1D-2A17D45F1A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501" y="6222317"/>
                <a:ext cx="7919885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66B86DB9-7429-8640-2433-40F4A1C49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01"/>
          <a:stretch>
            <a:fillRect/>
          </a:stretch>
        </p:blipFill>
        <p:spPr>
          <a:xfrm>
            <a:off x="128754" y="1003131"/>
            <a:ext cx="4151075" cy="35964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469FD55-A814-EF6D-F8D9-B867D1C9F5A8}"/>
                  </a:ext>
                </a:extLst>
              </p:cNvPr>
              <p:cNvSpPr txBox="1"/>
              <p:nvPr/>
            </p:nvSpPr>
            <p:spPr>
              <a:xfrm>
                <a:off x="4570650" y="266350"/>
                <a:ext cx="22576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469FD55-A814-EF6D-F8D9-B867D1C9F5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650" y="266350"/>
                <a:ext cx="2257678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95959EC-2F63-8A82-F64F-6DAD193D2E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50"/>
          <a:stretch>
            <a:fillRect/>
          </a:stretch>
        </p:blipFill>
        <p:spPr>
          <a:xfrm>
            <a:off x="4112792" y="910002"/>
            <a:ext cx="4279392" cy="36895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266CDB-6F30-0439-C062-E35D6E02D7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0"/>
          <a:stretch>
            <a:fillRect/>
          </a:stretch>
        </p:blipFill>
        <p:spPr>
          <a:xfrm>
            <a:off x="8304467" y="1130352"/>
            <a:ext cx="3887533" cy="33419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996E281-8FD7-4DA5-0E26-25A7C8B658A3}"/>
                  </a:ext>
                </a:extLst>
              </p:cNvPr>
              <p:cNvSpPr txBox="1"/>
              <p:nvPr/>
            </p:nvSpPr>
            <p:spPr>
              <a:xfrm>
                <a:off x="8874426" y="449065"/>
                <a:ext cx="22576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=4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996E281-8FD7-4DA5-0E26-25A7C8B658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4426" y="449065"/>
                <a:ext cx="225767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79390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A687BB-C4A8-BC99-8DE1-66D6018D4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E86A5-EDB1-C689-A93E-0D5F0184B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Mapping the High-Efficiency, High-Stability Operating Window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2036CF4-2139-AA62-3F54-68A21D0F2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3617" y="1584325"/>
            <a:ext cx="5964766" cy="44735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DB256-D9BD-692D-9D33-E3A946B5D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FAE9-95DC-BB4E-8D7A-5491B8EE95E6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A5D5C7-1BAA-B8BD-6E32-74C629712656}"/>
              </a:ext>
            </a:extLst>
          </p:cNvPr>
          <p:cNvSpPr txBox="1"/>
          <p:nvPr/>
        </p:nvSpPr>
        <p:spPr>
          <a:xfrm>
            <a:off x="5529942" y="2072013"/>
            <a:ext cx="2238103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Bubble closure constraint:</a:t>
            </a:r>
            <a:br>
              <a:rPr lang="en-US" dirty="0"/>
            </a:br>
            <a:r>
              <a:rPr lang="en-US" dirty="0"/>
              <a:t>ensuring cavity does not collapse before the end of the bunch./Physically inaccessible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EE5974-A3F3-529A-40E9-2ED787A9B731}"/>
              </a:ext>
            </a:extLst>
          </p:cNvPr>
          <p:cNvSpPr txBox="1"/>
          <p:nvPr/>
        </p:nvSpPr>
        <p:spPr>
          <a:xfrm>
            <a:off x="2361142" y="3308649"/>
            <a:ext cx="1137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Bunch Length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6C244E-1D96-CE76-349E-24F768543BB6}"/>
              </a:ext>
            </a:extLst>
          </p:cNvPr>
          <p:cNvSpPr txBox="1"/>
          <p:nvPr/>
        </p:nvSpPr>
        <p:spPr>
          <a:xfrm>
            <a:off x="5207724" y="5881943"/>
            <a:ext cx="1393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Loaded field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D42F06A-CF5A-FC5F-635B-CFC4D4EEF6FD}"/>
                  </a:ext>
                </a:extLst>
              </p:cNvPr>
              <p:cNvSpPr txBox="1"/>
              <p:nvPr/>
            </p:nvSpPr>
            <p:spPr>
              <a:xfrm>
                <a:off x="9273719" y="5347548"/>
                <a:ext cx="2294467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=3×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US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=2.7</m:t>
                      </m:r>
                    </m:oMath>
                  </m:oMathPara>
                </a14:m>
                <a:endParaRPr lang="en-US" b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 2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μm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D42F06A-CF5A-FC5F-635B-CFC4D4EEF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3719" y="5347548"/>
                <a:ext cx="2294467" cy="923330"/>
              </a:xfrm>
              <a:prstGeom prst="rect">
                <a:avLst/>
              </a:prstGeom>
              <a:blipFill>
                <a:blip r:embed="rId3"/>
                <a:stretch>
                  <a:fillRect b="-19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6396961"/>
      </p:ext>
    </p:extLst>
  </p:cSld>
  <p:clrMapOvr>
    <a:masterClrMapping/>
  </p:clrMapOvr>
</p:sld>
</file>

<file path=ppt/theme/theme1.xml><?xml version="1.0" encoding="utf-8"?>
<a:theme xmlns:a="http://schemas.openxmlformats.org/drawingml/2006/main" name="2022_0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2022_01</Template>
  <TotalTime>101851</TotalTime>
  <Words>1867</Words>
  <Application>Microsoft Office PowerPoint</Application>
  <PresentationFormat>Widescreen</PresentationFormat>
  <Paragraphs>268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Arial</vt:lpstr>
      <vt:lpstr>Avenir Next LT Pro</vt:lpstr>
      <vt:lpstr>Calibri</vt:lpstr>
      <vt:lpstr>Calibri Light</vt:lpstr>
      <vt:lpstr>Cambria Math</vt:lpstr>
      <vt:lpstr>Georgia</vt:lpstr>
      <vt:lpstr>Georgia Bold</vt:lpstr>
      <vt:lpstr>Georgia Regular</vt:lpstr>
      <vt:lpstr>Sans Serif Collection</vt:lpstr>
      <vt:lpstr>Verdana</vt:lpstr>
      <vt:lpstr>2022_01</vt:lpstr>
      <vt:lpstr>Investigation of transverse instability in efficient plasma-based accelerators</vt:lpstr>
      <vt:lpstr>Efficiency vs Instability</vt:lpstr>
      <vt:lpstr>Beam loading for achieving low energy spread</vt:lpstr>
      <vt:lpstr>The code HiPACE++</vt:lpstr>
      <vt:lpstr>Modelling beam-breakup instability</vt:lpstr>
      <vt:lpstr>Wake potential model</vt:lpstr>
      <vt:lpstr>Wake potential model shows excellent agreement with simulation</vt:lpstr>
      <vt:lpstr>Bunch slice centroid evolution</vt:lpstr>
      <vt:lpstr>Analytical modelling of efficiency and instability</vt:lpstr>
      <vt:lpstr>Mapping the High-Efficiency, High-Stability Operating Window</vt:lpstr>
      <vt:lpstr>Mapping the High-Efficiency, High-Stability Operating Window</vt:lpstr>
      <vt:lpstr>Mapping the High-Efficiency, High-Stability Operating Window</vt:lpstr>
      <vt:lpstr>Mapping the High-Efficiency, High-Stability Operating Window</vt:lpstr>
      <vt:lpstr>Preservation of the beam quality over a meter-long plasma</vt:lpstr>
      <vt:lpstr>Laser driven simulation set up</vt:lpstr>
      <vt:lpstr>Preservation of the beam quality in 20 cm long plasma</vt:lpstr>
      <vt:lpstr>Conclusions</vt:lpstr>
      <vt:lpstr>PowerPoint Presentation</vt:lpstr>
      <vt:lpstr>PowerPoint Presentation</vt:lpstr>
      <vt:lpstr>Ideal Beam Loading: Achieving Low Energy Spread and High Efficiency for Future Compact Colliders</vt:lpstr>
      <vt:lpstr>PowerPoint Presentation</vt:lpstr>
      <vt:lpstr>PowerPoint Presentation</vt:lpstr>
      <vt:lpstr>Backup: details of previous work</vt:lpstr>
      <vt:lpstr>PowerPoint Presentation</vt:lpstr>
      <vt:lpstr>Mapping the High-Efficiency, High-Stability Operating Window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Navid Vafaei</dc:creator>
  <cp:lastModifiedBy>Arohi Jain</cp:lastModifiedBy>
  <cp:revision>358</cp:revision>
  <dcterms:created xsi:type="dcterms:W3CDTF">2017-03-04T22:27:29Z</dcterms:created>
  <dcterms:modified xsi:type="dcterms:W3CDTF">2026-07-29T17:16:36Z</dcterms:modified>
</cp:coreProperties>
</file>