
<file path=[Content_Types].xml><?xml version="1.0" encoding="utf-8"?>
<Types xmlns="http://schemas.openxmlformats.org/package/2006/content-types">
  <Default Extension="emf" ContentType="image/x-emf"/>
  <Default Extension="fntdata" ContentType="application/x-fontdata"/>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54" r:id="rId2"/>
    <p:sldMasterId id="2147483656" r:id="rId3"/>
  </p:sldMasterIdLst>
  <p:notesMasterIdLst>
    <p:notesMasterId r:id="rId19"/>
  </p:notesMasterIdLst>
  <p:sldIdLst>
    <p:sldId id="256" r:id="rId4"/>
    <p:sldId id="268" r:id="rId5"/>
    <p:sldId id="739" r:id="rId6"/>
    <p:sldId id="258" r:id="rId7"/>
    <p:sldId id="259" r:id="rId8"/>
    <p:sldId id="741" r:id="rId9"/>
    <p:sldId id="750" r:id="rId10"/>
    <p:sldId id="745" r:id="rId11"/>
    <p:sldId id="748" r:id="rId12"/>
    <p:sldId id="743" r:id="rId13"/>
    <p:sldId id="749" r:id="rId14"/>
    <p:sldId id="746" r:id="rId15"/>
    <p:sldId id="751" r:id="rId16"/>
    <p:sldId id="269" r:id="rId17"/>
    <p:sldId id="270" r:id="rId18"/>
  </p:sldIdLst>
  <p:sldSz cx="9144000" cy="6858000" type="screen4x3"/>
  <p:notesSz cx="6858000" cy="9144000"/>
  <p:embeddedFontLst>
    <p:embeddedFont>
      <p:font typeface="Cambria Math" panose="02040503050406030204" pitchFamily="18" charset="0"/>
      <p:regular r:id="rId20"/>
    </p:embeddedFont>
    <p:embeddedFont>
      <p:font typeface="Franklin Gothic" panose="020B0603020102020204" pitchFamily="34" charset="0"/>
      <p:regular r:id="rId21"/>
      <p:bold r:id="rId22"/>
      <p:italic r:id="rId23"/>
      <p:boldItalic r:id="rId24"/>
    </p:embeddedFont>
    <p:embeddedFont>
      <p:font typeface="Franklin Gothic Book" panose="020B0503020102020204" pitchFamily="34" charset="0"/>
      <p:regular r:id="rId25"/>
      <p:italic r:id="rId26"/>
    </p:embeddedFont>
    <p:embeddedFont>
      <p:font typeface="Franklin Gothic Medium" panose="020B0603020102020204" pitchFamily="34" charset="0"/>
      <p:regular r:id="rId27"/>
      <p:italic r:id="rId28"/>
    </p:embeddedFont>
    <p:embeddedFont>
      <p:font typeface="Libre Franklin" pitchFamily="2" charset="77"/>
      <p:regular r:id="rId29"/>
      <p:bold r:id="rId30"/>
      <p:italic r:id="rId31"/>
      <p:boldItalic r:id="rId32"/>
    </p:embeddedFont>
    <p:embeddedFont>
      <p:font typeface="Libre Franklin Medium" pitchFamily="2" charset="77"/>
      <p:regular r:id="rId33"/>
      <p: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 roundtripDataSignature="AMtx7miBlTwJZpYpx+Z1awqFGiNEaGde8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72"/>
    <p:restoredTop sz="89019"/>
  </p:normalViewPr>
  <p:slideViewPr>
    <p:cSldViewPr snapToGrid="0">
      <p:cViewPr>
        <p:scale>
          <a:sx n="96" d="100"/>
          <a:sy n="96" d="100"/>
        </p:scale>
        <p:origin x="1800" y="504"/>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7.fntdata"/><Relationship Id="rId39" Type="http://schemas.openxmlformats.org/officeDocument/2006/relationships/theme" Target="theme/theme1.xml"/><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font" Target="fonts/font9.fntdata"/><Relationship Id="rId36" Type="http://customschemas.google.com/relationships/presentationmetadata" Target="metadata"/><Relationship Id="rId10" Type="http://schemas.openxmlformats.org/officeDocument/2006/relationships/slide" Target="slides/slide7.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
        <p:cNvGrpSpPr/>
        <p:nvPr/>
      </p:nvGrpSpPr>
      <p:grpSpPr>
        <a:xfrm>
          <a:off x="0" y="0"/>
          <a:ext cx="0" cy="0"/>
          <a:chOff x="0" y="0"/>
          <a:chExt cx="0" cy="0"/>
        </a:xfrm>
      </p:grpSpPr>
      <p:sp>
        <p:nvSpPr>
          <p:cNvPr id="3" name="Google Shape;3;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 name="Google Shape;4;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5" name="Google Shape;5;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6" name="Google Shape;6;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7" name="Google Shape;7;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8" name="Google Shape;8;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9" name="Google Shape;9;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0" name="Google Shape;10;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1" name="Google Shape;11;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2" name="Google Shape;12;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3" name="Google Shape;13;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4" name="Google Shape;14;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5" name="Google Shape;15;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6" name="Google Shape;16;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7" name="Google Shape;17;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8" name="Google Shape;18;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19" name="Google Shape;19;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0" name="Google Shape;20;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1" name="Google Shape;21;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2" name="Google Shape;22;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3" name="Google Shape;23;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4" name="Google Shape;24;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5" name="Google Shape;25;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6" name="Google Shape;26;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7" name="Google Shape;27;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8" name="Google Shape;28;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29" name="Google Shape;29;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0" name="Google Shape;30;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1" name="Google Shape;31;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2" name="Google Shape;32;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3" name="Google Shape;33;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4" name="Google Shape;34;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5" name="Google Shape;35;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6" name="Google Shape;36;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7" name="Google Shape;37;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8" name="Google Shape;38;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39" name="Google Shape;39;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0" name="Google Shape;40;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1" name="Google Shape;41;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2" name="Google Shape;42;n"/>
          <p:cNvSpPr/>
          <p:nvPr/>
        </p:nvSpPr>
        <p:spPr>
          <a:xfrm>
            <a:off x="0" y="0"/>
            <a:ext cx="6858000" cy="9144000"/>
          </a:xfrm>
          <a:prstGeom prst="roundRect">
            <a:avLst>
              <a:gd name="adj" fmla="val 23"/>
            </a:avLst>
          </a:pr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3" name="Google Shape;43;n"/>
          <p:cNvSpPr txBox="1"/>
          <p:nvPr/>
        </p:nvSpPr>
        <p:spPr>
          <a:xfrm>
            <a:off x="0" y="0"/>
            <a:ext cx="29718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4" name="Google Shape;44;n"/>
          <p:cNvSpPr txBox="1">
            <a:spLocks noGrp="1"/>
          </p:cNvSpPr>
          <p:nvPr>
            <p:ph type="dt" idx="10"/>
          </p:nvPr>
        </p:nvSpPr>
        <p:spPr>
          <a:xfrm>
            <a:off x="3884613" y="0"/>
            <a:ext cx="2908300" cy="393700"/>
          </a:xfrm>
          <a:prstGeom prst="rect">
            <a:avLst/>
          </a:prstGeom>
          <a:noFill/>
          <a:ln>
            <a:noFill/>
          </a:ln>
        </p:spPr>
        <p:txBody>
          <a:bodyPr spcFirstLastPara="1" wrap="square" lIns="90000" tIns="46800" rIns="90000" bIns="46800" anchor="t" anchorCtr="0">
            <a:noAutofit/>
          </a:bodyPr>
          <a:lstStyle>
            <a:lvl1pPr marR="0" lvl="0" algn="r" rtl="0">
              <a:spcBef>
                <a:spcPts val="0"/>
              </a:spcBef>
              <a:spcAft>
                <a:spcPts val="0"/>
              </a:spcAft>
              <a:buClr>
                <a:srgbClr val="000000"/>
              </a:buClr>
              <a:buSzPts val="1200"/>
              <a:buFont typeface="Times New Roman"/>
              <a:buNone/>
              <a:defRPr sz="12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45" name="Google Shape;45;n"/>
          <p:cNvSpPr>
            <a:spLocks noGrp="1" noRot="1" noChangeAspect="1"/>
          </p:cNvSpPr>
          <p:nvPr>
            <p:ph type="sldImg" idx="2"/>
          </p:nvPr>
        </p:nvSpPr>
        <p:spPr>
          <a:xfrm>
            <a:off x="1143000" y="685800"/>
            <a:ext cx="4508500"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46" name="Google Shape;46;n"/>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lvl1pPr marL="457200" marR="0" lvl="0"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rgbClr val="000000"/>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47" name="Google Shape;47;n"/>
          <p:cNvSpPr txBox="1"/>
          <p:nvPr/>
        </p:nvSpPr>
        <p:spPr>
          <a:xfrm>
            <a:off x="0" y="8685213"/>
            <a:ext cx="29718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48" name="Google Shape;48;n"/>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marR="0" lvl="0" indent="0" algn="r" rtl="0">
              <a:spcBef>
                <a:spcPts val="0"/>
              </a:spcBef>
              <a:spcAft>
                <a:spcPts val="0"/>
              </a:spcAft>
              <a:buClr>
                <a:srgbClr val="000000"/>
              </a:buClr>
              <a:buSzPts val="1200"/>
              <a:buFont typeface="Times New Roman"/>
              <a:buNone/>
            </a:pPr>
            <a:fld id="{00000000-1234-1234-1234-123412341234}" type="slidenum">
              <a:rPr lang="en-US" sz="1200" b="0" u="none">
                <a:solidFill>
                  <a:srgbClr val="000000"/>
                </a:solidFill>
                <a:latin typeface="Calibri"/>
                <a:ea typeface="Calibri"/>
                <a:cs typeface="Calibri"/>
                <a:sym typeface="Calibri"/>
              </a:rPr>
              <a:t>‹#›</a:t>
            </a:fld>
            <a:endParaRPr sz="1200" b="0" u="none">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193" name="Google Shape;193;p1:notes"/>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endParaRPr/>
          </a:p>
        </p:txBody>
      </p:sp>
      <p:sp>
        <p:nvSpPr>
          <p:cNvPr id="194" name="Google Shape;194;p1:notes"/>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13: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456" name="Google Shape;456;p13:notes"/>
          <p:cNvSpPr txBox="1">
            <a:spLocks noGrp="1"/>
          </p:cNvSpPr>
          <p:nvPr>
            <p:ph type="body" idx="1"/>
          </p:nvPr>
        </p:nvSpPr>
        <p:spPr>
          <a:xfrm>
            <a:off x="685800" y="4343400"/>
            <a:ext cx="5422800" cy="4051200"/>
          </a:xfrm>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r>
              <a:rPr lang="en-US" dirty="0"/>
              <a:t>Part of a more extensive plan</a:t>
            </a:r>
          </a:p>
          <a:p>
            <a:pPr marL="0" lvl="0" indent="0" algn="l" rtl="0">
              <a:spcBef>
                <a:spcPts val="0"/>
              </a:spcBef>
              <a:spcAft>
                <a:spcPts val="0"/>
              </a:spcAft>
              <a:buNone/>
            </a:pPr>
            <a:endParaRPr lang="en-US" dirty="0"/>
          </a:p>
        </p:txBody>
      </p:sp>
      <p:sp>
        <p:nvSpPr>
          <p:cNvPr id="457" name="Google Shape;457;p13:notes"/>
          <p:cNvSpPr txBox="1">
            <a:spLocks noGrp="1"/>
          </p:cNvSpPr>
          <p:nvPr>
            <p:ph type="sldNum" idx="12"/>
          </p:nvPr>
        </p:nvSpPr>
        <p:spPr>
          <a:xfrm>
            <a:off x="3884613" y="8685213"/>
            <a:ext cx="2908200" cy="3936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22819-B025-26BB-D0D6-B44734CC2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7125D7-2199-00A8-493C-622CCDC671C5}"/>
              </a:ext>
            </a:extLst>
          </p:cNvPr>
          <p:cNvSpPr>
            <a:spLocks noGrp="1" noRot="1" noChangeAspect="1"/>
          </p:cNvSpPr>
          <p:nvPr>
            <p:ph type="sldImg"/>
          </p:nvPr>
        </p:nvSpPr>
        <p:spPr>
          <a:xfrm>
            <a:off x="1154113" y="685800"/>
            <a:ext cx="4486275" cy="3365500"/>
          </a:xfrm>
        </p:spPr>
      </p:sp>
      <p:sp>
        <p:nvSpPr>
          <p:cNvPr id="3" name="Notes Placeholder 2">
            <a:extLst>
              <a:ext uri="{FF2B5EF4-FFF2-40B4-BE49-F238E27FC236}">
                <a16:creationId xmlns:a16="http://schemas.microsoft.com/office/drawing/2014/main" id="{28D44CC6-D203-C3EB-855B-E51268EDF0F4}"/>
              </a:ext>
            </a:extLst>
          </p:cNvPr>
          <p:cNvSpPr>
            <a:spLocks noGrp="1"/>
          </p:cNvSpPr>
          <p:nvPr>
            <p:ph type="body" idx="1"/>
          </p:nvPr>
        </p:nvSpPr>
        <p:spPr/>
        <p:txBody>
          <a:bodyPr/>
          <a:lstStyle/>
          <a:p>
            <a:r>
              <a:rPr lang="en-US" sz="1200" b="0" i="0" u="none" strike="noStrike" cap="none" dirty="0">
                <a:solidFill>
                  <a:srgbClr val="000000"/>
                </a:solidFill>
                <a:effectLst/>
                <a:latin typeface="Times New Roman"/>
                <a:ea typeface="Times New Roman"/>
                <a:cs typeface="Times New Roman"/>
                <a:sym typeface="Times New Roman"/>
              </a:rPr>
              <a:t>Unwanted changes in seeding and pump conditions of high power laser amplifiers can result in damage to the system. We have designed and implemented an FPGA-based, multilayer, distributed protection system, via rapidly sensing errors in signal amplitude, duration, and timing, and stopping seed pulses and pump lasers, critical for multi-spectral-channel high power laser amplifier operation.</a:t>
            </a:r>
          </a:p>
          <a:p>
            <a:r>
              <a:rPr lang="en-US" sz="1200" b="0" i="0" u="none" strike="noStrike" cap="none" dirty="0">
                <a:solidFill>
                  <a:srgbClr val="000000"/>
                </a:solidFill>
                <a:effectLst/>
                <a:latin typeface="Times New Roman"/>
                <a:cs typeface="Times New Roman"/>
                <a:sym typeface="Times New Roman"/>
              </a:rPr>
              <a:t>High power pulse can damage components, spike or loss of seed loss, misfire, overfire, monitor pulse amplitude using monitoring point throughout system , set up </a:t>
            </a:r>
            <a:r>
              <a:rPr lang="en-US" sz="1200" b="0" i="0" u="none" strike="noStrike" cap="none" dirty="0" err="1">
                <a:solidFill>
                  <a:srgbClr val="000000"/>
                </a:solidFill>
                <a:effectLst/>
                <a:latin typeface="Times New Roman"/>
                <a:cs typeface="Times New Roman"/>
                <a:sym typeface="Times New Roman"/>
              </a:rPr>
              <a:t>detecteion</a:t>
            </a:r>
            <a:r>
              <a:rPr lang="en-US" sz="1200" b="0" i="0" u="none" strike="noStrike" cap="none" dirty="0">
                <a:solidFill>
                  <a:srgbClr val="000000"/>
                </a:solidFill>
                <a:effectLst/>
                <a:latin typeface="Times New Roman"/>
                <a:cs typeface="Times New Roman"/>
                <a:sym typeface="Times New Roman"/>
              </a:rPr>
              <a:t> range </a:t>
            </a:r>
            <a:endParaRPr lang="en-US" dirty="0"/>
          </a:p>
        </p:txBody>
      </p:sp>
      <p:sp>
        <p:nvSpPr>
          <p:cNvPr id="4" name="Slide Number Placeholder 3">
            <a:extLst>
              <a:ext uri="{FF2B5EF4-FFF2-40B4-BE49-F238E27FC236}">
                <a16:creationId xmlns:a16="http://schemas.microsoft.com/office/drawing/2014/main" id="{94DAC631-852D-6DFD-1AB5-2AC10A20CD7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Times New Roman"/>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Times New Roman"/>
                <a:buNone/>
                <a:tabLst/>
                <a:defRPr/>
              </a:pPr>
              <a:t>3</a:t>
            </a:fld>
            <a:endParaRPr kumimoji="0" lang="en-US"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270404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3: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219" name="Google Shape;219;p3:notes"/>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r>
              <a:rPr lang="en-US" dirty="0"/>
              <a:t>What is gain narrowing,</a:t>
            </a:r>
          </a:p>
          <a:p>
            <a:pPr marL="0" lvl="0" indent="0" algn="l" rtl="0">
              <a:spcBef>
                <a:spcPts val="0"/>
              </a:spcBef>
              <a:spcAft>
                <a:spcPts val="0"/>
              </a:spcAft>
              <a:buNone/>
            </a:pPr>
            <a:r>
              <a:rPr lang="en-US" dirty="0"/>
              <a:t>Compare </a:t>
            </a:r>
            <a:r>
              <a:rPr lang="en-US" dirty="0" err="1"/>
              <a:t>ti</a:t>
            </a:r>
            <a:r>
              <a:rPr lang="en-US" dirty="0"/>
              <a:t> </a:t>
            </a:r>
            <a:r>
              <a:rPr lang="en-US" dirty="0" err="1"/>
              <a:t>sapg</a:t>
            </a:r>
            <a:r>
              <a:rPr lang="en-US" dirty="0"/>
              <a:t> bandwidth +pw</a:t>
            </a:r>
            <a:endParaRPr dirty="0"/>
          </a:p>
        </p:txBody>
      </p:sp>
      <p:sp>
        <p:nvSpPr>
          <p:cNvPr id="220" name="Google Shape;220;p3:notes"/>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4: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242" name="Google Shape;242;p4:notes"/>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p>
            <a:r>
              <a:rPr lang="en-US" dirty="0"/>
              <a:t>We have built a three-spectral-channel, multi-stage fiber chirped pulse amplification (FCPA) laser system aimed at combining these spectral channels and achieving ~40fs compressed pulses after ~70dB gain. To reach transform-limited pulse durations, we have modeled the systemic dispersion at various orders from pulse propagation through a fiber-based stretcher, fiber amplifiers, and a grating compressor, and designed compensation schemes. We have also built an automated spectral phase mapping and optimization loop using programmable pulse shapers, and further achieved optimally compressed pulses from one spectral channel. We have demonstrated phase-locking of all three spectral channels using FPGA-based feedback controls, and are currently investigating coherent spectral combination and pulse compression. </a:t>
            </a:r>
          </a:p>
          <a:p>
            <a:br>
              <a:rPr lang="en-US" dirty="0"/>
            </a:br>
            <a:r>
              <a:rPr lang="en-US" sz="1200" dirty="0">
                <a:solidFill>
                  <a:srgbClr val="0070C0"/>
                </a:solidFill>
                <a:latin typeface="Arial"/>
                <a:ea typeface="Arial"/>
                <a:cs typeface="Arial"/>
                <a:sym typeface="Arial"/>
              </a:rPr>
              <a:t> </a:t>
            </a:r>
            <a:endParaRPr lang="en-US" dirty="0"/>
          </a:p>
          <a:p>
            <a:pPr marL="0" lvl="0" indent="0" algn="l" rtl="0">
              <a:spcBef>
                <a:spcPts val="0"/>
              </a:spcBef>
              <a:spcAft>
                <a:spcPts val="0"/>
              </a:spcAft>
              <a:buNone/>
            </a:pPr>
            <a:endParaRPr dirty="0"/>
          </a:p>
        </p:txBody>
      </p:sp>
      <p:sp>
        <p:nvSpPr>
          <p:cNvPr id="243" name="Google Shape;243;p4:notes"/>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4113" y="685800"/>
            <a:ext cx="4486275" cy="3365500"/>
          </a:xfrm>
        </p:spPr>
      </p:sp>
      <p:sp>
        <p:nvSpPr>
          <p:cNvPr id="3" name="Notes Placeholder 2"/>
          <p:cNvSpPr>
            <a:spLocks noGrp="1"/>
          </p:cNvSpPr>
          <p:nvPr>
            <p:ph type="body" idx="1"/>
          </p:nvPr>
        </p:nvSpPr>
        <p:spPr/>
        <p:txBody>
          <a:bodyPr/>
          <a:lstStyle/>
          <a:p>
            <a:r>
              <a:rPr lang="en-US" sz="1200" dirty="0">
                <a:solidFill>
                  <a:schemeClr val="tx1"/>
                </a:solidFill>
                <a:latin typeface="Arial" panose="020B0604020202020204" pitchFamily="34" charset="0"/>
                <a:cs typeface="Arial" panose="020B0604020202020204" pitchFamily="34" charset="0"/>
              </a:rPr>
              <a:t>Digital controls needed to achieve spectral combining: </a:t>
            </a:r>
          </a:p>
          <a:p>
            <a:pPr marL="477088" indent="-477088">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Optimize spectral intensity and phase in each spectral channel </a:t>
            </a:r>
          </a:p>
          <a:p>
            <a:pPr marL="477088" indent="-477088">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Synchronize phase and timing to correct coherence mismatch between spectral channels </a:t>
            </a:r>
          </a:p>
          <a:p>
            <a:pPr marL="477088" marR="0" lvl="0" indent="-477088" algn="l" defTabSz="914400" rtl="0" eaLnBrk="1" fontAlgn="auto" latinLnBrk="0" hangingPunct="1">
              <a:lnSpc>
                <a:spcPct val="100000"/>
              </a:lnSpc>
              <a:spcBef>
                <a:spcPts val="360"/>
              </a:spcBef>
              <a:spcAft>
                <a:spcPts val="0"/>
              </a:spcAft>
              <a:buClr>
                <a:srgbClr val="000000"/>
              </a:buClr>
              <a:buSzPts val="1400"/>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Active phase-locking in real-time to reach ultrashort </a:t>
            </a:r>
            <a:r>
              <a:rPr lang="en-US" sz="1200" dirty="0" err="1">
                <a:solidFill>
                  <a:schemeClr val="tx1"/>
                </a:solidFill>
                <a:latin typeface="Arial" panose="020B0604020202020204" pitchFamily="34" charset="0"/>
                <a:cs typeface="Arial" panose="020B0604020202020204" pitchFamily="34" charset="0"/>
              </a:rPr>
              <a:t>pulsewidth</a:t>
            </a:r>
            <a:r>
              <a:rPr lang="en-US" sz="1200" dirty="0">
                <a:solidFill>
                  <a:schemeClr val="tx1"/>
                </a:solidFill>
                <a:latin typeface="Arial" panose="020B0604020202020204" pitchFamily="34" charset="0"/>
                <a:cs typeface="Arial" panose="020B0604020202020204" pitchFamily="34" charset="0"/>
              </a:rPr>
              <a:t>  </a:t>
            </a:r>
          </a:p>
          <a:p>
            <a:pPr marL="477088" marR="0" lvl="0" indent="-477088" algn="l" defTabSz="914400" rtl="0" eaLnBrk="1" fontAlgn="auto" latinLnBrk="0" hangingPunct="1">
              <a:lnSpc>
                <a:spcPct val="100000"/>
              </a:lnSpc>
              <a:spcBef>
                <a:spcPts val="360"/>
              </a:spcBef>
              <a:spcAft>
                <a:spcPts val="0"/>
              </a:spcAft>
              <a:buClr>
                <a:srgbClr val="000000"/>
              </a:buClr>
              <a:buSzPts val="1400"/>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p>
            <a:pPr marL="477088" marR="0" lvl="0" indent="-477088" algn="l" defTabSz="914400" rtl="0" eaLnBrk="1" fontAlgn="auto" latinLnBrk="0" hangingPunct="1">
              <a:lnSpc>
                <a:spcPct val="100000"/>
              </a:lnSpc>
              <a:spcBef>
                <a:spcPts val="360"/>
              </a:spcBef>
              <a:spcAft>
                <a:spcPts val="0"/>
              </a:spcAft>
              <a:buClr>
                <a:srgbClr val="000000"/>
              </a:buClr>
              <a:buSzPts val="1400"/>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Spectrum amplitude control is used to optimize amplification for each spectral band over multiple stages of amplification</a:t>
            </a:r>
          </a:p>
          <a:p>
            <a:pPr marL="477088" marR="0" lvl="0" indent="-477088" algn="l" defTabSz="914400" rtl="0" eaLnBrk="1" fontAlgn="auto" latinLnBrk="0" hangingPunct="1">
              <a:lnSpc>
                <a:spcPct val="100000"/>
              </a:lnSpc>
              <a:spcBef>
                <a:spcPts val="360"/>
              </a:spcBef>
              <a:spcAft>
                <a:spcPts val="0"/>
              </a:spcAft>
              <a:buClr>
                <a:srgbClr val="000000"/>
              </a:buClr>
              <a:buSzPts val="1400"/>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Spectral phase control is used to optimize pulse compression at the final stage </a:t>
            </a:r>
          </a:p>
          <a:p>
            <a:pPr marL="477088" marR="0" lvl="0" indent="-477088" algn="l" defTabSz="914400" rtl="0" eaLnBrk="1" fontAlgn="auto" latinLnBrk="0" hangingPunct="1">
              <a:lnSpc>
                <a:spcPct val="100000"/>
              </a:lnSpc>
              <a:spcBef>
                <a:spcPts val="360"/>
              </a:spcBef>
              <a:spcAft>
                <a:spcPts val="0"/>
              </a:spcAft>
              <a:buClr>
                <a:srgbClr val="000000"/>
              </a:buClr>
              <a:buSzPts val="1400"/>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Piezo-shifters to phase-lock the pulse bursts for each spectral channel in time. We use active feedback </a:t>
            </a:r>
          </a:p>
          <a:p>
            <a:pPr marL="477088" indent="-477088">
              <a:buFont typeface="Arial" panose="020B0604020202020204" pitchFamily="34" charset="0"/>
              <a:buChar char="•"/>
            </a:pPr>
            <a:endParaRPr lang="en-US" sz="1200" dirty="0">
              <a:solidFill>
                <a:schemeClr val="tx1"/>
              </a:solidFill>
              <a:latin typeface="Arial" panose="020B0604020202020204" pitchFamily="34" charset="0"/>
              <a:cs typeface="Arial" panose="020B0604020202020204" pitchFamily="34" charset="0"/>
            </a:endParaRPr>
          </a:p>
          <a:p>
            <a:pPr marL="477088" indent="-477088">
              <a:buFont typeface="Arial" panose="020B0604020202020204" pitchFamily="34" charset="0"/>
              <a:buChar char="•"/>
            </a:pPr>
            <a:endParaRPr lang="en-US" sz="1200" dirty="0">
              <a:solidFill>
                <a:schemeClr val="tx1"/>
              </a:solidFill>
              <a:latin typeface="Arial" panose="020B0604020202020204" pitchFamily="34" charset="0"/>
              <a:cs typeface="Arial" panose="020B0604020202020204" pitchFamily="34" charset="0"/>
            </a:endParaRPr>
          </a:p>
          <a:p>
            <a:pPr marL="477088" indent="-477088">
              <a:buFont typeface="Arial" panose="020B0604020202020204" pitchFamily="34" charset="0"/>
              <a:buChar char="•"/>
            </a:pPr>
            <a:endParaRPr lang="en-US" sz="12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482E0C4-46A5-5D43-87D4-0DEEB2CB816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31025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4113" y="685800"/>
            <a:ext cx="4486275" cy="3365500"/>
          </a:xfrm>
        </p:spPr>
      </p:sp>
      <p:sp>
        <p:nvSpPr>
          <p:cNvPr id="3" name="Notes Placeholder 2"/>
          <p:cNvSpPr>
            <a:spLocks noGrp="1"/>
          </p:cNvSpPr>
          <p:nvPr>
            <p:ph type="body" idx="1"/>
          </p:nvPr>
        </p:nvSpPr>
        <p:spPr/>
        <p:txBody>
          <a:bodyPr/>
          <a:lstStyle/>
          <a:p>
            <a:r>
              <a:rPr lang="en-US" dirty="0"/>
              <a:t>Physics model block diagram introduction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Clr>
                <a:srgbClr val="000000"/>
              </a:buClr>
              <a:buSzPts val="1200"/>
              <a:buFont typeface="Times New Roman"/>
              <a:buNone/>
            </a:pPr>
            <a:fld id="{00000000-1234-1234-1234-123412341234}" type="slidenum">
              <a:rPr lang="en-US" sz="1200" b="0" u="none" smtClean="0">
                <a:solidFill>
                  <a:srgbClr val="000000"/>
                </a:solidFill>
                <a:latin typeface="Calibri"/>
                <a:ea typeface="Calibri"/>
                <a:cs typeface="Calibri"/>
                <a:sym typeface="Calibri"/>
              </a:rPr>
              <a:t>10</a:t>
            </a:fld>
            <a:endParaRPr lang="en-US" sz="1200" b="0" u="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893286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4113" y="685800"/>
            <a:ext cx="4486275" cy="33655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Clr>
                <a:srgbClr val="000000"/>
              </a:buClr>
              <a:buSzPts val="1200"/>
              <a:buFont typeface="Times New Roman"/>
              <a:buNone/>
            </a:pPr>
            <a:fld id="{00000000-1234-1234-1234-123412341234}" type="slidenum">
              <a:rPr lang="en-US" sz="1200" b="0" u="none" smtClean="0">
                <a:solidFill>
                  <a:srgbClr val="000000"/>
                </a:solidFill>
                <a:latin typeface="Calibri"/>
                <a:ea typeface="Calibri"/>
                <a:cs typeface="Calibri"/>
                <a:sym typeface="Calibri"/>
              </a:rPr>
              <a:t>11</a:t>
            </a:fld>
            <a:endParaRPr lang="en-US" sz="1200" b="0" u="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795286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4113" y="685800"/>
            <a:ext cx="4486275" cy="33655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Clr>
                <a:srgbClr val="000000"/>
              </a:buClr>
              <a:buSzPts val="1200"/>
              <a:buFont typeface="Times New Roman"/>
              <a:buNone/>
            </a:pPr>
            <a:fld id="{00000000-1234-1234-1234-123412341234}" type="slidenum">
              <a:rPr lang="en-US" sz="1200" b="0" u="none" smtClean="0">
                <a:solidFill>
                  <a:srgbClr val="000000"/>
                </a:solidFill>
                <a:latin typeface="Calibri"/>
                <a:ea typeface="Calibri"/>
                <a:cs typeface="Calibri"/>
                <a:sym typeface="Calibri"/>
              </a:rPr>
              <a:t>12</a:t>
            </a:fld>
            <a:endParaRPr lang="en-US" sz="1200" b="0" u="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475979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p14: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952" name="Google Shape;952;p14:notes"/>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r>
              <a:rPr lang="en-US" dirty="0"/>
              <a:t>Part of a more extensive plan</a:t>
            </a:r>
            <a:endParaRPr dirty="0"/>
          </a:p>
        </p:txBody>
      </p:sp>
      <p:sp>
        <p:nvSpPr>
          <p:cNvPr id="953" name="Google Shape;953;p14:notes"/>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14</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8"/>
        <p:cNvGrpSpPr/>
        <p:nvPr/>
      </p:nvGrpSpPr>
      <p:grpSpPr>
        <a:xfrm>
          <a:off x="0" y="0"/>
          <a:ext cx="0" cy="0"/>
          <a:chOff x="0" y="0"/>
          <a:chExt cx="0" cy="0"/>
        </a:xfrm>
      </p:grpSpPr>
      <p:sp>
        <p:nvSpPr>
          <p:cNvPr id="959" name="Google Shape;959;p15:notes"/>
          <p:cNvSpPr>
            <a:spLocks noGrp="1" noRot="1" noChangeAspect="1"/>
          </p:cNvSpPr>
          <p:nvPr>
            <p:ph type="sldImg" idx="2"/>
          </p:nvPr>
        </p:nvSpPr>
        <p:spPr>
          <a:xfrm>
            <a:off x="1154113" y="685800"/>
            <a:ext cx="4486275" cy="3365500"/>
          </a:xfrm>
          <a:custGeom>
            <a:avLst/>
            <a:gdLst/>
            <a:ahLst/>
            <a:cxnLst/>
            <a:rect l="l" t="t" r="r" b="b"/>
            <a:pathLst>
              <a:path w="120000" h="120000" extrusionOk="0">
                <a:moveTo>
                  <a:pt x="0" y="0"/>
                </a:moveTo>
                <a:lnTo>
                  <a:pt x="120000" y="0"/>
                </a:lnTo>
                <a:lnTo>
                  <a:pt x="120000" y="120000"/>
                </a:lnTo>
                <a:lnTo>
                  <a:pt x="0" y="120000"/>
                </a:lnTo>
                <a:close/>
              </a:path>
            </a:pathLst>
          </a:custGeom>
          <a:noFill/>
          <a:ln w="12600" cap="sq" cmpd="sng">
            <a:solidFill>
              <a:srgbClr val="000000"/>
            </a:solidFill>
            <a:prstDash val="solid"/>
            <a:miter lim="800000"/>
            <a:headEnd type="none" w="sm" len="sm"/>
            <a:tailEnd type="none" w="sm" len="sm"/>
          </a:ln>
        </p:spPr>
      </p:sp>
      <p:sp>
        <p:nvSpPr>
          <p:cNvPr id="960" name="Google Shape;960;p15:notes"/>
          <p:cNvSpPr txBox="1">
            <a:spLocks noGrp="1"/>
          </p:cNvSpPr>
          <p:nvPr>
            <p:ph type="body" idx="1"/>
          </p:nvPr>
        </p:nvSpPr>
        <p:spPr>
          <a:xfrm>
            <a:off x="685800" y="4343400"/>
            <a:ext cx="5422900" cy="4051300"/>
          </a:xfrm>
          <a:prstGeom prst="rect">
            <a:avLst/>
          </a:prstGeom>
          <a:noFill/>
          <a:ln>
            <a:noFill/>
          </a:ln>
        </p:spPr>
        <p:txBody>
          <a:bodyPr spcFirstLastPara="1" wrap="square" lIns="90000" tIns="46800" rIns="90000" bIns="46800" anchor="t" anchorCtr="0">
            <a:noAutofit/>
          </a:bodyPr>
          <a:lstStyle/>
          <a:p>
            <a:pPr marL="0" lvl="0" indent="0" algn="l" rtl="0">
              <a:spcBef>
                <a:spcPts val="0"/>
              </a:spcBef>
              <a:spcAft>
                <a:spcPts val="0"/>
              </a:spcAft>
              <a:buNone/>
            </a:pPr>
            <a:endParaRPr/>
          </a:p>
        </p:txBody>
      </p:sp>
      <p:sp>
        <p:nvSpPr>
          <p:cNvPr id="961" name="Google Shape;961;p15:notes"/>
          <p:cNvSpPr txBox="1">
            <a:spLocks noGrp="1"/>
          </p:cNvSpPr>
          <p:nvPr>
            <p:ph type="sldNum" idx="12"/>
          </p:nvPr>
        </p:nvSpPr>
        <p:spPr>
          <a:xfrm>
            <a:off x="3884613" y="8685213"/>
            <a:ext cx="2908300" cy="393700"/>
          </a:xfrm>
          <a:prstGeom prst="rect">
            <a:avLst/>
          </a:prstGeom>
          <a:noFill/>
          <a:ln>
            <a:noFill/>
          </a:ln>
        </p:spPr>
        <p:txBody>
          <a:bodyPr spcFirstLastPara="1" wrap="square" lIns="90000" tIns="46800" rIns="90000" bIns="468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15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DOE template">
  <p:cSld name="1_DOE template">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0" y="0"/>
            <a:ext cx="9144000" cy="855765"/>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lvl1pPr lvl="0" algn="ctr">
              <a:spcBef>
                <a:spcPts val="0"/>
              </a:spcBef>
              <a:spcAft>
                <a:spcPts val="0"/>
              </a:spcAft>
              <a:buClr>
                <a:srgbClr val="FFFFFF"/>
              </a:buClr>
              <a:buSzPts val="2800"/>
              <a:buFont typeface="Arial"/>
              <a:buNone/>
              <a:defRPr sz="2800">
                <a:solidFill>
                  <a:srgbClr val="FFFFFF"/>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18"/>
          <p:cNvSpPr txBox="1">
            <a:spLocks noGrp="1"/>
          </p:cNvSpPr>
          <p:nvPr>
            <p:ph type="sldNum" idx="12"/>
          </p:nvPr>
        </p:nvSpPr>
        <p:spPr>
          <a:xfrm>
            <a:off x="8351943" y="6324600"/>
            <a:ext cx="516675" cy="347833"/>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1pPr>
            <a:lvl2pPr marL="0" marR="0" lvl="1"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2pPr>
            <a:lvl3pPr marL="0" marR="0" lvl="2"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3pPr>
            <a:lvl4pPr marL="0" marR="0" lvl="3"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4pPr>
            <a:lvl5pPr marL="0" marR="0" lvl="4"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5pPr>
            <a:lvl6pPr marL="0" marR="0" lvl="5"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6pPr>
            <a:lvl7pPr marL="0" marR="0" lvl="6"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7pPr>
            <a:lvl8pPr marL="0" marR="0" lvl="7"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8pPr>
            <a:lvl9pPr marL="0" marR="0" lvl="8" indent="0" algn="r">
              <a:spcBef>
                <a:spcPts val="0"/>
              </a:spcBef>
              <a:spcAft>
                <a:spcPts val="0"/>
              </a:spcAft>
              <a:buClr>
                <a:schemeClr val="lt1"/>
              </a:buClr>
              <a:buSzPts val="1000"/>
              <a:buFont typeface="Times New Roman"/>
              <a:buNone/>
              <a:defRPr sz="1000" b="0" i="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3"/>
        <p:cNvGrpSpPr/>
        <p:nvPr/>
      </p:nvGrpSpPr>
      <p:grpSpPr>
        <a:xfrm>
          <a:off x="0" y="0"/>
          <a:ext cx="0" cy="0"/>
          <a:chOff x="0" y="0"/>
          <a:chExt cx="0" cy="0"/>
        </a:xfrm>
      </p:grpSpPr>
      <p:sp>
        <p:nvSpPr>
          <p:cNvPr id="94" name="Google Shape;94;p19"/>
          <p:cNvSpPr txBox="1">
            <a:spLocks noGrp="1"/>
          </p:cNvSpPr>
          <p:nvPr>
            <p:ph type="ctrTitle"/>
          </p:nvPr>
        </p:nvSpPr>
        <p:spPr>
          <a:xfrm>
            <a:off x="685800" y="1122363"/>
            <a:ext cx="7772400" cy="2387600"/>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b" anchorCtr="0">
            <a:normAutofit/>
          </a:bodyPr>
          <a:lstStyle>
            <a:lvl1pPr lvl="0" algn="ctr">
              <a:spcBef>
                <a:spcPts val="0"/>
              </a:spcBef>
              <a:spcAft>
                <a:spcPts val="0"/>
              </a:spcAft>
              <a:buClr>
                <a:schemeClr val="lt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19"/>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spcBef>
                <a:spcPts val="480"/>
              </a:spcBef>
              <a:spcAft>
                <a:spcPts val="0"/>
              </a:spcAft>
              <a:buClr>
                <a:schemeClr val="dk2"/>
              </a:buClr>
              <a:buSzPts val="2400"/>
              <a:buNone/>
              <a:defRPr sz="2400"/>
            </a:lvl1pPr>
            <a:lvl2pPr lvl="1" algn="ctr">
              <a:spcBef>
                <a:spcPts val="400"/>
              </a:spcBef>
              <a:spcAft>
                <a:spcPts val="0"/>
              </a:spcAft>
              <a:buClr>
                <a:srgbClr val="1F497D"/>
              </a:buClr>
              <a:buSzPts val="2000"/>
              <a:buNone/>
              <a:defRPr sz="2000"/>
            </a:lvl2pPr>
            <a:lvl3pPr lvl="2" algn="ctr">
              <a:spcBef>
                <a:spcPts val="360"/>
              </a:spcBef>
              <a:spcAft>
                <a:spcPts val="0"/>
              </a:spcAft>
              <a:buClr>
                <a:srgbClr val="1F497D"/>
              </a:buClr>
              <a:buSzPts val="1800"/>
              <a:buNone/>
              <a:defRPr sz="1800"/>
            </a:lvl3pPr>
            <a:lvl4pPr lvl="3" algn="ctr">
              <a:spcBef>
                <a:spcPts val="320"/>
              </a:spcBef>
              <a:spcAft>
                <a:spcPts val="0"/>
              </a:spcAft>
              <a:buClr>
                <a:srgbClr val="1F497D"/>
              </a:buClr>
              <a:buSzPts val="1600"/>
              <a:buNone/>
              <a:defRPr sz="1600"/>
            </a:lvl4pPr>
            <a:lvl5pPr lvl="4" algn="ctr">
              <a:spcBef>
                <a:spcPts val="320"/>
              </a:spcBef>
              <a:spcAft>
                <a:spcPts val="0"/>
              </a:spcAft>
              <a:buClr>
                <a:srgbClr val="1F497D"/>
              </a:buClr>
              <a:buSzPts val="1600"/>
              <a:buNone/>
              <a:defRPr sz="1600"/>
            </a:lvl5pPr>
            <a:lvl6pPr lvl="5" algn="ctr">
              <a:spcBef>
                <a:spcPts val="320"/>
              </a:spcBef>
              <a:spcAft>
                <a:spcPts val="0"/>
              </a:spcAft>
              <a:buClr>
                <a:schemeClr val="dk1"/>
              </a:buClr>
              <a:buSzPts val="1600"/>
              <a:buNone/>
              <a:defRPr sz="1600"/>
            </a:lvl6pPr>
            <a:lvl7pPr lvl="6" algn="ctr">
              <a:spcBef>
                <a:spcPts val="320"/>
              </a:spcBef>
              <a:spcAft>
                <a:spcPts val="0"/>
              </a:spcAft>
              <a:buClr>
                <a:schemeClr val="dk1"/>
              </a:buClr>
              <a:buSzPts val="1600"/>
              <a:buNone/>
              <a:defRPr sz="1600"/>
            </a:lvl7pPr>
            <a:lvl8pPr lvl="7" algn="ctr">
              <a:spcBef>
                <a:spcPts val="320"/>
              </a:spcBef>
              <a:spcAft>
                <a:spcPts val="0"/>
              </a:spcAft>
              <a:buClr>
                <a:schemeClr val="dk1"/>
              </a:buClr>
              <a:buSzPts val="1600"/>
              <a:buNone/>
              <a:defRPr sz="1600"/>
            </a:lvl8pPr>
            <a:lvl9pPr lvl="8" algn="ctr">
              <a:spcBef>
                <a:spcPts val="320"/>
              </a:spcBef>
              <a:spcAft>
                <a:spcPts val="0"/>
              </a:spcAft>
              <a:buClr>
                <a:schemeClr val="dk1"/>
              </a:buClr>
              <a:buSzPts val="1600"/>
              <a:buNone/>
              <a:defRPr sz="1600"/>
            </a:lvl9pPr>
          </a:lstStyle>
          <a:p>
            <a:endParaRPr/>
          </a:p>
        </p:txBody>
      </p:sp>
      <p:sp>
        <p:nvSpPr>
          <p:cNvPr id="96" name="Google Shape;96;p19"/>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97" name="Google Shape;97;p19"/>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98" name="Google Shape;98;p19"/>
          <p:cNvSpPr txBox="1">
            <a:spLocks noGrp="1"/>
          </p:cNvSpPr>
          <p:nvPr>
            <p:ph type="sldNum" idx="12"/>
          </p:nvPr>
        </p:nvSpPr>
        <p:spPr>
          <a:xfrm>
            <a:off x="8264014" y="6350153"/>
            <a:ext cx="51667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99"/>
        <p:cNvGrpSpPr/>
        <p:nvPr/>
      </p:nvGrpSpPr>
      <p:grpSpPr>
        <a:xfrm>
          <a:off x="0" y="0"/>
          <a:ext cx="0" cy="0"/>
          <a:chOff x="0" y="0"/>
          <a:chExt cx="0" cy="0"/>
        </a:xfrm>
      </p:grpSpPr>
      <p:sp>
        <p:nvSpPr>
          <p:cNvPr id="100" name="Google Shape;100;p20"/>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101" name="Google Shape;101;p20"/>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102" name="Google Shape;102;p20"/>
          <p:cNvSpPr txBox="1">
            <a:spLocks noGrp="1"/>
          </p:cNvSpPr>
          <p:nvPr>
            <p:ph type="sldNum" idx="12"/>
          </p:nvPr>
        </p:nvSpPr>
        <p:spPr>
          <a:xfrm>
            <a:off x="8264014" y="6350153"/>
            <a:ext cx="51667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
        <p:nvSpPr>
          <p:cNvPr id="103" name="Google Shape;103;p20"/>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20"/>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2"/>
              </a:buClr>
              <a:buSzPts val="1800"/>
              <a:buChar char="•"/>
              <a:defRPr/>
            </a:lvl1pPr>
            <a:lvl2pPr marL="914400" lvl="1" indent="-342900" algn="l">
              <a:spcBef>
                <a:spcPts val="360"/>
              </a:spcBef>
              <a:spcAft>
                <a:spcPts val="0"/>
              </a:spcAft>
              <a:buClr>
                <a:srgbClr val="1F497D"/>
              </a:buClr>
              <a:buSzPts val="1800"/>
              <a:buChar char="o"/>
              <a:defRPr/>
            </a:lvl2pPr>
            <a:lvl3pPr marL="1371600" lvl="2" indent="-342900" algn="l">
              <a:spcBef>
                <a:spcPts val="360"/>
              </a:spcBef>
              <a:spcAft>
                <a:spcPts val="0"/>
              </a:spcAft>
              <a:buClr>
                <a:srgbClr val="1F497D"/>
              </a:buClr>
              <a:buSzPts val="1800"/>
              <a:buChar char="•"/>
              <a:defRPr/>
            </a:lvl3pPr>
            <a:lvl4pPr marL="1828800" lvl="3" indent="-342900" algn="l">
              <a:spcBef>
                <a:spcPts val="360"/>
              </a:spcBef>
              <a:spcAft>
                <a:spcPts val="0"/>
              </a:spcAft>
              <a:buClr>
                <a:srgbClr val="1F497D"/>
              </a:buClr>
              <a:buSzPts val="1800"/>
              <a:buChar char="–"/>
              <a:defRPr/>
            </a:lvl4pPr>
            <a:lvl5pPr marL="2286000" lvl="4" indent="-342900" algn="l">
              <a:spcBef>
                <a:spcPts val="360"/>
              </a:spcBef>
              <a:spcAft>
                <a:spcPts val="0"/>
              </a:spcAft>
              <a:buClr>
                <a:srgbClr val="1F497D"/>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grpSp>
        <p:nvGrpSpPr>
          <p:cNvPr id="105" name="Google Shape;105;p20"/>
          <p:cNvGrpSpPr/>
          <p:nvPr/>
        </p:nvGrpSpPr>
        <p:grpSpPr>
          <a:xfrm>
            <a:off x="-158720" y="-142629"/>
            <a:ext cx="9447495" cy="7137992"/>
            <a:chOff x="-158720" y="-142629"/>
            <a:chExt cx="9447495" cy="7137992"/>
          </a:xfrm>
        </p:grpSpPr>
        <p:grpSp>
          <p:nvGrpSpPr>
            <p:cNvPr id="106" name="Google Shape;106;p20"/>
            <p:cNvGrpSpPr/>
            <p:nvPr/>
          </p:nvGrpSpPr>
          <p:grpSpPr>
            <a:xfrm>
              <a:off x="467806" y="6873248"/>
              <a:ext cx="8217866" cy="122115"/>
              <a:chOff x="467806" y="6873248"/>
              <a:chExt cx="8217866" cy="122115"/>
            </a:xfrm>
          </p:grpSpPr>
          <p:cxnSp>
            <p:nvCxnSpPr>
              <p:cNvPr id="107" name="Google Shape;107;p20"/>
              <p:cNvCxnSpPr/>
              <p:nvPr/>
            </p:nvCxnSpPr>
            <p:spPr>
              <a:xfrm>
                <a:off x="467806"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08" name="Google Shape;108;p20"/>
              <p:cNvCxnSpPr/>
              <p:nvPr/>
            </p:nvCxnSpPr>
            <p:spPr>
              <a:xfrm>
                <a:off x="8685672" y="6873248"/>
                <a:ext cx="0" cy="122115"/>
              </a:xfrm>
              <a:prstGeom prst="straightConnector1">
                <a:avLst/>
              </a:prstGeom>
              <a:noFill/>
              <a:ln w="9525" cap="flat" cmpd="sng">
                <a:solidFill>
                  <a:schemeClr val="dk1"/>
                </a:solidFill>
                <a:prstDash val="dot"/>
                <a:round/>
                <a:headEnd type="none" w="sm" len="sm"/>
                <a:tailEnd type="none" w="sm" len="sm"/>
              </a:ln>
            </p:spPr>
          </p:cxnSp>
          <p:grpSp>
            <p:nvGrpSpPr>
              <p:cNvPr id="109" name="Google Shape;109;p20"/>
              <p:cNvGrpSpPr/>
              <p:nvPr/>
            </p:nvGrpSpPr>
            <p:grpSpPr>
              <a:xfrm>
                <a:off x="5715000" y="6873248"/>
                <a:ext cx="457200" cy="122115"/>
                <a:chOff x="5715000" y="6873248"/>
                <a:chExt cx="457200" cy="122115"/>
              </a:xfrm>
            </p:grpSpPr>
            <p:cxnSp>
              <p:nvCxnSpPr>
                <p:cNvPr id="110" name="Google Shape;110;p20"/>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11" name="Google Shape;111;p20"/>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nvGrpSpPr>
              <p:cNvPr id="112" name="Google Shape;112;p20"/>
              <p:cNvGrpSpPr/>
              <p:nvPr/>
            </p:nvGrpSpPr>
            <p:grpSpPr>
              <a:xfrm>
                <a:off x="2971800" y="6873248"/>
                <a:ext cx="457200" cy="122115"/>
                <a:chOff x="5715000" y="6873248"/>
                <a:chExt cx="457200" cy="122115"/>
              </a:xfrm>
            </p:grpSpPr>
            <p:cxnSp>
              <p:nvCxnSpPr>
                <p:cNvPr id="113" name="Google Shape;113;p20"/>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14" name="Google Shape;114;p20"/>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grpSp>
          <p:nvGrpSpPr>
            <p:cNvPr id="115" name="Google Shape;115;p20"/>
            <p:cNvGrpSpPr/>
            <p:nvPr/>
          </p:nvGrpSpPr>
          <p:grpSpPr>
            <a:xfrm>
              <a:off x="467806" y="-142629"/>
              <a:ext cx="8217866" cy="122115"/>
              <a:chOff x="467806" y="6873248"/>
              <a:chExt cx="8217866" cy="122115"/>
            </a:xfrm>
          </p:grpSpPr>
          <p:cxnSp>
            <p:nvCxnSpPr>
              <p:cNvPr id="116" name="Google Shape;116;p20"/>
              <p:cNvCxnSpPr/>
              <p:nvPr/>
            </p:nvCxnSpPr>
            <p:spPr>
              <a:xfrm>
                <a:off x="467806"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17" name="Google Shape;117;p20"/>
              <p:cNvCxnSpPr/>
              <p:nvPr/>
            </p:nvCxnSpPr>
            <p:spPr>
              <a:xfrm>
                <a:off x="8685672" y="6873248"/>
                <a:ext cx="0" cy="122115"/>
              </a:xfrm>
              <a:prstGeom prst="straightConnector1">
                <a:avLst/>
              </a:prstGeom>
              <a:noFill/>
              <a:ln w="9525" cap="flat" cmpd="sng">
                <a:solidFill>
                  <a:schemeClr val="dk1"/>
                </a:solidFill>
                <a:prstDash val="dot"/>
                <a:round/>
                <a:headEnd type="none" w="sm" len="sm"/>
                <a:tailEnd type="none" w="sm" len="sm"/>
              </a:ln>
            </p:spPr>
          </p:cxnSp>
          <p:grpSp>
            <p:nvGrpSpPr>
              <p:cNvPr id="118" name="Google Shape;118;p20"/>
              <p:cNvGrpSpPr/>
              <p:nvPr/>
            </p:nvGrpSpPr>
            <p:grpSpPr>
              <a:xfrm>
                <a:off x="5715000" y="6873248"/>
                <a:ext cx="457200" cy="122115"/>
                <a:chOff x="5715000" y="6873248"/>
                <a:chExt cx="457200" cy="122115"/>
              </a:xfrm>
            </p:grpSpPr>
            <p:cxnSp>
              <p:nvCxnSpPr>
                <p:cNvPr id="119" name="Google Shape;119;p20"/>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20" name="Google Shape;120;p20"/>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nvGrpSpPr>
              <p:cNvPr id="121" name="Google Shape;121;p20"/>
              <p:cNvGrpSpPr/>
              <p:nvPr/>
            </p:nvGrpSpPr>
            <p:grpSpPr>
              <a:xfrm>
                <a:off x="2971800" y="6873248"/>
                <a:ext cx="457200" cy="122115"/>
                <a:chOff x="5715000" y="6873248"/>
                <a:chExt cx="457200" cy="122115"/>
              </a:xfrm>
            </p:grpSpPr>
            <p:cxnSp>
              <p:nvCxnSpPr>
                <p:cNvPr id="122" name="Google Shape;122;p20"/>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123" name="Google Shape;123;p20"/>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grpSp>
          <p:nvGrpSpPr>
            <p:cNvPr id="124" name="Google Shape;124;p20"/>
            <p:cNvGrpSpPr/>
            <p:nvPr/>
          </p:nvGrpSpPr>
          <p:grpSpPr>
            <a:xfrm>
              <a:off x="-158720" y="1143065"/>
              <a:ext cx="122116" cy="5029134"/>
              <a:chOff x="-158720" y="1143066"/>
              <a:chExt cx="122116" cy="5029134"/>
            </a:xfrm>
          </p:grpSpPr>
          <p:cxnSp>
            <p:nvCxnSpPr>
              <p:cNvPr id="125" name="Google Shape;125;p20"/>
              <p:cNvCxnSpPr/>
              <p:nvPr/>
            </p:nvCxnSpPr>
            <p:spPr>
              <a:xfrm>
                <a:off x="-97662" y="1082008"/>
                <a:ext cx="0" cy="122115"/>
              </a:xfrm>
              <a:prstGeom prst="straightConnector1">
                <a:avLst/>
              </a:prstGeom>
              <a:noFill/>
              <a:ln w="9525" cap="flat" cmpd="sng">
                <a:solidFill>
                  <a:schemeClr val="dk1"/>
                </a:solidFill>
                <a:prstDash val="dot"/>
                <a:round/>
                <a:headEnd type="none" w="sm" len="sm"/>
                <a:tailEnd type="none" w="sm" len="sm"/>
              </a:ln>
            </p:spPr>
          </p:cxnSp>
          <p:cxnSp>
            <p:nvCxnSpPr>
              <p:cNvPr id="126" name="Google Shape;126;p20"/>
              <p:cNvCxnSpPr/>
              <p:nvPr/>
            </p:nvCxnSpPr>
            <p:spPr>
              <a:xfrm>
                <a:off x="-97662" y="1539143"/>
                <a:ext cx="0" cy="122115"/>
              </a:xfrm>
              <a:prstGeom prst="straightConnector1">
                <a:avLst/>
              </a:prstGeom>
              <a:noFill/>
              <a:ln w="9525" cap="flat" cmpd="sng">
                <a:solidFill>
                  <a:schemeClr val="dk1"/>
                </a:solidFill>
                <a:prstDash val="dot"/>
                <a:round/>
                <a:headEnd type="none" w="sm" len="sm"/>
                <a:tailEnd type="none" w="sm" len="sm"/>
              </a:ln>
            </p:spPr>
          </p:cxnSp>
          <p:cxnSp>
            <p:nvCxnSpPr>
              <p:cNvPr id="127" name="Google Shape;127;p20"/>
              <p:cNvCxnSpPr/>
              <p:nvPr/>
            </p:nvCxnSpPr>
            <p:spPr>
              <a:xfrm>
                <a:off x="-97662" y="6111142"/>
                <a:ext cx="0" cy="122115"/>
              </a:xfrm>
              <a:prstGeom prst="straightConnector1">
                <a:avLst/>
              </a:prstGeom>
              <a:noFill/>
              <a:ln w="9525" cap="flat" cmpd="sng">
                <a:solidFill>
                  <a:schemeClr val="dk1"/>
                </a:solidFill>
                <a:prstDash val="dot"/>
                <a:round/>
                <a:headEnd type="none" w="sm" len="sm"/>
                <a:tailEnd type="none" w="sm" len="sm"/>
              </a:ln>
            </p:spPr>
          </p:cxnSp>
          <p:cxnSp>
            <p:nvCxnSpPr>
              <p:cNvPr id="128" name="Google Shape;128;p20"/>
              <p:cNvCxnSpPr/>
              <p:nvPr/>
            </p:nvCxnSpPr>
            <p:spPr>
              <a:xfrm rot="10800000">
                <a:off x="-158720" y="4075647"/>
                <a:ext cx="122113" cy="0"/>
              </a:xfrm>
              <a:prstGeom prst="straightConnector1">
                <a:avLst/>
              </a:prstGeom>
              <a:noFill/>
              <a:ln w="9525" cap="flat" cmpd="sng">
                <a:solidFill>
                  <a:schemeClr val="dk1"/>
                </a:solidFill>
                <a:prstDash val="dot"/>
                <a:round/>
                <a:headEnd type="none" w="sm" len="sm"/>
                <a:tailEnd type="none" w="sm" len="sm"/>
              </a:ln>
            </p:spPr>
          </p:cxnSp>
          <p:cxnSp>
            <p:nvCxnSpPr>
              <p:cNvPr id="129" name="Google Shape;129;p20"/>
              <p:cNvCxnSpPr/>
              <p:nvPr/>
            </p:nvCxnSpPr>
            <p:spPr>
              <a:xfrm rot="10800000">
                <a:off x="-158720" y="3679446"/>
                <a:ext cx="122113" cy="0"/>
              </a:xfrm>
              <a:prstGeom prst="straightConnector1">
                <a:avLst/>
              </a:prstGeom>
              <a:noFill/>
              <a:ln w="9525" cap="flat" cmpd="sng">
                <a:solidFill>
                  <a:schemeClr val="dk1"/>
                </a:solidFill>
                <a:prstDash val="dot"/>
                <a:round/>
                <a:headEnd type="none" w="sm" len="sm"/>
                <a:tailEnd type="none" w="sm" len="sm"/>
              </a:ln>
            </p:spPr>
          </p:cxnSp>
          <p:cxnSp>
            <p:nvCxnSpPr>
              <p:cNvPr id="130" name="Google Shape;130;p20"/>
              <p:cNvCxnSpPr/>
              <p:nvPr/>
            </p:nvCxnSpPr>
            <p:spPr>
              <a:xfrm rot="10800000">
                <a:off x="-158720" y="5773880"/>
                <a:ext cx="122113" cy="0"/>
              </a:xfrm>
              <a:prstGeom prst="straightConnector1">
                <a:avLst/>
              </a:prstGeom>
              <a:noFill/>
              <a:ln w="9525" cap="flat" cmpd="sng">
                <a:solidFill>
                  <a:schemeClr val="dk1"/>
                </a:solidFill>
                <a:prstDash val="dot"/>
                <a:round/>
                <a:headEnd type="none" w="sm" len="sm"/>
                <a:tailEnd type="none" w="sm" len="sm"/>
              </a:ln>
            </p:spPr>
          </p:cxnSp>
        </p:grpSp>
        <p:grpSp>
          <p:nvGrpSpPr>
            <p:cNvPr id="131" name="Google Shape;131;p20"/>
            <p:cNvGrpSpPr/>
            <p:nvPr/>
          </p:nvGrpSpPr>
          <p:grpSpPr>
            <a:xfrm>
              <a:off x="9166659" y="1143065"/>
              <a:ext cx="122115" cy="5029134"/>
              <a:chOff x="-158720" y="1143066"/>
              <a:chExt cx="122116" cy="5029134"/>
            </a:xfrm>
          </p:grpSpPr>
          <p:cxnSp>
            <p:nvCxnSpPr>
              <p:cNvPr id="132" name="Google Shape;132;p20"/>
              <p:cNvCxnSpPr/>
              <p:nvPr/>
            </p:nvCxnSpPr>
            <p:spPr>
              <a:xfrm>
                <a:off x="-97662" y="1082008"/>
                <a:ext cx="0" cy="122115"/>
              </a:xfrm>
              <a:prstGeom prst="straightConnector1">
                <a:avLst/>
              </a:prstGeom>
              <a:noFill/>
              <a:ln w="9525" cap="flat" cmpd="sng">
                <a:solidFill>
                  <a:schemeClr val="dk1"/>
                </a:solidFill>
                <a:prstDash val="dot"/>
                <a:round/>
                <a:headEnd type="none" w="sm" len="sm"/>
                <a:tailEnd type="none" w="sm" len="sm"/>
              </a:ln>
            </p:spPr>
          </p:cxnSp>
          <p:cxnSp>
            <p:nvCxnSpPr>
              <p:cNvPr id="133" name="Google Shape;133;p20"/>
              <p:cNvCxnSpPr/>
              <p:nvPr/>
            </p:nvCxnSpPr>
            <p:spPr>
              <a:xfrm>
                <a:off x="-97662" y="1539143"/>
                <a:ext cx="0" cy="122115"/>
              </a:xfrm>
              <a:prstGeom prst="straightConnector1">
                <a:avLst/>
              </a:prstGeom>
              <a:noFill/>
              <a:ln w="9525" cap="flat" cmpd="sng">
                <a:solidFill>
                  <a:schemeClr val="dk1"/>
                </a:solidFill>
                <a:prstDash val="dot"/>
                <a:round/>
                <a:headEnd type="none" w="sm" len="sm"/>
                <a:tailEnd type="none" w="sm" len="sm"/>
              </a:ln>
            </p:spPr>
          </p:cxnSp>
          <p:cxnSp>
            <p:nvCxnSpPr>
              <p:cNvPr id="134" name="Google Shape;134;p20"/>
              <p:cNvCxnSpPr/>
              <p:nvPr/>
            </p:nvCxnSpPr>
            <p:spPr>
              <a:xfrm>
                <a:off x="-97662" y="6111142"/>
                <a:ext cx="0" cy="122115"/>
              </a:xfrm>
              <a:prstGeom prst="straightConnector1">
                <a:avLst/>
              </a:prstGeom>
              <a:noFill/>
              <a:ln w="9525" cap="flat" cmpd="sng">
                <a:solidFill>
                  <a:schemeClr val="dk1"/>
                </a:solidFill>
                <a:prstDash val="dot"/>
                <a:round/>
                <a:headEnd type="none" w="sm" len="sm"/>
                <a:tailEnd type="none" w="sm" len="sm"/>
              </a:ln>
            </p:spPr>
          </p:cxnSp>
          <p:cxnSp>
            <p:nvCxnSpPr>
              <p:cNvPr id="135" name="Google Shape;135;p20"/>
              <p:cNvCxnSpPr/>
              <p:nvPr/>
            </p:nvCxnSpPr>
            <p:spPr>
              <a:xfrm rot="10800000">
                <a:off x="-158720" y="4075647"/>
                <a:ext cx="122113" cy="0"/>
              </a:xfrm>
              <a:prstGeom prst="straightConnector1">
                <a:avLst/>
              </a:prstGeom>
              <a:noFill/>
              <a:ln w="9525" cap="flat" cmpd="sng">
                <a:solidFill>
                  <a:schemeClr val="dk1"/>
                </a:solidFill>
                <a:prstDash val="dot"/>
                <a:round/>
                <a:headEnd type="none" w="sm" len="sm"/>
                <a:tailEnd type="none" w="sm" len="sm"/>
              </a:ln>
            </p:spPr>
          </p:cxnSp>
          <p:cxnSp>
            <p:nvCxnSpPr>
              <p:cNvPr id="136" name="Google Shape;136;p20"/>
              <p:cNvCxnSpPr/>
              <p:nvPr/>
            </p:nvCxnSpPr>
            <p:spPr>
              <a:xfrm rot="10800000">
                <a:off x="-158720" y="3679446"/>
                <a:ext cx="122113" cy="0"/>
              </a:xfrm>
              <a:prstGeom prst="straightConnector1">
                <a:avLst/>
              </a:prstGeom>
              <a:noFill/>
              <a:ln w="9525" cap="flat" cmpd="sng">
                <a:solidFill>
                  <a:schemeClr val="dk1"/>
                </a:solidFill>
                <a:prstDash val="dot"/>
                <a:round/>
                <a:headEnd type="none" w="sm" len="sm"/>
                <a:tailEnd type="none" w="sm" len="sm"/>
              </a:ln>
            </p:spPr>
          </p:cxnSp>
          <p:cxnSp>
            <p:nvCxnSpPr>
              <p:cNvPr id="137" name="Google Shape;137;p20"/>
              <p:cNvCxnSpPr/>
              <p:nvPr/>
            </p:nvCxnSpPr>
            <p:spPr>
              <a:xfrm rot="10800000">
                <a:off x="-158720" y="5773880"/>
                <a:ext cx="122113" cy="0"/>
              </a:xfrm>
              <a:prstGeom prst="straightConnector1">
                <a:avLst/>
              </a:prstGeom>
              <a:noFill/>
              <a:ln w="9525" cap="flat" cmpd="sng">
                <a:solidFill>
                  <a:schemeClr val="dk1"/>
                </a:solidFill>
                <a:prstDash val="dot"/>
                <a:round/>
                <a:headEnd type="none" w="sm" len="sm"/>
                <a:tailEnd type="none" w="sm" len="sm"/>
              </a:ln>
            </p:spPr>
          </p:cxnSp>
        </p:grpSp>
      </p:grpSp>
      <p:sp>
        <p:nvSpPr>
          <p:cNvPr id="138" name="Google Shape;138;p20"/>
          <p:cNvSpPr/>
          <p:nvPr/>
        </p:nvSpPr>
        <p:spPr>
          <a:xfrm>
            <a:off x="0" y="6239580"/>
            <a:ext cx="9144000" cy="618420"/>
          </a:xfrm>
          <a:prstGeom prst="rect">
            <a:avLst/>
          </a:prstGeom>
          <a:solidFill>
            <a:schemeClr val="dk2"/>
          </a:solidFill>
          <a:ln>
            <a:noFill/>
          </a:ln>
        </p:spPr>
        <p:txBody>
          <a:bodyPr spcFirstLastPara="1" wrap="square" lIns="91400" tIns="45700" rIns="91400" bIns="45700" anchor="ctr" anchorCtr="0">
            <a:noAutofit/>
          </a:bodyPr>
          <a:lstStyle/>
          <a:p>
            <a:pPr marL="0" marR="0" lvl="0" indent="0" algn="ctr" rtl="0">
              <a:spcBef>
                <a:spcPts val="0"/>
              </a:spcBef>
              <a:spcAft>
                <a:spcPts val="0"/>
              </a:spcAft>
              <a:buClr>
                <a:schemeClr val="lt1"/>
              </a:buClr>
              <a:buSzPts val="1800"/>
              <a:buFont typeface="Times New Roman"/>
              <a:buNone/>
            </a:pPr>
            <a:endParaRPr sz="1800">
              <a:solidFill>
                <a:srgbClr val="FFFFFF"/>
              </a:solidFill>
              <a:latin typeface="Arial"/>
              <a:ea typeface="Arial"/>
              <a:cs typeface="Arial"/>
              <a:sym typeface="Arial"/>
            </a:endParaRPr>
          </a:p>
          <a:p>
            <a:pPr marL="0" marR="0" lvl="0" indent="0" algn="ctr" rtl="0">
              <a:spcBef>
                <a:spcPts val="0"/>
              </a:spcBef>
              <a:spcAft>
                <a:spcPts val="0"/>
              </a:spcAft>
              <a:buClr>
                <a:schemeClr val="lt1"/>
              </a:buClr>
              <a:buSzPts val="1800"/>
              <a:buFont typeface="Times New Roman"/>
              <a:buNone/>
            </a:pPr>
            <a:endParaRPr sz="1800">
              <a:solidFill>
                <a:srgbClr val="FFFFFF"/>
              </a:solidFill>
              <a:latin typeface="Arial"/>
              <a:ea typeface="Arial"/>
              <a:cs typeface="Arial"/>
              <a:sym typeface="Arial"/>
            </a:endParaRPr>
          </a:p>
        </p:txBody>
      </p:sp>
      <p:sp>
        <p:nvSpPr>
          <p:cNvPr id="139" name="Google Shape;139;p20"/>
          <p:cNvSpPr txBox="1"/>
          <p:nvPr/>
        </p:nvSpPr>
        <p:spPr>
          <a:xfrm>
            <a:off x="8264014" y="6350153"/>
            <a:ext cx="51667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US" sz="1000" b="0" i="0">
                <a:solidFill>
                  <a:srgbClr val="FFFFFF"/>
                </a:solidFill>
                <a:latin typeface="Arial"/>
                <a:ea typeface="Arial"/>
                <a:cs typeface="Arial"/>
                <a:sym typeface="Arial"/>
              </a:rPr>
              <a:t>‹#›</a:t>
            </a:fld>
            <a:endParaRPr sz="1000" b="0" i="0">
              <a:solidFill>
                <a:srgbClr val="FFFFFF"/>
              </a:solidFill>
              <a:latin typeface="Arial"/>
              <a:ea typeface="Arial"/>
              <a:cs typeface="Arial"/>
              <a:sym typeface="Arial"/>
            </a:endParaRPr>
          </a:p>
        </p:txBody>
      </p:sp>
      <p:pic>
        <p:nvPicPr>
          <p:cNvPr id="140" name="Google Shape;140;p20" descr="ATAP_footer_orange_reversed_.png"/>
          <p:cNvPicPr preferRelativeResize="0"/>
          <p:nvPr/>
        </p:nvPicPr>
        <p:blipFill rotWithShape="1">
          <a:blip r:embed="rId2">
            <a:alphaModFix/>
          </a:blip>
          <a:srcRect/>
          <a:stretch/>
        </p:blipFill>
        <p:spPr>
          <a:xfrm>
            <a:off x="5001929" y="6311321"/>
            <a:ext cx="2898775" cy="433387"/>
          </a:xfrm>
          <a:prstGeom prst="rect">
            <a:avLst/>
          </a:prstGeom>
          <a:noFill/>
          <a:ln>
            <a:noFill/>
          </a:ln>
        </p:spPr>
      </p:pic>
      <p:pic>
        <p:nvPicPr>
          <p:cNvPr id="141" name="Google Shape;141;p20" descr="LBL_logo_notext_rev_transparent.png"/>
          <p:cNvPicPr preferRelativeResize="0"/>
          <p:nvPr/>
        </p:nvPicPr>
        <p:blipFill rotWithShape="1">
          <a:blip r:embed="rId3">
            <a:alphaModFix/>
          </a:blip>
          <a:srcRect/>
          <a:stretch/>
        </p:blipFill>
        <p:spPr>
          <a:xfrm>
            <a:off x="929479" y="6357358"/>
            <a:ext cx="518160" cy="365760"/>
          </a:xfrm>
          <a:prstGeom prst="rect">
            <a:avLst/>
          </a:prstGeom>
          <a:noFill/>
          <a:ln>
            <a:noFill/>
          </a:ln>
        </p:spPr>
      </p:pic>
      <p:pic>
        <p:nvPicPr>
          <p:cNvPr id="142" name="Google Shape;142;p20" descr="RGB_White-Seal_White-Mark_SC_Horizontal.png"/>
          <p:cNvPicPr preferRelativeResize="0"/>
          <p:nvPr/>
        </p:nvPicPr>
        <p:blipFill rotWithShape="1">
          <a:blip r:embed="rId4">
            <a:alphaModFix/>
          </a:blip>
          <a:srcRect/>
          <a:stretch/>
        </p:blipFill>
        <p:spPr>
          <a:xfrm>
            <a:off x="2132020" y="6353368"/>
            <a:ext cx="2286000" cy="38372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43"/>
        <p:cNvGrpSpPr/>
        <p:nvPr/>
      </p:nvGrpSpPr>
      <p:grpSpPr>
        <a:xfrm>
          <a:off x="0" y="0"/>
          <a:ext cx="0" cy="0"/>
          <a:chOff x="0" y="0"/>
          <a:chExt cx="0" cy="0"/>
        </a:xfrm>
      </p:grpSpPr>
      <p:sp>
        <p:nvSpPr>
          <p:cNvPr id="144" name="Google Shape;144;p21"/>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Arial"/>
              <a:buNone/>
              <a:defRPr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2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30200" algn="l">
              <a:spcBef>
                <a:spcPts val="320"/>
              </a:spcBef>
              <a:spcAft>
                <a:spcPts val="0"/>
              </a:spcAft>
              <a:buClr>
                <a:schemeClr val="dk1"/>
              </a:buClr>
              <a:buSzPts val="1600"/>
              <a:buChar char="•"/>
              <a:defRPr>
                <a:solidFill>
                  <a:schemeClr val="dk1"/>
                </a:solidFill>
              </a:defRPr>
            </a:lvl1pPr>
            <a:lvl2pPr marL="914400" lvl="1" indent="-330200" algn="l">
              <a:spcBef>
                <a:spcPts val="320"/>
              </a:spcBef>
              <a:spcAft>
                <a:spcPts val="0"/>
              </a:spcAft>
              <a:buClr>
                <a:schemeClr val="dk1"/>
              </a:buClr>
              <a:buSzPts val="1600"/>
              <a:buChar char="o"/>
              <a:defRPr>
                <a:solidFill>
                  <a:schemeClr val="dk1"/>
                </a:solidFill>
              </a:defRPr>
            </a:lvl2pPr>
            <a:lvl3pPr marL="1371600" lvl="2" indent="-330200" algn="l">
              <a:spcBef>
                <a:spcPts val="320"/>
              </a:spcBef>
              <a:spcAft>
                <a:spcPts val="0"/>
              </a:spcAft>
              <a:buClr>
                <a:schemeClr val="dk1"/>
              </a:buClr>
              <a:buSzPts val="1600"/>
              <a:buChar char="•"/>
              <a:defRPr>
                <a:solidFill>
                  <a:schemeClr val="dk1"/>
                </a:solidFill>
              </a:defRPr>
            </a:lvl3pPr>
            <a:lvl4pPr marL="1828800" lvl="3" indent="-330200" algn="l">
              <a:spcBef>
                <a:spcPts val="320"/>
              </a:spcBef>
              <a:spcAft>
                <a:spcPts val="0"/>
              </a:spcAft>
              <a:buClr>
                <a:schemeClr val="dk1"/>
              </a:buClr>
              <a:buSzPts val="1600"/>
              <a:buChar char="–"/>
              <a:defRPr>
                <a:solidFill>
                  <a:schemeClr val="dk1"/>
                </a:solidFill>
              </a:defRPr>
            </a:lvl4pPr>
            <a:lvl5pPr marL="2286000" lvl="4" indent="-330200" algn="l">
              <a:spcBef>
                <a:spcPts val="320"/>
              </a:spcBef>
              <a:spcAft>
                <a:spcPts val="0"/>
              </a:spcAft>
              <a:buClr>
                <a:schemeClr val="dk1"/>
              </a:buClr>
              <a:buSzPts val="1600"/>
              <a:buChar char="»"/>
              <a:defRPr>
                <a:solidFill>
                  <a:schemeClr val="dk1"/>
                </a:solidFil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46" name="Google Shape;146;p21"/>
          <p:cNvSpPr txBox="1">
            <a:spLocks noGrp="1"/>
          </p:cNvSpPr>
          <p:nvPr>
            <p:ph type="sldNum" idx="12"/>
          </p:nvPr>
        </p:nvSpPr>
        <p:spPr>
          <a:xfrm>
            <a:off x="8305800" y="6400800"/>
            <a:ext cx="51667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sz="1000" b="0" i="0">
                <a:solidFill>
                  <a:srgbClr val="FFFFFF"/>
                </a:solidFill>
                <a:latin typeface="Arial"/>
                <a:ea typeface="Arial"/>
                <a:cs typeface="Arial"/>
                <a:sym typeface="Arial"/>
              </a:defRPr>
            </a:lvl1pPr>
            <a:lvl2pPr marL="0" lvl="1" indent="0" algn="r">
              <a:spcBef>
                <a:spcPts val="0"/>
              </a:spcBef>
              <a:spcAft>
                <a:spcPts val="0"/>
              </a:spcAft>
              <a:buNone/>
              <a:defRPr sz="1000" b="0" i="0">
                <a:solidFill>
                  <a:srgbClr val="FFFFFF"/>
                </a:solidFill>
                <a:latin typeface="Arial"/>
                <a:ea typeface="Arial"/>
                <a:cs typeface="Arial"/>
                <a:sym typeface="Arial"/>
              </a:defRPr>
            </a:lvl2pPr>
            <a:lvl3pPr marL="0" lvl="2" indent="0" algn="r">
              <a:spcBef>
                <a:spcPts val="0"/>
              </a:spcBef>
              <a:spcAft>
                <a:spcPts val="0"/>
              </a:spcAft>
              <a:buNone/>
              <a:defRPr sz="1000" b="0" i="0">
                <a:solidFill>
                  <a:srgbClr val="FFFFFF"/>
                </a:solidFill>
                <a:latin typeface="Arial"/>
                <a:ea typeface="Arial"/>
                <a:cs typeface="Arial"/>
                <a:sym typeface="Arial"/>
              </a:defRPr>
            </a:lvl3pPr>
            <a:lvl4pPr marL="0" lvl="3" indent="0" algn="r">
              <a:spcBef>
                <a:spcPts val="0"/>
              </a:spcBef>
              <a:spcAft>
                <a:spcPts val="0"/>
              </a:spcAft>
              <a:buNone/>
              <a:defRPr sz="1000" b="0" i="0">
                <a:solidFill>
                  <a:srgbClr val="FFFFFF"/>
                </a:solidFill>
                <a:latin typeface="Arial"/>
                <a:ea typeface="Arial"/>
                <a:cs typeface="Arial"/>
                <a:sym typeface="Arial"/>
              </a:defRPr>
            </a:lvl4pPr>
            <a:lvl5pPr marL="0" lvl="4" indent="0" algn="r">
              <a:spcBef>
                <a:spcPts val="0"/>
              </a:spcBef>
              <a:spcAft>
                <a:spcPts val="0"/>
              </a:spcAft>
              <a:buNone/>
              <a:defRPr sz="1000" b="0" i="0">
                <a:solidFill>
                  <a:srgbClr val="FFFFFF"/>
                </a:solidFill>
                <a:latin typeface="Arial"/>
                <a:ea typeface="Arial"/>
                <a:cs typeface="Arial"/>
                <a:sym typeface="Arial"/>
              </a:defRPr>
            </a:lvl5pPr>
            <a:lvl6pPr marL="0" lvl="5" indent="0" algn="r">
              <a:spcBef>
                <a:spcPts val="0"/>
              </a:spcBef>
              <a:spcAft>
                <a:spcPts val="0"/>
              </a:spcAft>
              <a:buNone/>
              <a:defRPr sz="1000" b="0" i="0">
                <a:solidFill>
                  <a:srgbClr val="FFFFFF"/>
                </a:solidFill>
                <a:latin typeface="Arial"/>
                <a:ea typeface="Arial"/>
                <a:cs typeface="Arial"/>
                <a:sym typeface="Arial"/>
              </a:defRPr>
            </a:lvl6pPr>
            <a:lvl7pPr marL="0" lvl="6" indent="0" algn="r">
              <a:spcBef>
                <a:spcPts val="0"/>
              </a:spcBef>
              <a:spcAft>
                <a:spcPts val="0"/>
              </a:spcAft>
              <a:buNone/>
              <a:defRPr sz="1000" b="0" i="0">
                <a:solidFill>
                  <a:srgbClr val="FFFFFF"/>
                </a:solidFill>
                <a:latin typeface="Arial"/>
                <a:ea typeface="Arial"/>
                <a:cs typeface="Arial"/>
                <a:sym typeface="Arial"/>
              </a:defRPr>
            </a:lvl7pPr>
            <a:lvl8pPr marL="0" lvl="7" indent="0" algn="r">
              <a:spcBef>
                <a:spcPts val="0"/>
              </a:spcBef>
              <a:spcAft>
                <a:spcPts val="0"/>
              </a:spcAft>
              <a:buNone/>
              <a:defRPr sz="1000" b="0" i="0">
                <a:solidFill>
                  <a:srgbClr val="FFFFFF"/>
                </a:solidFill>
                <a:latin typeface="Arial"/>
                <a:ea typeface="Arial"/>
                <a:cs typeface="Arial"/>
                <a:sym typeface="Arial"/>
              </a:defRPr>
            </a:lvl8pPr>
            <a:lvl9pPr marL="0" lvl="8" indent="0" algn="r">
              <a:spcBef>
                <a:spcPts val="0"/>
              </a:spcBef>
              <a:spcAft>
                <a:spcPts val="0"/>
              </a:spcAft>
              <a:buNone/>
              <a:defRPr sz="1000" b="0" i="0">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47"/>
        <p:cNvGrpSpPr/>
        <p:nvPr/>
      </p:nvGrpSpPr>
      <p:grpSpPr>
        <a:xfrm>
          <a:off x="0" y="0"/>
          <a:ext cx="0" cy="0"/>
          <a:chOff x="0" y="0"/>
          <a:chExt cx="0" cy="0"/>
        </a:xfrm>
      </p:grpSpPr>
      <p:sp>
        <p:nvSpPr>
          <p:cNvPr id="148" name="Google Shape;148;p22"/>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9" name="Google Shape;149;p22"/>
          <p:cNvSpPr txBox="1">
            <a:spLocks noGrp="1"/>
          </p:cNvSpPr>
          <p:nvPr>
            <p:ph type="sldNum" idx="12"/>
          </p:nvPr>
        </p:nvSpPr>
        <p:spPr>
          <a:xfrm>
            <a:off x="8382000" y="6324600"/>
            <a:ext cx="516675"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1pPr>
            <a:lvl2pPr marL="0" marR="0" lvl="1"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2pPr>
            <a:lvl3pPr marL="0" marR="0" lvl="2"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3pPr>
            <a:lvl4pPr marL="0" marR="0" lvl="3"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4pPr>
            <a:lvl5pPr marL="0" marR="0" lvl="4"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5pPr>
            <a:lvl6pPr marL="0" marR="0" lvl="5"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6pPr>
            <a:lvl7pPr marL="0" marR="0" lvl="6"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7pPr>
            <a:lvl8pPr marL="0" marR="0" lvl="7"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8pPr>
            <a:lvl9pPr marL="0" marR="0" lvl="8" indent="0" algn="r">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8"/>
        <p:cNvGrpSpPr/>
        <p:nvPr/>
      </p:nvGrpSpPr>
      <p:grpSpPr>
        <a:xfrm>
          <a:off x="0" y="0"/>
          <a:ext cx="0" cy="0"/>
          <a:chOff x="0" y="0"/>
          <a:chExt cx="0" cy="0"/>
        </a:xfrm>
      </p:grpSpPr>
      <p:sp>
        <p:nvSpPr>
          <p:cNvPr id="189" name="Google Shape;189;p24"/>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50"/>
              </a:srgbClr>
            </a:outerShdw>
          </a:effectLst>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24"/>
          <p:cNvSpPr txBox="1">
            <a:spLocks noGrp="1"/>
          </p:cNvSpPr>
          <p:nvPr>
            <p:ph type="sldNum" idx="12"/>
          </p:nvPr>
        </p:nvSpPr>
        <p:spPr>
          <a:xfrm>
            <a:off x="8382000" y="6324600"/>
            <a:ext cx="516600" cy="365100"/>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1pPr>
            <a:lvl2pPr marL="0" marR="0" lvl="1"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2pPr>
            <a:lvl3pPr marL="0" marR="0" lvl="2"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3pPr>
            <a:lvl4pPr marL="0" marR="0" lvl="3"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4pPr>
            <a:lvl5pPr marL="0" marR="0" lvl="4"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5pPr>
            <a:lvl6pPr marL="0" marR="0" lvl="5"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6pPr>
            <a:lvl7pPr marL="0" marR="0" lvl="6"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7pPr>
            <a:lvl8pPr marL="0" marR="0" lvl="7"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8pPr>
            <a:lvl9pPr marL="0" marR="0" lvl="8"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8305801" y="6400802"/>
            <a:ext cx="516675" cy="365125"/>
          </a:xfrm>
          <a:prstGeom prst="rect">
            <a:avLst/>
          </a:prstGeom>
        </p:spPr>
        <p:txBody>
          <a:bodyPr/>
          <a:lstStyle>
            <a:lvl1pPr>
              <a:defRPr b="0" i="0">
                <a:latin typeface="Arial" panose="020B0604020202020204" pitchFamily="34" charset="0"/>
                <a:cs typeface="Arial" panose="020B0604020202020204" pitchFamily="34" charset="0"/>
              </a:defRPr>
            </a:lvl1pPr>
          </a:lstStyle>
          <a:p>
            <a:fld id="{D260E43B-7F43-FA45-AAB7-E054FD6CC4E3}"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940379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4" name="Slide Number Placeholder 5">
            <a:extLst>
              <a:ext uri="{FF2B5EF4-FFF2-40B4-BE49-F238E27FC236}">
                <a16:creationId xmlns:a16="http://schemas.microsoft.com/office/drawing/2014/main" id="{197813E7-07E4-894D-A99F-D4B7A4263894}"/>
              </a:ext>
            </a:extLst>
          </p:cNvPr>
          <p:cNvSpPr>
            <a:spLocks noGrp="1"/>
          </p:cNvSpPr>
          <p:nvPr>
            <p:ph type="sldNum" sz="quarter" idx="4"/>
          </p:nvPr>
        </p:nvSpPr>
        <p:spPr>
          <a:xfrm>
            <a:off x="8382001" y="6324602"/>
            <a:ext cx="516675" cy="365125"/>
          </a:xfrm>
          <a:prstGeom prst="rect">
            <a:avLst/>
          </a:prstGeom>
        </p:spPr>
        <p:txBody>
          <a:bodyPr vert="horz" lIns="91440" tIns="45720" rIns="91440" bIns="45720" rtlCol="0" anchor="ctr"/>
          <a:lstStyle>
            <a:lvl1pPr algn="r">
              <a:defRPr sz="750" b="0" i="0">
                <a:solidFill>
                  <a:schemeClr val="bg1"/>
                </a:solidFill>
                <a:latin typeface="Arial" panose="020B0604020202020204" pitchFamily="34" charset="0"/>
                <a:cs typeface="Arial" panose="020B0604020202020204" pitchFamily="34" charset="0"/>
              </a:defRPr>
            </a:lvl1pPr>
          </a:lstStyle>
          <a:p>
            <a:fld id="{D260E43B-7F43-FA45-AAB7-E054FD6CC4E3}"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711058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DOE template">
    <p:spTree>
      <p:nvGrpSpPr>
        <p:cNvPr id="1" name=""/>
        <p:cNvGrpSpPr/>
        <p:nvPr/>
      </p:nvGrpSpPr>
      <p:grpSpPr>
        <a:xfrm>
          <a:off x="0" y="0"/>
          <a:ext cx="0" cy="0"/>
          <a:chOff x="0" y="0"/>
          <a:chExt cx="0" cy="0"/>
        </a:xfrm>
      </p:grpSpPr>
      <p:sp>
        <p:nvSpPr>
          <p:cNvPr id="16" name="Title 1"/>
          <p:cNvSpPr>
            <a:spLocks noGrp="1"/>
          </p:cNvSpPr>
          <p:nvPr>
            <p:ph type="title"/>
          </p:nvPr>
        </p:nvSpPr>
        <p:spPr>
          <a:xfrm>
            <a:off x="0" y="0"/>
            <a:ext cx="9144000" cy="855765"/>
          </a:xfrm>
          <a:prstGeom prst="rect">
            <a:avLst/>
          </a:prstGeom>
        </p:spPr>
        <p:txBody>
          <a:bodyPr anchor="ctr">
            <a:normAutofit/>
          </a:bodyPr>
          <a:lstStyle>
            <a:lvl1pPr>
              <a:defRPr sz="2100">
                <a:solidFill>
                  <a:srgbClr val="FFFFFF"/>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4" name="Slide Number Placeholder 5">
            <a:extLst>
              <a:ext uri="{FF2B5EF4-FFF2-40B4-BE49-F238E27FC236}">
                <a16:creationId xmlns:a16="http://schemas.microsoft.com/office/drawing/2014/main" id="{FD0C11F7-91F7-EF4B-BDE6-9C994AE4408B}"/>
              </a:ext>
            </a:extLst>
          </p:cNvPr>
          <p:cNvSpPr>
            <a:spLocks noGrp="1"/>
          </p:cNvSpPr>
          <p:nvPr>
            <p:ph type="sldNum" sz="quarter" idx="4"/>
          </p:nvPr>
        </p:nvSpPr>
        <p:spPr>
          <a:xfrm>
            <a:off x="8351944" y="6324602"/>
            <a:ext cx="516675" cy="347833"/>
          </a:xfrm>
          <a:prstGeom prst="rect">
            <a:avLst/>
          </a:prstGeom>
        </p:spPr>
        <p:txBody>
          <a:bodyPr vert="horz" lIns="91440" tIns="45720" rIns="91440" bIns="45720" rtlCol="0" anchor="ctr"/>
          <a:lstStyle>
            <a:lvl1pPr algn="r">
              <a:defRPr sz="750" b="0" i="0">
                <a:solidFill>
                  <a:schemeClr val="bg1"/>
                </a:solidFill>
                <a:latin typeface="Arial" panose="020B0604020202020204" pitchFamily="34" charset="0"/>
                <a:cs typeface="Arial" panose="020B0604020202020204" pitchFamily="34" charset="0"/>
              </a:defRPr>
            </a:lvl1pPr>
          </a:lstStyle>
          <a:p>
            <a:fld id="{D260E43B-7F43-FA45-AAB7-E054FD6CC4E3}" type="slidenum">
              <a:rPr lang="en-US" smtClean="0"/>
              <a:pPr/>
              <a:t>‹#›</a:t>
            </a:fld>
            <a:endParaRPr lang="en-US"/>
          </a:p>
        </p:txBody>
      </p:sp>
    </p:spTree>
    <p:extLst>
      <p:ext uri="{BB962C8B-B14F-4D97-AF65-F5344CB8AC3E}">
        <p14:creationId xmlns:p14="http://schemas.microsoft.com/office/powerpoint/2010/main" val="3898093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3.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9"/>
        <p:cNvGrpSpPr/>
        <p:nvPr/>
      </p:nvGrpSpPr>
      <p:grpSpPr>
        <a:xfrm>
          <a:off x="0" y="0"/>
          <a:ext cx="0" cy="0"/>
          <a:chOff x="0" y="0"/>
          <a:chExt cx="0" cy="0"/>
        </a:xfrm>
      </p:grpSpPr>
      <p:sp>
        <p:nvSpPr>
          <p:cNvPr id="50" name="Google Shape;50;p17"/>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lvl1pPr marR="0" lvl="0" algn="ctr" rtl="0">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1" name="Google Shape;51;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330200" algn="l" rtl="0">
              <a:spcBef>
                <a:spcPts val="320"/>
              </a:spcBef>
              <a:spcAft>
                <a:spcPts val="0"/>
              </a:spcAft>
              <a:buClr>
                <a:schemeClr val="dk2"/>
              </a:buClr>
              <a:buSzPts val="1600"/>
              <a:buFont typeface="Arial"/>
              <a:buChar char="•"/>
              <a:defRPr sz="1600" b="0" i="0" u="none" strike="noStrike" cap="none">
                <a:solidFill>
                  <a:schemeClr val="dk2"/>
                </a:solidFill>
                <a:latin typeface="Libre Franklin Medium"/>
                <a:ea typeface="Libre Franklin Medium"/>
                <a:cs typeface="Libre Franklin Medium"/>
                <a:sym typeface="Libre Franklin Medium"/>
              </a:defRPr>
            </a:lvl1pPr>
            <a:lvl2pPr marL="914400" marR="0" lvl="1" indent="-330200" algn="l" rtl="0">
              <a:spcBef>
                <a:spcPts val="320"/>
              </a:spcBef>
              <a:spcAft>
                <a:spcPts val="0"/>
              </a:spcAft>
              <a:buClr>
                <a:srgbClr val="1F497D"/>
              </a:buClr>
              <a:buSzPts val="1600"/>
              <a:buFont typeface="Courier New"/>
              <a:buChar char="o"/>
              <a:defRPr sz="1600" b="0" i="0" u="none" strike="noStrike" cap="none">
                <a:solidFill>
                  <a:srgbClr val="1F497D"/>
                </a:solidFill>
                <a:latin typeface="Libre Franklin Medium"/>
                <a:ea typeface="Libre Franklin Medium"/>
                <a:cs typeface="Libre Franklin Medium"/>
                <a:sym typeface="Libre Franklin Medium"/>
              </a:defRPr>
            </a:lvl2pPr>
            <a:lvl3pPr marL="1371600" marR="0" lvl="2" indent="-330200" algn="l" rtl="0">
              <a:spcBef>
                <a:spcPts val="320"/>
              </a:spcBef>
              <a:spcAft>
                <a:spcPts val="0"/>
              </a:spcAft>
              <a:buClr>
                <a:srgbClr val="1F497D"/>
              </a:buClr>
              <a:buSzPts val="1600"/>
              <a:buFont typeface="Arial"/>
              <a:buChar char="•"/>
              <a:defRPr sz="1600" b="0" i="0" u="none" strike="noStrike" cap="none">
                <a:solidFill>
                  <a:srgbClr val="1F497D"/>
                </a:solidFill>
                <a:latin typeface="Libre Franklin Medium"/>
                <a:ea typeface="Libre Franklin Medium"/>
                <a:cs typeface="Libre Franklin Medium"/>
                <a:sym typeface="Libre Franklin Medium"/>
              </a:defRPr>
            </a:lvl3pPr>
            <a:lvl4pPr marL="1828800" marR="0" lvl="3" indent="-330200" algn="l" rtl="0">
              <a:spcBef>
                <a:spcPts val="320"/>
              </a:spcBef>
              <a:spcAft>
                <a:spcPts val="0"/>
              </a:spcAft>
              <a:buClr>
                <a:srgbClr val="1F497D"/>
              </a:buClr>
              <a:buSzPts val="1600"/>
              <a:buFont typeface="Arial"/>
              <a:buChar char="–"/>
              <a:defRPr sz="1600" b="0" i="0" u="none" strike="noStrike" cap="none">
                <a:solidFill>
                  <a:srgbClr val="1F497D"/>
                </a:solidFill>
                <a:latin typeface="Libre Franklin Medium"/>
                <a:ea typeface="Libre Franklin Medium"/>
                <a:cs typeface="Libre Franklin Medium"/>
                <a:sym typeface="Libre Franklin Medium"/>
              </a:defRPr>
            </a:lvl4pPr>
            <a:lvl5pPr marL="2286000" marR="0" lvl="4" indent="-330200" algn="l" rtl="0">
              <a:spcBef>
                <a:spcPts val="320"/>
              </a:spcBef>
              <a:spcAft>
                <a:spcPts val="0"/>
              </a:spcAft>
              <a:buClr>
                <a:srgbClr val="1F497D"/>
              </a:buClr>
              <a:buSzPts val="1600"/>
              <a:buFont typeface="Arial"/>
              <a:buChar char="»"/>
              <a:defRPr sz="1600" b="0" i="0" u="none" strike="noStrike" cap="none">
                <a:solidFill>
                  <a:srgbClr val="1F497D"/>
                </a:solidFill>
                <a:latin typeface="Libre Franklin Medium"/>
                <a:ea typeface="Libre Franklin Medium"/>
                <a:cs typeface="Libre Franklin Medium"/>
                <a:sym typeface="Libre Franklin Medium"/>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9pPr>
          </a:lstStyle>
          <a:p>
            <a:endParaRPr/>
          </a:p>
        </p:txBody>
      </p:sp>
      <p:grpSp>
        <p:nvGrpSpPr>
          <p:cNvPr id="52" name="Google Shape;52;p17"/>
          <p:cNvGrpSpPr/>
          <p:nvPr/>
        </p:nvGrpSpPr>
        <p:grpSpPr>
          <a:xfrm>
            <a:off x="-158720" y="-142629"/>
            <a:ext cx="9447495" cy="7137992"/>
            <a:chOff x="-158720" y="-142629"/>
            <a:chExt cx="9447495" cy="7137992"/>
          </a:xfrm>
        </p:grpSpPr>
        <p:grpSp>
          <p:nvGrpSpPr>
            <p:cNvPr id="53" name="Google Shape;53;p17"/>
            <p:cNvGrpSpPr/>
            <p:nvPr/>
          </p:nvGrpSpPr>
          <p:grpSpPr>
            <a:xfrm>
              <a:off x="467806" y="6873248"/>
              <a:ext cx="8217866" cy="122115"/>
              <a:chOff x="467806" y="6873248"/>
              <a:chExt cx="8217866" cy="122115"/>
            </a:xfrm>
          </p:grpSpPr>
          <p:cxnSp>
            <p:nvCxnSpPr>
              <p:cNvPr id="54" name="Google Shape;54;p17"/>
              <p:cNvCxnSpPr/>
              <p:nvPr/>
            </p:nvCxnSpPr>
            <p:spPr>
              <a:xfrm>
                <a:off x="467806"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55" name="Google Shape;55;p17"/>
              <p:cNvCxnSpPr/>
              <p:nvPr/>
            </p:nvCxnSpPr>
            <p:spPr>
              <a:xfrm>
                <a:off x="8685672" y="6873248"/>
                <a:ext cx="0" cy="122115"/>
              </a:xfrm>
              <a:prstGeom prst="straightConnector1">
                <a:avLst/>
              </a:prstGeom>
              <a:noFill/>
              <a:ln w="9525" cap="flat" cmpd="sng">
                <a:solidFill>
                  <a:schemeClr val="dk1"/>
                </a:solidFill>
                <a:prstDash val="dot"/>
                <a:round/>
                <a:headEnd type="none" w="sm" len="sm"/>
                <a:tailEnd type="none" w="sm" len="sm"/>
              </a:ln>
            </p:spPr>
          </p:cxnSp>
          <p:grpSp>
            <p:nvGrpSpPr>
              <p:cNvPr id="56" name="Google Shape;56;p17"/>
              <p:cNvGrpSpPr/>
              <p:nvPr/>
            </p:nvGrpSpPr>
            <p:grpSpPr>
              <a:xfrm>
                <a:off x="5715000" y="6873248"/>
                <a:ext cx="457200" cy="122115"/>
                <a:chOff x="5715000" y="6873248"/>
                <a:chExt cx="457200" cy="122115"/>
              </a:xfrm>
            </p:grpSpPr>
            <p:cxnSp>
              <p:nvCxnSpPr>
                <p:cNvPr id="57" name="Google Shape;57;p17"/>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58" name="Google Shape;58;p17"/>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nvGrpSpPr>
              <p:cNvPr id="59" name="Google Shape;59;p17"/>
              <p:cNvGrpSpPr/>
              <p:nvPr/>
            </p:nvGrpSpPr>
            <p:grpSpPr>
              <a:xfrm>
                <a:off x="2971800" y="6873248"/>
                <a:ext cx="457200" cy="122115"/>
                <a:chOff x="5715000" y="6873248"/>
                <a:chExt cx="457200" cy="122115"/>
              </a:xfrm>
            </p:grpSpPr>
            <p:cxnSp>
              <p:nvCxnSpPr>
                <p:cNvPr id="60" name="Google Shape;60;p17"/>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61" name="Google Shape;61;p17"/>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grpSp>
          <p:nvGrpSpPr>
            <p:cNvPr id="62" name="Google Shape;62;p17"/>
            <p:cNvGrpSpPr/>
            <p:nvPr/>
          </p:nvGrpSpPr>
          <p:grpSpPr>
            <a:xfrm>
              <a:off x="467806" y="-142629"/>
              <a:ext cx="8217866" cy="122115"/>
              <a:chOff x="467806" y="6873248"/>
              <a:chExt cx="8217866" cy="122115"/>
            </a:xfrm>
          </p:grpSpPr>
          <p:cxnSp>
            <p:nvCxnSpPr>
              <p:cNvPr id="63" name="Google Shape;63;p17"/>
              <p:cNvCxnSpPr/>
              <p:nvPr/>
            </p:nvCxnSpPr>
            <p:spPr>
              <a:xfrm>
                <a:off x="467806"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64" name="Google Shape;64;p17"/>
              <p:cNvCxnSpPr/>
              <p:nvPr/>
            </p:nvCxnSpPr>
            <p:spPr>
              <a:xfrm>
                <a:off x="8685672" y="6873248"/>
                <a:ext cx="0" cy="122115"/>
              </a:xfrm>
              <a:prstGeom prst="straightConnector1">
                <a:avLst/>
              </a:prstGeom>
              <a:noFill/>
              <a:ln w="9525" cap="flat" cmpd="sng">
                <a:solidFill>
                  <a:schemeClr val="dk1"/>
                </a:solidFill>
                <a:prstDash val="dot"/>
                <a:round/>
                <a:headEnd type="none" w="sm" len="sm"/>
                <a:tailEnd type="none" w="sm" len="sm"/>
              </a:ln>
            </p:spPr>
          </p:cxnSp>
          <p:grpSp>
            <p:nvGrpSpPr>
              <p:cNvPr id="65" name="Google Shape;65;p17"/>
              <p:cNvGrpSpPr/>
              <p:nvPr/>
            </p:nvGrpSpPr>
            <p:grpSpPr>
              <a:xfrm>
                <a:off x="5715000" y="6873248"/>
                <a:ext cx="457200" cy="122115"/>
                <a:chOff x="5715000" y="6873248"/>
                <a:chExt cx="457200" cy="122115"/>
              </a:xfrm>
            </p:grpSpPr>
            <p:cxnSp>
              <p:nvCxnSpPr>
                <p:cNvPr id="66" name="Google Shape;66;p17"/>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67" name="Google Shape;67;p17"/>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nvGrpSpPr>
              <p:cNvPr id="68" name="Google Shape;68;p17"/>
              <p:cNvGrpSpPr/>
              <p:nvPr/>
            </p:nvGrpSpPr>
            <p:grpSpPr>
              <a:xfrm>
                <a:off x="2971800" y="6873248"/>
                <a:ext cx="457200" cy="122115"/>
                <a:chOff x="5715000" y="6873248"/>
                <a:chExt cx="457200" cy="122115"/>
              </a:xfrm>
            </p:grpSpPr>
            <p:cxnSp>
              <p:nvCxnSpPr>
                <p:cNvPr id="69" name="Google Shape;69;p17"/>
                <p:cNvCxnSpPr/>
                <p:nvPr/>
              </p:nvCxnSpPr>
              <p:spPr>
                <a:xfrm>
                  <a:off x="6172200" y="6873248"/>
                  <a:ext cx="0" cy="122115"/>
                </a:xfrm>
                <a:prstGeom prst="straightConnector1">
                  <a:avLst/>
                </a:prstGeom>
                <a:noFill/>
                <a:ln w="9525" cap="flat" cmpd="sng">
                  <a:solidFill>
                    <a:schemeClr val="dk1"/>
                  </a:solidFill>
                  <a:prstDash val="dot"/>
                  <a:round/>
                  <a:headEnd type="none" w="sm" len="sm"/>
                  <a:tailEnd type="none" w="sm" len="sm"/>
                </a:ln>
              </p:spPr>
            </p:cxnSp>
            <p:cxnSp>
              <p:nvCxnSpPr>
                <p:cNvPr id="70" name="Google Shape;70;p17"/>
                <p:cNvCxnSpPr/>
                <p:nvPr/>
              </p:nvCxnSpPr>
              <p:spPr>
                <a:xfrm>
                  <a:off x="5715000" y="6873248"/>
                  <a:ext cx="0" cy="122115"/>
                </a:xfrm>
                <a:prstGeom prst="straightConnector1">
                  <a:avLst/>
                </a:prstGeom>
                <a:noFill/>
                <a:ln w="9525" cap="flat" cmpd="sng">
                  <a:solidFill>
                    <a:schemeClr val="dk1"/>
                  </a:solidFill>
                  <a:prstDash val="dot"/>
                  <a:round/>
                  <a:headEnd type="none" w="sm" len="sm"/>
                  <a:tailEnd type="none" w="sm" len="sm"/>
                </a:ln>
              </p:spPr>
            </p:cxnSp>
          </p:grpSp>
        </p:grpSp>
        <p:grpSp>
          <p:nvGrpSpPr>
            <p:cNvPr id="71" name="Google Shape;71;p17"/>
            <p:cNvGrpSpPr/>
            <p:nvPr/>
          </p:nvGrpSpPr>
          <p:grpSpPr>
            <a:xfrm>
              <a:off x="-158720" y="1143065"/>
              <a:ext cx="122116" cy="5029134"/>
              <a:chOff x="-158720" y="1143066"/>
              <a:chExt cx="122116" cy="5029134"/>
            </a:xfrm>
          </p:grpSpPr>
          <p:cxnSp>
            <p:nvCxnSpPr>
              <p:cNvPr id="72" name="Google Shape;72;p17"/>
              <p:cNvCxnSpPr/>
              <p:nvPr/>
            </p:nvCxnSpPr>
            <p:spPr>
              <a:xfrm>
                <a:off x="-97662" y="1082008"/>
                <a:ext cx="0" cy="122115"/>
              </a:xfrm>
              <a:prstGeom prst="straightConnector1">
                <a:avLst/>
              </a:prstGeom>
              <a:noFill/>
              <a:ln w="9525" cap="flat" cmpd="sng">
                <a:solidFill>
                  <a:schemeClr val="dk1"/>
                </a:solidFill>
                <a:prstDash val="dot"/>
                <a:round/>
                <a:headEnd type="none" w="sm" len="sm"/>
                <a:tailEnd type="none" w="sm" len="sm"/>
              </a:ln>
            </p:spPr>
          </p:cxnSp>
          <p:cxnSp>
            <p:nvCxnSpPr>
              <p:cNvPr id="73" name="Google Shape;73;p17"/>
              <p:cNvCxnSpPr/>
              <p:nvPr/>
            </p:nvCxnSpPr>
            <p:spPr>
              <a:xfrm>
                <a:off x="-97662" y="1539143"/>
                <a:ext cx="0" cy="122115"/>
              </a:xfrm>
              <a:prstGeom prst="straightConnector1">
                <a:avLst/>
              </a:prstGeom>
              <a:noFill/>
              <a:ln w="9525" cap="flat" cmpd="sng">
                <a:solidFill>
                  <a:schemeClr val="dk1"/>
                </a:solidFill>
                <a:prstDash val="dot"/>
                <a:round/>
                <a:headEnd type="none" w="sm" len="sm"/>
                <a:tailEnd type="none" w="sm" len="sm"/>
              </a:ln>
            </p:spPr>
          </p:cxnSp>
          <p:cxnSp>
            <p:nvCxnSpPr>
              <p:cNvPr id="74" name="Google Shape;74;p17"/>
              <p:cNvCxnSpPr/>
              <p:nvPr/>
            </p:nvCxnSpPr>
            <p:spPr>
              <a:xfrm>
                <a:off x="-97662" y="6111142"/>
                <a:ext cx="0" cy="122115"/>
              </a:xfrm>
              <a:prstGeom prst="straightConnector1">
                <a:avLst/>
              </a:prstGeom>
              <a:noFill/>
              <a:ln w="9525" cap="flat" cmpd="sng">
                <a:solidFill>
                  <a:schemeClr val="dk1"/>
                </a:solidFill>
                <a:prstDash val="dot"/>
                <a:round/>
                <a:headEnd type="none" w="sm" len="sm"/>
                <a:tailEnd type="none" w="sm" len="sm"/>
              </a:ln>
            </p:spPr>
          </p:cxnSp>
          <p:cxnSp>
            <p:nvCxnSpPr>
              <p:cNvPr id="75" name="Google Shape;75;p17"/>
              <p:cNvCxnSpPr/>
              <p:nvPr/>
            </p:nvCxnSpPr>
            <p:spPr>
              <a:xfrm rot="10800000">
                <a:off x="-158720" y="4075647"/>
                <a:ext cx="122113" cy="0"/>
              </a:xfrm>
              <a:prstGeom prst="straightConnector1">
                <a:avLst/>
              </a:prstGeom>
              <a:noFill/>
              <a:ln w="9525" cap="flat" cmpd="sng">
                <a:solidFill>
                  <a:schemeClr val="dk1"/>
                </a:solidFill>
                <a:prstDash val="dot"/>
                <a:round/>
                <a:headEnd type="none" w="sm" len="sm"/>
                <a:tailEnd type="none" w="sm" len="sm"/>
              </a:ln>
            </p:spPr>
          </p:cxnSp>
          <p:cxnSp>
            <p:nvCxnSpPr>
              <p:cNvPr id="76" name="Google Shape;76;p17"/>
              <p:cNvCxnSpPr/>
              <p:nvPr/>
            </p:nvCxnSpPr>
            <p:spPr>
              <a:xfrm rot="10800000">
                <a:off x="-158720" y="3679446"/>
                <a:ext cx="122113" cy="0"/>
              </a:xfrm>
              <a:prstGeom prst="straightConnector1">
                <a:avLst/>
              </a:prstGeom>
              <a:noFill/>
              <a:ln w="9525" cap="flat" cmpd="sng">
                <a:solidFill>
                  <a:schemeClr val="dk1"/>
                </a:solidFill>
                <a:prstDash val="dot"/>
                <a:round/>
                <a:headEnd type="none" w="sm" len="sm"/>
                <a:tailEnd type="none" w="sm" len="sm"/>
              </a:ln>
            </p:spPr>
          </p:cxnSp>
          <p:cxnSp>
            <p:nvCxnSpPr>
              <p:cNvPr id="77" name="Google Shape;77;p17"/>
              <p:cNvCxnSpPr/>
              <p:nvPr/>
            </p:nvCxnSpPr>
            <p:spPr>
              <a:xfrm rot="10800000">
                <a:off x="-158720" y="5773880"/>
                <a:ext cx="122113" cy="0"/>
              </a:xfrm>
              <a:prstGeom prst="straightConnector1">
                <a:avLst/>
              </a:prstGeom>
              <a:noFill/>
              <a:ln w="9525" cap="flat" cmpd="sng">
                <a:solidFill>
                  <a:schemeClr val="dk1"/>
                </a:solidFill>
                <a:prstDash val="dot"/>
                <a:round/>
                <a:headEnd type="none" w="sm" len="sm"/>
                <a:tailEnd type="none" w="sm" len="sm"/>
              </a:ln>
            </p:spPr>
          </p:cxnSp>
        </p:grpSp>
        <p:grpSp>
          <p:nvGrpSpPr>
            <p:cNvPr id="78" name="Google Shape;78;p17"/>
            <p:cNvGrpSpPr/>
            <p:nvPr/>
          </p:nvGrpSpPr>
          <p:grpSpPr>
            <a:xfrm>
              <a:off x="9166659" y="1143065"/>
              <a:ext cx="122115" cy="5029134"/>
              <a:chOff x="-158720" y="1143066"/>
              <a:chExt cx="122116" cy="5029134"/>
            </a:xfrm>
          </p:grpSpPr>
          <p:cxnSp>
            <p:nvCxnSpPr>
              <p:cNvPr id="79" name="Google Shape;79;p17"/>
              <p:cNvCxnSpPr/>
              <p:nvPr/>
            </p:nvCxnSpPr>
            <p:spPr>
              <a:xfrm>
                <a:off x="-97662" y="1082008"/>
                <a:ext cx="0" cy="122115"/>
              </a:xfrm>
              <a:prstGeom prst="straightConnector1">
                <a:avLst/>
              </a:prstGeom>
              <a:noFill/>
              <a:ln w="9525" cap="flat" cmpd="sng">
                <a:solidFill>
                  <a:schemeClr val="dk1"/>
                </a:solidFill>
                <a:prstDash val="dot"/>
                <a:round/>
                <a:headEnd type="none" w="sm" len="sm"/>
                <a:tailEnd type="none" w="sm" len="sm"/>
              </a:ln>
            </p:spPr>
          </p:cxnSp>
          <p:cxnSp>
            <p:nvCxnSpPr>
              <p:cNvPr id="80" name="Google Shape;80;p17"/>
              <p:cNvCxnSpPr/>
              <p:nvPr/>
            </p:nvCxnSpPr>
            <p:spPr>
              <a:xfrm>
                <a:off x="-97662" y="1539143"/>
                <a:ext cx="0" cy="122115"/>
              </a:xfrm>
              <a:prstGeom prst="straightConnector1">
                <a:avLst/>
              </a:prstGeom>
              <a:noFill/>
              <a:ln w="9525" cap="flat" cmpd="sng">
                <a:solidFill>
                  <a:schemeClr val="dk1"/>
                </a:solidFill>
                <a:prstDash val="dot"/>
                <a:round/>
                <a:headEnd type="none" w="sm" len="sm"/>
                <a:tailEnd type="none" w="sm" len="sm"/>
              </a:ln>
            </p:spPr>
          </p:cxnSp>
          <p:cxnSp>
            <p:nvCxnSpPr>
              <p:cNvPr id="81" name="Google Shape;81;p17"/>
              <p:cNvCxnSpPr/>
              <p:nvPr/>
            </p:nvCxnSpPr>
            <p:spPr>
              <a:xfrm>
                <a:off x="-97662" y="6111142"/>
                <a:ext cx="0" cy="122115"/>
              </a:xfrm>
              <a:prstGeom prst="straightConnector1">
                <a:avLst/>
              </a:prstGeom>
              <a:noFill/>
              <a:ln w="9525" cap="flat" cmpd="sng">
                <a:solidFill>
                  <a:schemeClr val="dk1"/>
                </a:solidFill>
                <a:prstDash val="dot"/>
                <a:round/>
                <a:headEnd type="none" w="sm" len="sm"/>
                <a:tailEnd type="none" w="sm" len="sm"/>
              </a:ln>
            </p:spPr>
          </p:cxnSp>
          <p:cxnSp>
            <p:nvCxnSpPr>
              <p:cNvPr id="82" name="Google Shape;82;p17"/>
              <p:cNvCxnSpPr/>
              <p:nvPr/>
            </p:nvCxnSpPr>
            <p:spPr>
              <a:xfrm rot="10800000">
                <a:off x="-158720" y="4075647"/>
                <a:ext cx="122113" cy="0"/>
              </a:xfrm>
              <a:prstGeom prst="straightConnector1">
                <a:avLst/>
              </a:prstGeom>
              <a:noFill/>
              <a:ln w="9525" cap="flat" cmpd="sng">
                <a:solidFill>
                  <a:schemeClr val="dk1"/>
                </a:solidFill>
                <a:prstDash val="dot"/>
                <a:round/>
                <a:headEnd type="none" w="sm" len="sm"/>
                <a:tailEnd type="none" w="sm" len="sm"/>
              </a:ln>
            </p:spPr>
          </p:cxnSp>
          <p:cxnSp>
            <p:nvCxnSpPr>
              <p:cNvPr id="83" name="Google Shape;83;p17"/>
              <p:cNvCxnSpPr/>
              <p:nvPr/>
            </p:nvCxnSpPr>
            <p:spPr>
              <a:xfrm rot="10800000">
                <a:off x="-158720" y="3679446"/>
                <a:ext cx="122113" cy="0"/>
              </a:xfrm>
              <a:prstGeom prst="straightConnector1">
                <a:avLst/>
              </a:prstGeom>
              <a:noFill/>
              <a:ln w="9525" cap="flat" cmpd="sng">
                <a:solidFill>
                  <a:schemeClr val="dk1"/>
                </a:solidFill>
                <a:prstDash val="dot"/>
                <a:round/>
                <a:headEnd type="none" w="sm" len="sm"/>
                <a:tailEnd type="none" w="sm" len="sm"/>
              </a:ln>
            </p:spPr>
          </p:cxnSp>
          <p:cxnSp>
            <p:nvCxnSpPr>
              <p:cNvPr id="84" name="Google Shape;84;p17"/>
              <p:cNvCxnSpPr/>
              <p:nvPr/>
            </p:nvCxnSpPr>
            <p:spPr>
              <a:xfrm rot="10800000">
                <a:off x="-158720" y="5773880"/>
                <a:ext cx="122113" cy="0"/>
              </a:xfrm>
              <a:prstGeom prst="straightConnector1">
                <a:avLst/>
              </a:prstGeom>
              <a:noFill/>
              <a:ln w="9525" cap="flat" cmpd="sng">
                <a:solidFill>
                  <a:schemeClr val="dk1"/>
                </a:solidFill>
                <a:prstDash val="dot"/>
                <a:round/>
                <a:headEnd type="none" w="sm" len="sm"/>
                <a:tailEnd type="none" w="sm" len="sm"/>
              </a:ln>
            </p:spPr>
          </p:cxnSp>
        </p:grpSp>
      </p:grpSp>
      <p:sp>
        <p:nvSpPr>
          <p:cNvPr id="85" name="Google Shape;85;p17"/>
          <p:cNvSpPr/>
          <p:nvPr/>
        </p:nvSpPr>
        <p:spPr>
          <a:xfrm>
            <a:off x="0" y="6239580"/>
            <a:ext cx="9144000" cy="618420"/>
          </a:xfrm>
          <a:prstGeom prst="rect">
            <a:avLst/>
          </a:prstGeom>
          <a:solidFill>
            <a:schemeClr val="dk2"/>
          </a:solidFill>
          <a:ln>
            <a:noFill/>
          </a:ln>
        </p:spPr>
        <p:txBody>
          <a:bodyPr spcFirstLastPara="1" wrap="square" lIns="91400" tIns="45700" rIns="91400" bIns="45700" anchor="ctr" anchorCtr="0">
            <a:noAutofit/>
          </a:bodyPr>
          <a:lstStyle/>
          <a:p>
            <a:pPr marL="0" marR="0" lvl="0" indent="0" algn="ctr" rtl="0">
              <a:spcBef>
                <a:spcPts val="0"/>
              </a:spcBef>
              <a:spcAft>
                <a:spcPts val="0"/>
              </a:spcAft>
              <a:buClr>
                <a:schemeClr val="lt1"/>
              </a:buClr>
              <a:buSzPts val="1800"/>
              <a:buFont typeface="Times New Roman"/>
              <a:buNone/>
            </a:pPr>
            <a:endParaRPr sz="1800">
              <a:solidFill>
                <a:srgbClr val="FFFFFF"/>
              </a:solidFill>
              <a:latin typeface="Arial"/>
              <a:ea typeface="Arial"/>
              <a:cs typeface="Arial"/>
              <a:sym typeface="Arial"/>
            </a:endParaRPr>
          </a:p>
          <a:p>
            <a:pPr marL="0" marR="0" lvl="0" indent="0" algn="ctr" rtl="0">
              <a:spcBef>
                <a:spcPts val="0"/>
              </a:spcBef>
              <a:spcAft>
                <a:spcPts val="0"/>
              </a:spcAft>
              <a:buClr>
                <a:schemeClr val="lt1"/>
              </a:buClr>
              <a:buSzPts val="1800"/>
              <a:buFont typeface="Times New Roman"/>
              <a:buNone/>
            </a:pPr>
            <a:endParaRPr sz="1800">
              <a:solidFill>
                <a:srgbClr val="FFFFFF"/>
              </a:solidFill>
              <a:latin typeface="Arial"/>
              <a:ea typeface="Arial"/>
              <a:cs typeface="Arial"/>
              <a:sym typeface="Arial"/>
            </a:endParaRPr>
          </a:p>
        </p:txBody>
      </p:sp>
      <p:sp>
        <p:nvSpPr>
          <p:cNvPr id="86" name="Google Shape;86;p17"/>
          <p:cNvSpPr txBox="1">
            <a:spLocks noGrp="1"/>
          </p:cNvSpPr>
          <p:nvPr>
            <p:ph type="sldNum" idx="12"/>
          </p:nvPr>
        </p:nvSpPr>
        <p:spPr>
          <a:xfrm>
            <a:off x="8264014" y="6350153"/>
            <a:ext cx="51667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1pPr>
            <a:lvl2pPr marL="0" marR="0" lvl="1"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2pPr>
            <a:lvl3pPr marL="0" marR="0" lvl="2"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3pPr>
            <a:lvl4pPr marL="0" marR="0" lvl="3"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4pPr>
            <a:lvl5pPr marL="0" marR="0" lvl="4"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5pPr>
            <a:lvl6pPr marL="0" marR="0" lvl="5"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6pPr>
            <a:lvl7pPr marL="0" marR="0" lvl="6"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7pPr>
            <a:lvl8pPr marL="0" marR="0" lvl="7"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8pPr>
            <a:lvl9pPr marL="0" marR="0" lvl="8" indent="0" algn="r" rtl="0">
              <a:spcBef>
                <a:spcPts val="0"/>
              </a:spcBef>
              <a:spcAft>
                <a:spcPts val="0"/>
              </a:spcAft>
              <a:buClr>
                <a:srgbClr val="FFFFFF"/>
              </a:buClr>
              <a:buSzPts val="1000"/>
              <a:buFont typeface="Times New Roman"/>
              <a:buNone/>
              <a:defRPr sz="1000" b="0" i="0">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7" name="Google Shape;87;p17" descr="ATAP_footer_orange_reversed_.png"/>
          <p:cNvPicPr preferRelativeResize="0"/>
          <p:nvPr/>
        </p:nvPicPr>
        <p:blipFill rotWithShape="1">
          <a:blip r:embed="rId7">
            <a:alphaModFix/>
          </a:blip>
          <a:srcRect/>
          <a:stretch/>
        </p:blipFill>
        <p:spPr>
          <a:xfrm>
            <a:off x="5001929" y="6311321"/>
            <a:ext cx="2898775" cy="433387"/>
          </a:xfrm>
          <a:prstGeom prst="rect">
            <a:avLst/>
          </a:prstGeom>
          <a:noFill/>
          <a:ln>
            <a:noFill/>
          </a:ln>
        </p:spPr>
      </p:pic>
      <p:pic>
        <p:nvPicPr>
          <p:cNvPr id="88" name="Google Shape;88;p17" descr="LBL_logo_notext_rev_transparent.png"/>
          <p:cNvPicPr preferRelativeResize="0"/>
          <p:nvPr/>
        </p:nvPicPr>
        <p:blipFill rotWithShape="1">
          <a:blip r:embed="rId8">
            <a:alphaModFix/>
          </a:blip>
          <a:srcRect/>
          <a:stretch/>
        </p:blipFill>
        <p:spPr>
          <a:xfrm>
            <a:off x="929479" y="6357358"/>
            <a:ext cx="518160" cy="365760"/>
          </a:xfrm>
          <a:prstGeom prst="rect">
            <a:avLst/>
          </a:prstGeom>
          <a:noFill/>
          <a:ln>
            <a:noFill/>
          </a:ln>
        </p:spPr>
      </p:pic>
      <p:pic>
        <p:nvPicPr>
          <p:cNvPr id="89" name="Google Shape;89;p17" descr="RGB_White-Seal_White-Mark_SC_Horizontal.png"/>
          <p:cNvPicPr preferRelativeResize="0"/>
          <p:nvPr/>
        </p:nvPicPr>
        <p:blipFill rotWithShape="1">
          <a:blip r:embed="rId9">
            <a:alphaModFix/>
          </a:blip>
          <a:srcRect/>
          <a:stretch/>
        </p:blipFill>
        <p:spPr>
          <a:xfrm>
            <a:off x="2132020" y="6353368"/>
            <a:ext cx="2286000" cy="38372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0"/>
        <p:cNvGrpSpPr/>
        <p:nvPr/>
      </p:nvGrpSpPr>
      <p:grpSpPr>
        <a:xfrm>
          <a:off x="0" y="0"/>
          <a:ext cx="0" cy="0"/>
          <a:chOff x="0" y="0"/>
          <a:chExt cx="0" cy="0"/>
        </a:xfrm>
      </p:grpSpPr>
      <p:sp>
        <p:nvSpPr>
          <p:cNvPr id="151" name="Google Shape;151;p23"/>
          <p:cNvSpPr txBox="1">
            <a:spLocks noGrp="1"/>
          </p:cNvSpPr>
          <p:nvPr>
            <p:ph type="title"/>
          </p:nvPr>
        </p:nvSpPr>
        <p:spPr>
          <a:xfrm>
            <a:off x="0" y="0"/>
            <a:ext cx="9144000" cy="1143000"/>
          </a:xfrm>
          <a:prstGeom prst="rect">
            <a:avLst/>
          </a:prstGeom>
          <a:solidFill>
            <a:schemeClr val="dk2"/>
          </a:solidFill>
          <a:ln>
            <a:noFill/>
          </a:ln>
          <a:effectLst>
            <a:outerShdw blurRad="50800" dist="38100" dir="2700000" algn="tl" rotWithShape="0">
              <a:srgbClr val="000000">
                <a:alpha val="42750"/>
              </a:srgbClr>
            </a:outerShdw>
          </a:effectLst>
        </p:spPr>
        <p:txBody>
          <a:bodyPr spcFirstLastPara="1" wrap="square" lIns="91425" tIns="45700" rIns="91425" bIns="45700" anchor="ctr" anchorCtr="0">
            <a:normAutofit/>
          </a:bodyPr>
          <a:lstStyle>
            <a:lvl1pPr marR="0" lvl="0" algn="ctr">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2" name="Google Shape;152;p23"/>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rmAutofit/>
          </a:bodyPr>
          <a:lstStyle>
            <a:lvl1pPr marL="457200" marR="0" lvl="0" indent="-381000" algn="l">
              <a:spcBef>
                <a:spcPts val="480"/>
              </a:spcBef>
              <a:spcAft>
                <a:spcPts val="0"/>
              </a:spcAft>
              <a:buClr>
                <a:schemeClr val="dk2"/>
              </a:buClr>
              <a:buSzPts val="2400"/>
              <a:buFont typeface="Arial"/>
              <a:buChar char="•"/>
              <a:defRPr sz="2400" b="0" i="0" u="none" strike="noStrike" cap="none">
                <a:solidFill>
                  <a:schemeClr val="dk2"/>
                </a:solidFill>
                <a:latin typeface="Libre Franklin Medium"/>
                <a:ea typeface="Libre Franklin Medium"/>
                <a:cs typeface="Libre Franklin Medium"/>
                <a:sym typeface="Libre Franklin Medium"/>
              </a:defRPr>
            </a:lvl1pPr>
            <a:lvl2pPr marL="914400" marR="0" lvl="1" indent="-355600" algn="l">
              <a:spcBef>
                <a:spcPts val="400"/>
              </a:spcBef>
              <a:spcAft>
                <a:spcPts val="0"/>
              </a:spcAft>
              <a:buClr>
                <a:srgbClr val="1F497D"/>
              </a:buClr>
              <a:buSzPts val="2000"/>
              <a:buFont typeface="Courier New"/>
              <a:buChar char="o"/>
              <a:defRPr sz="2000" b="0" i="0" u="none" strike="noStrike" cap="none">
                <a:solidFill>
                  <a:srgbClr val="1F497D"/>
                </a:solidFill>
                <a:latin typeface="Libre Franklin Medium"/>
                <a:ea typeface="Libre Franklin Medium"/>
                <a:cs typeface="Libre Franklin Medium"/>
                <a:sym typeface="Libre Franklin Medium"/>
              </a:defRPr>
            </a:lvl2pPr>
            <a:lvl3pPr marL="1371600" marR="0" lvl="2" indent="-355600" algn="l">
              <a:spcBef>
                <a:spcPts val="400"/>
              </a:spcBef>
              <a:spcAft>
                <a:spcPts val="0"/>
              </a:spcAft>
              <a:buClr>
                <a:srgbClr val="1F497D"/>
              </a:buClr>
              <a:buSzPts val="2000"/>
              <a:buFont typeface="Arial"/>
              <a:buChar char="•"/>
              <a:defRPr sz="2000" b="0" i="0" u="none" strike="noStrike" cap="none">
                <a:solidFill>
                  <a:srgbClr val="1F497D"/>
                </a:solidFill>
                <a:latin typeface="Libre Franklin Medium"/>
                <a:ea typeface="Libre Franklin Medium"/>
                <a:cs typeface="Libre Franklin Medium"/>
                <a:sym typeface="Libre Franklin Medium"/>
              </a:defRPr>
            </a:lvl3pPr>
            <a:lvl4pPr marL="1828800" marR="0" lvl="3" indent="-355600" algn="l">
              <a:spcBef>
                <a:spcPts val="400"/>
              </a:spcBef>
              <a:spcAft>
                <a:spcPts val="0"/>
              </a:spcAft>
              <a:buClr>
                <a:srgbClr val="1F497D"/>
              </a:buClr>
              <a:buSzPts val="2000"/>
              <a:buFont typeface="Arial"/>
              <a:buChar char="–"/>
              <a:defRPr sz="2000" b="0" i="0" u="none" strike="noStrike" cap="none">
                <a:solidFill>
                  <a:srgbClr val="1F497D"/>
                </a:solidFill>
                <a:latin typeface="Libre Franklin Medium"/>
                <a:ea typeface="Libre Franklin Medium"/>
                <a:cs typeface="Libre Franklin Medium"/>
                <a:sym typeface="Libre Franklin Medium"/>
              </a:defRPr>
            </a:lvl4pPr>
            <a:lvl5pPr marL="2286000" marR="0" lvl="4" indent="-355600" algn="l">
              <a:spcBef>
                <a:spcPts val="400"/>
              </a:spcBef>
              <a:spcAft>
                <a:spcPts val="0"/>
              </a:spcAft>
              <a:buClr>
                <a:srgbClr val="1F497D"/>
              </a:buClr>
              <a:buSzPts val="2000"/>
              <a:buFont typeface="Arial"/>
              <a:buChar char="»"/>
              <a:defRPr sz="2000" b="0" i="0" u="none" strike="noStrike" cap="none">
                <a:solidFill>
                  <a:srgbClr val="1F497D"/>
                </a:solidFill>
                <a:latin typeface="Libre Franklin Medium"/>
                <a:ea typeface="Libre Franklin Medium"/>
                <a:cs typeface="Libre Franklin Medium"/>
                <a:sym typeface="Libre Franklin Medium"/>
              </a:defRPr>
            </a:lvl5pPr>
            <a:lvl6pPr marL="2743200" marR="0" lvl="5" indent="-355600" algn="l">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6pPr>
            <a:lvl7pPr marL="3200400" marR="0" lvl="6" indent="-355600" algn="l">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7pPr>
            <a:lvl8pPr marL="3657600" marR="0" lvl="7" indent="-355600" algn="l">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8pPr>
            <a:lvl9pPr marL="4114800" marR="0" lvl="8" indent="-355600" algn="l">
              <a:spcBef>
                <a:spcPts val="4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9pPr>
          </a:lstStyle>
          <a:p>
            <a:endParaRPr/>
          </a:p>
        </p:txBody>
      </p:sp>
      <p:grpSp>
        <p:nvGrpSpPr>
          <p:cNvPr id="153" name="Google Shape;153;p23"/>
          <p:cNvGrpSpPr/>
          <p:nvPr/>
        </p:nvGrpSpPr>
        <p:grpSpPr>
          <a:xfrm>
            <a:off x="-158707" y="-142629"/>
            <a:ext cx="9447482" cy="7137977"/>
            <a:chOff x="-158707" y="-142629"/>
            <a:chExt cx="9447482" cy="7137977"/>
          </a:xfrm>
        </p:grpSpPr>
        <p:grpSp>
          <p:nvGrpSpPr>
            <p:cNvPr id="154" name="Google Shape;154;p23"/>
            <p:cNvGrpSpPr/>
            <p:nvPr/>
          </p:nvGrpSpPr>
          <p:grpSpPr>
            <a:xfrm>
              <a:off x="467806" y="6873248"/>
              <a:ext cx="8217866" cy="122100"/>
              <a:chOff x="467806" y="6873248"/>
              <a:chExt cx="8217866" cy="122100"/>
            </a:xfrm>
          </p:grpSpPr>
          <p:cxnSp>
            <p:nvCxnSpPr>
              <p:cNvPr id="155" name="Google Shape;155;p23"/>
              <p:cNvCxnSpPr/>
              <p:nvPr/>
            </p:nvCxnSpPr>
            <p:spPr>
              <a:xfrm>
                <a:off x="467806"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56" name="Google Shape;156;p23"/>
              <p:cNvCxnSpPr/>
              <p:nvPr/>
            </p:nvCxnSpPr>
            <p:spPr>
              <a:xfrm>
                <a:off x="8685672" y="6873248"/>
                <a:ext cx="0" cy="122100"/>
              </a:xfrm>
              <a:prstGeom prst="straightConnector1">
                <a:avLst/>
              </a:prstGeom>
              <a:noFill/>
              <a:ln w="9525" cap="flat" cmpd="sng">
                <a:solidFill>
                  <a:schemeClr val="dk1"/>
                </a:solidFill>
                <a:prstDash val="dot"/>
                <a:round/>
                <a:headEnd type="none" w="sm" len="sm"/>
                <a:tailEnd type="none" w="sm" len="sm"/>
              </a:ln>
            </p:spPr>
          </p:cxnSp>
          <p:grpSp>
            <p:nvGrpSpPr>
              <p:cNvPr id="157" name="Google Shape;157;p23"/>
              <p:cNvGrpSpPr/>
              <p:nvPr/>
            </p:nvGrpSpPr>
            <p:grpSpPr>
              <a:xfrm>
                <a:off x="5715000" y="6873248"/>
                <a:ext cx="457200" cy="122100"/>
                <a:chOff x="5715000" y="6873248"/>
                <a:chExt cx="457200" cy="122100"/>
              </a:xfrm>
            </p:grpSpPr>
            <p:cxnSp>
              <p:nvCxnSpPr>
                <p:cNvPr id="158" name="Google Shape;158;p23"/>
                <p:cNvCxnSpPr/>
                <p:nvPr/>
              </p:nvCxnSpPr>
              <p:spPr>
                <a:xfrm>
                  <a:off x="6172200"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59" name="Google Shape;159;p23"/>
                <p:cNvCxnSpPr/>
                <p:nvPr/>
              </p:nvCxnSpPr>
              <p:spPr>
                <a:xfrm>
                  <a:off x="5715000" y="6873248"/>
                  <a:ext cx="0" cy="122100"/>
                </a:xfrm>
                <a:prstGeom prst="straightConnector1">
                  <a:avLst/>
                </a:prstGeom>
                <a:noFill/>
                <a:ln w="9525" cap="flat" cmpd="sng">
                  <a:solidFill>
                    <a:schemeClr val="dk1"/>
                  </a:solidFill>
                  <a:prstDash val="dot"/>
                  <a:round/>
                  <a:headEnd type="none" w="sm" len="sm"/>
                  <a:tailEnd type="none" w="sm" len="sm"/>
                </a:ln>
              </p:spPr>
            </p:cxnSp>
          </p:grpSp>
          <p:grpSp>
            <p:nvGrpSpPr>
              <p:cNvPr id="160" name="Google Shape;160;p23"/>
              <p:cNvGrpSpPr/>
              <p:nvPr/>
            </p:nvGrpSpPr>
            <p:grpSpPr>
              <a:xfrm>
                <a:off x="2971800" y="6873248"/>
                <a:ext cx="457200" cy="122100"/>
                <a:chOff x="5715000" y="6873248"/>
                <a:chExt cx="457200" cy="122100"/>
              </a:xfrm>
            </p:grpSpPr>
            <p:cxnSp>
              <p:nvCxnSpPr>
                <p:cNvPr id="161" name="Google Shape;161;p23"/>
                <p:cNvCxnSpPr/>
                <p:nvPr/>
              </p:nvCxnSpPr>
              <p:spPr>
                <a:xfrm>
                  <a:off x="6172200"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62" name="Google Shape;162;p23"/>
                <p:cNvCxnSpPr/>
                <p:nvPr/>
              </p:nvCxnSpPr>
              <p:spPr>
                <a:xfrm>
                  <a:off x="5715000" y="6873248"/>
                  <a:ext cx="0" cy="122100"/>
                </a:xfrm>
                <a:prstGeom prst="straightConnector1">
                  <a:avLst/>
                </a:prstGeom>
                <a:noFill/>
                <a:ln w="9525" cap="flat" cmpd="sng">
                  <a:solidFill>
                    <a:schemeClr val="dk1"/>
                  </a:solidFill>
                  <a:prstDash val="dot"/>
                  <a:round/>
                  <a:headEnd type="none" w="sm" len="sm"/>
                  <a:tailEnd type="none" w="sm" len="sm"/>
                </a:ln>
              </p:spPr>
            </p:cxnSp>
          </p:grpSp>
        </p:grpSp>
        <p:grpSp>
          <p:nvGrpSpPr>
            <p:cNvPr id="163" name="Google Shape;163;p23"/>
            <p:cNvGrpSpPr/>
            <p:nvPr/>
          </p:nvGrpSpPr>
          <p:grpSpPr>
            <a:xfrm>
              <a:off x="467806" y="-142629"/>
              <a:ext cx="8217866" cy="122100"/>
              <a:chOff x="467806" y="6873248"/>
              <a:chExt cx="8217866" cy="122100"/>
            </a:xfrm>
          </p:grpSpPr>
          <p:cxnSp>
            <p:nvCxnSpPr>
              <p:cNvPr id="164" name="Google Shape;164;p23"/>
              <p:cNvCxnSpPr/>
              <p:nvPr/>
            </p:nvCxnSpPr>
            <p:spPr>
              <a:xfrm>
                <a:off x="467806"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65" name="Google Shape;165;p23"/>
              <p:cNvCxnSpPr/>
              <p:nvPr/>
            </p:nvCxnSpPr>
            <p:spPr>
              <a:xfrm>
                <a:off x="8685672" y="6873248"/>
                <a:ext cx="0" cy="122100"/>
              </a:xfrm>
              <a:prstGeom prst="straightConnector1">
                <a:avLst/>
              </a:prstGeom>
              <a:noFill/>
              <a:ln w="9525" cap="flat" cmpd="sng">
                <a:solidFill>
                  <a:schemeClr val="dk1"/>
                </a:solidFill>
                <a:prstDash val="dot"/>
                <a:round/>
                <a:headEnd type="none" w="sm" len="sm"/>
                <a:tailEnd type="none" w="sm" len="sm"/>
              </a:ln>
            </p:spPr>
          </p:cxnSp>
          <p:grpSp>
            <p:nvGrpSpPr>
              <p:cNvPr id="166" name="Google Shape;166;p23"/>
              <p:cNvGrpSpPr/>
              <p:nvPr/>
            </p:nvGrpSpPr>
            <p:grpSpPr>
              <a:xfrm>
                <a:off x="5715000" y="6873248"/>
                <a:ext cx="457200" cy="122100"/>
                <a:chOff x="5715000" y="6873248"/>
                <a:chExt cx="457200" cy="122100"/>
              </a:xfrm>
            </p:grpSpPr>
            <p:cxnSp>
              <p:nvCxnSpPr>
                <p:cNvPr id="167" name="Google Shape;167;p23"/>
                <p:cNvCxnSpPr/>
                <p:nvPr/>
              </p:nvCxnSpPr>
              <p:spPr>
                <a:xfrm>
                  <a:off x="6172200"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68" name="Google Shape;168;p23"/>
                <p:cNvCxnSpPr/>
                <p:nvPr/>
              </p:nvCxnSpPr>
              <p:spPr>
                <a:xfrm>
                  <a:off x="5715000" y="6873248"/>
                  <a:ext cx="0" cy="122100"/>
                </a:xfrm>
                <a:prstGeom prst="straightConnector1">
                  <a:avLst/>
                </a:prstGeom>
                <a:noFill/>
                <a:ln w="9525" cap="flat" cmpd="sng">
                  <a:solidFill>
                    <a:schemeClr val="dk1"/>
                  </a:solidFill>
                  <a:prstDash val="dot"/>
                  <a:round/>
                  <a:headEnd type="none" w="sm" len="sm"/>
                  <a:tailEnd type="none" w="sm" len="sm"/>
                </a:ln>
              </p:spPr>
            </p:cxnSp>
          </p:grpSp>
          <p:grpSp>
            <p:nvGrpSpPr>
              <p:cNvPr id="169" name="Google Shape;169;p23"/>
              <p:cNvGrpSpPr/>
              <p:nvPr/>
            </p:nvGrpSpPr>
            <p:grpSpPr>
              <a:xfrm>
                <a:off x="2971800" y="6873248"/>
                <a:ext cx="457200" cy="122100"/>
                <a:chOff x="5715000" y="6873248"/>
                <a:chExt cx="457200" cy="122100"/>
              </a:xfrm>
            </p:grpSpPr>
            <p:cxnSp>
              <p:nvCxnSpPr>
                <p:cNvPr id="170" name="Google Shape;170;p23"/>
                <p:cNvCxnSpPr/>
                <p:nvPr/>
              </p:nvCxnSpPr>
              <p:spPr>
                <a:xfrm>
                  <a:off x="6172200" y="6873248"/>
                  <a:ext cx="0" cy="122100"/>
                </a:xfrm>
                <a:prstGeom prst="straightConnector1">
                  <a:avLst/>
                </a:prstGeom>
                <a:noFill/>
                <a:ln w="9525" cap="flat" cmpd="sng">
                  <a:solidFill>
                    <a:schemeClr val="dk1"/>
                  </a:solidFill>
                  <a:prstDash val="dot"/>
                  <a:round/>
                  <a:headEnd type="none" w="sm" len="sm"/>
                  <a:tailEnd type="none" w="sm" len="sm"/>
                </a:ln>
              </p:spPr>
            </p:cxnSp>
            <p:cxnSp>
              <p:nvCxnSpPr>
                <p:cNvPr id="171" name="Google Shape;171;p23"/>
                <p:cNvCxnSpPr/>
                <p:nvPr/>
              </p:nvCxnSpPr>
              <p:spPr>
                <a:xfrm>
                  <a:off x="5715000" y="6873248"/>
                  <a:ext cx="0" cy="122100"/>
                </a:xfrm>
                <a:prstGeom prst="straightConnector1">
                  <a:avLst/>
                </a:prstGeom>
                <a:noFill/>
                <a:ln w="9525" cap="flat" cmpd="sng">
                  <a:solidFill>
                    <a:schemeClr val="dk1"/>
                  </a:solidFill>
                  <a:prstDash val="dot"/>
                  <a:round/>
                  <a:headEnd type="none" w="sm" len="sm"/>
                  <a:tailEnd type="none" w="sm" len="sm"/>
                </a:ln>
              </p:spPr>
            </p:cxnSp>
          </p:grpSp>
        </p:grpSp>
        <p:grpSp>
          <p:nvGrpSpPr>
            <p:cNvPr id="172" name="Google Shape;172;p23"/>
            <p:cNvGrpSpPr/>
            <p:nvPr/>
          </p:nvGrpSpPr>
          <p:grpSpPr>
            <a:xfrm>
              <a:off x="-158707" y="1143066"/>
              <a:ext cx="122102" cy="5029134"/>
              <a:chOff x="-158707" y="1143066"/>
              <a:chExt cx="122102" cy="5029134"/>
            </a:xfrm>
          </p:grpSpPr>
          <p:cxnSp>
            <p:nvCxnSpPr>
              <p:cNvPr id="173" name="Google Shape;173;p23"/>
              <p:cNvCxnSpPr/>
              <p:nvPr/>
            </p:nvCxnSpPr>
            <p:spPr>
              <a:xfrm>
                <a:off x="-97655" y="1082016"/>
                <a:ext cx="0" cy="122100"/>
              </a:xfrm>
              <a:prstGeom prst="straightConnector1">
                <a:avLst/>
              </a:prstGeom>
              <a:noFill/>
              <a:ln w="9525" cap="flat" cmpd="sng">
                <a:solidFill>
                  <a:schemeClr val="dk1"/>
                </a:solidFill>
                <a:prstDash val="dot"/>
                <a:round/>
                <a:headEnd type="none" w="sm" len="sm"/>
                <a:tailEnd type="none" w="sm" len="sm"/>
              </a:ln>
            </p:spPr>
          </p:cxnSp>
          <p:cxnSp>
            <p:nvCxnSpPr>
              <p:cNvPr id="174" name="Google Shape;174;p23"/>
              <p:cNvCxnSpPr/>
              <p:nvPr/>
            </p:nvCxnSpPr>
            <p:spPr>
              <a:xfrm>
                <a:off x="-97655" y="1539151"/>
                <a:ext cx="0" cy="122100"/>
              </a:xfrm>
              <a:prstGeom prst="straightConnector1">
                <a:avLst/>
              </a:prstGeom>
              <a:noFill/>
              <a:ln w="9525" cap="flat" cmpd="sng">
                <a:solidFill>
                  <a:schemeClr val="dk1"/>
                </a:solidFill>
                <a:prstDash val="dot"/>
                <a:round/>
                <a:headEnd type="none" w="sm" len="sm"/>
                <a:tailEnd type="none" w="sm" len="sm"/>
              </a:ln>
            </p:spPr>
          </p:cxnSp>
          <p:cxnSp>
            <p:nvCxnSpPr>
              <p:cNvPr id="175" name="Google Shape;175;p23"/>
              <p:cNvCxnSpPr/>
              <p:nvPr/>
            </p:nvCxnSpPr>
            <p:spPr>
              <a:xfrm>
                <a:off x="-97655" y="6111150"/>
                <a:ext cx="0" cy="122100"/>
              </a:xfrm>
              <a:prstGeom prst="straightConnector1">
                <a:avLst/>
              </a:prstGeom>
              <a:noFill/>
              <a:ln w="9525" cap="flat" cmpd="sng">
                <a:solidFill>
                  <a:schemeClr val="dk1"/>
                </a:solidFill>
                <a:prstDash val="dot"/>
                <a:round/>
                <a:headEnd type="none" w="sm" len="sm"/>
                <a:tailEnd type="none" w="sm" len="sm"/>
              </a:ln>
            </p:spPr>
          </p:cxnSp>
          <p:cxnSp>
            <p:nvCxnSpPr>
              <p:cNvPr id="176" name="Google Shape;176;p23"/>
              <p:cNvCxnSpPr/>
              <p:nvPr/>
            </p:nvCxnSpPr>
            <p:spPr>
              <a:xfrm rot="10800000">
                <a:off x="-158707" y="4075647"/>
                <a:ext cx="122100" cy="0"/>
              </a:xfrm>
              <a:prstGeom prst="straightConnector1">
                <a:avLst/>
              </a:prstGeom>
              <a:noFill/>
              <a:ln w="9525" cap="flat" cmpd="sng">
                <a:solidFill>
                  <a:schemeClr val="dk1"/>
                </a:solidFill>
                <a:prstDash val="dot"/>
                <a:round/>
                <a:headEnd type="none" w="sm" len="sm"/>
                <a:tailEnd type="none" w="sm" len="sm"/>
              </a:ln>
            </p:spPr>
          </p:cxnSp>
          <p:cxnSp>
            <p:nvCxnSpPr>
              <p:cNvPr id="177" name="Google Shape;177;p23"/>
              <p:cNvCxnSpPr/>
              <p:nvPr/>
            </p:nvCxnSpPr>
            <p:spPr>
              <a:xfrm rot="10800000">
                <a:off x="-158707" y="3679446"/>
                <a:ext cx="122100" cy="0"/>
              </a:xfrm>
              <a:prstGeom prst="straightConnector1">
                <a:avLst/>
              </a:prstGeom>
              <a:noFill/>
              <a:ln w="9525" cap="flat" cmpd="sng">
                <a:solidFill>
                  <a:schemeClr val="dk1"/>
                </a:solidFill>
                <a:prstDash val="dot"/>
                <a:round/>
                <a:headEnd type="none" w="sm" len="sm"/>
                <a:tailEnd type="none" w="sm" len="sm"/>
              </a:ln>
            </p:spPr>
          </p:cxnSp>
          <p:cxnSp>
            <p:nvCxnSpPr>
              <p:cNvPr id="178" name="Google Shape;178;p23"/>
              <p:cNvCxnSpPr/>
              <p:nvPr/>
            </p:nvCxnSpPr>
            <p:spPr>
              <a:xfrm rot="10800000">
                <a:off x="-158707" y="5773880"/>
                <a:ext cx="122100" cy="0"/>
              </a:xfrm>
              <a:prstGeom prst="straightConnector1">
                <a:avLst/>
              </a:prstGeom>
              <a:noFill/>
              <a:ln w="9525" cap="flat" cmpd="sng">
                <a:solidFill>
                  <a:schemeClr val="dk1"/>
                </a:solidFill>
                <a:prstDash val="dot"/>
                <a:round/>
                <a:headEnd type="none" w="sm" len="sm"/>
                <a:tailEnd type="none" w="sm" len="sm"/>
              </a:ln>
            </p:spPr>
          </p:cxnSp>
        </p:grpSp>
        <p:grpSp>
          <p:nvGrpSpPr>
            <p:cNvPr id="179" name="Google Shape;179;p23"/>
            <p:cNvGrpSpPr/>
            <p:nvPr/>
          </p:nvGrpSpPr>
          <p:grpSpPr>
            <a:xfrm>
              <a:off x="9166672" y="1143066"/>
              <a:ext cx="122103" cy="5029134"/>
              <a:chOff x="-158707" y="1143066"/>
              <a:chExt cx="122102" cy="5029134"/>
            </a:xfrm>
          </p:grpSpPr>
          <p:cxnSp>
            <p:nvCxnSpPr>
              <p:cNvPr id="180" name="Google Shape;180;p23"/>
              <p:cNvCxnSpPr/>
              <p:nvPr/>
            </p:nvCxnSpPr>
            <p:spPr>
              <a:xfrm>
                <a:off x="-97655" y="1082016"/>
                <a:ext cx="0" cy="122100"/>
              </a:xfrm>
              <a:prstGeom prst="straightConnector1">
                <a:avLst/>
              </a:prstGeom>
              <a:noFill/>
              <a:ln w="9525" cap="flat" cmpd="sng">
                <a:solidFill>
                  <a:schemeClr val="dk1"/>
                </a:solidFill>
                <a:prstDash val="dot"/>
                <a:round/>
                <a:headEnd type="none" w="sm" len="sm"/>
                <a:tailEnd type="none" w="sm" len="sm"/>
              </a:ln>
            </p:spPr>
          </p:cxnSp>
          <p:cxnSp>
            <p:nvCxnSpPr>
              <p:cNvPr id="181" name="Google Shape;181;p23"/>
              <p:cNvCxnSpPr/>
              <p:nvPr/>
            </p:nvCxnSpPr>
            <p:spPr>
              <a:xfrm>
                <a:off x="-97655" y="1539151"/>
                <a:ext cx="0" cy="122100"/>
              </a:xfrm>
              <a:prstGeom prst="straightConnector1">
                <a:avLst/>
              </a:prstGeom>
              <a:noFill/>
              <a:ln w="9525" cap="flat" cmpd="sng">
                <a:solidFill>
                  <a:schemeClr val="dk1"/>
                </a:solidFill>
                <a:prstDash val="dot"/>
                <a:round/>
                <a:headEnd type="none" w="sm" len="sm"/>
                <a:tailEnd type="none" w="sm" len="sm"/>
              </a:ln>
            </p:spPr>
          </p:cxnSp>
          <p:cxnSp>
            <p:nvCxnSpPr>
              <p:cNvPr id="182" name="Google Shape;182;p23"/>
              <p:cNvCxnSpPr/>
              <p:nvPr/>
            </p:nvCxnSpPr>
            <p:spPr>
              <a:xfrm>
                <a:off x="-97655" y="6111150"/>
                <a:ext cx="0" cy="122100"/>
              </a:xfrm>
              <a:prstGeom prst="straightConnector1">
                <a:avLst/>
              </a:prstGeom>
              <a:noFill/>
              <a:ln w="9525" cap="flat" cmpd="sng">
                <a:solidFill>
                  <a:schemeClr val="dk1"/>
                </a:solidFill>
                <a:prstDash val="dot"/>
                <a:round/>
                <a:headEnd type="none" w="sm" len="sm"/>
                <a:tailEnd type="none" w="sm" len="sm"/>
              </a:ln>
            </p:spPr>
          </p:cxnSp>
          <p:cxnSp>
            <p:nvCxnSpPr>
              <p:cNvPr id="183" name="Google Shape;183;p23"/>
              <p:cNvCxnSpPr/>
              <p:nvPr/>
            </p:nvCxnSpPr>
            <p:spPr>
              <a:xfrm rot="10800000">
                <a:off x="-158707" y="4075647"/>
                <a:ext cx="122100" cy="0"/>
              </a:xfrm>
              <a:prstGeom prst="straightConnector1">
                <a:avLst/>
              </a:prstGeom>
              <a:noFill/>
              <a:ln w="9525" cap="flat" cmpd="sng">
                <a:solidFill>
                  <a:schemeClr val="dk1"/>
                </a:solidFill>
                <a:prstDash val="dot"/>
                <a:round/>
                <a:headEnd type="none" w="sm" len="sm"/>
                <a:tailEnd type="none" w="sm" len="sm"/>
              </a:ln>
            </p:spPr>
          </p:cxnSp>
          <p:cxnSp>
            <p:nvCxnSpPr>
              <p:cNvPr id="184" name="Google Shape;184;p23"/>
              <p:cNvCxnSpPr/>
              <p:nvPr/>
            </p:nvCxnSpPr>
            <p:spPr>
              <a:xfrm rot="10800000">
                <a:off x="-158707" y="3679446"/>
                <a:ext cx="122100" cy="0"/>
              </a:xfrm>
              <a:prstGeom prst="straightConnector1">
                <a:avLst/>
              </a:prstGeom>
              <a:noFill/>
              <a:ln w="9525" cap="flat" cmpd="sng">
                <a:solidFill>
                  <a:schemeClr val="dk1"/>
                </a:solidFill>
                <a:prstDash val="dot"/>
                <a:round/>
                <a:headEnd type="none" w="sm" len="sm"/>
                <a:tailEnd type="none" w="sm" len="sm"/>
              </a:ln>
            </p:spPr>
          </p:cxnSp>
          <p:cxnSp>
            <p:nvCxnSpPr>
              <p:cNvPr id="185" name="Google Shape;185;p23"/>
              <p:cNvCxnSpPr/>
              <p:nvPr/>
            </p:nvCxnSpPr>
            <p:spPr>
              <a:xfrm rot="10800000">
                <a:off x="-158707" y="5773880"/>
                <a:ext cx="122100" cy="0"/>
              </a:xfrm>
              <a:prstGeom prst="straightConnector1">
                <a:avLst/>
              </a:prstGeom>
              <a:noFill/>
              <a:ln w="9525" cap="flat" cmpd="sng">
                <a:solidFill>
                  <a:schemeClr val="dk1"/>
                </a:solidFill>
                <a:prstDash val="dot"/>
                <a:round/>
                <a:headEnd type="none" w="sm" len="sm"/>
                <a:tailEnd type="none" w="sm" len="sm"/>
              </a:ln>
            </p:spPr>
          </p:cxnSp>
        </p:grpSp>
      </p:grpSp>
      <p:sp>
        <p:nvSpPr>
          <p:cNvPr id="186" name="Google Shape;186;p23"/>
          <p:cNvSpPr txBox="1">
            <a:spLocks noGrp="1"/>
          </p:cNvSpPr>
          <p:nvPr>
            <p:ph type="sldNum" idx="12"/>
          </p:nvPr>
        </p:nvSpPr>
        <p:spPr>
          <a:xfrm>
            <a:off x="8264014" y="6350153"/>
            <a:ext cx="516600" cy="365100"/>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1pPr>
            <a:lvl2pPr marL="0" marR="0" lvl="1"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2pPr>
            <a:lvl3pPr marL="0" marR="0" lvl="2"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3pPr>
            <a:lvl4pPr marL="0" marR="0" lvl="3"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4pPr>
            <a:lvl5pPr marL="0" marR="0" lvl="4"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5pPr>
            <a:lvl6pPr marL="0" marR="0" lvl="5"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6pPr>
            <a:lvl7pPr marL="0" marR="0" lvl="6"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7pPr>
            <a:lvl8pPr marL="0" marR="0" lvl="7"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8pPr>
            <a:lvl9pPr marL="0" marR="0" lvl="8" indent="0" algn="r">
              <a:spcBef>
                <a:spcPts val="0"/>
              </a:spcBef>
              <a:spcAft>
                <a:spcPts val="0"/>
              </a:spcAft>
              <a:buClr>
                <a:schemeClr val="dk1"/>
              </a:buClr>
              <a:buSzPts val="1000"/>
              <a:buFont typeface="Times New Roman"/>
              <a:buNone/>
              <a:defRPr sz="1000" b="0" i="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87" name="Google Shape;187;p23" descr="LBL_logo_notext_rev_transparent.png"/>
          <p:cNvPicPr preferRelativeResize="0"/>
          <p:nvPr/>
        </p:nvPicPr>
        <p:blipFill rotWithShape="1">
          <a:blip r:embed="rId3">
            <a:alphaModFix/>
          </a:blip>
          <a:srcRect/>
          <a:stretch/>
        </p:blipFill>
        <p:spPr>
          <a:xfrm>
            <a:off x="929479" y="6357358"/>
            <a:ext cx="518160" cy="36576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5"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9144000" cy="1143000"/>
          </a:xfrm>
          <a:prstGeom prst="rect">
            <a:avLst/>
          </a:prstGeom>
          <a:solidFill>
            <a:schemeClr val="tx2"/>
          </a:solidFill>
          <a:ln>
            <a:noFill/>
          </a:ln>
          <a:effectLst>
            <a:outerShdw blurRad="50800" dist="38100" dir="2700000" algn="tl" rotWithShape="0">
              <a:srgbClr val="000000">
                <a:alpha val="43000"/>
              </a:srgbClr>
            </a:outerShdw>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0" name="Group 9"/>
          <p:cNvGrpSpPr/>
          <p:nvPr userDrawn="1"/>
        </p:nvGrpSpPr>
        <p:grpSpPr>
          <a:xfrm>
            <a:off x="-158720" y="-142629"/>
            <a:ext cx="9447494" cy="7137992"/>
            <a:chOff x="-158720" y="-142629"/>
            <a:chExt cx="9447494" cy="7137992"/>
          </a:xfrm>
        </p:grpSpPr>
        <p:grpSp>
          <p:nvGrpSpPr>
            <p:cNvPr id="11" name="Group 10"/>
            <p:cNvGrpSpPr/>
            <p:nvPr userDrawn="1"/>
          </p:nvGrpSpPr>
          <p:grpSpPr>
            <a:xfrm>
              <a:off x="467806" y="6873248"/>
              <a:ext cx="8217866" cy="122115"/>
              <a:chOff x="467806" y="6873248"/>
              <a:chExt cx="8217866" cy="122115"/>
            </a:xfrm>
          </p:grpSpPr>
          <p:cxnSp>
            <p:nvCxnSpPr>
              <p:cNvPr id="39" name="Straight Connector 38"/>
              <p:cNvCxnSpPr/>
              <p:nvPr userDrawn="1"/>
            </p:nvCxnSpPr>
            <p:spPr>
              <a:xfrm>
                <a:off x="467806"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userDrawn="1"/>
            </p:nvCxnSpPr>
            <p:spPr>
              <a:xfrm>
                <a:off x="8685672"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41" name="Group 40"/>
              <p:cNvGrpSpPr/>
              <p:nvPr userDrawn="1"/>
            </p:nvGrpSpPr>
            <p:grpSpPr>
              <a:xfrm>
                <a:off x="5715000" y="6873248"/>
                <a:ext cx="457200" cy="122115"/>
                <a:chOff x="5715000" y="6873248"/>
                <a:chExt cx="457200" cy="122115"/>
              </a:xfrm>
            </p:grpSpPr>
            <p:cxnSp>
              <p:nvCxnSpPr>
                <p:cNvPr id="45" name="Straight Connector 44"/>
                <p:cNvCxnSpPr/>
                <p:nvPr userDrawn="1"/>
              </p:nvCxnSpPr>
              <p:spPr>
                <a:xfrm>
                  <a:off x="61722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userDrawn="1"/>
              </p:nvCxnSpPr>
              <p:spPr>
                <a:xfrm>
                  <a:off x="57150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userDrawn="1"/>
            </p:nvGrpSpPr>
            <p:grpSpPr>
              <a:xfrm>
                <a:off x="2971800" y="6873248"/>
                <a:ext cx="457200" cy="122115"/>
                <a:chOff x="5715000" y="6873248"/>
                <a:chExt cx="457200" cy="122115"/>
              </a:xfrm>
            </p:grpSpPr>
            <p:cxnSp>
              <p:nvCxnSpPr>
                <p:cNvPr id="43" name="Straight Connector 42"/>
                <p:cNvCxnSpPr/>
                <p:nvPr userDrawn="1"/>
              </p:nvCxnSpPr>
              <p:spPr>
                <a:xfrm>
                  <a:off x="61722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userDrawn="1"/>
              </p:nvCxnSpPr>
              <p:spPr>
                <a:xfrm>
                  <a:off x="57150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2" name="Group 11"/>
            <p:cNvGrpSpPr/>
            <p:nvPr userDrawn="1"/>
          </p:nvGrpSpPr>
          <p:grpSpPr>
            <a:xfrm>
              <a:off x="467806" y="-142629"/>
              <a:ext cx="8217866" cy="122115"/>
              <a:chOff x="467806" y="6873248"/>
              <a:chExt cx="8217866" cy="122115"/>
            </a:xfrm>
          </p:grpSpPr>
          <p:cxnSp>
            <p:nvCxnSpPr>
              <p:cNvPr id="31" name="Straight Connector 30"/>
              <p:cNvCxnSpPr/>
              <p:nvPr userDrawn="1"/>
            </p:nvCxnSpPr>
            <p:spPr>
              <a:xfrm>
                <a:off x="467806"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a:xfrm>
                <a:off x="8685672"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nvGrpSpPr>
              <p:cNvPr id="33" name="Group 32"/>
              <p:cNvGrpSpPr/>
              <p:nvPr userDrawn="1"/>
            </p:nvGrpSpPr>
            <p:grpSpPr>
              <a:xfrm>
                <a:off x="5715000" y="6873248"/>
                <a:ext cx="457200" cy="122115"/>
                <a:chOff x="5715000" y="6873248"/>
                <a:chExt cx="457200" cy="122115"/>
              </a:xfrm>
            </p:grpSpPr>
            <p:cxnSp>
              <p:nvCxnSpPr>
                <p:cNvPr id="37" name="Straight Connector 36"/>
                <p:cNvCxnSpPr/>
                <p:nvPr userDrawn="1"/>
              </p:nvCxnSpPr>
              <p:spPr>
                <a:xfrm>
                  <a:off x="61722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userDrawn="1"/>
              </p:nvCxnSpPr>
              <p:spPr>
                <a:xfrm>
                  <a:off x="57150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userDrawn="1"/>
            </p:nvGrpSpPr>
            <p:grpSpPr>
              <a:xfrm>
                <a:off x="2971800" y="6873248"/>
                <a:ext cx="457200" cy="122115"/>
                <a:chOff x="5715000" y="6873248"/>
                <a:chExt cx="457200" cy="122115"/>
              </a:xfrm>
            </p:grpSpPr>
            <p:cxnSp>
              <p:nvCxnSpPr>
                <p:cNvPr id="35" name="Straight Connector 34"/>
                <p:cNvCxnSpPr/>
                <p:nvPr userDrawn="1"/>
              </p:nvCxnSpPr>
              <p:spPr>
                <a:xfrm>
                  <a:off x="61722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userDrawn="1"/>
              </p:nvCxnSpPr>
              <p:spPr>
                <a:xfrm>
                  <a:off x="5715000" y="687324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13" name="Group 12"/>
            <p:cNvGrpSpPr/>
            <p:nvPr userDrawn="1"/>
          </p:nvGrpSpPr>
          <p:grpSpPr>
            <a:xfrm>
              <a:off x="-158720" y="1143066"/>
              <a:ext cx="122115" cy="5029134"/>
              <a:chOff x="-158720" y="1143066"/>
              <a:chExt cx="122115" cy="5029134"/>
            </a:xfrm>
          </p:grpSpPr>
          <p:cxnSp>
            <p:nvCxnSpPr>
              <p:cNvPr id="25" name="Straight Connector 24"/>
              <p:cNvCxnSpPr/>
              <p:nvPr userDrawn="1"/>
            </p:nvCxnSpPr>
            <p:spPr>
              <a:xfrm rot="5400000">
                <a:off x="-97662" y="108200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rot="5400000">
                <a:off x="-97662" y="1539143"/>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rot="5400000">
                <a:off x="-97662" y="6111142"/>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flipH="1">
                <a:off x="-158720" y="4075647"/>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flipH="1">
                <a:off x="-158720" y="3679446"/>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userDrawn="1"/>
            </p:nvCxnSpPr>
            <p:spPr>
              <a:xfrm flipH="1">
                <a:off x="-158720" y="5773880"/>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userDrawn="1"/>
          </p:nvGrpSpPr>
          <p:grpSpPr>
            <a:xfrm>
              <a:off x="9166659" y="1143066"/>
              <a:ext cx="122115" cy="5029134"/>
              <a:chOff x="-158720" y="1143066"/>
              <a:chExt cx="122115" cy="5029134"/>
            </a:xfrm>
          </p:grpSpPr>
          <p:cxnSp>
            <p:nvCxnSpPr>
              <p:cNvPr id="17" name="Straight Connector 16"/>
              <p:cNvCxnSpPr/>
              <p:nvPr userDrawn="1"/>
            </p:nvCxnSpPr>
            <p:spPr>
              <a:xfrm rot="5400000">
                <a:off x="-97662" y="1082008"/>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rot="5400000">
                <a:off x="-97662" y="1539143"/>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rot="5400000">
                <a:off x="-97662" y="6111142"/>
                <a:ext cx="0" cy="122115"/>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flipH="1">
                <a:off x="-158720" y="4075647"/>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flipH="1">
                <a:off x="-158720" y="3679446"/>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userDrawn="1"/>
            </p:nvCxnSpPr>
            <p:spPr>
              <a:xfrm flipH="1">
                <a:off x="-158720" y="5773880"/>
                <a:ext cx="122113" cy="0"/>
              </a:xfrm>
              <a:prstGeom prst="line">
                <a:avLst/>
              </a:prstGeom>
              <a:ln w="31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sp>
        <p:nvSpPr>
          <p:cNvPr id="52" name="Rectangle 51"/>
          <p:cNvSpPr/>
          <p:nvPr userDrawn="1"/>
        </p:nvSpPr>
        <p:spPr>
          <a:xfrm>
            <a:off x="0" y="6239580"/>
            <a:ext cx="9144000" cy="61842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8562" tIns="34282" rIns="68562" bIns="34282" anchor="ctr"/>
          <a:lstStyle/>
          <a:p>
            <a:pPr algn="ctr" defTabSz="342812" fontAlgn="auto">
              <a:spcBef>
                <a:spcPts val="0"/>
              </a:spcBef>
              <a:spcAft>
                <a:spcPts val="0"/>
              </a:spcAft>
              <a:buClrTx/>
              <a:buSzTx/>
              <a:buFontTx/>
              <a:buNone/>
              <a:defRPr/>
            </a:pPr>
            <a:endParaRPr lang="en-US" sz="1350">
              <a:solidFill>
                <a:srgbClr val="FFFFFF"/>
              </a:solidFill>
              <a:latin typeface="Arial" charset="0"/>
              <a:ea typeface="ＭＳ Ｐゴシック" charset="0"/>
              <a:cs typeface="ＭＳ Ｐゴシック" charset="0"/>
            </a:endParaRPr>
          </a:p>
          <a:p>
            <a:pPr algn="ctr" defTabSz="342812" fontAlgn="auto">
              <a:spcBef>
                <a:spcPts val="0"/>
              </a:spcBef>
              <a:spcAft>
                <a:spcPts val="0"/>
              </a:spcAft>
              <a:buClrTx/>
              <a:buSzTx/>
              <a:buFontTx/>
              <a:buNone/>
              <a:defRPr/>
            </a:pPr>
            <a:endParaRPr lang="en-US" sz="1350">
              <a:solidFill>
                <a:srgbClr val="FFFFFF"/>
              </a:solidFill>
              <a:latin typeface="Arial" charset="0"/>
              <a:ea typeface="ＭＳ Ｐゴシック" charset="0"/>
              <a:cs typeface="ＭＳ Ｐゴシック" charset="0"/>
            </a:endParaRPr>
          </a:p>
        </p:txBody>
      </p:sp>
      <p:sp>
        <p:nvSpPr>
          <p:cNvPr id="53" name="Slide Number Placeholder 5"/>
          <p:cNvSpPr>
            <a:spLocks noGrp="1"/>
          </p:cNvSpPr>
          <p:nvPr>
            <p:ph type="sldNum" sz="quarter" idx="4"/>
          </p:nvPr>
        </p:nvSpPr>
        <p:spPr>
          <a:xfrm>
            <a:off x="8264015" y="6350155"/>
            <a:ext cx="516675" cy="365125"/>
          </a:xfrm>
          <a:prstGeom prst="rect">
            <a:avLst/>
          </a:prstGeom>
        </p:spPr>
        <p:txBody>
          <a:bodyPr vert="horz" lIns="91440" tIns="45720" rIns="91440" bIns="45720" rtlCol="0" anchor="ctr"/>
          <a:lstStyle>
            <a:lvl1pPr algn="r">
              <a:defRPr sz="750" b="0" i="0">
                <a:solidFill>
                  <a:schemeClr val="bg1"/>
                </a:solidFill>
                <a:latin typeface="Arial" panose="020B0604020202020204" pitchFamily="34" charset="0"/>
                <a:cs typeface="Arial" panose="020B0604020202020204" pitchFamily="34" charset="0"/>
              </a:defRPr>
            </a:lvl1pPr>
          </a:lstStyle>
          <a:p>
            <a:fld id="{D260E43B-7F43-FA45-AAB7-E054FD6CC4E3}" type="slidenum">
              <a:rPr lang="en-US" smtClean="0">
                <a:solidFill>
                  <a:prstClr val="white"/>
                </a:solidFill>
              </a:rPr>
              <a:pPr/>
              <a:t>‹#›</a:t>
            </a:fld>
            <a:endParaRPr lang="en-US">
              <a:solidFill>
                <a:prstClr val="white"/>
              </a:solidFill>
            </a:endParaRPr>
          </a:p>
        </p:txBody>
      </p:sp>
      <p:pic>
        <p:nvPicPr>
          <p:cNvPr id="54" name="Picture 1" descr="ATAP_footer_orange_reversed_.png"/>
          <p:cNvPicPr>
            <a:picLocks noChangeAspect="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5001930" y="6311323"/>
            <a:ext cx="2898775" cy="433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6" name="Picture 55" descr="LBL_logo_notext_rev_transparent.png"/>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29479" y="6357358"/>
            <a:ext cx="518160" cy="365760"/>
          </a:xfrm>
          <a:prstGeom prst="rect">
            <a:avLst/>
          </a:prstGeom>
        </p:spPr>
      </p:pic>
      <p:pic>
        <p:nvPicPr>
          <p:cNvPr id="58" name="Picture 57" descr="RGB_White-Seal_White-Mark_SC_Horizontal.png"/>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32020" y="6353370"/>
            <a:ext cx="2286000" cy="383721"/>
          </a:xfrm>
          <a:prstGeom prst="rect">
            <a:avLst/>
          </a:prstGeom>
        </p:spPr>
      </p:pic>
    </p:spTree>
    <p:extLst>
      <p:ext uri="{BB962C8B-B14F-4D97-AF65-F5344CB8AC3E}">
        <p14:creationId xmlns:p14="http://schemas.microsoft.com/office/powerpoint/2010/main" val="3257343076"/>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p:hf hdr="0" ftr="0" dt="0"/>
  <p:txStyles>
    <p:titleStyle>
      <a:lvl1pPr algn="ctr" defTabSz="342900" rtl="0" eaLnBrk="1" latinLnBrk="0" hangingPunct="1">
        <a:spcBef>
          <a:spcPct val="0"/>
        </a:spcBef>
        <a:buNone/>
        <a:defRPr sz="2100" b="1" kern="1200">
          <a:solidFill>
            <a:schemeClr val="bg1"/>
          </a:solidFill>
          <a:latin typeface="Arial" panose="020B0604020202020204" pitchFamily="34" charset="0"/>
          <a:ea typeface="+mj-ea"/>
          <a:cs typeface="Arial" panose="020B0604020202020204" pitchFamily="34" charset="0"/>
        </a:defRPr>
      </a:lvl1pPr>
    </p:titleStyle>
    <p:bodyStyle>
      <a:lvl1pPr marL="257175" indent="-257175" algn="l" defTabSz="342900" rtl="0" eaLnBrk="1" latinLnBrk="0" hangingPunct="1">
        <a:spcBef>
          <a:spcPct val="20000"/>
        </a:spcBef>
        <a:buFont typeface="Arial"/>
        <a:buChar char="•"/>
        <a:defRPr sz="1200" kern="1200">
          <a:solidFill>
            <a:schemeClr val="tx2"/>
          </a:solidFill>
          <a:latin typeface="+mj-lt"/>
          <a:ea typeface="+mn-ea"/>
          <a:cs typeface="+mn-cs"/>
        </a:defRPr>
      </a:lvl1pPr>
      <a:lvl2pPr marL="557213" indent="-214313" algn="l" defTabSz="342900" rtl="0" eaLnBrk="1" latinLnBrk="0" hangingPunct="1">
        <a:spcBef>
          <a:spcPct val="20000"/>
        </a:spcBef>
        <a:buFont typeface="Courier New"/>
        <a:buChar char="o"/>
        <a:defRPr sz="1200" kern="1200">
          <a:solidFill>
            <a:srgbClr val="1F497D"/>
          </a:solidFill>
          <a:latin typeface="+mj-lt"/>
          <a:ea typeface="+mn-ea"/>
          <a:cs typeface="+mn-cs"/>
        </a:defRPr>
      </a:lvl2pPr>
      <a:lvl3pPr marL="857250" indent="-171450" algn="l" defTabSz="342900" rtl="0" eaLnBrk="1" latinLnBrk="0" hangingPunct="1">
        <a:spcBef>
          <a:spcPct val="20000"/>
        </a:spcBef>
        <a:buFont typeface="Arial"/>
        <a:buChar char="•"/>
        <a:defRPr sz="1200" kern="1200">
          <a:solidFill>
            <a:srgbClr val="1F497D"/>
          </a:solidFill>
          <a:latin typeface="+mj-lt"/>
          <a:ea typeface="+mn-ea"/>
          <a:cs typeface="+mn-cs"/>
        </a:defRPr>
      </a:lvl3pPr>
      <a:lvl4pPr marL="1200150" indent="-171450" algn="l" defTabSz="342900" rtl="0" eaLnBrk="1" latinLnBrk="0" hangingPunct="1">
        <a:spcBef>
          <a:spcPct val="20000"/>
        </a:spcBef>
        <a:buFont typeface="Arial"/>
        <a:buChar char="–"/>
        <a:defRPr sz="1200" kern="1200">
          <a:solidFill>
            <a:srgbClr val="1F497D"/>
          </a:solidFill>
          <a:latin typeface="+mj-lt"/>
          <a:ea typeface="+mn-ea"/>
          <a:cs typeface="+mn-cs"/>
        </a:defRPr>
      </a:lvl4pPr>
      <a:lvl5pPr marL="1543050" indent="-171450" algn="l" defTabSz="342900" rtl="0" eaLnBrk="1" latinLnBrk="0" hangingPunct="1">
        <a:spcBef>
          <a:spcPct val="20000"/>
        </a:spcBef>
        <a:buFont typeface="Arial"/>
        <a:buChar char="»"/>
        <a:defRPr sz="1200" kern="1200">
          <a:solidFill>
            <a:srgbClr val="1F497D"/>
          </a:solidFill>
          <a:latin typeface="+mj-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9.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microsoft.com/office/2007/relationships/media" Target="../media/media1.mov"/><Relationship Id="rId1" Type="http://schemas.openxmlformats.org/officeDocument/2006/relationships/video" Target="NULL" TargetMode="External"/><Relationship Id="rId5" Type="http://schemas.openxmlformats.org/officeDocument/2006/relationships/image" Target="../media/image18.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9.xml"/><Relationship Id="rId5" Type="http://schemas.openxmlformats.org/officeDocument/2006/relationships/image" Target="../media/image26.png"/><Relationship Id="rId10" Type="http://schemas.openxmlformats.org/officeDocument/2006/relationships/image" Target="../media/image30.png"/><Relationship Id="rId4" Type="http://schemas.openxmlformats.org/officeDocument/2006/relationships/image" Target="../media/image25.pn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0.png"/><Relationship Id="rId3" Type="http://schemas.openxmlformats.org/officeDocument/2006/relationships/notesSlide" Target="../notesSlides/notesSlide7.xml"/><Relationship Id="rId7" Type="http://schemas.openxmlformats.org/officeDocument/2006/relationships/image" Target="../media/image31.png"/><Relationship Id="rId12" Type="http://schemas.openxmlformats.org/officeDocument/2006/relationships/image" Target="../media/image29.png"/><Relationship Id="rId17" Type="http://schemas.openxmlformats.org/officeDocument/2006/relationships/image" Target="../media/image35.png"/><Relationship Id="rId2" Type="http://schemas.openxmlformats.org/officeDocument/2006/relationships/slideLayout" Target="../slideLayouts/slideLayout9.xml"/><Relationship Id="rId16" Type="http://schemas.openxmlformats.org/officeDocument/2006/relationships/image" Target="../media/image34.png"/><Relationship Id="rId1" Type="http://schemas.openxmlformats.org/officeDocument/2006/relationships/tags" Target="../tags/tag1.xml"/><Relationship Id="rId6" Type="http://schemas.openxmlformats.org/officeDocument/2006/relationships/image" Target="../media/image26.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25.png"/><Relationship Id="rId1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9.xml"/><Relationship Id="rId11" Type="http://schemas.openxmlformats.org/officeDocument/2006/relationships/image" Target="../media/image40.png"/><Relationship Id="rId5" Type="http://schemas.openxmlformats.org/officeDocument/2006/relationships/image" Target="../media/image26.png"/><Relationship Id="rId10" Type="http://schemas.openxmlformats.org/officeDocument/2006/relationships/image" Target="../media/image36.png"/><Relationship Id="rId4" Type="http://schemas.openxmlformats.org/officeDocument/2006/relationships/image" Target="../media/image33.png"/><Relationship Id="rId9"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1"/>
          <p:cNvPicPr preferRelativeResize="0"/>
          <p:nvPr/>
        </p:nvPicPr>
        <p:blipFill rotWithShape="1">
          <a:blip r:embed="rId3">
            <a:alphaModFix/>
          </a:blip>
          <a:srcRect/>
          <a:stretch/>
        </p:blipFill>
        <p:spPr>
          <a:xfrm>
            <a:off x="0" y="0"/>
            <a:ext cx="9144000" cy="6242894"/>
          </a:xfrm>
          <a:prstGeom prst="rect">
            <a:avLst/>
          </a:prstGeom>
          <a:noFill/>
          <a:ln>
            <a:noFill/>
          </a:ln>
        </p:spPr>
      </p:pic>
      <p:sp>
        <p:nvSpPr>
          <p:cNvPr id="197" name="Google Shape;197;p1"/>
          <p:cNvSpPr txBox="1"/>
          <p:nvPr/>
        </p:nvSpPr>
        <p:spPr>
          <a:xfrm>
            <a:off x="387178" y="1016233"/>
            <a:ext cx="8481440" cy="3657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200" b="1" dirty="0">
                <a:solidFill>
                  <a:schemeClr val="lt1"/>
                </a:solidFill>
                <a:latin typeface="Times New Roman"/>
                <a:ea typeface="Times New Roman"/>
                <a:cs typeface="Times New Roman"/>
                <a:sym typeface="Times New Roman"/>
              </a:rPr>
              <a:t>Ultrashort Pulse Generation and High Power Machine Protection in a Fiber Laser for Advanced Accelerator Applications</a:t>
            </a:r>
            <a:endParaRPr sz="3200" b="1" dirty="0">
              <a:solidFill>
                <a:schemeClr val="lt1"/>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None/>
            </a:pPr>
            <a:endParaRPr sz="2800" b="1" dirty="0">
              <a:solidFill>
                <a:schemeClr val="lt1"/>
              </a:solidFill>
              <a:latin typeface="Times New Roman"/>
              <a:ea typeface="Times New Roman"/>
              <a:cs typeface="Times New Roman"/>
              <a:sym typeface="Times New Roman"/>
            </a:endParaRPr>
          </a:p>
          <a:p>
            <a:pPr marL="0" marR="0" lvl="0" indent="0" algn="ctr" rtl="0">
              <a:lnSpc>
                <a:spcPct val="115000"/>
              </a:lnSpc>
              <a:spcBef>
                <a:spcPts val="225"/>
              </a:spcBef>
              <a:spcAft>
                <a:spcPts val="0"/>
              </a:spcAft>
              <a:buNone/>
            </a:pPr>
            <a:endParaRPr sz="2000" b="1" dirty="0">
              <a:solidFill>
                <a:schemeClr val="lt1"/>
              </a:solidFill>
              <a:latin typeface="Times New Roman"/>
              <a:ea typeface="Times New Roman"/>
              <a:cs typeface="Times New Roman"/>
              <a:sym typeface="Times New Roman"/>
            </a:endParaRPr>
          </a:p>
          <a:p>
            <a:pPr marL="0" marR="0" lvl="0" indent="0" algn="ctr" rtl="0">
              <a:lnSpc>
                <a:spcPct val="115000"/>
              </a:lnSpc>
              <a:spcBef>
                <a:spcPts val="225"/>
              </a:spcBef>
              <a:spcAft>
                <a:spcPts val="0"/>
              </a:spcAft>
              <a:buNone/>
            </a:pPr>
            <a:endParaRPr sz="2000" b="1" dirty="0">
              <a:solidFill>
                <a:schemeClr val="lt1"/>
              </a:solidFill>
              <a:latin typeface="Times New Roman"/>
              <a:ea typeface="Times New Roman"/>
              <a:cs typeface="Times New Roman"/>
              <a:sym typeface="Times New Roman"/>
            </a:endParaRPr>
          </a:p>
          <a:p>
            <a:pPr marL="0" marR="0" lvl="0" indent="0" algn="ctr" rtl="0">
              <a:lnSpc>
                <a:spcPct val="115000"/>
              </a:lnSpc>
              <a:spcBef>
                <a:spcPts val="225"/>
              </a:spcBef>
              <a:spcAft>
                <a:spcPts val="0"/>
              </a:spcAft>
              <a:buNone/>
            </a:pPr>
            <a:endParaRPr sz="1050" b="1" dirty="0">
              <a:solidFill>
                <a:schemeClr val="lt1"/>
              </a:solidFill>
              <a:latin typeface="Arial"/>
              <a:ea typeface="Arial"/>
              <a:cs typeface="Arial"/>
              <a:sym typeface="Arial"/>
            </a:endParaRPr>
          </a:p>
          <a:p>
            <a:pPr lvl="0" algn="ctr">
              <a:spcBef>
                <a:spcPts val="300"/>
              </a:spcBef>
            </a:pPr>
            <a:r>
              <a:rPr lang="en-US" sz="1800" b="1" dirty="0">
                <a:solidFill>
                  <a:schemeClr val="lt1"/>
                </a:solidFill>
                <a:latin typeface="Arial"/>
                <a:ea typeface="Arial"/>
                <a:cs typeface="Arial"/>
                <a:sym typeface="Arial"/>
              </a:rPr>
              <a:t> </a:t>
            </a:r>
            <a:r>
              <a:rPr lang="en-US" sz="1800" b="1" baseline="30000" dirty="0">
                <a:solidFill>
                  <a:schemeClr val="bg1"/>
                </a:solidFill>
              </a:rPr>
              <a:t>1</a:t>
            </a:r>
            <a:r>
              <a:rPr lang="en-US" sz="1800" b="1" dirty="0">
                <a:solidFill>
                  <a:schemeClr val="lt1"/>
                </a:solidFill>
                <a:latin typeface="Arial"/>
                <a:ea typeface="Arial"/>
                <a:cs typeface="Arial"/>
                <a:sym typeface="Arial"/>
              </a:rPr>
              <a:t>Lawrence Berkeley National Laboratory</a:t>
            </a:r>
          </a:p>
          <a:p>
            <a:pPr lvl="0" algn="ctr">
              <a:spcBef>
                <a:spcPts val="300"/>
              </a:spcBef>
            </a:pPr>
            <a:r>
              <a:rPr lang="en-US" sz="1800" b="1" baseline="30000" dirty="0">
                <a:solidFill>
                  <a:schemeClr val="bg1"/>
                </a:solidFill>
              </a:rPr>
              <a:t>2</a:t>
            </a:r>
            <a:r>
              <a:rPr lang="en-US" sz="1800" b="1" dirty="0">
                <a:solidFill>
                  <a:schemeClr val="lt1"/>
                </a:solidFill>
              </a:rPr>
              <a:t>University of California, Berkeley</a:t>
            </a:r>
            <a:endParaRPr dirty="0"/>
          </a:p>
          <a:p>
            <a:pPr marL="0" marR="0" lvl="0" indent="0" algn="ctr" rtl="0">
              <a:spcBef>
                <a:spcPts val="0"/>
              </a:spcBef>
              <a:spcAft>
                <a:spcPts val="0"/>
              </a:spcAft>
              <a:buNone/>
            </a:pPr>
            <a:endParaRPr sz="1000" b="1" dirty="0">
              <a:solidFill>
                <a:schemeClr val="lt1"/>
              </a:solidFill>
              <a:latin typeface="Arial"/>
              <a:ea typeface="Arial"/>
              <a:cs typeface="Arial"/>
              <a:sym typeface="Arial"/>
            </a:endParaRPr>
          </a:p>
          <a:p>
            <a:pPr marL="0" marR="0" lvl="0" indent="0" algn="ctr" rtl="0">
              <a:spcBef>
                <a:spcPts val="0"/>
              </a:spcBef>
              <a:spcAft>
                <a:spcPts val="0"/>
              </a:spcAft>
              <a:buNone/>
            </a:pPr>
            <a:r>
              <a:rPr lang="en-US" sz="1800" b="1" dirty="0">
                <a:solidFill>
                  <a:schemeClr val="lt1"/>
                </a:solidFill>
              </a:rPr>
              <a:t>AAC 2026, UCLA</a:t>
            </a:r>
            <a:endParaRPr dirty="0"/>
          </a:p>
        </p:txBody>
      </p:sp>
      <p:sp>
        <p:nvSpPr>
          <p:cNvPr id="198" name="Google Shape;198;p1"/>
          <p:cNvSpPr txBox="1">
            <a:spLocks noGrp="1"/>
          </p:cNvSpPr>
          <p:nvPr>
            <p:ph type="sldNum" idx="12"/>
          </p:nvPr>
        </p:nvSpPr>
        <p:spPr>
          <a:xfrm>
            <a:off x="8351943" y="6324600"/>
            <a:ext cx="516675" cy="34783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chemeClr val="lt1"/>
              </a:buClr>
              <a:buSzPts val="1000"/>
              <a:buFont typeface="Arial"/>
              <a:buNone/>
            </a:pPr>
            <a:fld id="{00000000-1234-1234-1234-123412341234}" type="slidenum">
              <a:rPr lang="en-US"/>
              <a:t>1</a:t>
            </a:fld>
            <a:endParaRPr/>
          </a:p>
        </p:txBody>
      </p:sp>
      <p:sp>
        <p:nvSpPr>
          <p:cNvPr id="199" name="Google Shape;199;p1"/>
          <p:cNvSpPr txBox="1"/>
          <p:nvPr/>
        </p:nvSpPr>
        <p:spPr>
          <a:xfrm>
            <a:off x="1236512" y="2857105"/>
            <a:ext cx="7115431" cy="835573"/>
          </a:xfrm>
          <a:prstGeom prst="rect">
            <a:avLst/>
          </a:prstGeom>
          <a:noFill/>
          <a:ln>
            <a:noFill/>
          </a:ln>
        </p:spPr>
        <p:txBody>
          <a:bodyPr spcFirstLastPara="1" wrap="square" lIns="91425" tIns="45700" rIns="91425" bIns="45700" anchor="t" anchorCtr="0">
            <a:spAutoFit/>
          </a:bodyPr>
          <a:lstStyle/>
          <a:p>
            <a:pPr lvl="0" algn="ctr">
              <a:lnSpc>
                <a:spcPct val="115000"/>
              </a:lnSpc>
            </a:pPr>
            <a:r>
              <a:rPr lang="en-US" b="1" dirty="0">
                <a:solidFill>
                  <a:schemeClr val="bg1"/>
                </a:solidFill>
              </a:rPr>
              <a:t>M. Logantha</a:t>
            </a:r>
            <a:r>
              <a:rPr lang="en-US" b="1" baseline="30000" dirty="0">
                <a:solidFill>
                  <a:schemeClr val="bg1"/>
                </a:solidFill>
              </a:rPr>
              <a:t>1,2</a:t>
            </a:r>
            <a:r>
              <a:rPr lang="en-US" dirty="0">
                <a:solidFill>
                  <a:schemeClr val="bg1"/>
                </a:solidFill>
              </a:rPr>
              <a:t>, F. Kong</a:t>
            </a:r>
            <a:r>
              <a:rPr lang="en-US" b="1" baseline="30000" dirty="0">
                <a:solidFill>
                  <a:schemeClr val="bg1"/>
                </a:solidFill>
              </a:rPr>
              <a:t>1</a:t>
            </a:r>
            <a:r>
              <a:rPr lang="en-US" dirty="0">
                <a:solidFill>
                  <a:schemeClr val="bg1"/>
                </a:solidFill>
              </a:rPr>
              <a:t>, A. Amodio</a:t>
            </a:r>
            <a:r>
              <a:rPr lang="en-US" b="1" baseline="30000" dirty="0">
                <a:solidFill>
                  <a:schemeClr val="bg1"/>
                </a:solidFill>
              </a:rPr>
              <a:t>1</a:t>
            </a:r>
            <a:r>
              <a:rPr lang="en-US" dirty="0">
                <a:solidFill>
                  <a:schemeClr val="bg1"/>
                </a:solidFill>
              </a:rPr>
              <a:t>, M. Chen</a:t>
            </a:r>
            <a:r>
              <a:rPr lang="en-US" b="1" baseline="30000" dirty="0">
                <a:solidFill>
                  <a:schemeClr val="bg1"/>
                </a:solidFill>
              </a:rPr>
              <a:t>1</a:t>
            </a:r>
            <a:r>
              <a:rPr lang="en-US" dirty="0">
                <a:solidFill>
                  <a:schemeClr val="bg1"/>
                </a:solidFill>
              </a:rPr>
              <a:t>, D. Wang</a:t>
            </a:r>
            <a:r>
              <a:rPr lang="en-US" b="1" baseline="30000" dirty="0">
                <a:solidFill>
                  <a:schemeClr val="bg1"/>
                </a:solidFill>
              </a:rPr>
              <a:t>1</a:t>
            </a:r>
            <a:r>
              <a:rPr lang="en-US" dirty="0">
                <a:solidFill>
                  <a:schemeClr val="bg1"/>
                </a:solidFill>
              </a:rPr>
              <a:t>, Q. Ji</a:t>
            </a:r>
            <a:r>
              <a:rPr lang="en-US" b="1" baseline="30000" dirty="0">
                <a:solidFill>
                  <a:schemeClr val="bg1"/>
                </a:solidFill>
              </a:rPr>
              <a:t>1</a:t>
            </a:r>
            <a:r>
              <a:rPr lang="en-US" dirty="0">
                <a:solidFill>
                  <a:schemeClr val="bg1"/>
                </a:solidFill>
              </a:rPr>
              <a:t>, J. van Tilborg</a:t>
            </a:r>
            <a:r>
              <a:rPr lang="en-US" b="1" baseline="30000" dirty="0">
                <a:solidFill>
                  <a:schemeClr val="bg1"/>
                </a:solidFill>
              </a:rPr>
              <a:t>1</a:t>
            </a:r>
            <a:r>
              <a:rPr lang="en-US" dirty="0">
                <a:solidFill>
                  <a:schemeClr val="bg1"/>
                </a:solidFill>
              </a:rPr>
              <a:t>, J. Osterhoff</a:t>
            </a:r>
            <a:r>
              <a:rPr lang="en-US" b="1" baseline="30000" dirty="0">
                <a:solidFill>
                  <a:schemeClr val="bg1"/>
                </a:solidFill>
              </a:rPr>
              <a:t>1</a:t>
            </a:r>
            <a:r>
              <a:rPr lang="en-US" dirty="0">
                <a:solidFill>
                  <a:schemeClr val="bg1"/>
                </a:solidFill>
              </a:rPr>
              <a:t>, C. G. R. Geddes</a:t>
            </a:r>
            <a:r>
              <a:rPr lang="en-US" b="1" baseline="30000" dirty="0">
                <a:solidFill>
                  <a:schemeClr val="bg1"/>
                </a:solidFill>
              </a:rPr>
              <a:t>1</a:t>
            </a:r>
            <a:r>
              <a:rPr lang="en-US" dirty="0">
                <a:solidFill>
                  <a:schemeClr val="bg1"/>
                </a:solidFill>
              </a:rPr>
              <a:t>, C. B. Schroeder</a:t>
            </a:r>
            <a:r>
              <a:rPr lang="en-US" b="1" baseline="30000" dirty="0">
                <a:solidFill>
                  <a:schemeClr val="bg1"/>
                </a:solidFill>
              </a:rPr>
              <a:t>1,2</a:t>
            </a:r>
            <a:r>
              <a:rPr lang="en-US" dirty="0">
                <a:solidFill>
                  <a:schemeClr val="bg1"/>
                </a:solidFill>
              </a:rPr>
              <a:t>, Q. Du</a:t>
            </a:r>
            <a:r>
              <a:rPr lang="en-US" b="1" baseline="30000" dirty="0">
                <a:solidFill>
                  <a:schemeClr val="bg1"/>
                </a:solidFill>
              </a:rPr>
              <a:t>1</a:t>
            </a:r>
            <a:r>
              <a:rPr lang="en-US" dirty="0">
                <a:solidFill>
                  <a:schemeClr val="bg1"/>
                </a:solidFill>
              </a:rPr>
              <a:t>, T. Zhou</a:t>
            </a:r>
            <a:r>
              <a:rPr lang="en-US" b="1" baseline="30000" dirty="0">
                <a:solidFill>
                  <a:schemeClr val="bg1"/>
                </a:solidFill>
              </a:rPr>
              <a:t>1</a:t>
            </a:r>
          </a:p>
          <a:p>
            <a:pPr algn="ctr">
              <a:lnSpc>
                <a:spcPct val="115000"/>
              </a:lnSpc>
            </a:pPr>
            <a:endParaRPr lang="en-US"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940" name="Google Shape;940;p13"/>
          <p:cNvSpPr txBox="1">
            <a:spLocks noGrp="1"/>
          </p:cNvSpPr>
          <p:nvPr>
            <p:ph type="sldNum" idx="12"/>
          </p:nvPr>
        </p:nvSpPr>
        <p:spPr>
          <a:xfrm>
            <a:off x="8351943" y="6324600"/>
            <a:ext cx="516600" cy="3477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chemeClr val="lt1"/>
              </a:buClr>
              <a:buSzPts val="1000"/>
              <a:buFont typeface="Arial"/>
              <a:buNone/>
            </a:pPr>
            <a:fld id="{00000000-1234-1234-1234-123412341234}" type="slidenum">
              <a:rPr lang="en-US"/>
              <a:t>2</a:t>
            </a:fld>
            <a:endParaRPr/>
          </a:p>
        </p:txBody>
      </p:sp>
      <p:sp>
        <p:nvSpPr>
          <p:cNvPr id="941" name="Google Shape;941;p13"/>
          <p:cNvSpPr txBox="1">
            <a:spLocks noGrp="1"/>
          </p:cNvSpPr>
          <p:nvPr>
            <p:ph type="title"/>
          </p:nvPr>
        </p:nvSpPr>
        <p:spPr>
          <a:xfrm>
            <a:off x="0" y="-7815"/>
            <a:ext cx="9144000" cy="773100"/>
          </a:xfrm>
          <a:prstGeom prst="rect">
            <a:avLst/>
          </a:prstGeom>
          <a:solidFill>
            <a:schemeClr val="dk2"/>
          </a:solidFill>
          <a:ln>
            <a:noFill/>
          </a:ln>
          <a:effectLst>
            <a:outerShdw blurRad="50800" dist="38100" dir="2700000" algn="tl" rotWithShape="0">
              <a:srgbClr val="000000">
                <a:alpha val="42750"/>
              </a:srgbClr>
            </a:outerShdw>
          </a:effectLst>
        </p:spPr>
        <p:txBody>
          <a:bodyPr spcFirstLastPara="1" wrap="square" lIns="91425" tIns="45700" rIns="91425" bIns="45700" anchor="ctr" anchorCtr="0">
            <a:normAutofit/>
          </a:bodyPr>
          <a:lstStyle/>
          <a:p>
            <a:pPr lvl="0">
              <a:buSzPts val="2200"/>
            </a:pPr>
            <a:r>
              <a:rPr lang="en-US" sz="2000" dirty="0">
                <a:latin typeface="Libre Franklin"/>
                <a:ea typeface="Libre Franklin"/>
                <a:cs typeface="Libre Franklin"/>
                <a:sym typeface="Libre Franklin"/>
              </a:rPr>
              <a:t>Broadband spectral combining enables ultrashort, high average power fiber lasers </a:t>
            </a:r>
            <a:endParaRPr sz="2200" b="1" i="0" u="none" strike="noStrike" cap="none" dirty="0">
              <a:solidFill>
                <a:srgbClr val="FFFFFF"/>
              </a:solidFill>
              <a:latin typeface="Libre Franklin"/>
              <a:ea typeface="Libre Franklin"/>
              <a:cs typeface="Libre Franklin"/>
              <a:sym typeface="Libre Franklin"/>
            </a:endParaRPr>
          </a:p>
        </p:txBody>
      </p:sp>
      <p:pic>
        <p:nvPicPr>
          <p:cNvPr id="942" name="Google Shape;942;p13" descr="Google Shape;1173;g150274683f1_0_8554"/>
          <p:cNvPicPr preferRelativeResize="0"/>
          <p:nvPr/>
        </p:nvPicPr>
        <p:blipFill rotWithShape="1">
          <a:blip r:embed="rId3">
            <a:alphaModFix/>
          </a:blip>
          <a:srcRect/>
          <a:stretch/>
        </p:blipFill>
        <p:spPr>
          <a:xfrm>
            <a:off x="6726062" y="948487"/>
            <a:ext cx="2194950" cy="595851"/>
          </a:xfrm>
          <a:prstGeom prst="rect">
            <a:avLst/>
          </a:prstGeom>
          <a:noFill/>
          <a:ln>
            <a:noFill/>
          </a:ln>
        </p:spPr>
      </p:pic>
      <p:sp>
        <p:nvSpPr>
          <p:cNvPr id="943" name="Google Shape;943;p13"/>
          <p:cNvSpPr/>
          <p:nvPr/>
        </p:nvSpPr>
        <p:spPr>
          <a:xfrm rot="-1686793">
            <a:off x="5317877" y="2849324"/>
            <a:ext cx="1464936" cy="516053"/>
          </a:xfrm>
          <a:prstGeom prst="ellipse">
            <a:avLst/>
          </a:prstGeom>
          <a:noFill/>
          <a:ln w="19050" cap="flat" cmpd="sng">
            <a:solidFill>
              <a:srgbClr val="0070C0"/>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ibre Franklin"/>
              <a:ea typeface="Libre Franklin"/>
              <a:cs typeface="Libre Franklin"/>
              <a:sym typeface="Libre Franklin"/>
            </a:endParaRPr>
          </a:p>
        </p:txBody>
      </p:sp>
      <p:sp>
        <p:nvSpPr>
          <p:cNvPr id="946" name="Google Shape;946;p13"/>
          <p:cNvSpPr/>
          <p:nvPr/>
        </p:nvSpPr>
        <p:spPr>
          <a:xfrm>
            <a:off x="3784362" y="5560883"/>
            <a:ext cx="3298800" cy="5770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50" dirty="0">
                <a:solidFill>
                  <a:schemeClr val="dk1"/>
                </a:solidFill>
                <a:latin typeface="Franklin Gothic"/>
                <a:ea typeface="Franklin Gothic"/>
                <a:cs typeface="Franklin Gothic"/>
                <a:sym typeface="Franklin Gothic"/>
              </a:rPr>
              <a:t>[1] T. Zhou et al. </a:t>
            </a:r>
            <a:r>
              <a:rPr lang="en-US" sz="1050" i="1" dirty="0">
                <a:solidFill>
                  <a:schemeClr val="dk1"/>
                </a:solidFill>
                <a:latin typeface="Franklin Gothic"/>
                <a:ea typeface="Franklin Gothic"/>
                <a:cs typeface="Franklin Gothic"/>
                <a:sym typeface="Franklin Gothic"/>
              </a:rPr>
              <a:t>Optics Letters</a:t>
            </a:r>
            <a:r>
              <a:rPr lang="en-US" sz="1050" dirty="0">
                <a:solidFill>
                  <a:schemeClr val="dk1"/>
                </a:solidFill>
                <a:latin typeface="Franklin Gothic"/>
                <a:ea typeface="Franklin Gothic"/>
                <a:cs typeface="Franklin Gothic"/>
                <a:sym typeface="Franklin Gothic"/>
              </a:rPr>
              <a:t> 21, 4422 (2017)</a:t>
            </a:r>
            <a:endParaRPr sz="1050" dirty="0">
              <a:solidFill>
                <a:schemeClr val="dk1"/>
              </a:solidFill>
              <a:latin typeface="Libre Franklin"/>
              <a:ea typeface="Libre Franklin"/>
              <a:cs typeface="Libre Franklin"/>
              <a:sym typeface="Libre Franklin"/>
            </a:endParaRPr>
          </a:p>
          <a:p>
            <a:pPr marL="0" marR="0" lvl="0" indent="0" algn="l" rtl="0">
              <a:spcBef>
                <a:spcPts val="0"/>
              </a:spcBef>
              <a:spcAft>
                <a:spcPts val="0"/>
              </a:spcAft>
              <a:buNone/>
            </a:pPr>
            <a:r>
              <a:rPr lang="en-US" sz="1050" dirty="0">
                <a:solidFill>
                  <a:schemeClr val="dk1"/>
                </a:solidFill>
                <a:latin typeface="Franklin Gothic"/>
                <a:ea typeface="Franklin Gothic"/>
                <a:cs typeface="Franklin Gothic"/>
                <a:sym typeface="Franklin Gothic"/>
              </a:rPr>
              <a:t>[2] W. Chang et al. </a:t>
            </a:r>
            <a:r>
              <a:rPr lang="en-US" sz="1050" i="1" dirty="0">
                <a:solidFill>
                  <a:schemeClr val="dk1"/>
                </a:solidFill>
                <a:latin typeface="Franklin Gothic"/>
                <a:ea typeface="Franklin Gothic"/>
                <a:cs typeface="Franklin Gothic"/>
                <a:sym typeface="Franklin Gothic"/>
              </a:rPr>
              <a:t>Optics Express</a:t>
            </a:r>
            <a:r>
              <a:rPr lang="en-US" sz="1050" dirty="0">
                <a:solidFill>
                  <a:schemeClr val="dk1"/>
                </a:solidFill>
                <a:latin typeface="Franklin Gothic"/>
                <a:ea typeface="Franklin Gothic"/>
                <a:cs typeface="Franklin Gothic"/>
                <a:sym typeface="Franklin Gothic"/>
              </a:rPr>
              <a:t> 21, 3897 (2013)</a:t>
            </a:r>
            <a:endParaRPr sz="1050" dirty="0"/>
          </a:p>
          <a:p>
            <a:pPr marL="0" marR="0" lvl="0" indent="0" algn="l" rtl="0">
              <a:spcBef>
                <a:spcPts val="0"/>
              </a:spcBef>
              <a:spcAft>
                <a:spcPts val="0"/>
              </a:spcAft>
              <a:buNone/>
            </a:pPr>
            <a:r>
              <a:rPr lang="en-US" sz="1050" dirty="0">
                <a:solidFill>
                  <a:schemeClr val="dk1"/>
                </a:solidFill>
                <a:latin typeface="Franklin Gothic"/>
                <a:ea typeface="Franklin Gothic"/>
                <a:cs typeface="Franklin Gothic"/>
                <a:sym typeface="Franklin Gothic"/>
              </a:rPr>
              <a:t>[3] T. Zhou et al.</a:t>
            </a:r>
            <a:r>
              <a:rPr lang="en-US" sz="1050" i="1" dirty="0">
                <a:solidFill>
                  <a:schemeClr val="dk1"/>
                </a:solidFill>
                <a:latin typeface="Franklin Gothic"/>
                <a:ea typeface="Franklin Gothic"/>
                <a:cs typeface="Franklin Gothic"/>
                <a:sym typeface="Franklin Gothic"/>
              </a:rPr>
              <a:t> Optics Express</a:t>
            </a:r>
            <a:r>
              <a:rPr lang="en-US" sz="1050" dirty="0">
                <a:solidFill>
                  <a:schemeClr val="dk1"/>
                </a:solidFill>
                <a:latin typeface="Franklin Gothic"/>
                <a:ea typeface="Franklin Gothic"/>
                <a:cs typeface="Franklin Gothic"/>
                <a:sym typeface="Franklin Gothic"/>
              </a:rPr>
              <a:t> 23, 7442 (2015)</a:t>
            </a:r>
            <a:endParaRPr sz="1050" dirty="0">
              <a:solidFill>
                <a:schemeClr val="dk1"/>
              </a:solidFill>
              <a:latin typeface="Libre Franklin"/>
              <a:ea typeface="Libre Franklin"/>
              <a:cs typeface="Libre Franklin"/>
              <a:sym typeface="Libre Franklin"/>
            </a:endParaRPr>
          </a:p>
        </p:txBody>
      </p:sp>
      <p:grpSp>
        <p:nvGrpSpPr>
          <p:cNvPr id="1366" name="Group 1365">
            <a:extLst>
              <a:ext uri="{FF2B5EF4-FFF2-40B4-BE49-F238E27FC236}">
                <a16:creationId xmlns:a16="http://schemas.microsoft.com/office/drawing/2014/main" id="{EDB25743-0794-C8C1-5ACB-F2FDA9AE7372}"/>
              </a:ext>
            </a:extLst>
          </p:cNvPr>
          <p:cNvGrpSpPr/>
          <p:nvPr/>
        </p:nvGrpSpPr>
        <p:grpSpPr>
          <a:xfrm>
            <a:off x="100680" y="4399208"/>
            <a:ext cx="5301741" cy="600854"/>
            <a:chOff x="996000" y="4750126"/>
            <a:chExt cx="5301741" cy="600854"/>
          </a:xfrm>
        </p:grpSpPr>
        <p:sp>
          <p:nvSpPr>
            <p:cNvPr id="947" name="Google Shape;947;p13"/>
            <p:cNvSpPr txBox="1"/>
            <p:nvPr/>
          </p:nvSpPr>
          <p:spPr>
            <a:xfrm>
              <a:off x="996000" y="4750126"/>
              <a:ext cx="5300084" cy="584735"/>
            </a:xfrm>
            <a:prstGeom prst="rect">
              <a:avLst/>
            </a:prstGeom>
            <a:noFill/>
            <a:ln>
              <a:noFill/>
            </a:ln>
          </p:spPr>
          <p:txBody>
            <a:bodyPr spcFirstLastPara="1" wrap="square" lIns="91425" tIns="45700" rIns="91425" bIns="45700" anchor="t" anchorCtr="0">
              <a:spAutoFit/>
            </a:bodyPr>
            <a:lstStyle/>
            <a:p>
              <a:pPr marL="457200" marR="0" lvl="1" algn="l" rtl="0">
                <a:spcBef>
                  <a:spcPts val="0"/>
                </a:spcBef>
                <a:spcAft>
                  <a:spcPts val="0"/>
                </a:spcAft>
                <a:buClr>
                  <a:srgbClr val="000000"/>
                </a:buClr>
                <a:buSzPts val="1400"/>
              </a:pPr>
              <a:r>
                <a:rPr lang="en-US" sz="1600" b="0" i="0" u="none" strike="noStrike" cap="none" dirty="0">
                  <a:solidFill>
                    <a:srgbClr val="000000"/>
                  </a:solidFill>
                  <a:latin typeface="Libre Franklin"/>
                  <a:ea typeface="Libre Franklin"/>
                  <a:cs typeface="Libre Franklin"/>
                  <a:sym typeface="Libre Franklin"/>
                </a:rPr>
                <a:t>Broadband spectral combing enables 10</a:t>
              </a:r>
              <a:r>
                <a:rPr lang="en-US" sz="1600" dirty="0">
                  <a:latin typeface="Libre Franklin"/>
                  <a:ea typeface="Libre Franklin"/>
                  <a:cs typeface="Libre Franklin"/>
                  <a:sym typeface="Libre Franklin"/>
                </a:rPr>
                <a:t>s of</a:t>
              </a:r>
              <a:r>
                <a:rPr lang="en-US" sz="1600" b="0" i="0" u="none" strike="noStrike" cap="none" dirty="0">
                  <a:solidFill>
                    <a:srgbClr val="000000"/>
                  </a:solidFill>
                  <a:latin typeface="Libre Franklin"/>
                  <a:ea typeface="Libre Franklin"/>
                  <a:cs typeface="Libre Franklin"/>
                  <a:sym typeface="Libre Franklin"/>
                </a:rPr>
                <a:t> fs pulse generation at high average power</a:t>
              </a:r>
              <a:endParaRPr sz="1600" b="0" i="0" u="none" strike="noStrike" cap="none" dirty="0">
                <a:solidFill>
                  <a:srgbClr val="000000"/>
                </a:solidFill>
                <a:latin typeface="Libre Franklin"/>
                <a:ea typeface="Libre Franklin"/>
                <a:cs typeface="Libre Franklin"/>
                <a:sym typeface="Libre Franklin"/>
              </a:endParaRPr>
            </a:p>
          </p:txBody>
        </p:sp>
        <p:sp>
          <p:nvSpPr>
            <p:cNvPr id="948" name="Google Shape;948;p13"/>
            <p:cNvSpPr/>
            <p:nvPr/>
          </p:nvSpPr>
          <p:spPr>
            <a:xfrm>
              <a:off x="1464592" y="4750732"/>
              <a:ext cx="4833149" cy="600248"/>
            </a:xfrm>
            <a:prstGeom prst="roundRect">
              <a:avLst>
                <a:gd name="adj" fmla="val 16667"/>
              </a:avLst>
            </a:prstGeom>
            <a:noFill/>
            <a:ln w="19050" cap="flat" cmpd="sng">
              <a:solidFill>
                <a:srgbClr val="4A7DBA"/>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ibre Franklin"/>
                <a:ea typeface="Libre Franklin"/>
                <a:cs typeface="Libre Franklin"/>
                <a:sym typeface="Libre Franklin"/>
              </a:endParaRPr>
            </a:p>
          </p:txBody>
        </p:sp>
      </p:grpSp>
      <p:cxnSp>
        <p:nvCxnSpPr>
          <p:cNvPr id="949" name="Google Shape;949;p13"/>
          <p:cNvCxnSpPr>
            <a:cxnSpLocks/>
            <a:stCxn id="943" idx="2"/>
            <a:endCxn id="948" idx="3"/>
          </p:cNvCxnSpPr>
          <p:nvPr/>
        </p:nvCxnSpPr>
        <p:spPr>
          <a:xfrm flipH="1">
            <a:off x="5402421" y="3452501"/>
            <a:ext cx="1874" cy="1247437"/>
          </a:xfrm>
          <a:prstGeom prst="straightConnector1">
            <a:avLst/>
          </a:prstGeom>
          <a:noFill/>
          <a:ln w="25400" cap="flat" cmpd="sng">
            <a:solidFill>
              <a:srgbClr val="0070C0"/>
            </a:solidFill>
            <a:prstDash val="solid"/>
            <a:round/>
            <a:headEnd type="none" w="sm" len="sm"/>
            <a:tailEnd type="none" w="sm" len="sm"/>
          </a:ln>
          <a:effectLst>
            <a:outerShdw blurRad="40000" dist="20000" dir="5400000" rotWithShape="0">
              <a:srgbClr val="000000">
                <a:alpha val="37650"/>
              </a:srgbClr>
            </a:outerShdw>
          </a:effectLst>
        </p:spPr>
      </p:cxnSp>
      <p:grpSp>
        <p:nvGrpSpPr>
          <p:cNvPr id="2" name="Group 1">
            <a:extLst>
              <a:ext uri="{FF2B5EF4-FFF2-40B4-BE49-F238E27FC236}">
                <a16:creationId xmlns:a16="http://schemas.microsoft.com/office/drawing/2014/main" id="{D27ECDA3-95B4-8DCF-9988-038B9858D87B}"/>
              </a:ext>
            </a:extLst>
          </p:cNvPr>
          <p:cNvGrpSpPr/>
          <p:nvPr/>
        </p:nvGrpSpPr>
        <p:grpSpPr>
          <a:xfrm>
            <a:off x="2054384" y="1021699"/>
            <a:ext cx="7030798" cy="5265874"/>
            <a:chOff x="446618" y="836314"/>
            <a:chExt cx="9039136" cy="6445563"/>
          </a:xfrm>
        </p:grpSpPr>
        <p:pic>
          <p:nvPicPr>
            <p:cNvPr id="3" name="Picture 2">
              <a:extLst>
                <a:ext uri="{FF2B5EF4-FFF2-40B4-BE49-F238E27FC236}">
                  <a16:creationId xmlns:a16="http://schemas.microsoft.com/office/drawing/2014/main" id="{FCAD5A9C-CAB2-B3EF-698D-140371C5D2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96158" y="5572797"/>
              <a:ext cx="1214365" cy="1256916"/>
            </a:xfrm>
            <a:prstGeom prst="rect">
              <a:avLst/>
            </a:prstGeom>
            <a:ln w="57150" cmpd="sng">
              <a:noFill/>
            </a:ln>
          </p:spPr>
        </p:pic>
        <p:sp>
          <p:nvSpPr>
            <p:cNvPr id="4" name="TextBox 3">
              <a:extLst>
                <a:ext uri="{FF2B5EF4-FFF2-40B4-BE49-F238E27FC236}">
                  <a16:creationId xmlns:a16="http://schemas.microsoft.com/office/drawing/2014/main" id="{19B7F3BC-A019-C1A7-65FF-13E97B61A089}"/>
                </a:ext>
              </a:extLst>
            </p:cNvPr>
            <p:cNvSpPr txBox="1"/>
            <p:nvPr/>
          </p:nvSpPr>
          <p:spPr>
            <a:xfrm>
              <a:off x="4683737" y="1515296"/>
              <a:ext cx="1122861"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power </a:t>
              </a:r>
            </a:p>
            <a:p>
              <a:pPr defTabSz="457200" fontAlgn="base">
                <a:spcBef>
                  <a:spcPct val="0"/>
                </a:spcBef>
                <a:spcAft>
                  <a:spcPct val="0"/>
                </a:spcAft>
                <a:buClr>
                  <a:srgbClr val="000000"/>
                </a:buClr>
                <a:buSzPct val="100000"/>
              </a:pPr>
              <a:r>
                <a:rPr lang="en-US" sz="1250" dirty="0">
                  <a:solidFill>
                    <a:srgbClr val="1F497D"/>
                  </a:solidFill>
                  <a:latin typeface="Franklin Gothic Medium"/>
                </a:rPr>
                <a:t>amplifiers</a:t>
              </a:r>
            </a:p>
          </p:txBody>
        </p:sp>
        <p:pic>
          <p:nvPicPr>
            <p:cNvPr id="5" name="Picture 4">
              <a:extLst>
                <a:ext uri="{FF2B5EF4-FFF2-40B4-BE49-F238E27FC236}">
                  <a16:creationId xmlns:a16="http://schemas.microsoft.com/office/drawing/2014/main" id="{68D37AE4-A03E-A43B-BD54-CC4C0041FA92}"/>
                </a:ext>
              </a:extLst>
            </p:cNvPr>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329516" y="3246055"/>
              <a:ext cx="2145977" cy="1946866"/>
            </a:xfrm>
            <a:prstGeom prst="rect">
              <a:avLst/>
            </a:prstGeom>
          </p:spPr>
        </p:pic>
        <p:pic>
          <p:nvPicPr>
            <p:cNvPr id="6" name="Picture 5">
              <a:extLst>
                <a:ext uri="{FF2B5EF4-FFF2-40B4-BE49-F238E27FC236}">
                  <a16:creationId xmlns:a16="http://schemas.microsoft.com/office/drawing/2014/main" id="{5E570884-DC7A-3F7F-1E4F-7C99E85FBC3C}"/>
                </a:ext>
              </a:extLst>
            </p:cNvPr>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471033" y="4669083"/>
              <a:ext cx="1869093" cy="1408489"/>
            </a:xfrm>
            <a:prstGeom prst="rect">
              <a:avLst/>
            </a:prstGeom>
          </p:spPr>
        </p:pic>
        <p:cxnSp>
          <p:nvCxnSpPr>
            <p:cNvPr id="7" name="Straight Connector 6">
              <a:extLst>
                <a:ext uri="{FF2B5EF4-FFF2-40B4-BE49-F238E27FC236}">
                  <a16:creationId xmlns:a16="http://schemas.microsoft.com/office/drawing/2014/main" id="{7FA86591-C245-C52E-36CA-34EFCBB33D54}"/>
                </a:ext>
              </a:extLst>
            </p:cNvPr>
            <p:cNvCxnSpPr/>
            <p:nvPr/>
          </p:nvCxnSpPr>
          <p:spPr>
            <a:xfrm>
              <a:off x="3833353" y="1767464"/>
              <a:ext cx="389733" cy="386008"/>
            </a:xfrm>
            <a:prstGeom prst="line">
              <a:avLst/>
            </a:prstGeom>
            <a:ln>
              <a:solidFill>
                <a:srgbClr val="CE4211"/>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9BC9E8EC-AFD1-E89F-84C7-41C98FC52930}"/>
                </a:ext>
              </a:extLst>
            </p:cNvPr>
            <p:cNvCxnSpPr/>
            <p:nvPr/>
          </p:nvCxnSpPr>
          <p:spPr>
            <a:xfrm>
              <a:off x="3833353" y="1705078"/>
              <a:ext cx="473667" cy="405355"/>
            </a:xfrm>
            <a:prstGeom prst="line">
              <a:avLst/>
            </a:prstGeom>
            <a:ln>
              <a:solidFill>
                <a:srgbClr val="CE421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25827F9-B2F3-5E5F-6BF1-1EAB1E768E1D}"/>
                </a:ext>
              </a:extLst>
            </p:cNvPr>
            <p:cNvCxnSpPr/>
            <p:nvPr/>
          </p:nvCxnSpPr>
          <p:spPr>
            <a:xfrm>
              <a:off x="3833353" y="1649121"/>
              <a:ext cx="570683" cy="410112"/>
            </a:xfrm>
            <a:prstGeom prst="line">
              <a:avLst/>
            </a:prstGeom>
            <a:ln>
              <a:solidFill>
                <a:srgbClr val="CE4211"/>
              </a:solidFill>
            </a:ln>
          </p:spPr>
          <p:style>
            <a:lnRef idx="2">
              <a:schemeClr val="accent1"/>
            </a:lnRef>
            <a:fillRef idx="0">
              <a:schemeClr val="accent1"/>
            </a:fillRef>
            <a:effectRef idx="1">
              <a:schemeClr val="accent1"/>
            </a:effectRef>
            <a:fontRef idx="minor">
              <a:schemeClr val="tx1"/>
            </a:fontRef>
          </p:style>
        </p:cxnSp>
        <p:grpSp>
          <p:nvGrpSpPr>
            <p:cNvPr id="10" name="Group 9">
              <a:extLst>
                <a:ext uri="{FF2B5EF4-FFF2-40B4-BE49-F238E27FC236}">
                  <a16:creationId xmlns:a16="http://schemas.microsoft.com/office/drawing/2014/main" id="{02062930-D8B1-8574-11E3-1CF1928DD341}"/>
                </a:ext>
              </a:extLst>
            </p:cNvPr>
            <p:cNvGrpSpPr/>
            <p:nvPr/>
          </p:nvGrpSpPr>
          <p:grpSpPr>
            <a:xfrm>
              <a:off x="4337090" y="2040209"/>
              <a:ext cx="1980315" cy="988901"/>
              <a:chOff x="129493" y="770782"/>
              <a:chExt cx="5950509" cy="2971479"/>
            </a:xfrm>
          </p:grpSpPr>
          <p:sp>
            <p:nvSpPr>
              <p:cNvPr id="1247" name="Freeform 1246">
                <a:extLst>
                  <a:ext uri="{FF2B5EF4-FFF2-40B4-BE49-F238E27FC236}">
                    <a16:creationId xmlns:a16="http://schemas.microsoft.com/office/drawing/2014/main" id="{C06FC250-C751-430D-2F5C-2D334BDA28C8}"/>
                  </a:ext>
                </a:extLst>
              </p:cNvPr>
              <p:cNvSpPr/>
              <p:nvPr/>
            </p:nvSpPr>
            <p:spPr>
              <a:xfrm>
                <a:off x="129493" y="84228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8" name="Freeform 1247">
                <a:extLst>
                  <a:ext uri="{FF2B5EF4-FFF2-40B4-BE49-F238E27FC236}">
                    <a16:creationId xmlns:a16="http://schemas.microsoft.com/office/drawing/2014/main" id="{09065331-D0CC-884F-461B-F3975444C639}"/>
                  </a:ext>
                </a:extLst>
              </p:cNvPr>
              <p:cNvSpPr/>
              <p:nvPr/>
            </p:nvSpPr>
            <p:spPr>
              <a:xfrm>
                <a:off x="139653" y="90324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9" name="Freeform 1248">
                <a:extLst>
                  <a:ext uri="{FF2B5EF4-FFF2-40B4-BE49-F238E27FC236}">
                    <a16:creationId xmlns:a16="http://schemas.microsoft.com/office/drawing/2014/main" id="{ECC7E879-2A43-EB22-8AE9-F38DDF1401A3}"/>
                  </a:ext>
                </a:extLst>
              </p:cNvPr>
              <p:cNvSpPr/>
              <p:nvPr/>
            </p:nvSpPr>
            <p:spPr>
              <a:xfrm>
                <a:off x="149813" y="96420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0" name="Freeform 1249">
                <a:extLst>
                  <a:ext uri="{FF2B5EF4-FFF2-40B4-BE49-F238E27FC236}">
                    <a16:creationId xmlns:a16="http://schemas.microsoft.com/office/drawing/2014/main" id="{2A96F443-E286-6BAB-A6B7-7AB48343E360}"/>
                  </a:ext>
                </a:extLst>
              </p:cNvPr>
              <p:cNvSpPr/>
              <p:nvPr/>
            </p:nvSpPr>
            <p:spPr>
              <a:xfrm>
                <a:off x="159973" y="102516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1" name="Freeform 1250">
                <a:extLst>
                  <a:ext uri="{FF2B5EF4-FFF2-40B4-BE49-F238E27FC236}">
                    <a16:creationId xmlns:a16="http://schemas.microsoft.com/office/drawing/2014/main" id="{56DD94E0-BEDB-23CE-FA1C-BFDAB3F54F5B}"/>
                  </a:ext>
                </a:extLst>
              </p:cNvPr>
              <p:cNvSpPr/>
              <p:nvPr/>
            </p:nvSpPr>
            <p:spPr>
              <a:xfrm>
                <a:off x="180293" y="107596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2" name="Freeform 1251">
                <a:extLst>
                  <a:ext uri="{FF2B5EF4-FFF2-40B4-BE49-F238E27FC236}">
                    <a16:creationId xmlns:a16="http://schemas.microsoft.com/office/drawing/2014/main" id="{B425F46B-E780-0BB3-7F92-5EFA5AD80A2F}"/>
                  </a:ext>
                </a:extLst>
              </p:cNvPr>
              <p:cNvSpPr/>
              <p:nvPr/>
            </p:nvSpPr>
            <p:spPr>
              <a:xfrm>
                <a:off x="190453" y="113692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3" name="Freeform 1252">
                <a:extLst>
                  <a:ext uri="{FF2B5EF4-FFF2-40B4-BE49-F238E27FC236}">
                    <a16:creationId xmlns:a16="http://schemas.microsoft.com/office/drawing/2014/main" id="{0A10232C-F67C-01C5-EB78-9832A75E5B02}"/>
                  </a:ext>
                </a:extLst>
              </p:cNvPr>
              <p:cNvSpPr/>
              <p:nvPr/>
            </p:nvSpPr>
            <p:spPr>
              <a:xfrm>
                <a:off x="200613" y="119788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4" name="Freeform 1253">
                <a:extLst>
                  <a:ext uri="{FF2B5EF4-FFF2-40B4-BE49-F238E27FC236}">
                    <a16:creationId xmlns:a16="http://schemas.microsoft.com/office/drawing/2014/main" id="{9990B3D6-8C58-9E5B-4538-007A71C9A266}"/>
                  </a:ext>
                </a:extLst>
              </p:cNvPr>
              <p:cNvSpPr/>
              <p:nvPr/>
            </p:nvSpPr>
            <p:spPr>
              <a:xfrm>
                <a:off x="210773" y="125884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5" name="Freeform 1254">
                <a:extLst>
                  <a:ext uri="{FF2B5EF4-FFF2-40B4-BE49-F238E27FC236}">
                    <a16:creationId xmlns:a16="http://schemas.microsoft.com/office/drawing/2014/main" id="{905AFC45-9993-23EF-423C-0A9AC17F4C2E}"/>
                  </a:ext>
                </a:extLst>
              </p:cNvPr>
              <p:cNvSpPr/>
              <p:nvPr/>
            </p:nvSpPr>
            <p:spPr>
              <a:xfrm>
                <a:off x="190453" y="131980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6" name="Freeform 1255">
                <a:extLst>
                  <a:ext uri="{FF2B5EF4-FFF2-40B4-BE49-F238E27FC236}">
                    <a16:creationId xmlns:a16="http://schemas.microsoft.com/office/drawing/2014/main" id="{E5FEDFB8-8225-0695-6700-87AEDDB722A5}"/>
                  </a:ext>
                </a:extLst>
              </p:cNvPr>
              <p:cNvSpPr/>
              <p:nvPr/>
            </p:nvSpPr>
            <p:spPr>
              <a:xfrm>
                <a:off x="200613" y="138076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7" name="Freeform 1256">
                <a:extLst>
                  <a:ext uri="{FF2B5EF4-FFF2-40B4-BE49-F238E27FC236}">
                    <a16:creationId xmlns:a16="http://schemas.microsoft.com/office/drawing/2014/main" id="{C00D9A8F-ACDC-7F75-335A-BBF69AFE017F}"/>
                  </a:ext>
                </a:extLst>
              </p:cNvPr>
              <p:cNvSpPr/>
              <p:nvPr/>
            </p:nvSpPr>
            <p:spPr>
              <a:xfrm>
                <a:off x="210773" y="144172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8" name="Freeform 1257">
                <a:extLst>
                  <a:ext uri="{FF2B5EF4-FFF2-40B4-BE49-F238E27FC236}">
                    <a16:creationId xmlns:a16="http://schemas.microsoft.com/office/drawing/2014/main" id="{6C3003F6-20BD-89A6-04FC-DA29167B1337}"/>
                  </a:ext>
                </a:extLst>
              </p:cNvPr>
              <p:cNvSpPr/>
              <p:nvPr/>
            </p:nvSpPr>
            <p:spPr>
              <a:xfrm>
                <a:off x="220933" y="150268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59" name="Freeform 1258">
                <a:extLst>
                  <a:ext uri="{FF2B5EF4-FFF2-40B4-BE49-F238E27FC236}">
                    <a16:creationId xmlns:a16="http://schemas.microsoft.com/office/drawing/2014/main" id="{A6A5D0C1-12BF-F19D-9391-21FCFBD4900E}"/>
                  </a:ext>
                </a:extLst>
              </p:cNvPr>
              <p:cNvSpPr/>
              <p:nvPr/>
            </p:nvSpPr>
            <p:spPr>
              <a:xfrm>
                <a:off x="241253" y="155348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60" name="Freeform 1259">
                <a:extLst>
                  <a:ext uri="{FF2B5EF4-FFF2-40B4-BE49-F238E27FC236}">
                    <a16:creationId xmlns:a16="http://schemas.microsoft.com/office/drawing/2014/main" id="{BC5E63D8-275D-12DE-7960-5EF568B0186F}"/>
                  </a:ext>
                </a:extLst>
              </p:cNvPr>
              <p:cNvSpPr/>
              <p:nvPr/>
            </p:nvSpPr>
            <p:spPr>
              <a:xfrm>
                <a:off x="251413" y="161444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61" name="Freeform 1260">
                <a:extLst>
                  <a:ext uri="{FF2B5EF4-FFF2-40B4-BE49-F238E27FC236}">
                    <a16:creationId xmlns:a16="http://schemas.microsoft.com/office/drawing/2014/main" id="{EB06CBB4-3A76-9FE5-E7F9-66C212700A89}"/>
                  </a:ext>
                </a:extLst>
              </p:cNvPr>
              <p:cNvSpPr/>
              <p:nvPr/>
            </p:nvSpPr>
            <p:spPr>
              <a:xfrm>
                <a:off x="261573" y="167540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62" name="Freeform 1261">
                <a:extLst>
                  <a:ext uri="{FF2B5EF4-FFF2-40B4-BE49-F238E27FC236}">
                    <a16:creationId xmlns:a16="http://schemas.microsoft.com/office/drawing/2014/main" id="{336AA4F9-90EB-D018-5B46-6AC98A483E02}"/>
                  </a:ext>
                </a:extLst>
              </p:cNvPr>
              <p:cNvSpPr/>
              <p:nvPr/>
            </p:nvSpPr>
            <p:spPr>
              <a:xfrm>
                <a:off x="271733" y="1736360"/>
                <a:ext cx="1242107" cy="599223"/>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1263" name="Group 1262">
                <a:extLst>
                  <a:ext uri="{FF2B5EF4-FFF2-40B4-BE49-F238E27FC236}">
                    <a16:creationId xmlns:a16="http://schemas.microsoft.com/office/drawing/2014/main" id="{A4C03F92-53FC-5191-3734-7C2AFCDF32F2}"/>
                  </a:ext>
                </a:extLst>
              </p:cNvPr>
              <p:cNvGrpSpPr/>
              <p:nvPr/>
            </p:nvGrpSpPr>
            <p:grpSpPr>
              <a:xfrm>
                <a:off x="1374612" y="770782"/>
                <a:ext cx="1361440" cy="1294625"/>
                <a:chOff x="3921760" y="1309490"/>
                <a:chExt cx="1361440" cy="1294625"/>
              </a:xfrm>
            </p:grpSpPr>
            <p:grpSp>
              <p:nvGrpSpPr>
                <p:cNvPr id="1300" name="Group 1299">
                  <a:extLst>
                    <a:ext uri="{FF2B5EF4-FFF2-40B4-BE49-F238E27FC236}">
                      <a16:creationId xmlns:a16="http://schemas.microsoft.com/office/drawing/2014/main" id="{99B88664-18B9-1E1E-BB65-317DDBAD6DE3}"/>
                    </a:ext>
                  </a:extLst>
                </p:cNvPr>
                <p:cNvGrpSpPr/>
                <p:nvPr/>
              </p:nvGrpSpPr>
              <p:grpSpPr>
                <a:xfrm>
                  <a:off x="4551680" y="1912005"/>
                  <a:ext cx="731520" cy="692110"/>
                  <a:chOff x="4551680" y="1912005"/>
                  <a:chExt cx="731520" cy="692110"/>
                </a:xfrm>
              </p:grpSpPr>
              <p:grpSp>
                <p:nvGrpSpPr>
                  <p:cNvPr id="1346" name="Group 1345">
                    <a:extLst>
                      <a:ext uri="{FF2B5EF4-FFF2-40B4-BE49-F238E27FC236}">
                        <a16:creationId xmlns:a16="http://schemas.microsoft.com/office/drawing/2014/main" id="{BD8C299B-C19A-E474-BAE8-F6B3C9A3BC0F}"/>
                      </a:ext>
                    </a:extLst>
                  </p:cNvPr>
                  <p:cNvGrpSpPr/>
                  <p:nvPr/>
                </p:nvGrpSpPr>
                <p:grpSpPr>
                  <a:xfrm>
                    <a:off x="4866640" y="1917085"/>
                    <a:ext cx="416560" cy="687030"/>
                    <a:chOff x="4866640" y="1917085"/>
                    <a:chExt cx="416560" cy="687030"/>
                  </a:xfrm>
                </p:grpSpPr>
                <p:grpSp>
                  <p:nvGrpSpPr>
                    <p:cNvPr id="1354" name="Group 1353">
                      <a:extLst>
                        <a:ext uri="{FF2B5EF4-FFF2-40B4-BE49-F238E27FC236}">
                          <a16:creationId xmlns:a16="http://schemas.microsoft.com/office/drawing/2014/main" id="{E77F2446-61AD-E813-C8C3-647ABC6B150D}"/>
                        </a:ext>
                      </a:extLst>
                    </p:cNvPr>
                    <p:cNvGrpSpPr/>
                    <p:nvPr/>
                  </p:nvGrpSpPr>
                  <p:grpSpPr>
                    <a:xfrm>
                      <a:off x="4866640" y="2204720"/>
                      <a:ext cx="416560" cy="399395"/>
                      <a:chOff x="4866640" y="2204720"/>
                      <a:chExt cx="416560" cy="399395"/>
                    </a:xfrm>
                  </p:grpSpPr>
                  <p:sp>
                    <p:nvSpPr>
                      <p:cNvPr id="1358" name="Cube 1357">
                        <a:extLst>
                          <a:ext uri="{FF2B5EF4-FFF2-40B4-BE49-F238E27FC236}">
                            <a16:creationId xmlns:a16="http://schemas.microsoft.com/office/drawing/2014/main" id="{047BD485-BE30-0364-CB5F-C57E2B408433}"/>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59" name="Oval 1358">
                        <a:extLst>
                          <a:ext uri="{FF2B5EF4-FFF2-40B4-BE49-F238E27FC236}">
                            <a16:creationId xmlns:a16="http://schemas.microsoft.com/office/drawing/2014/main" id="{9148851B-E754-58B6-D2DE-F36A036340B9}"/>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55" name="Group 1354">
                      <a:extLst>
                        <a:ext uri="{FF2B5EF4-FFF2-40B4-BE49-F238E27FC236}">
                          <a16:creationId xmlns:a16="http://schemas.microsoft.com/office/drawing/2014/main" id="{CE5CF248-BE9E-DE3E-A8D9-32E530EC1394}"/>
                        </a:ext>
                      </a:extLst>
                    </p:cNvPr>
                    <p:cNvGrpSpPr/>
                    <p:nvPr/>
                  </p:nvGrpSpPr>
                  <p:grpSpPr>
                    <a:xfrm>
                      <a:off x="4866640" y="1917085"/>
                      <a:ext cx="416560" cy="399395"/>
                      <a:chOff x="4866640" y="2204720"/>
                      <a:chExt cx="416560" cy="399395"/>
                    </a:xfrm>
                  </p:grpSpPr>
                  <p:sp>
                    <p:nvSpPr>
                      <p:cNvPr id="1356" name="Cube 1355">
                        <a:extLst>
                          <a:ext uri="{FF2B5EF4-FFF2-40B4-BE49-F238E27FC236}">
                            <a16:creationId xmlns:a16="http://schemas.microsoft.com/office/drawing/2014/main" id="{3F9097BF-07AA-958F-7DFA-293A6FB79B0E}"/>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57" name="Oval 1356">
                        <a:extLst>
                          <a:ext uri="{FF2B5EF4-FFF2-40B4-BE49-F238E27FC236}">
                            <a16:creationId xmlns:a16="http://schemas.microsoft.com/office/drawing/2014/main" id="{1CD70D5E-A9C8-C5F6-E435-2435984CBD2B}"/>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347" name="Group 1346">
                    <a:extLst>
                      <a:ext uri="{FF2B5EF4-FFF2-40B4-BE49-F238E27FC236}">
                        <a16:creationId xmlns:a16="http://schemas.microsoft.com/office/drawing/2014/main" id="{7AD1A369-2290-56C1-FA29-B856E481302D}"/>
                      </a:ext>
                    </a:extLst>
                  </p:cNvPr>
                  <p:cNvGrpSpPr/>
                  <p:nvPr/>
                </p:nvGrpSpPr>
                <p:grpSpPr>
                  <a:xfrm>
                    <a:off x="4551680" y="1912005"/>
                    <a:ext cx="416560" cy="687030"/>
                    <a:chOff x="4866640" y="1917085"/>
                    <a:chExt cx="416560" cy="687030"/>
                  </a:xfrm>
                </p:grpSpPr>
                <p:grpSp>
                  <p:nvGrpSpPr>
                    <p:cNvPr id="1348" name="Group 1347">
                      <a:extLst>
                        <a:ext uri="{FF2B5EF4-FFF2-40B4-BE49-F238E27FC236}">
                          <a16:creationId xmlns:a16="http://schemas.microsoft.com/office/drawing/2014/main" id="{0DB4215F-C732-3A4C-9408-A464B082E11D}"/>
                        </a:ext>
                      </a:extLst>
                    </p:cNvPr>
                    <p:cNvGrpSpPr/>
                    <p:nvPr/>
                  </p:nvGrpSpPr>
                  <p:grpSpPr>
                    <a:xfrm>
                      <a:off x="4866640" y="2204720"/>
                      <a:ext cx="416560" cy="399395"/>
                      <a:chOff x="4866640" y="2204720"/>
                      <a:chExt cx="416560" cy="399395"/>
                    </a:xfrm>
                  </p:grpSpPr>
                  <p:sp>
                    <p:nvSpPr>
                      <p:cNvPr id="1352" name="Cube 1351">
                        <a:extLst>
                          <a:ext uri="{FF2B5EF4-FFF2-40B4-BE49-F238E27FC236}">
                            <a16:creationId xmlns:a16="http://schemas.microsoft.com/office/drawing/2014/main" id="{A32B0518-6679-8DB7-3CC4-1B60799FBF97}"/>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53" name="Oval 1352">
                        <a:extLst>
                          <a:ext uri="{FF2B5EF4-FFF2-40B4-BE49-F238E27FC236}">
                            <a16:creationId xmlns:a16="http://schemas.microsoft.com/office/drawing/2014/main" id="{5A1BC5FE-DB65-9074-60B8-FCA04CA212F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49" name="Group 1348">
                      <a:extLst>
                        <a:ext uri="{FF2B5EF4-FFF2-40B4-BE49-F238E27FC236}">
                          <a16:creationId xmlns:a16="http://schemas.microsoft.com/office/drawing/2014/main" id="{3ECA8CFF-CBD8-F32B-11A6-6F3D35ED7C5C}"/>
                        </a:ext>
                      </a:extLst>
                    </p:cNvPr>
                    <p:cNvGrpSpPr/>
                    <p:nvPr/>
                  </p:nvGrpSpPr>
                  <p:grpSpPr>
                    <a:xfrm>
                      <a:off x="4866640" y="1917085"/>
                      <a:ext cx="416560" cy="399395"/>
                      <a:chOff x="4866640" y="2204720"/>
                      <a:chExt cx="416560" cy="399395"/>
                    </a:xfrm>
                  </p:grpSpPr>
                  <p:sp>
                    <p:nvSpPr>
                      <p:cNvPr id="1350" name="Cube 1349">
                        <a:extLst>
                          <a:ext uri="{FF2B5EF4-FFF2-40B4-BE49-F238E27FC236}">
                            <a16:creationId xmlns:a16="http://schemas.microsoft.com/office/drawing/2014/main" id="{26796A49-581D-3DB8-AD41-2B254229A4A7}"/>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51" name="Oval 1350">
                        <a:extLst>
                          <a:ext uri="{FF2B5EF4-FFF2-40B4-BE49-F238E27FC236}">
                            <a16:creationId xmlns:a16="http://schemas.microsoft.com/office/drawing/2014/main" id="{82DD939B-EA91-4694-5A6E-68A36D352D39}"/>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301" name="Group 1300">
                  <a:extLst>
                    <a:ext uri="{FF2B5EF4-FFF2-40B4-BE49-F238E27FC236}">
                      <a16:creationId xmlns:a16="http://schemas.microsoft.com/office/drawing/2014/main" id="{CFAAD489-B096-C9F5-82DD-39F9DE8B1C7D}"/>
                    </a:ext>
                  </a:extLst>
                </p:cNvPr>
                <p:cNvGrpSpPr/>
                <p:nvPr/>
              </p:nvGrpSpPr>
              <p:grpSpPr>
                <a:xfrm>
                  <a:off x="3921760" y="1901230"/>
                  <a:ext cx="731520" cy="692110"/>
                  <a:chOff x="4551680" y="1912005"/>
                  <a:chExt cx="731520" cy="692110"/>
                </a:xfrm>
              </p:grpSpPr>
              <p:grpSp>
                <p:nvGrpSpPr>
                  <p:cNvPr id="1332" name="Group 1331">
                    <a:extLst>
                      <a:ext uri="{FF2B5EF4-FFF2-40B4-BE49-F238E27FC236}">
                        <a16:creationId xmlns:a16="http://schemas.microsoft.com/office/drawing/2014/main" id="{AEF96D0E-AF2D-A5C3-7B85-C3C86C7FE97F}"/>
                      </a:ext>
                    </a:extLst>
                  </p:cNvPr>
                  <p:cNvGrpSpPr/>
                  <p:nvPr/>
                </p:nvGrpSpPr>
                <p:grpSpPr>
                  <a:xfrm>
                    <a:off x="4866640" y="1917085"/>
                    <a:ext cx="416560" cy="687030"/>
                    <a:chOff x="4866640" y="1917085"/>
                    <a:chExt cx="416560" cy="687030"/>
                  </a:xfrm>
                </p:grpSpPr>
                <p:grpSp>
                  <p:nvGrpSpPr>
                    <p:cNvPr id="1340" name="Group 1339">
                      <a:extLst>
                        <a:ext uri="{FF2B5EF4-FFF2-40B4-BE49-F238E27FC236}">
                          <a16:creationId xmlns:a16="http://schemas.microsoft.com/office/drawing/2014/main" id="{0333E56F-6C75-3E99-3188-DCCE5330038D}"/>
                        </a:ext>
                      </a:extLst>
                    </p:cNvPr>
                    <p:cNvGrpSpPr/>
                    <p:nvPr/>
                  </p:nvGrpSpPr>
                  <p:grpSpPr>
                    <a:xfrm>
                      <a:off x="4866640" y="2204720"/>
                      <a:ext cx="416560" cy="399395"/>
                      <a:chOff x="4866640" y="2204720"/>
                      <a:chExt cx="416560" cy="399395"/>
                    </a:xfrm>
                  </p:grpSpPr>
                  <p:sp>
                    <p:nvSpPr>
                      <p:cNvPr id="1344" name="Cube 1343">
                        <a:extLst>
                          <a:ext uri="{FF2B5EF4-FFF2-40B4-BE49-F238E27FC236}">
                            <a16:creationId xmlns:a16="http://schemas.microsoft.com/office/drawing/2014/main" id="{8A1876FD-F0DA-6299-2D71-C2CC12F98DE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45" name="Oval 1344">
                        <a:extLst>
                          <a:ext uri="{FF2B5EF4-FFF2-40B4-BE49-F238E27FC236}">
                            <a16:creationId xmlns:a16="http://schemas.microsoft.com/office/drawing/2014/main" id="{050E3538-F6D7-DE35-AEB3-A1C806673F58}"/>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41" name="Group 1340">
                      <a:extLst>
                        <a:ext uri="{FF2B5EF4-FFF2-40B4-BE49-F238E27FC236}">
                          <a16:creationId xmlns:a16="http://schemas.microsoft.com/office/drawing/2014/main" id="{65C5F852-CE6E-0E5D-5406-F5A42BEF43CF}"/>
                        </a:ext>
                      </a:extLst>
                    </p:cNvPr>
                    <p:cNvGrpSpPr/>
                    <p:nvPr/>
                  </p:nvGrpSpPr>
                  <p:grpSpPr>
                    <a:xfrm>
                      <a:off x="4866640" y="1917085"/>
                      <a:ext cx="416560" cy="399395"/>
                      <a:chOff x="4866640" y="2204720"/>
                      <a:chExt cx="416560" cy="399395"/>
                    </a:xfrm>
                  </p:grpSpPr>
                  <p:sp>
                    <p:nvSpPr>
                      <p:cNvPr id="1342" name="Cube 1341">
                        <a:extLst>
                          <a:ext uri="{FF2B5EF4-FFF2-40B4-BE49-F238E27FC236}">
                            <a16:creationId xmlns:a16="http://schemas.microsoft.com/office/drawing/2014/main" id="{E1D1C688-898B-A249-747F-E24EA9173B89}"/>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43" name="Oval 1342">
                        <a:extLst>
                          <a:ext uri="{FF2B5EF4-FFF2-40B4-BE49-F238E27FC236}">
                            <a16:creationId xmlns:a16="http://schemas.microsoft.com/office/drawing/2014/main" id="{2F689309-420C-C1FB-37E8-32A984584F54}"/>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333" name="Group 1332">
                    <a:extLst>
                      <a:ext uri="{FF2B5EF4-FFF2-40B4-BE49-F238E27FC236}">
                        <a16:creationId xmlns:a16="http://schemas.microsoft.com/office/drawing/2014/main" id="{4A29DEEB-BB93-73F9-3758-09A2C5C2000C}"/>
                      </a:ext>
                    </a:extLst>
                  </p:cNvPr>
                  <p:cNvGrpSpPr/>
                  <p:nvPr/>
                </p:nvGrpSpPr>
                <p:grpSpPr>
                  <a:xfrm>
                    <a:off x="4551680" y="1912005"/>
                    <a:ext cx="416560" cy="687030"/>
                    <a:chOff x="4866640" y="1917085"/>
                    <a:chExt cx="416560" cy="687030"/>
                  </a:xfrm>
                </p:grpSpPr>
                <p:grpSp>
                  <p:nvGrpSpPr>
                    <p:cNvPr id="1334" name="Group 1333">
                      <a:extLst>
                        <a:ext uri="{FF2B5EF4-FFF2-40B4-BE49-F238E27FC236}">
                          <a16:creationId xmlns:a16="http://schemas.microsoft.com/office/drawing/2014/main" id="{C6E4BF97-6C07-A1CA-4CA2-2D939865F2FA}"/>
                        </a:ext>
                      </a:extLst>
                    </p:cNvPr>
                    <p:cNvGrpSpPr/>
                    <p:nvPr/>
                  </p:nvGrpSpPr>
                  <p:grpSpPr>
                    <a:xfrm>
                      <a:off x="4866640" y="2204720"/>
                      <a:ext cx="416560" cy="399395"/>
                      <a:chOff x="4866640" y="2204720"/>
                      <a:chExt cx="416560" cy="399395"/>
                    </a:xfrm>
                  </p:grpSpPr>
                  <p:sp>
                    <p:nvSpPr>
                      <p:cNvPr id="1338" name="Cube 1337">
                        <a:extLst>
                          <a:ext uri="{FF2B5EF4-FFF2-40B4-BE49-F238E27FC236}">
                            <a16:creationId xmlns:a16="http://schemas.microsoft.com/office/drawing/2014/main" id="{FB8ED6B2-5F0F-27C9-3079-F95A0144819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39" name="Oval 1338">
                        <a:extLst>
                          <a:ext uri="{FF2B5EF4-FFF2-40B4-BE49-F238E27FC236}">
                            <a16:creationId xmlns:a16="http://schemas.microsoft.com/office/drawing/2014/main" id="{32404566-96C7-BB88-E0FC-78B1E5BCCC8B}"/>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35" name="Group 1334">
                      <a:extLst>
                        <a:ext uri="{FF2B5EF4-FFF2-40B4-BE49-F238E27FC236}">
                          <a16:creationId xmlns:a16="http://schemas.microsoft.com/office/drawing/2014/main" id="{C4630EBD-77BB-F6FA-52F3-82CCAA931C3D}"/>
                        </a:ext>
                      </a:extLst>
                    </p:cNvPr>
                    <p:cNvGrpSpPr/>
                    <p:nvPr/>
                  </p:nvGrpSpPr>
                  <p:grpSpPr>
                    <a:xfrm>
                      <a:off x="4866640" y="1917085"/>
                      <a:ext cx="416560" cy="399395"/>
                      <a:chOff x="4866640" y="2204720"/>
                      <a:chExt cx="416560" cy="399395"/>
                    </a:xfrm>
                  </p:grpSpPr>
                  <p:sp>
                    <p:nvSpPr>
                      <p:cNvPr id="1336" name="Cube 1335">
                        <a:extLst>
                          <a:ext uri="{FF2B5EF4-FFF2-40B4-BE49-F238E27FC236}">
                            <a16:creationId xmlns:a16="http://schemas.microsoft.com/office/drawing/2014/main" id="{0CFAE420-D898-8469-D2BB-8CD5D624156F}"/>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37" name="Oval 1336">
                        <a:extLst>
                          <a:ext uri="{FF2B5EF4-FFF2-40B4-BE49-F238E27FC236}">
                            <a16:creationId xmlns:a16="http://schemas.microsoft.com/office/drawing/2014/main" id="{8934506C-7276-36CD-F0EE-DA8886183EF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302" name="Group 1301">
                  <a:extLst>
                    <a:ext uri="{FF2B5EF4-FFF2-40B4-BE49-F238E27FC236}">
                      <a16:creationId xmlns:a16="http://schemas.microsoft.com/office/drawing/2014/main" id="{65106694-2926-F655-6C7A-45535AF13EBD}"/>
                    </a:ext>
                  </a:extLst>
                </p:cNvPr>
                <p:cNvGrpSpPr/>
                <p:nvPr/>
              </p:nvGrpSpPr>
              <p:grpSpPr>
                <a:xfrm>
                  <a:off x="4551680" y="1320265"/>
                  <a:ext cx="731520" cy="692110"/>
                  <a:chOff x="4551680" y="1912005"/>
                  <a:chExt cx="731520" cy="692110"/>
                </a:xfrm>
              </p:grpSpPr>
              <p:grpSp>
                <p:nvGrpSpPr>
                  <p:cNvPr id="1318" name="Group 1317">
                    <a:extLst>
                      <a:ext uri="{FF2B5EF4-FFF2-40B4-BE49-F238E27FC236}">
                        <a16:creationId xmlns:a16="http://schemas.microsoft.com/office/drawing/2014/main" id="{511479F4-9C01-F69E-7A6B-F826092BAD9D}"/>
                      </a:ext>
                    </a:extLst>
                  </p:cNvPr>
                  <p:cNvGrpSpPr/>
                  <p:nvPr/>
                </p:nvGrpSpPr>
                <p:grpSpPr>
                  <a:xfrm>
                    <a:off x="4866640" y="1917085"/>
                    <a:ext cx="416560" cy="687030"/>
                    <a:chOff x="4866640" y="1917085"/>
                    <a:chExt cx="416560" cy="687030"/>
                  </a:xfrm>
                </p:grpSpPr>
                <p:grpSp>
                  <p:nvGrpSpPr>
                    <p:cNvPr id="1326" name="Group 1325">
                      <a:extLst>
                        <a:ext uri="{FF2B5EF4-FFF2-40B4-BE49-F238E27FC236}">
                          <a16:creationId xmlns:a16="http://schemas.microsoft.com/office/drawing/2014/main" id="{580984A5-7977-F7A4-49B0-AF83A5B97811}"/>
                        </a:ext>
                      </a:extLst>
                    </p:cNvPr>
                    <p:cNvGrpSpPr/>
                    <p:nvPr/>
                  </p:nvGrpSpPr>
                  <p:grpSpPr>
                    <a:xfrm>
                      <a:off x="4866640" y="2204720"/>
                      <a:ext cx="416560" cy="399395"/>
                      <a:chOff x="4866640" y="2204720"/>
                      <a:chExt cx="416560" cy="399395"/>
                    </a:xfrm>
                  </p:grpSpPr>
                  <p:sp>
                    <p:nvSpPr>
                      <p:cNvPr id="1330" name="Cube 1329">
                        <a:extLst>
                          <a:ext uri="{FF2B5EF4-FFF2-40B4-BE49-F238E27FC236}">
                            <a16:creationId xmlns:a16="http://schemas.microsoft.com/office/drawing/2014/main" id="{427335B7-C155-F89C-6227-1BAB534407C7}"/>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31" name="Oval 1330">
                        <a:extLst>
                          <a:ext uri="{FF2B5EF4-FFF2-40B4-BE49-F238E27FC236}">
                            <a16:creationId xmlns:a16="http://schemas.microsoft.com/office/drawing/2014/main" id="{E57DEB3E-A70D-183B-00C8-B5D4A0AB0632}"/>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27" name="Group 1326">
                      <a:extLst>
                        <a:ext uri="{FF2B5EF4-FFF2-40B4-BE49-F238E27FC236}">
                          <a16:creationId xmlns:a16="http://schemas.microsoft.com/office/drawing/2014/main" id="{4A215EDB-330F-9D57-316D-52EB0F7463E9}"/>
                        </a:ext>
                      </a:extLst>
                    </p:cNvPr>
                    <p:cNvGrpSpPr/>
                    <p:nvPr/>
                  </p:nvGrpSpPr>
                  <p:grpSpPr>
                    <a:xfrm>
                      <a:off x="4866640" y="1917085"/>
                      <a:ext cx="416560" cy="399395"/>
                      <a:chOff x="4866640" y="2204720"/>
                      <a:chExt cx="416560" cy="399395"/>
                    </a:xfrm>
                  </p:grpSpPr>
                  <p:sp>
                    <p:nvSpPr>
                      <p:cNvPr id="1328" name="Cube 1327">
                        <a:extLst>
                          <a:ext uri="{FF2B5EF4-FFF2-40B4-BE49-F238E27FC236}">
                            <a16:creationId xmlns:a16="http://schemas.microsoft.com/office/drawing/2014/main" id="{C42E81EF-4429-7E1C-0781-39BF4DF8609D}"/>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29" name="Oval 1328">
                        <a:extLst>
                          <a:ext uri="{FF2B5EF4-FFF2-40B4-BE49-F238E27FC236}">
                            <a16:creationId xmlns:a16="http://schemas.microsoft.com/office/drawing/2014/main" id="{8859E9E2-2EE7-248C-3D05-C0B807541AB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319" name="Group 1318">
                    <a:extLst>
                      <a:ext uri="{FF2B5EF4-FFF2-40B4-BE49-F238E27FC236}">
                        <a16:creationId xmlns:a16="http://schemas.microsoft.com/office/drawing/2014/main" id="{A1ECFBD0-B0EE-12E9-16A4-6D6E9C5B51D6}"/>
                      </a:ext>
                    </a:extLst>
                  </p:cNvPr>
                  <p:cNvGrpSpPr/>
                  <p:nvPr/>
                </p:nvGrpSpPr>
                <p:grpSpPr>
                  <a:xfrm>
                    <a:off x="4551680" y="1912005"/>
                    <a:ext cx="416560" cy="687030"/>
                    <a:chOff x="4866640" y="1917085"/>
                    <a:chExt cx="416560" cy="687030"/>
                  </a:xfrm>
                </p:grpSpPr>
                <p:grpSp>
                  <p:nvGrpSpPr>
                    <p:cNvPr id="1320" name="Group 1319">
                      <a:extLst>
                        <a:ext uri="{FF2B5EF4-FFF2-40B4-BE49-F238E27FC236}">
                          <a16:creationId xmlns:a16="http://schemas.microsoft.com/office/drawing/2014/main" id="{CBBC93B0-B76A-73A1-E4F5-DF1BEE3A5E8A}"/>
                        </a:ext>
                      </a:extLst>
                    </p:cNvPr>
                    <p:cNvGrpSpPr/>
                    <p:nvPr/>
                  </p:nvGrpSpPr>
                  <p:grpSpPr>
                    <a:xfrm>
                      <a:off x="4866640" y="2204720"/>
                      <a:ext cx="416560" cy="399395"/>
                      <a:chOff x="4866640" y="2204720"/>
                      <a:chExt cx="416560" cy="399395"/>
                    </a:xfrm>
                  </p:grpSpPr>
                  <p:sp>
                    <p:nvSpPr>
                      <p:cNvPr id="1324" name="Cube 1323">
                        <a:extLst>
                          <a:ext uri="{FF2B5EF4-FFF2-40B4-BE49-F238E27FC236}">
                            <a16:creationId xmlns:a16="http://schemas.microsoft.com/office/drawing/2014/main" id="{B91F0A54-8620-5A5D-E17B-3499666061D2}"/>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25" name="Oval 1324">
                        <a:extLst>
                          <a:ext uri="{FF2B5EF4-FFF2-40B4-BE49-F238E27FC236}">
                            <a16:creationId xmlns:a16="http://schemas.microsoft.com/office/drawing/2014/main" id="{2738D206-D3B9-576F-53F6-82E7CD52287C}"/>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21" name="Group 1320">
                      <a:extLst>
                        <a:ext uri="{FF2B5EF4-FFF2-40B4-BE49-F238E27FC236}">
                          <a16:creationId xmlns:a16="http://schemas.microsoft.com/office/drawing/2014/main" id="{39065489-DB55-1561-C229-C25CF8249495}"/>
                        </a:ext>
                      </a:extLst>
                    </p:cNvPr>
                    <p:cNvGrpSpPr/>
                    <p:nvPr/>
                  </p:nvGrpSpPr>
                  <p:grpSpPr>
                    <a:xfrm>
                      <a:off x="4866640" y="1917085"/>
                      <a:ext cx="416560" cy="399395"/>
                      <a:chOff x="4866640" y="2204720"/>
                      <a:chExt cx="416560" cy="399395"/>
                    </a:xfrm>
                  </p:grpSpPr>
                  <p:sp>
                    <p:nvSpPr>
                      <p:cNvPr id="1322" name="Cube 1321">
                        <a:extLst>
                          <a:ext uri="{FF2B5EF4-FFF2-40B4-BE49-F238E27FC236}">
                            <a16:creationId xmlns:a16="http://schemas.microsoft.com/office/drawing/2014/main" id="{D042394E-ED36-4472-EA7F-51A286E440E4}"/>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23" name="Oval 1322">
                        <a:extLst>
                          <a:ext uri="{FF2B5EF4-FFF2-40B4-BE49-F238E27FC236}">
                            <a16:creationId xmlns:a16="http://schemas.microsoft.com/office/drawing/2014/main" id="{F96ED403-F4B1-2F3D-A793-DE4A4E1FE8F9}"/>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303" name="Group 1302">
                  <a:extLst>
                    <a:ext uri="{FF2B5EF4-FFF2-40B4-BE49-F238E27FC236}">
                      <a16:creationId xmlns:a16="http://schemas.microsoft.com/office/drawing/2014/main" id="{12FA525F-5775-CB14-D6DD-A044B389B971}"/>
                    </a:ext>
                  </a:extLst>
                </p:cNvPr>
                <p:cNvGrpSpPr/>
                <p:nvPr/>
              </p:nvGrpSpPr>
              <p:grpSpPr>
                <a:xfrm>
                  <a:off x="3921760" y="1309490"/>
                  <a:ext cx="731520" cy="692110"/>
                  <a:chOff x="4551680" y="1912005"/>
                  <a:chExt cx="731520" cy="692110"/>
                </a:xfrm>
              </p:grpSpPr>
              <p:grpSp>
                <p:nvGrpSpPr>
                  <p:cNvPr id="1304" name="Group 1303">
                    <a:extLst>
                      <a:ext uri="{FF2B5EF4-FFF2-40B4-BE49-F238E27FC236}">
                        <a16:creationId xmlns:a16="http://schemas.microsoft.com/office/drawing/2014/main" id="{EDF7D030-8308-496B-BFE2-121CF3B389D9}"/>
                      </a:ext>
                    </a:extLst>
                  </p:cNvPr>
                  <p:cNvGrpSpPr/>
                  <p:nvPr/>
                </p:nvGrpSpPr>
                <p:grpSpPr>
                  <a:xfrm>
                    <a:off x="4866640" y="1917085"/>
                    <a:ext cx="416560" cy="687030"/>
                    <a:chOff x="4866640" y="1917085"/>
                    <a:chExt cx="416560" cy="687030"/>
                  </a:xfrm>
                </p:grpSpPr>
                <p:grpSp>
                  <p:nvGrpSpPr>
                    <p:cNvPr id="1312" name="Group 1311">
                      <a:extLst>
                        <a:ext uri="{FF2B5EF4-FFF2-40B4-BE49-F238E27FC236}">
                          <a16:creationId xmlns:a16="http://schemas.microsoft.com/office/drawing/2014/main" id="{8631D60D-9E48-1507-055C-BD15CBB8510A}"/>
                        </a:ext>
                      </a:extLst>
                    </p:cNvPr>
                    <p:cNvGrpSpPr/>
                    <p:nvPr/>
                  </p:nvGrpSpPr>
                  <p:grpSpPr>
                    <a:xfrm>
                      <a:off x="4866640" y="2204720"/>
                      <a:ext cx="416560" cy="399395"/>
                      <a:chOff x="4866640" y="2204720"/>
                      <a:chExt cx="416560" cy="399395"/>
                    </a:xfrm>
                  </p:grpSpPr>
                  <p:sp>
                    <p:nvSpPr>
                      <p:cNvPr id="1316" name="Cube 1315">
                        <a:extLst>
                          <a:ext uri="{FF2B5EF4-FFF2-40B4-BE49-F238E27FC236}">
                            <a16:creationId xmlns:a16="http://schemas.microsoft.com/office/drawing/2014/main" id="{3329ED96-7519-096A-C7C7-99A672460A9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17" name="Oval 1316">
                        <a:extLst>
                          <a:ext uri="{FF2B5EF4-FFF2-40B4-BE49-F238E27FC236}">
                            <a16:creationId xmlns:a16="http://schemas.microsoft.com/office/drawing/2014/main" id="{DDA20A28-F75F-2480-908F-D5F468F4DF0B}"/>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13" name="Group 1312">
                      <a:extLst>
                        <a:ext uri="{FF2B5EF4-FFF2-40B4-BE49-F238E27FC236}">
                          <a16:creationId xmlns:a16="http://schemas.microsoft.com/office/drawing/2014/main" id="{D90BFCDF-B958-6195-D2BD-C400D32D3E6B}"/>
                        </a:ext>
                      </a:extLst>
                    </p:cNvPr>
                    <p:cNvGrpSpPr/>
                    <p:nvPr/>
                  </p:nvGrpSpPr>
                  <p:grpSpPr>
                    <a:xfrm>
                      <a:off x="4866640" y="1917085"/>
                      <a:ext cx="416560" cy="399395"/>
                      <a:chOff x="4866640" y="2204720"/>
                      <a:chExt cx="416560" cy="399395"/>
                    </a:xfrm>
                  </p:grpSpPr>
                  <p:sp>
                    <p:nvSpPr>
                      <p:cNvPr id="1314" name="Cube 1313">
                        <a:extLst>
                          <a:ext uri="{FF2B5EF4-FFF2-40B4-BE49-F238E27FC236}">
                            <a16:creationId xmlns:a16="http://schemas.microsoft.com/office/drawing/2014/main" id="{51AF2B4C-FCBE-D9D6-B8AF-564CB196EC7B}"/>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15" name="Oval 1314">
                        <a:extLst>
                          <a:ext uri="{FF2B5EF4-FFF2-40B4-BE49-F238E27FC236}">
                            <a16:creationId xmlns:a16="http://schemas.microsoft.com/office/drawing/2014/main" id="{A2E8FD54-C535-C781-B091-716882CEB962}"/>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305" name="Group 1304">
                    <a:extLst>
                      <a:ext uri="{FF2B5EF4-FFF2-40B4-BE49-F238E27FC236}">
                        <a16:creationId xmlns:a16="http://schemas.microsoft.com/office/drawing/2014/main" id="{F1001672-A09F-14B9-95D5-59FDEE65E811}"/>
                      </a:ext>
                    </a:extLst>
                  </p:cNvPr>
                  <p:cNvGrpSpPr/>
                  <p:nvPr/>
                </p:nvGrpSpPr>
                <p:grpSpPr>
                  <a:xfrm>
                    <a:off x="4551680" y="1912005"/>
                    <a:ext cx="416560" cy="687030"/>
                    <a:chOff x="4866640" y="1917085"/>
                    <a:chExt cx="416560" cy="687030"/>
                  </a:xfrm>
                </p:grpSpPr>
                <p:grpSp>
                  <p:nvGrpSpPr>
                    <p:cNvPr id="1306" name="Group 1305">
                      <a:extLst>
                        <a:ext uri="{FF2B5EF4-FFF2-40B4-BE49-F238E27FC236}">
                          <a16:creationId xmlns:a16="http://schemas.microsoft.com/office/drawing/2014/main" id="{F78FDC66-A9AE-8E4A-4226-F974E7416728}"/>
                        </a:ext>
                      </a:extLst>
                    </p:cNvPr>
                    <p:cNvGrpSpPr/>
                    <p:nvPr/>
                  </p:nvGrpSpPr>
                  <p:grpSpPr>
                    <a:xfrm>
                      <a:off x="4866640" y="2204720"/>
                      <a:ext cx="416560" cy="399395"/>
                      <a:chOff x="4866640" y="2204720"/>
                      <a:chExt cx="416560" cy="399395"/>
                    </a:xfrm>
                  </p:grpSpPr>
                  <p:sp>
                    <p:nvSpPr>
                      <p:cNvPr id="1310" name="Cube 1309">
                        <a:extLst>
                          <a:ext uri="{FF2B5EF4-FFF2-40B4-BE49-F238E27FC236}">
                            <a16:creationId xmlns:a16="http://schemas.microsoft.com/office/drawing/2014/main" id="{695F85A4-C991-08CC-3DF6-6F385CD9C4C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11" name="Oval 1310">
                        <a:extLst>
                          <a:ext uri="{FF2B5EF4-FFF2-40B4-BE49-F238E27FC236}">
                            <a16:creationId xmlns:a16="http://schemas.microsoft.com/office/drawing/2014/main" id="{5D5EC6D9-4A68-B23C-08F3-C29E1F34739F}"/>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307" name="Group 1306">
                      <a:extLst>
                        <a:ext uri="{FF2B5EF4-FFF2-40B4-BE49-F238E27FC236}">
                          <a16:creationId xmlns:a16="http://schemas.microsoft.com/office/drawing/2014/main" id="{9E15F1C1-3DC6-BD4D-0660-A8A408461613}"/>
                        </a:ext>
                      </a:extLst>
                    </p:cNvPr>
                    <p:cNvGrpSpPr/>
                    <p:nvPr/>
                  </p:nvGrpSpPr>
                  <p:grpSpPr>
                    <a:xfrm>
                      <a:off x="4866640" y="1917085"/>
                      <a:ext cx="416560" cy="399395"/>
                      <a:chOff x="4866640" y="2204720"/>
                      <a:chExt cx="416560" cy="399395"/>
                    </a:xfrm>
                  </p:grpSpPr>
                  <p:sp>
                    <p:nvSpPr>
                      <p:cNvPr id="1308" name="Cube 1307">
                        <a:extLst>
                          <a:ext uri="{FF2B5EF4-FFF2-40B4-BE49-F238E27FC236}">
                            <a16:creationId xmlns:a16="http://schemas.microsoft.com/office/drawing/2014/main" id="{A7E11E2B-B6DE-557F-D316-F0442B35168D}"/>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309" name="Oval 1308">
                        <a:extLst>
                          <a:ext uri="{FF2B5EF4-FFF2-40B4-BE49-F238E27FC236}">
                            <a16:creationId xmlns:a16="http://schemas.microsoft.com/office/drawing/2014/main" id="{09736E5F-197D-DC48-263F-3D4AC0865901}"/>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cxnSp>
            <p:nvCxnSpPr>
              <p:cNvPr id="1264" name="Straight Connector 1263">
                <a:extLst>
                  <a:ext uri="{FF2B5EF4-FFF2-40B4-BE49-F238E27FC236}">
                    <a16:creationId xmlns:a16="http://schemas.microsoft.com/office/drawing/2014/main" id="{E2C7F7EE-9515-6CD8-9942-90F00A144A9B}"/>
                  </a:ext>
                </a:extLst>
              </p:cNvPr>
              <p:cNvCxnSpPr/>
              <p:nvPr/>
            </p:nvCxnSpPr>
            <p:spPr>
              <a:xfrm>
                <a:off x="1656838" y="104284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65" name="Straight Connector 1264">
                <a:extLst>
                  <a:ext uri="{FF2B5EF4-FFF2-40B4-BE49-F238E27FC236}">
                    <a16:creationId xmlns:a16="http://schemas.microsoft.com/office/drawing/2014/main" id="{845F39F8-EB70-B1EB-3183-D2C71CF38120}"/>
                  </a:ext>
                </a:extLst>
              </p:cNvPr>
              <p:cNvCxnSpPr/>
              <p:nvPr/>
            </p:nvCxnSpPr>
            <p:spPr>
              <a:xfrm>
                <a:off x="1646678" y="131716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66" name="Straight Connector 1265">
                <a:extLst>
                  <a:ext uri="{FF2B5EF4-FFF2-40B4-BE49-F238E27FC236}">
                    <a16:creationId xmlns:a16="http://schemas.microsoft.com/office/drawing/2014/main" id="{717B0BB1-6010-E1F6-A3F1-D819E91ECD7D}"/>
                  </a:ext>
                </a:extLst>
              </p:cNvPr>
              <p:cNvCxnSpPr/>
              <p:nvPr/>
            </p:nvCxnSpPr>
            <p:spPr>
              <a:xfrm>
                <a:off x="1656838" y="163212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67" name="Straight Connector 1266">
                <a:extLst>
                  <a:ext uri="{FF2B5EF4-FFF2-40B4-BE49-F238E27FC236}">
                    <a16:creationId xmlns:a16="http://schemas.microsoft.com/office/drawing/2014/main" id="{4BBC45CE-8A4C-C20E-FFA6-CB80508D9A9E}"/>
                  </a:ext>
                </a:extLst>
              </p:cNvPr>
              <p:cNvCxnSpPr/>
              <p:nvPr/>
            </p:nvCxnSpPr>
            <p:spPr>
              <a:xfrm>
                <a:off x="1646678" y="190644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68" name="Straight Connector 1267">
                <a:extLst>
                  <a:ext uri="{FF2B5EF4-FFF2-40B4-BE49-F238E27FC236}">
                    <a16:creationId xmlns:a16="http://schemas.microsoft.com/office/drawing/2014/main" id="{30CCDC02-938E-5117-0BA7-E8E8F2C3EFA7}"/>
                  </a:ext>
                </a:extLst>
              </p:cNvPr>
              <p:cNvCxnSpPr/>
              <p:nvPr/>
            </p:nvCxnSpPr>
            <p:spPr>
              <a:xfrm>
                <a:off x="1961638" y="104284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69" name="Straight Connector 1268">
                <a:extLst>
                  <a:ext uri="{FF2B5EF4-FFF2-40B4-BE49-F238E27FC236}">
                    <a16:creationId xmlns:a16="http://schemas.microsoft.com/office/drawing/2014/main" id="{04C3AA24-9352-3AE1-C71E-7CDD229C3230}"/>
                  </a:ext>
                </a:extLst>
              </p:cNvPr>
              <p:cNvCxnSpPr/>
              <p:nvPr/>
            </p:nvCxnSpPr>
            <p:spPr>
              <a:xfrm>
                <a:off x="1951478" y="131716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0" name="Straight Connector 1269">
                <a:extLst>
                  <a:ext uri="{FF2B5EF4-FFF2-40B4-BE49-F238E27FC236}">
                    <a16:creationId xmlns:a16="http://schemas.microsoft.com/office/drawing/2014/main" id="{1C1C8F0E-B6BB-A149-90C1-0BA921177647}"/>
                  </a:ext>
                </a:extLst>
              </p:cNvPr>
              <p:cNvCxnSpPr/>
              <p:nvPr/>
            </p:nvCxnSpPr>
            <p:spPr>
              <a:xfrm>
                <a:off x="1961638" y="163212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1" name="Straight Connector 1270">
                <a:extLst>
                  <a:ext uri="{FF2B5EF4-FFF2-40B4-BE49-F238E27FC236}">
                    <a16:creationId xmlns:a16="http://schemas.microsoft.com/office/drawing/2014/main" id="{5F9683CC-9183-1F44-82C6-17C93B7A86A5}"/>
                  </a:ext>
                </a:extLst>
              </p:cNvPr>
              <p:cNvCxnSpPr/>
              <p:nvPr/>
            </p:nvCxnSpPr>
            <p:spPr>
              <a:xfrm>
                <a:off x="1951478" y="190644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2" name="Straight Connector 1271">
                <a:extLst>
                  <a:ext uri="{FF2B5EF4-FFF2-40B4-BE49-F238E27FC236}">
                    <a16:creationId xmlns:a16="http://schemas.microsoft.com/office/drawing/2014/main" id="{F574FB1E-733B-C65C-231A-15F9C696934D}"/>
                  </a:ext>
                </a:extLst>
              </p:cNvPr>
              <p:cNvCxnSpPr/>
              <p:nvPr/>
            </p:nvCxnSpPr>
            <p:spPr>
              <a:xfrm>
                <a:off x="2276598" y="105300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3" name="Straight Connector 1272">
                <a:extLst>
                  <a:ext uri="{FF2B5EF4-FFF2-40B4-BE49-F238E27FC236}">
                    <a16:creationId xmlns:a16="http://schemas.microsoft.com/office/drawing/2014/main" id="{7E35C154-AD7C-A909-E7CB-CC57B3063D74}"/>
                  </a:ext>
                </a:extLst>
              </p:cNvPr>
              <p:cNvCxnSpPr/>
              <p:nvPr/>
            </p:nvCxnSpPr>
            <p:spPr>
              <a:xfrm>
                <a:off x="2266438" y="132732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4" name="Straight Connector 1273">
                <a:extLst>
                  <a:ext uri="{FF2B5EF4-FFF2-40B4-BE49-F238E27FC236}">
                    <a16:creationId xmlns:a16="http://schemas.microsoft.com/office/drawing/2014/main" id="{F114A01C-51BE-21AF-D6A9-B534DBAB6308}"/>
                  </a:ext>
                </a:extLst>
              </p:cNvPr>
              <p:cNvCxnSpPr/>
              <p:nvPr/>
            </p:nvCxnSpPr>
            <p:spPr>
              <a:xfrm>
                <a:off x="2276598" y="164228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5" name="Straight Connector 1274">
                <a:extLst>
                  <a:ext uri="{FF2B5EF4-FFF2-40B4-BE49-F238E27FC236}">
                    <a16:creationId xmlns:a16="http://schemas.microsoft.com/office/drawing/2014/main" id="{60AAD79B-78F9-5582-E619-EB3320B10661}"/>
                  </a:ext>
                </a:extLst>
              </p:cNvPr>
              <p:cNvCxnSpPr/>
              <p:nvPr/>
            </p:nvCxnSpPr>
            <p:spPr>
              <a:xfrm>
                <a:off x="2266438" y="191660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6" name="Straight Connector 1275">
                <a:extLst>
                  <a:ext uri="{FF2B5EF4-FFF2-40B4-BE49-F238E27FC236}">
                    <a16:creationId xmlns:a16="http://schemas.microsoft.com/office/drawing/2014/main" id="{7DE01861-6C50-651A-7163-0C1B8C7F0EF4}"/>
                  </a:ext>
                </a:extLst>
              </p:cNvPr>
              <p:cNvCxnSpPr/>
              <p:nvPr/>
            </p:nvCxnSpPr>
            <p:spPr>
              <a:xfrm>
                <a:off x="2581398" y="105300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7" name="Straight Connector 1276">
                <a:extLst>
                  <a:ext uri="{FF2B5EF4-FFF2-40B4-BE49-F238E27FC236}">
                    <a16:creationId xmlns:a16="http://schemas.microsoft.com/office/drawing/2014/main" id="{E565FE3C-F946-007B-F0D7-BBB4B0B91A1F}"/>
                  </a:ext>
                </a:extLst>
              </p:cNvPr>
              <p:cNvCxnSpPr/>
              <p:nvPr/>
            </p:nvCxnSpPr>
            <p:spPr>
              <a:xfrm>
                <a:off x="2571238" y="132732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8" name="Straight Connector 1277">
                <a:extLst>
                  <a:ext uri="{FF2B5EF4-FFF2-40B4-BE49-F238E27FC236}">
                    <a16:creationId xmlns:a16="http://schemas.microsoft.com/office/drawing/2014/main" id="{2BC9D622-422A-F4E7-1E66-04B4326E8710}"/>
                  </a:ext>
                </a:extLst>
              </p:cNvPr>
              <p:cNvCxnSpPr/>
              <p:nvPr/>
            </p:nvCxnSpPr>
            <p:spPr>
              <a:xfrm>
                <a:off x="2581398" y="164228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79" name="Straight Connector 1278">
                <a:extLst>
                  <a:ext uri="{FF2B5EF4-FFF2-40B4-BE49-F238E27FC236}">
                    <a16:creationId xmlns:a16="http://schemas.microsoft.com/office/drawing/2014/main" id="{E222A5C3-FBC1-1D06-6D27-E2F3A904F7D3}"/>
                  </a:ext>
                </a:extLst>
              </p:cNvPr>
              <p:cNvCxnSpPr/>
              <p:nvPr/>
            </p:nvCxnSpPr>
            <p:spPr>
              <a:xfrm>
                <a:off x="2571238" y="191660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sp>
            <p:nvSpPr>
              <p:cNvPr id="1280" name="Rectangle 1279">
                <a:extLst>
                  <a:ext uri="{FF2B5EF4-FFF2-40B4-BE49-F238E27FC236}">
                    <a16:creationId xmlns:a16="http://schemas.microsoft.com/office/drawing/2014/main" id="{A1434E90-7C9A-500D-0ED6-727949ACD5BB}"/>
                  </a:ext>
                </a:extLst>
              </p:cNvPr>
              <p:cNvSpPr/>
              <p:nvPr/>
            </p:nvSpPr>
            <p:spPr>
              <a:xfrm>
                <a:off x="2695412" y="1626604"/>
                <a:ext cx="1422400" cy="1259840"/>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1281" name="Group 1280">
                <a:extLst>
                  <a:ext uri="{FF2B5EF4-FFF2-40B4-BE49-F238E27FC236}">
                    <a16:creationId xmlns:a16="http://schemas.microsoft.com/office/drawing/2014/main" id="{0919CE40-1C52-8D2D-47EF-A37817B11765}"/>
                  </a:ext>
                </a:extLst>
              </p:cNvPr>
              <p:cNvGrpSpPr/>
              <p:nvPr/>
            </p:nvGrpSpPr>
            <p:grpSpPr>
              <a:xfrm>
                <a:off x="2929471" y="1797477"/>
                <a:ext cx="1779689" cy="1168992"/>
                <a:chOff x="1420711" y="2976288"/>
                <a:chExt cx="1779689" cy="1168992"/>
              </a:xfrm>
            </p:grpSpPr>
            <p:cxnSp>
              <p:nvCxnSpPr>
                <p:cNvPr id="1284" name="Straight Connector 1283">
                  <a:extLst>
                    <a:ext uri="{FF2B5EF4-FFF2-40B4-BE49-F238E27FC236}">
                      <a16:creationId xmlns:a16="http://schemas.microsoft.com/office/drawing/2014/main" id="{3CAF336D-051B-6A67-DF84-3E882D15748F}"/>
                    </a:ext>
                  </a:extLst>
                </p:cNvPr>
                <p:cNvCxnSpPr/>
                <p:nvPr/>
              </p:nvCxnSpPr>
              <p:spPr>
                <a:xfrm>
                  <a:off x="1430871" y="2976288"/>
                  <a:ext cx="1769529" cy="11689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85" name="Straight Connector 1284">
                  <a:extLst>
                    <a:ext uri="{FF2B5EF4-FFF2-40B4-BE49-F238E27FC236}">
                      <a16:creationId xmlns:a16="http://schemas.microsoft.com/office/drawing/2014/main" id="{7D1D513C-888B-6992-74B8-E3A6BF9AFF80}"/>
                    </a:ext>
                  </a:extLst>
                </p:cNvPr>
                <p:cNvCxnSpPr/>
                <p:nvPr/>
              </p:nvCxnSpPr>
              <p:spPr>
                <a:xfrm>
                  <a:off x="1420711" y="3250608"/>
                  <a:ext cx="1779689" cy="89467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86" name="Straight Connector 1285">
                  <a:extLst>
                    <a:ext uri="{FF2B5EF4-FFF2-40B4-BE49-F238E27FC236}">
                      <a16:creationId xmlns:a16="http://schemas.microsoft.com/office/drawing/2014/main" id="{F0200681-05E5-1B10-C8BA-E5D0D58D61A0}"/>
                    </a:ext>
                  </a:extLst>
                </p:cNvPr>
                <p:cNvCxnSpPr/>
                <p:nvPr/>
              </p:nvCxnSpPr>
              <p:spPr>
                <a:xfrm>
                  <a:off x="1430871" y="3565568"/>
                  <a:ext cx="1769529" cy="57971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87" name="Straight Connector 1286">
                  <a:extLst>
                    <a:ext uri="{FF2B5EF4-FFF2-40B4-BE49-F238E27FC236}">
                      <a16:creationId xmlns:a16="http://schemas.microsoft.com/office/drawing/2014/main" id="{22D83EA8-9233-B84E-CA65-51C9554D0665}"/>
                    </a:ext>
                  </a:extLst>
                </p:cNvPr>
                <p:cNvCxnSpPr/>
                <p:nvPr/>
              </p:nvCxnSpPr>
              <p:spPr>
                <a:xfrm>
                  <a:off x="1420711" y="3839888"/>
                  <a:ext cx="1779689" cy="3053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88" name="Straight Connector 1287">
                  <a:extLst>
                    <a:ext uri="{FF2B5EF4-FFF2-40B4-BE49-F238E27FC236}">
                      <a16:creationId xmlns:a16="http://schemas.microsoft.com/office/drawing/2014/main" id="{984C0300-5143-317C-DE3E-88236A69FA4B}"/>
                    </a:ext>
                  </a:extLst>
                </p:cNvPr>
                <p:cNvCxnSpPr/>
                <p:nvPr/>
              </p:nvCxnSpPr>
              <p:spPr>
                <a:xfrm>
                  <a:off x="1735671" y="2976288"/>
                  <a:ext cx="1464729" cy="11689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89" name="Straight Connector 1288">
                  <a:extLst>
                    <a:ext uri="{FF2B5EF4-FFF2-40B4-BE49-F238E27FC236}">
                      <a16:creationId xmlns:a16="http://schemas.microsoft.com/office/drawing/2014/main" id="{5C1F2558-27AA-012F-5346-1FA2024782D8}"/>
                    </a:ext>
                  </a:extLst>
                </p:cNvPr>
                <p:cNvCxnSpPr/>
                <p:nvPr/>
              </p:nvCxnSpPr>
              <p:spPr>
                <a:xfrm>
                  <a:off x="1725511" y="3250608"/>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0" name="Straight Connector 1289">
                  <a:extLst>
                    <a:ext uri="{FF2B5EF4-FFF2-40B4-BE49-F238E27FC236}">
                      <a16:creationId xmlns:a16="http://schemas.microsoft.com/office/drawing/2014/main" id="{847AB9FF-A23F-C96B-68EA-05246B7BB1E3}"/>
                    </a:ext>
                  </a:extLst>
                </p:cNvPr>
                <p:cNvCxnSpPr/>
                <p:nvPr/>
              </p:nvCxnSpPr>
              <p:spPr>
                <a:xfrm>
                  <a:off x="1735671" y="3565568"/>
                  <a:ext cx="1464729" cy="57971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1" name="Straight Connector 1290">
                  <a:extLst>
                    <a:ext uri="{FF2B5EF4-FFF2-40B4-BE49-F238E27FC236}">
                      <a16:creationId xmlns:a16="http://schemas.microsoft.com/office/drawing/2014/main" id="{5808B7B8-4DFD-7B54-CCEA-CA318E8CE3F3}"/>
                    </a:ext>
                  </a:extLst>
                </p:cNvPr>
                <p:cNvCxnSpPr/>
                <p:nvPr/>
              </p:nvCxnSpPr>
              <p:spPr>
                <a:xfrm>
                  <a:off x="1725511" y="3839888"/>
                  <a:ext cx="1474889" cy="3053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2" name="Straight Connector 1291">
                  <a:extLst>
                    <a:ext uri="{FF2B5EF4-FFF2-40B4-BE49-F238E27FC236}">
                      <a16:creationId xmlns:a16="http://schemas.microsoft.com/office/drawing/2014/main" id="{D0746C30-4300-A401-1882-63754413FAF8}"/>
                    </a:ext>
                  </a:extLst>
                </p:cNvPr>
                <p:cNvCxnSpPr/>
                <p:nvPr/>
              </p:nvCxnSpPr>
              <p:spPr>
                <a:xfrm>
                  <a:off x="2050631" y="2986448"/>
                  <a:ext cx="1149769" cy="115883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3" name="Straight Connector 1292">
                  <a:extLst>
                    <a:ext uri="{FF2B5EF4-FFF2-40B4-BE49-F238E27FC236}">
                      <a16:creationId xmlns:a16="http://schemas.microsoft.com/office/drawing/2014/main" id="{59E846FA-A97E-E7F5-8222-3DA02340B644}"/>
                    </a:ext>
                  </a:extLst>
                </p:cNvPr>
                <p:cNvCxnSpPr/>
                <p:nvPr/>
              </p:nvCxnSpPr>
              <p:spPr>
                <a:xfrm>
                  <a:off x="2040471" y="3260768"/>
                  <a:ext cx="1159929" cy="88451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4" name="Straight Connector 1293">
                  <a:extLst>
                    <a:ext uri="{FF2B5EF4-FFF2-40B4-BE49-F238E27FC236}">
                      <a16:creationId xmlns:a16="http://schemas.microsoft.com/office/drawing/2014/main" id="{FFC6066E-41B0-8DA2-8C39-CD9ADAE5B696}"/>
                    </a:ext>
                  </a:extLst>
                </p:cNvPr>
                <p:cNvCxnSpPr/>
                <p:nvPr/>
              </p:nvCxnSpPr>
              <p:spPr>
                <a:xfrm>
                  <a:off x="2050631" y="3575728"/>
                  <a:ext cx="1149769" cy="56955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5" name="Straight Connector 1294">
                  <a:extLst>
                    <a:ext uri="{FF2B5EF4-FFF2-40B4-BE49-F238E27FC236}">
                      <a16:creationId xmlns:a16="http://schemas.microsoft.com/office/drawing/2014/main" id="{0952337B-4D76-81B4-CBD8-5681428721AF}"/>
                    </a:ext>
                  </a:extLst>
                </p:cNvPr>
                <p:cNvCxnSpPr/>
                <p:nvPr/>
              </p:nvCxnSpPr>
              <p:spPr>
                <a:xfrm>
                  <a:off x="2040471" y="3850048"/>
                  <a:ext cx="1159929" cy="29523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6" name="Straight Connector 1295">
                  <a:extLst>
                    <a:ext uri="{FF2B5EF4-FFF2-40B4-BE49-F238E27FC236}">
                      <a16:creationId xmlns:a16="http://schemas.microsoft.com/office/drawing/2014/main" id="{80F91CB8-9CE7-5C64-0ABE-339AA9E0A09E}"/>
                    </a:ext>
                  </a:extLst>
                </p:cNvPr>
                <p:cNvCxnSpPr/>
                <p:nvPr/>
              </p:nvCxnSpPr>
              <p:spPr>
                <a:xfrm>
                  <a:off x="2355431" y="2986448"/>
                  <a:ext cx="844969" cy="115883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7" name="Straight Connector 1296">
                  <a:extLst>
                    <a:ext uri="{FF2B5EF4-FFF2-40B4-BE49-F238E27FC236}">
                      <a16:creationId xmlns:a16="http://schemas.microsoft.com/office/drawing/2014/main" id="{B966EADD-DAEF-7199-91F5-3F61C65EC95F}"/>
                    </a:ext>
                  </a:extLst>
                </p:cNvPr>
                <p:cNvCxnSpPr/>
                <p:nvPr/>
              </p:nvCxnSpPr>
              <p:spPr>
                <a:xfrm>
                  <a:off x="2345271" y="3260768"/>
                  <a:ext cx="855129" cy="88451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8" name="Straight Connector 1297">
                  <a:extLst>
                    <a:ext uri="{FF2B5EF4-FFF2-40B4-BE49-F238E27FC236}">
                      <a16:creationId xmlns:a16="http://schemas.microsoft.com/office/drawing/2014/main" id="{078414AA-D148-FC62-8D69-29A28C137A82}"/>
                    </a:ext>
                  </a:extLst>
                </p:cNvPr>
                <p:cNvCxnSpPr/>
                <p:nvPr/>
              </p:nvCxnSpPr>
              <p:spPr>
                <a:xfrm>
                  <a:off x="2355431" y="3575728"/>
                  <a:ext cx="844969" cy="56955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299" name="Straight Connector 1298">
                  <a:extLst>
                    <a:ext uri="{FF2B5EF4-FFF2-40B4-BE49-F238E27FC236}">
                      <a16:creationId xmlns:a16="http://schemas.microsoft.com/office/drawing/2014/main" id="{34576DF3-A5D7-281A-303E-9AAA7C2645EB}"/>
                    </a:ext>
                  </a:extLst>
                </p:cNvPr>
                <p:cNvCxnSpPr/>
                <p:nvPr/>
              </p:nvCxnSpPr>
              <p:spPr>
                <a:xfrm>
                  <a:off x="2345271" y="3850048"/>
                  <a:ext cx="855129" cy="29523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grpSp>
          <p:sp>
            <p:nvSpPr>
              <p:cNvPr id="1282" name="Rectangle 1281">
                <a:extLst>
                  <a:ext uri="{FF2B5EF4-FFF2-40B4-BE49-F238E27FC236}">
                    <a16:creationId xmlns:a16="http://schemas.microsoft.com/office/drawing/2014/main" id="{E4A7BCF3-C4AD-9A70-9F43-F541A21314F9}"/>
                  </a:ext>
                </a:extLst>
              </p:cNvPr>
              <p:cNvSpPr/>
              <p:nvPr/>
            </p:nvSpPr>
            <p:spPr>
              <a:xfrm>
                <a:off x="4521200" y="2791283"/>
                <a:ext cx="375920" cy="350372"/>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cxnSp>
            <p:nvCxnSpPr>
              <p:cNvPr id="1283" name="Straight Connector 1282">
                <a:extLst>
                  <a:ext uri="{FF2B5EF4-FFF2-40B4-BE49-F238E27FC236}">
                    <a16:creationId xmlns:a16="http://schemas.microsoft.com/office/drawing/2014/main" id="{F7C7306B-BD3B-818E-EFD5-0D1A15793B85}"/>
                  </a:ext>
                </a:extLst>
              </p:cNvPr>
              <p:cNvCxnSpPr/>
              <p:nvPr/>
            </p:nvCxnSpPr>
            <p:spPr>
              <a:xfrm>
                <a:off x="4709160" y="2966469"/>
                <a:ext cx="1370842" cy="77579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grpSp>
        <p:grpSp>
          <p:nvGrpSpPr>
            <p:cNvPr id="11" name="Group 10">
              <a:extLst>
                <a:ext uri="{FF2B5EF4-FFF2-40B4-BE49-F238E27FC236}">
                  <a16:creationId xmlns:a16="http://schemas.microsoft.com/office/drawing/2014/main" id="{C36AA4BA-500C-4253-FE64-EF0DACBB45AD}"/>
                </a:ext>
              </a:extLst>
            </p:cNvPr>
            <p:cNvGrpSpPr/>
            <p:nvPr/>
          </p:nvGrpSpPr>
          <p:grpSpPr>
            <a:xfrm rot="346426">
              <a:off x="3803601" y="1765493"/>
              <a:ext cx="929759" cy="924618"/>
              <a:chOff x="599861" y="1307739"/>
              <a:chExt cx="1647063" cy="924618"/>
            </a:xfrm>
            <a:solidFill>
              <a:srgbClr val="CE4211"/>
            </a:solidFill>
          </p:grpSpPr>
          <p:sp>
            <p:nvSpPr>
              <p:cNvPr id="1231" name="Isosceles Triangle 141">
                <a:extLst>
                  <a:ext uri="{FF2B5EF4-FFF2-40B4-BE49-F238E27FC236}">
                    <a16:creationId xmlns:a16="http://schemas.microsoft.com/office/drawing/2014/main" id="{BE644C57-4E42-EB60-0388-6C1E12A26293}"/>
                  </a:ext>
                </a:extLst>
              </p:cNvPr>
              <p:cNvSpPr/>
              <p:nvPr/>
            </p:nvSpPr>
            <p:spPr>
              <a:xfrm rot="20560818">
                <a:off x="1416539" y="130773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2" name="Isosceles Triangle 142">
                <a:extLst>
                  <a:ext uri="{FF2B5EF4-FFF2-40B4-BE49-F238E27FC236}">
                    <a16:creationId xmlns:a16="http://schemas.microsoft.com/office/drawing/2014/main" id="{68857EDB-5014-4411-5D1B-A13ED79B25FF}"/>
                  </a:ext>
                </a:extLst>
              </p:cNvPr>
              <p:cNvSpPr/>
              <p:nvPr/>
            </p:nvSpPr>
            <p:spPr>
              <a:xfrm rot="20560818">
                <a:off x="1363786" y="1324431"/>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3" name="Isosceles Triangle 143">
                <a:extLst>
                  <a:ext uri="{FF2B5EF4-FFF2-40B4-BE49-F238E27FC236}">
                    <a16:creationId xmlns:a16="http://schemas.microsoft.com/office/drawing/2014/main" id="{4D4A23B4-3CC2-846C-4A82-6B7F4E54E17C}"/>
                  </a:ext>
                </a:extLst>
              </p:cNvPr>
              <p:cNvSpPr/>
              <p:nvPr/>
            </p:nvSpPr>
            <p:spPr>
              <a:xfrm rot="20560818">
                <a:off x="1305176" y="1342911"/>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4" name="Isosceles Triangle 144">
                <a:extLst>
                  <a:ext uri="{FF2B5EF4-FFF2-40B4-BE49-F238E27FC236}">
                    <a16:creationId xmlns:a16="http://schemas.microsoft.com/office/drawing/2014/main" id="{11CCAB41-8030-1C3B-F242-41EE19D476A2}"/>
                  </a:ext>
                </a:extLst>
              </p:cNvPr>
              <p:cNvSpPr/>
              <p:nvPr/>
            </p:nvSpPr>
            <p:spPr>
              <a:xfrm rot="20560818">
                <a:off x="1252423" y="1369372"/>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5" name="Isosceles Triangle 145">
                <a:extLst>
                  <a:ext uri="{FF2B5EF4-FFF2-40B4-BE49-F238E27FC236}">
                    <a16:creationId xmlns:a16="http://schemas.microsoft.com/office/drawing/2014/main" id="{9B02E59C-57F8-AD4A-F8C9-231E864A7C12}"/>
                  </a:ext>
                </a:extLst>
              </p:cNvPr>
              <p:cNvSpPr/>
              <p:nvPr/>
            </p:nvSpPr>
            <p:spPr>
              <a:xfrm rot="20560818">
                <a:off x="1197717" y="1381987"/>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6" name="Isosceles Triangle 146">
                <a:extLst>
                  <a:ext uri="{FF2B5EF4-FFF2-40B4-BE49-F238E27FC236}">
                    <a16:creationId xmlns:a16="http://schemas.microsoft.com/office/drawing/2014/main" id="{2824E316-6E22-B5E8-78AD-4DCD60F880D4}"/>
                  </a:ext>
                </a:extLst>
              </p:cNvPr>
              <p:cNvSpPr/>
              <p:nvPr/>
            </p:nvSpPr>
            <p:spPr>
              <a:xfrm rot="20560818">
                <a:off x="1144964" y="139867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7" name="Isosceles Triangle 147">
                <a:extLst>
                  <a:ext uri="{FF2B5EF4-FFF2-40B4-BE49-F238E27FC236}">
                    <a16:creationId xmlns:a16="http://schemas.microsoft.com/office/drawing/2014/main" id="{ACA7CA80-5F6B-C4FA-D57D-39F94BB589F0}"/>
                  </a:ext>
                </a:extLst>
              </p:cNvPr>
              <p:cNvSpPr/>
              <p:nvPr/>
            </p:nvSpPr>
            <p:spPr>
              <a:xfrm rot="20560818">
                <a:off x="1086354" y="141715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8" name="Isosceles Triangle 148">
                <a:extLst>
                  <a:ext uri="{FF2B5EF4-FFF2-40B4-BE49-F238E27FC236}">
                    <a16:creationId xmlns:a16="http://schemas.microsoft.com/office/drawing/2014/main" id="{DF002837-2841-8E97-662C-654F570F47CE}"/>
                  </a:ext>
                </a:extLst>
              </p:cNvPr>
              <p:cNvSpPr/>
              <p:nvPr/>
            </p:nvSpPr>
            <p:spPr>
              <a:xfrm rot="20560818">
                <a:off x="1033601" y="1443620"/>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9" name="Isosceles Triangle 149">
                <a:extLst>
                  <a:ext uri="{FF2B5EF4-FFF2-40B4-BE49-F238E27FC236}">
                    <a16:creationId xmlns:a16="http://schemas.microsoft.com/office/drawing/2014/main" id="{99099C87-5A0D-1F86-AAD8-886AED7E3745}"/>
                  </a:ext>
                </a:extLst>
              </p:cNvPr>
              <p:cNvSpPr/>
              <p:nvPr/>
            </p:nvSpPr>
            <p:spPr>
              <a:xfrm rot="20560818">
                <a:off x="982799" y="146013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0" name="Isosceles Triangle 150">
                <a:extLst>
                  <a:ext uri="{FF2B5EF4-FFF2-40B4-BE49-F238E27FC236}">
                    <a16:creationId xmlns:a16="http://schemas.microsoft.com/office/drawing/2014/main" id="{34AF00A9-7F1B-F01E-75E0-ED7728BDA179}"/>
                  </a:ext>
                </a:extLst>
              </p:cNvPr>
              <p:cNvSpPr/>
              <p:nvPr/>
            </p:nvSpPr>
            <p:spPr>
              <a:xfrm rot="20560818">
                <a:off x="930046" y="1476831"/>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1" name="Isosceles Triangle 151">
                <a:extLst>
                  <a:ext uri="{FF2B5EF4-FFF2-40B4-BE49-F238E27FC236}">
                    <a16:creationId xmlns:a16="http://schemas.microsoft.com/office/drawing/2014/main" id="{647027F4-F014-AF58-3D7C-B23DD3D3ACFA}"/>
                  </a:ext>
                </a:extLst>
              </p:cNvPr>
              <p:cNvSpPr/>
              <p:nvPr/>
            </p:nvSpPr>
            <p:spPr>
              <a:xfrm rot="20560818">
                <a:off x="871436" y="1495311"/>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2" name="Isosceles Triangle 152">
                <a:extLst>
                  <a:ext uri="{FF2B5EF4-FFF2-40B4-BE49-F238E27FC236}">
                    <a16:creationId xmlns:a16="http://schemas.microsoft.com/office/drawing/2014/main" id="{A5DEDDC6-48F7-C2ED-8E4C-1062CBB7D355}"/>
                  </a:ext>
                </a:extLst>
              </p:cNvPr>
              <p:cNvSpPr/>
              <p:nvPr/>
            </p:nvSpPr>
            <p:spPr>
              <a:xfrm rot="20560818">
                <a:off x="818683" y="1521772"/>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3" name="Isosceles Triangle 153">
                <a:extLst>
                  <a:ext uri="{FF2B5EF4-FFF2-40B4-BE49-F238E27FC236}">
                    <a16:creationId xmlns:a16="http://schemas.microsoft.com/office/drawing/2014/main" id="{EFEBA9CF-656B-3302-7619-97AF640192BA}"/>
                  </a:ext>
                </a:extLst>
              </p:cNvPr>
              <p:cNvSpPr/>
              <p:nvPr/>
            </p:nvSpPr>
            <p:spPr>
              <a:xfrm rot="20560818">
                <a:off x="763977" y="1534387"/>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4" name="Isosceles Triangle 154">
                <a:extLst>
                  <a:ext uri="{FF2B5EF4-FFF2-40B4-BE49-F238E27FC236}">
                    <a16:creationId xmlns:a16="http://schemas.microsoft.com/office/drawing/2014/main" id="{F39325F7-5857-8B23-33B4-F5045F517377}"/>
                  </a:ext>
                </a:extLst>
              </p:cNvPr>
              <p:cNvSpPr/>
              <p:nvPr/>
            </p:nvSpPr>
            <p:spPr>
              <a:xfrm rot="20560818">
                <a:off x="711224" y="155107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5" name="Isosceles Triangle 155">
                <a:extLst>
                  <a:ext uri="{FF2B5EF4-FFF2-40B4-BE49-F238E27FC236}">
                    <a16:creationId xmlns:a16="http://schemas.microsoft.com/office/drawing/2014/main" id="{E7245248-20E3-6B87-9DBF-75DE532FA09B}"/>
                  </a:ext>
                </a:extLst>
              </p:cNvPr>
              <p:cNvSpPr/>
              <p:nvPr/>
            </p:nvSpPr>
            <p:spPr>
              <a:xfrm rot="20560818">
                <a:off x="652614" y="1569559"/>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46" name="Isosceles Triangle 156">
                <a:extLst>
                  <a:ext uri="{FF2B5EF4-FFF2-40B4-BE49-F238E27FC236}">
                    <a16:creationId xmlns:a16="http://schemas.microsoft.com/office/drawing/2014/main" id="{054163BE-07E4-7231-4143-E9065557025B}"/>
                  </a:ext>
                </a:extLst>
              </p:cNvPr>
              <p:cNvSpPr/>
              <p:nvPr/>
            </p:nvSpPr>
            <p:spPr>
              <a:xfrm rot="20560818">
                <a:off x="599861" y="1596020"/>
                <a:ext cx="830385" cy="636337"/>
              </a:xfrm>
              <a:prstGeom prst="triangle">
                <a:avLst/>
              </a:prstGeom>
              <a:grpFill/>
              <a:ln>
                <a:no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pic>
          <p:nvPicPr>
            <p:cNvPr id="12" name="Picture 11">
              <a:extLst>
                <a:ext uri="{FF2B5EF4-FFF2-40B4-BE49-F238E27FC236}">
                  <a16:creationId xmlns:a16="http://schemas.microsoft.com/office/drawing/2014/main" id="{721CB251-A7A8-A1F3-40D9-9C7FFCA5949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795219" y="1393700"/>
              <a:ext cx="1171331" cy="355240"/>
            </a:xfrm>
            <a:prstGeom prst="rect">
              <a:avLst/>
            </a:prstGeom>
            <a:scene3d>
              <a:camera prst="isometricLeftDown"/>
              <a:lightRig rig="threePt" dir="t"/>
            </a:scene3d>
            <a:sp3d>
              <a:bevelT/>
            </a:sp3d>
          </p:spPr>
        </p:pic>
        <p:cxnSp>
          <p:nvCxnSpPr>
            <p:cNvPr id="13" name="Straight Connector 12">
              <a:extLst>
                <a:ext uri="{FF2B5EF4-FFF2-40B4-BE49-F238E27FC236}">
                  <a16:creationId xmlns:a16="http://schemas.microsoft.com/office/drawing/2014/main" id="{2D00CD3E-0BB6-368B-C400-A98374748C9F}"/>
                </a:ext>
              </a:extLst>
            </p:cNvPr>
            <p:cNvCxnSpPr/>
            <p:nvPr/>
          </p:nvCxnSpPr>
          <p:spPr>
            <a:xfrm flipV="1">
              <a:off x="1885166" y="1324536"/>
              <a:ext cx="1126054" cy="120274"/>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F173CA9A-BF49-4987-6049-D60B2D87815B}"/>
                </a:ext>
              </a:extLst>
            </p:cNvPr>
            <p:cNvSpPr txBox="1"/>
            <p:nvPr/>
          </p:nvSpPr>
          <p:spPr>
            <a:xfrm>
              <a:off x="3378133" y="1714157"/>
              <a:ext cx="470238" cy="395535"/>
            </a:xfrm>
            <a:prstGeom prst="rect">
              <a:avLst/>
            </a:prstGeom>
            <a:noFill/>
          </p:spPr>
          <p:txBody>
            <a:bodyPr wrap="none" lIns="91417" tIns="45709" rIns="91417" bIns="45709" rtlCol="0">
              <a:spAutoFit/>
            </a:bodyPr>
            <a:lstStyle/>
            <a:p>
              <a:pPr defTabSz="457200" fontAlgn="base">
                <a:spcBef>
                  <a:spcPct val="0"/>
                </a:spcBef>
                <a:spcAft>
                  <a:spcPct val="0"/>
                </a:spcAft>
                <a:buClr>
                  <a:srgbClr val="000000"/>
                </a:buClr>
                <a:buSzPct val="100000"/>
              </a:pPr>
              <a:r>
                <a:rPr lang="en-US" sz="1500">
                  <a:solidFill>
                    <a:srgbClr val="1F497D"/>
                  </a:solidFill>
                  <a:latin typeface="Symbol" charset="2"/>
                  <a:cs typeface="Symbol" charset="2"/>
                </a:rPr>
                <a:t>l</a:t>
              </a:r>
              <a:r>
                <a:rPr lang="en-US" sz="1500" baseline="-25000">
                  <a:solidFill>
                    <a:srgbClr val="1F497D"/>
                  </a:solidFill>
                  <a:latin typeface="Franklin Gothic Book" charset="0"/>
                </a:rPr>
                <a:t>1</a:t>
              </a:r>
              <a:endParaRPr lang="en-US" sz="1500" baseline="-25000">
                <a:solidFill>
                  <a:srgbClr val="1F497D"/>
                </a:solidFill>
                <a:latin typeface="Symbol" charset="2"/>
                <a:cs typeface="Symbol" charset="2"/>
              </a:endParaRPr>
            </a:p>
          </p:txBody>
        </p:sp>
        <p:sp>
          <p:nvSpPr>
            <p:cNvPr id="15" name="TextBox 14">
              <a:extLst>
                <a:ext uri="{FF2B5EF4-FFF2-40B4-BE49-F238E27FC236}">
                  <a16:creationId xmlns:a16="http://schemas.microsoft.com/office/drawing/2014/main" id="{3242A61E-6B3C-AA85-8F47-B3C192D39B9F}"/>
                </a:ext>
              </a:extLst>
            </p:cNvPr>
            <p:cNvSpPr txBox="1"/>
            <p:nvPr/>
          </p:nvSpPr>
          <p:spPr>
            <a:xfrm>
              <a:off x="5629266" y="2022298"/>
              <a:ext cx="1165315"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spatial </a:t>
              </a:r>
            </a:p>
            <a:p>
              <a:pPr defTabSz="457200" fontAlgn="base">
                <a:spcBef>
                  <a:spcPct val="0"/>
                </a:spcBef>
                <a:spcAft>
                  <a:spcPct val="0"/>
                </a:spcAft>
                <a:buClr>
                  <a:srgbClr val="000000"/>
                </a:buClr>
                <a:buSzPct val="100000"/>
              </a:pPr>
              <a:r>
                <a:rPr lang="en-US" sz="1250" dirty="0">
                  <a:solidFill>
                    <a:srgbClr val="1F497D"/>
                  </a:solidFill>
                  <a:latin typeface="Franklin Gothic Medium"/>
                </a:rPr>
                <a:t>combiners</a:t>
              </a:r>
            </a:p>
          </p:txBody>
        </p:sp>
        <p:sp>
          <p:nvSpPr>
            <p:cNvPr id="16" name="TextBox 15">
              <a:extLst>
                <a:ext uri="{FF2B5EF4-FFF2-40B4-BE49-F238E27FC236}">
                  <a16:creationId xmlns:a16="http://schemas.microsoft.com/office/drawing/2014/main" id="{32ABBB8F-07A2-C5B7-A9BB-ACF00CEA2619}"/>
                </a:ext>
              </a:extLst>
            </p:cNvPr>
            <p:cNvSpPr txBox="1"/>
            <p:nvPr/>
          </p:nvSpPr>
          <p:spPr>
            <a:xfrm>
              <a:off x="7407530" y="3421454"/>
              <a:ext cx="1087742"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temporal </a:t>
              </a:r>
            </a:p>
            <a:p>
              <a:pPr defTabSz="457200" fontAlgn="base">
                <a:spcBef>
                  <a:spcPct val="0"/>
                </a:spcBef>
                <a:spcAft>
                  <a:spcPct val="0"/>
                </a:spcAft>
                <a:buClr>
                  <a:srgbClr val="000000"/>
                </a:buClr>
                <a:buSzPct val="100000"/>
              </a:pPr>
              <a:r>
                <a:rPr lang="en-US" sz="1250" dirty="0">
                  <a:solidFill>
                    <a:srgbClr val="1F497D"/>
                  </a:solidFill>
                  <a:latin typeface="Franklin Gothic Medium"/>
                </a:rPr>
                <a:t>stackers</a:t>
              </a:r>
            </a:p>
          </p:txBody>
        </p:sp>
        <p:sp>
          <p:nvSpPr>
            <p:cNvPr id="17" name="TextBox 16">
              <a:extLst>
                <a:ext uri="{FF2B5EF4-FFF2-40B4-BE49-F238E27FC236}">
                  <a16:creationId xmlns:a16="http://schemas.microsoft.com/office/drawing/2014/main" id="{EB077995-FA39-C791-A910-887810D80F23}"/>
                </a:ext>
              </a:extLst>
            </p:cNvPr>
            <p:cNvSpPr txBox="1"/>
            <p:nvPr/>
          </p:nvSpPr>
          <p:spPr>
            <a:xfrm>
              <a:off x="6329202" y="2520984"/>
              <a:ext cx="1165315"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spectral </a:t>
              </a:r>
            </a:p>
            <a:p>
              <a:pPr defTabSz="457200" fontAlgn="base">
                <a:spcBef>
                  <a:spcPct val="0"/>
                </a:spcBef>
                <a:spcAft>
                  <a:spcPct val="0"/>
                </a:spcAft>
                <a:buClr>
                  <a:srgbClr val="000000"/>
                </a:buClr>
                <a:buSzPct val="100000"/>
              </a:pPr>
              <a:r>
                <a:rPr lang="en-US" sz="1250" dirty="0">
                  <a:solidFill>
                    <a:srgbClr val="1F497D"/>
                  </a:solidFill>
                  <a:latin typeface="Franklin Gothic Medium"/>
                </a:rPr>
                <a:t>combiners</a:t>
              </a:r>
            </a:p>
          </p:txBody>
        </p:sp>
        <p:sp>
          <p:nvSpPr>
            <p:cNvPr id="18" name="TextBox 17">
              <a:extLst>
                <a:ext uri="{FF2B5EF4-FFF2-40B4-BE49-F238E27FC236}">
                  <a16:creationId xmlns:a16="http://schemas.microsoft.com/office/drawing/2014/main" id="{56F19734-513C-3EB9-2ADF-E1C91068EADA}"/>
                </a:ext>
              </a:extLst>
            </p:cNvPr>
            <p:cNvSpPr txBox="1"/>
            <p:nvPr/>
          </p:nvSpPr>
          <p:spPr>
            <a:xfrm>
              <a:off x="7690299" y="4385256"/>
              <a:ext cx="1795455" cy="348471"/>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pulse compressor</a:t>
              </a:r>
            </a:p>
          </p:txBody>
        </p:sp>
        <p:sp>
          <p:nvSpPr>
            <p:cNvPr id="19" name="TextBox 18">
              <a:extLst>
                <a:ext uri="{FF2B5EF4-FFF2-40B4-BE49-F238E27FC236}">
                  <a16:creationId xmlns:a16="http://schemas.microsoft.com/office/drawing/2014/main" id="{2F0741BD-E995-A995-F45D-200EE4F5E416}"/>
                </a:ext>
              </a:extLst>
            </p:cNvPr>
            <p:cNvSpPr txBox="1"/>
            <p:nvPr/>
          </p:nvSpPr>
          <p:spPr>
            <a:xfrm>
              <a:off x="3395227" y="979108"/>
              <a:ext cx="1500994"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stretchers and</a:t>
              </a:r>
            </a:p>
            <a:p>
              <a:pPr defTabSz="457200" fontAlgn="base">
                <a:spcBef>
                  <a:spcPct val="0"/>
                </a:spcBef>
                <a:spcAft>
                  <a:spcPct val="0"/>
                </a:spcAft>
                <a:buClr>
                  <a:srgbClr val="000000"/>
                </a:buClr>
                <a:buSzPct val="100000"/>
              </a:pPr>
              <a:r>
                <a:rPr lang="en-US" sz="1250" dirty="0">
                  <a:solidFill>
                    <a:srgbClr val="1F497D"/>
                  </a:solidFill>
                  <a:latin typeface="Franklin Gothic Medium"/>
                </a:rPr>
                <a:t>pre-amplifiers</a:t>
              </a:r>
            </a:p>
          </p:txBody>
        </p:sp>
        <p:sp>
          <p:nvSpPr>
            <p:cNvPr id="20" name="TextBox 19">
              <a:extLst>
                <a:ext uri="{FF2B5EF4-FFF2-40B4-BE49-F238E27FC236}">
                  <a16:creationId xmlns:a16="http://schemas.microsoft.com/office/drawing/2014/main" id="{C629D0EC-1522-32FD-624B-BA62867965D5}"/>
                </a:ext>
              </a:extLst>
            </p:cNvPr>
            <p:cNvSpPr txBox="1"/>
            <p:nvPr/>
          </p:nvSpPr>
          <p:spPr>
            <a:xfrm>
              <a:off x="1640077" y="836314"/>
              <a:ext cx="991704" cy="583926"/>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spectral </a:t>
              </a:r>
            </a:p>
            <a:p>
              <a:pPr defTabSz="457200" fontAlgn="base">
                <a:spcBef>
                  <a:spcPct val="0"/>
                </a:spcBef>
                <a:spcAft>
                  <a:spcPct val="0"/>
                </a:spcAft>
                <a:buClr>
                  <a:srgbClr val="000000"/>
                </a:buClr>
                <a:buSzPct val="100000"/>
              </a:pPr>
              <a:r>
                <a:rPr lang="en-US" sz="1250" dirty="0">
                  <a:solidFill>
                    <a:srgbClr val="1F497D"/>
                  </a:solidFill>
                  <a:latin typeface="Franklin Gothic Medium"/>
                </a:rPr>
                <a:t>splitter</a:t>
              </a:r>
            </a:p>
          </p:txBody>
        </p:sp>
        <p:sp>
          <p:nvSpPr>
            <p:cNvPr id="21" name="Oval 20">
              <a:extLst>
                <a:ext uri="{FF2B5EF4-FFF2-40B4-BE49-F238E27FC236}">
                  <a16:creationId xmlns:a16="http://schemas.microsoft.com/office/drawing/2014/main" id="{322DC010-EC8A-6C93-F1AF-71AFC8D91BA4}"/>
                </a:ext>
              </a:extLst>
            </p:cNvPr>
            <p:cNvSpPr/>
            <p:nvPr/>
          </p:nvSpPr>
          <p:spPr>
            <a:xfrm>
              <a:off x="6180705" y="2921445"/>
              <a:ext cx="273401" cy="220180"/>
            </a:xfrm>
            <a:prstGeom prst="ellipse">
              <a:avLst/>
            </a:prstGeom>
            <a:solidFill>
              <a:srgbClr val="4BACC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cxnSp>
          <p:nvCxnSpPr>
            <p:cNvPr id="22" name="Straight Connector 21">
              <a:extLst>
                <a:ext uri="{FF2B5EF4-FFF2-40B4-BE49-F238E27FC236}">
                  <a16:creationId xmlns:a16="http://schemas.microsoft.com/office/drawing/2014/main" id="{6425352A-EE23-3174-9731-9E80E1E1C9F2}"/>
                </a:ext>
              </a:extLst>
            </p:cNvPr>
            <p:cNvCxnSpPr/>
            <p:nvPr/>
          </p:nvCxnSpPr>
          <p:spPr>
            <a:xfrm>
              <a:off x="6317405" y="3014587"/>
              <a:ext cx="1153628" cy="657124"/>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grpSp>
          <p:nvGrpSpPr>
            <p:cNvPr id="23" name="Group 22">
              <a:extLst>
                <a:ext uri="{FF2B5EF4-FFF2-40B4-BE49-F238E27FC236}">
                  <a16:creationId xmlns:a16="http://schemas.microsoft.com/office/drawing/2014/main" id="{7017C6A1-24E2-ABE6-5229-48744EE54484}"/>
                </a:ext>
              </a:extLst>
            </p:cNvPr>
            <p:cNvGrpSpPr/>
            <p:nvPr/>
          </p:nvGrpSpPr>
          <p:grpSpPr>
            <a:xfrm>
              <a:off x="1496555" y="1434374"/>
              <a:ext cx="4820850" cy="2370593"/>
              <a:chOff x="1076704" y="1434986"/>
              <a:chExt cx="4820850" cy="2370593"/>
            </a:xfrm>
          </p:grpSpPr>
          <p:cxnSp>
            <p:nvCxnSpPr>
              <p:cNvPr id="38" name="Straight Connector 37">
                <a:extLst>
                  <a:ext uri="{FF2B5EF4-FFF2-40B4-BE49-F238E27FC236}">
                    <a16:creationId xmlns:a16="http://schemas.microsoft.com/office/drawing/2014/main" id="{8BC992A9-5ACF-408B-65B5-6E278C9471F5}"/>
                  </a:ext>
                </a:extLst>
              </p:cNvPr>
              <p:cNvCxnSpPr/>
              <p:nvPr/>
            </p:nvCxnSpPr>
            <p:spPr>
              <a:xfrm>
                <a:off x="3413502" y="1867439"/>
                <a:ext cx="216683" cy="368909"/>
              </a:xfrm>
              <a:prstGeom prst="line">
                <a:avLst/>
              </a:prstGeom>
              <a:ln>
                <a:solidFill>
                  <a:srgbClr val="CE4211"/>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EAC84C70-70C5-A68D-08BD-D1D475DA3624}"/>
                  </a:ext>
                </a:extLst>
              </p:cNvPr>
              <p:cNvCxnSpPr/>
              <p:nvPr/>
            </p:nvCxnSpPr>
            <p:spPr>
              <a:xfrm>
                <a:off x="3413502" y="1817569"/>
                <a:ext cx="312523" cy="368688"/>
              </a:xfrm>
              <a:prstGeom prst="line">
                <a:avLst/>
              </a:prstGeom>
              <a:ln>
                <a:solidFill>
                  <a:srgbClr val="CE421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EA79F9C5-E5AA-7413-16FE-A9C864655D52}"/>
                  </a:ext>
                </a:extLst>
              </p:cNvPr>
              <p:cNvCxnSpPr/>
              <p:nvPr/>
            </p:nvCxnSpPr>
            <p:spPr>
              <a:xfrm>
                <a:off x="2762393" y="2142759"/>
                <a:ext cx="216683" cy="368909"/>
              </a:xfrm>
              <a:prstGeom prst="line">
                <a:avLst/>
              </a:prstGeom>
              <a:ln>
                <a:solidFill>
                  <a:srgbClr val="F7A214"/>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F01674DF-0319-CD1B-5736-65DCD210F9B1}"/>
                  </a:ext>
                </a:extLst>
              </p:cNvPr>
              <p:cNvCxnSpPr/>
              <p:nvPr/>
            </p:nvCxnSpPr>
            <p:spPr>
              <a:xfrm>
                <a:off x="2762393" y="2092889"/>
                <a:ext cx="312523" cy="368688"/>
              </a:xfrm>
              <a:prstGeom prst="line">
                <a:avLst/>
              </a:prstGeom>
              <a:ln>
                <a:solidFill>
                  <a:srgbClr val="F7A214"/>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5F90CF2D-C3A9-116E-D342-A38832E565DD}"/>
                  </a:ext>
                </a:extLst>
              </p:cNvPr>
              <p:cNvCxnSpPr/>
              <p:nvPr/>
            </p:nvCxnSpPr>
            <p:spPr>
              <a:xfrm>
                <a:off x="2762393" y="2043396"/>
                <a:ext cx="389733" cy="386008"/>
              </a:xfrm>
              <a:prstGeom prst="line">
                <a:avLst/>
              </a:prstGeom>
              <a:ln>
                <a:solidFill>
                  <a:srgbClr val="F7A214"/>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AEDA616D-068D-4A62-7762-725BB22DCD27}"/>
                  </a:ext>
                </a:extLst>
              </p:cNvPr>
              <p:cNvCxnSpPr/>
              <p:nvPr/>
            </p:nvCxnSpPr>
            <p:spPr>
              <a:xfrm>
                <a:off x="2762393" y="1981010"/>
                <a:ext cx="473667" cy="405355"/>
              </a:xfrm>
              <a:prstGeom prst="line">
                <a:avLst/>
              </a:prstGeom>
              <a:ln>
                <a:solidFill>
                  <a:srgbClr val="F7A214"/>
                </a:solidFill>
              </a:ln>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4CE251F9-E83B-8D5D-B578-A83DDFC3765A}"/>
                  </a:ext>
                </a:extLst>
              </p:cNvPr>
              <p:cNvCxnSpPr/>
              <p:nvPr/>
            </p:nvCxnSpPr>
            <p:spPr>
              <a:xfrm>
                <a:off x="2762393" y="1925053"/>
                <a:ext cx="570683" cy="410112"/>
              </a:xfrm>
              <a:prstGeom prst="line">
                <a:avLst/>
              </a:prstGeom>
              <a:ln>
                <a:solidFill>
                  <a:srgbClr val="F7A214"/>
                </a:solidFill>
              </a:ln>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EC89A2AC-9E1D-A45B-8AC9-AFF99583292B}"/>
                  </a:ext>
                </a:extLst>
              </p:cNvPr>
              <p:cNvCxnSpPr/>
              <p:nvPr/>
            </p:nvCxnSpPr>
            <p:spPr>
              <a:xfrm>
                <a:off x="2103572" y="2514870"/>
                <a:ext cx="216683" cy="368909"/>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5BA55423-081C-48B7-22B3-286F936B7149}"/>
                  </a:ext>
                </a:extLst>
              </p:cNvPr>
              <p:cNvCxnSpPr/>
              <p:nvPr/>
            </p:nvCxnSpPr>
            <p:spPr>
              <a:xfrm>
                <a:off x="2103572" y="2465000"/>
                <a:ext cx="312523" cy="368688"/>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19735971-58E4-F3B5-D93F-887187DA916F}"/>
                  </a:ext>
                </a:extLst>
              </p:cNvPr>
              <p:cNvCxnSpPr/>
              <p:nvPr/>
            </p:nvCxnSpPr>
            <p:spPr>
              <a:xfrm>
                <a:off x="2103572" y="2415507"/>
                <a:ext cx="389733" cy="386008"/>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B895C561-F0BE-F39D-163C-7F14BB40983E}"/>
                  </a:ext>
                </a:extLst>
              </p:cNvPr>
              <p:cNvCxnSpPr/>
              <p:nvPr/>
            </p:nvCxnSpPr>
            <p:spPr>
              <a:xfrm>
                <a:off x="2103572" y="2353121"/>
                <a:ext cx="473667" cy="405355"/>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03ABE224-642C-3F8E-6E6F-0542A1AAD7F2}"/>
                  </a:ext>
                </a:extLst>
              </p:cNvPr>
              <p:cNvCxnSpPr/>
              <p:nvPr/>
            </p:nvCxnSpPr>
            <p:spPr>
              <a:xfrm>
                <a:off x="2103572" y="2297164"/>
                <a:ext cx="570683" cy="41011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grpSp>
            <p:nvGrpSpPr>
              <p:cNvPr id="50" name="Group 49">
                <a:extLst>
                  <a:ext uri="{FF2B5EF4-FFF2-40B4-BE49-F238E27FC236}">
                    <a16:creationId xmlns:a16="http://schemas.microsoft.com/office/drawing/2014/main" id="{2BC61B73-E64D-E259-80B3-B53FA8276893}"/>
                  </a:ext>
                </a:extLst>
              </p:cNvPr>
              <p:cNvGrpSpPr/>
              <p:nvPr/>
            </p:nvGrpSpPr>
            <p:grpSpPr>
              <a:xfrm>
                <a:off x="3360176" y="2370668"/>
                <a:ext cx="1980315" cy="988901"/>
                <a:chOff x="5887441" y="2990416"/>
                <a:chExt cx="1980315" cy="988901"/>
              </a:xfrm>
            </p:grpSpPr>
            <p:sp>
              <p:nvSpPr>
                <p:cNvPr id="1118" name="Freeform 1117">
                  <a:extLst>
                    <a:ext uri="{FF2B5EF4-FFF2-40B4-BE49-F238E27FC236}">
                      <a16:creationId xmlns:a16="http://schemas.microsoft.com/office/drawing/2014/main" id="{39756CD7-0A2E-CC51-EA66-32B3EB89D3D6}"/>
                    </a:ext>
                  </a:extLst>
                </p:cNvPr>
                <p:cNvSpPr/>
                <p:nvPr/>
              </p:nvSpPr>
              <p:spPr>
                <a:xfrm>
                  <a:off x="5887441" y="3014210"/>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9" name="Freeform 1118">
                  <a:extLst>
                    <a:ext uri="{FF2B5EF4-FFF2-40B4-BE49-F238E27FC236}">
                      <a16:creationId xmlns:a16="http://schemas.microsoft.com/office/drawing/2014/main" id="{74AEBEA5-8B71-A9DA-154B-528044562212}"/>
                    </a:ext>
                  </a:extLst>
                </p:cNvPr>
                <p:cNvSpPr/>
                <p:nvPr/>
              </p:nvSpPr>
              <p:spPr>
                <a:xfrm>
                  <a:off x="5890822" y="303449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0" name="Freeform 1119">
                  <a:extLst>
                    <a:ext uri="{FF2B5EF4-FFF2-40B4-BE49-F238E27FC236}">
                      <a16:creationId xmlns:a16="http://schemas.microsoft.com/office/drawing/2014/main" id="{6A1D4413-1B10-1F2D-2790-AB36F205C23C}"/>
                    </a:ext>
                  </a:extLst>
                </p:cNvPr>
                <p:cNvSpPr/>
                <p:nvPr/>
              </p:nvSpPr>
              <p:spPr>
                <a:xfrm>
                  <a:off x="5894203" y="3054785"/>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1" name="Freeform 1120">
                  <a:extLst>
                    <a:ext uri="{FF2B5EF4-FFF2-40B4-BE49-F238E27FC236}">
                      <a16:creationId xmlns:a16="http://schemas.microsoft.com/office/drawing/2014/main" id="{0C5AAA5F-E079-465E-78FE-DC3A32A4A0FF}"/>
                    </a:ext>
                  </a:extLst>
                </p:cNvPr>
                <p:cNvSpPr/>
                <p:nvPr/>
              </p:nvSpPr>
              <p:spPr>
                <a:xfrm>
                  <a:off x="5897585" y="3075072"/>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2" name="Freeform 1121">
                  <a:extLst>
                    <a:ext uri="{FF2B5EF4-FFF2-40B4-BE49-F238E27FC236}">
                      <a16:creationId xmlns:a16="http://schemas.microsoft.com/office/drawing/2014/main" id="{AA11745C-BFC6-511A-7C10-5BA9B5E388D8}"/>
                    </a:ext>
                  </a:extLst>
                </p:cNvPr>
                <p:cNvSpPr/>
                <p:nvPr/>
              </p:nvSpPr>
              <p:spPr>
                <a:xfrm>
                  <a:off x="5904347" y="309197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3" name="Freeform 1122">
                  <a:extLst>
                    <a:ext uri="{FF2B5EF4-FFF2-40B4-BE49-F238E27FC236}">
                      <a16:creationId xmlns:a16="http://schemas.microsoft.com/office/drawing/2014/main" id="{F9A7060F-BDAF-FF98-3A27-57AEB7799BC2}"/>
                    </a:ext>
                  </a:extLst>
                </p:cNvPr>
                <p:cNvSpPr/>
                <p:nvPr/>
              </p:nvSpPr>
              <p:spPr>
                <a:xfrm>
                  <a:off x="5907728" y="3112266"/>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4" name="Freeform 1123">
                  <a:extLst>
                    <a:ext uri="{FF2B5EF4-FFF2-40B4-BE49-F238E27FC236}">
                      <a16:creationId xmlns:a16="http://schemas.microsoft.com/office/drawing/2014/main" id="{FBC684C9-538C-312E-507B-2854DD5F5CB9}"/>
                    </a:ext>
                  </a:extLst>
                </p:cNvPr>
                <p:cNvSpPr/>
                <p:nvPr/>
              </p:nvSpPr>
              <p:spPr>
                <a:xfrm>
                  <a:off x="5911110" y="313255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5" name="Freeform 1124">
                  <a:extLst>
                    <a:ext uri="{FF2B5EF4-FFF2-40B4-BE49-F238E27FC236}">
                      <a16:creationId xmlns:a16="http://schemas.microsoft.com/office/drawing/2014/main" id="{F6DD68F6-3BF7-20CB-0BE0-0EC5024EA85B}"/>
                    </a:ext>
                  </a:extLst>
                </p:cNvPr>
                <p:cNvSpPr/>
                <p:nvPr/>
              </p:nvSpPr>
              <p:spPr>
                <a:xfrm>
                  <a:off x="5914491" y="3152841"/>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6" name="Freeform 1125">
                  <a:extLst>
                    <a:ext uri="{FF2B5EF4-FFF2-40B4-BE49-F238E27FC236}">
                      <a16:creationId xmlns:a16="http://schemas.microsoft.com/office/drawing/2014/main" id="{B9533CE7-B145-B090-4F77-A24D5BDF0D0E}"/>
                    </a:ext>
                  </a:extLst>
                </p:cNvPr>
                <p:cNvSpPr/>
                <p:nvPr/>
              </p:nvSpPr>
              <p:spPr>
                <a:xfrm>
                  <a:off x="5907728" y="317312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7" name="Freeform 1126">
                  <a:extLst>
                    <a:ext uri="{FF2B5EF4-FFF2-40B4-BE49-F238E27FC236}">
                      <a16:creationId xmlns:a16="http://schemas.microsoft.com/office/drawing/2014/main" id="{222E3681-4035-37BA-25E5-4923A223087A}"/>
                    </a:ext>
                  </a:extLst>
                </p:cNvPr>
                <p:cNvSpPr/>
                <p:nvPr/>
              </p:nvSpPr>
              <p:spPr>
                <a:xfrm>
                  <a:off x="5911110" y="3193415"/>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8" name="Freeform 1127">
                  <a:extLst>
                    <a:ext uri="{FF2B5EF4-FFF2-40B4-BE49-F238E27FC236}">
                      <a16:creationId xmlns:a16="http://schemas.microsoft.com/office/drawing/2014/main" id="{33B74A17-AB1B-6740-895D-CAF6E97C856F}"/>
                    </a:ext>
                  </a:extLst>
                </p:cNvPr>
                <p:cNvSpPr/>
                <p:nvPr/>
              </p:nvSpPr>
              <p:spPr>
                <a:xfrm>
                  <a:off x="5914491" y="321370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29" name="Freeform 1128">
                  <a:extLst>
                    <a:ext uri="{FF2B5EF4-FFF2-40B4-BE49-F238E27FC236}">
                      <a16:creationId xmlns:a16="http://schemas.microsoft.com/office/drawing/2014/main" id="{F885EDB2-9DB5-9CAB-F13E-BA87DCD4A467}"/>
                    </a:ext>
                  </a:extLst>
                </p:cNvPr>
                <p:cNvSpPr/>
                <p:nvPr/>
              </p:nvSpPr>
              <p:spPr>
                <a:xfrm>
                  <a:off x="5917872" y="3233990"/>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30" name="Freeform 1129">
                  <a:extLst>
                    <a:ext uri="{FF2B5EF4-FFF2-40B4-BE49-F238E27FC236}">
                      <a16:creationId xmlns:a16="http://schemas.microsoft.com/office/drawing/2014/main" id="{5C7D530D-929F-4C12-3753-746E7C471550}"/>
                    </a:ext>
                  </a:extLst>
                </p:cNvPr>
                <p:cNvSpPr/>
                <p:nvPr/>
              </p:nvSpPr>
              <p:spPr>
                <a:xfrm>
                  <a:off x="5924634" y="3250896"/>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31" name="Freeform 1130">
                  <a:extLst>
                    <a:ext uri="{FF2B5EF4-FFF2-40B4-BE49-F238E27FC236}">
                      <a16:creationId xmlns:a16="http://schemas.microsoft.com/office/drawing/2014/main" id="{CC474452-19D2-6458-268B-2ADFC7BE798E}"/>
                    </a:ext>
                  </a:extLst>
                </p:cNvPr>
                <p:cNvSpPr/>
                <p:nvPr/>
              </p:nvSpPr>
              <p:spPr>
                <a:xfrm>
                  <a:off x="5928016" y="327118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32" name="Freeform 1131">
                  <a:extLst>
                    <a:ext uri="{FF2B5EF4-FFF2-40B4-BE49-F238E27FC236}">
                      <a16:creationId xmlns:a16="http://schemas.microsoft.com/office/drawing/2014/main" id="{CD51E0BD-29F6-6A0F-F874-A0F4AD57FF61}"/>
                    </a:ext>
                  </a:extLst>
                </p:cNvPr>
                <p:cNvSpPr/>
                <p:nvPr/>
              </p:nvSpPr>
              <p:spPr>
                <a:xfrm>
                  <a:off x="5931397" y="3291471"/>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33" name="Freeform 1132">
                  <a:extLst>
                    <a:ext uri="{FF2B5EF4-FFF2-40B4-BE49-F238E27FC236}">
                      <a16:creationId xmlns:a16="http://schemas.microsoft.com/office/drawing/2014/main" id="{68ECE40E-126A-C86C-E228-5957157EF011}"/>
                    </a:ext>
                  </a:extLst>
                </p:cNvPr>
                <p:cNvSpPr/>
                <p:nvPr/>
              </p:nvSpPr>
              <p:spPr>
                <a:xfrm>
                  <a:off x="5934778" y="331175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1134" name="Group 1133">
                  <a:extLst>
                    <a:ext uri="{FF2B5EF4-FFF2-40B4-BE49-F238E27FC236}">
                      <a16:creationId xmlns:a16="http://schemas.microsoft.com/office/drawing/2014/main" id="{250625AB-20E9-B732-22D7-E68C4DF59CAB}"/>
                    </a:ext>
                  </a:extLst>
                </p:cNvPr>
                <p:cNvGrpSpPr/>
                <p:nvPr/>
              </p:nvGrpSpPr>
              <p:grpSpPr>
                <a:xfrm>
                  <a:off x="6301814" y="2990416"/>
                  <a:ext cx="453084" cy="430848"/>
                  <a:chOff x="3921760" y="1309490"/>
                  <a:chExt cx="1361440" cy="1294625"/>
                </a:xfrm>
              </p:grpSpPr>
              <p:grpSp>
                <p:nvGrpSpPr>
                  <p:cNvPr id="1171" name="Group 1170">
                    <a:extLst>
                      <a:ext uri="{FF2B5EF4-FFF2-40B4-BE49-F238E27FC236}">
                        <a16:creationId xmlns:a16="http://schemas.microsoft.com/office/drawing/2014/main" id="{FC4B41FA-F693-70A1-89C8-7F163DD0B9AE}"/>
                      </a:ext>
                    </a:extLst>
                  </p:cNvPr>
                  <p:cNvGrpSpPr/>
                  <p:nvPr/>
                </p:nvGrpSpPr>
                <p:grpSpPr>
                  <a:xfrm>
                    <a:off x="4551680" y="1912005"/>
                    <a:ext cx="731520" cy="692110"/>
                    <a:chOff x="4551680" y="1912005"/>
                    <a:chExt cx="731520" cy="692110"/>
                  </a:xfrm>
                </p:grpSpPr>
                <p:grpSp>
                  <p:nvGrpSpPr>
                    <p:cNvPr id="1217" name="Group 1216">
                      <a:extLst>
                        <a:ext uri="{FF2B5EF4-FFF2-40B4-BE49-F238E27FC236}">
                          <a16:creationId xmlns:a16="http://schemas.microsoft.com/office/drawing/2014/main" id="{6660262F-6DC4-ED5E-59F1-88FA4C714A48}"/>
                        </a:ext>
                      </a:extLst>
                    </p:cNvPr>
                    <p:cNvGrpSpPr/>
                    <p:nvPr/>
                  </p:nvGrpSpPr>
                  <p:grpSpPr>
                    <a:xfrm>
                      <a:off x="4866640" y="1917085"/>
                      <a:ext cx="416560" cy="687030"/>
                      <a:chOff x="4866640" y="1917085"/>
                      <a:chExt cx="416560" cy="687030"/>
                    </a:xfrm>
                  </p:grpSpPr>
                  <p:grpSp>
                    <p:nvGrpSpPr>
                      <p:cNvPr id="1225" name="Group 1224">
                        <a:extLst>
                          <a:ext uri="{FF2B5EF4-FFF2-40B4-BE49-F238E27FC236}">
                            <a16:creationId xmlns:a16="http://schemas.microsoft.com/office/drawing/2014/main" id="{E2972E1C-FF2E-D1B4-D4C5-1AFD71A25637}"/>
                          </a:ext>
                        </a:extLst>
                      </p:cNvPr>
                      <p:cNvGrpSpPr/>
                      <p:nvPr/>
                    </p:nvGrpSpPr>
                    <p:grpSpPr>
                      <a:xfrm>
                        <a:off x="4866640" y="2204720"/>
                        <a:ext cx="416560" cy="399395"/>
                        <a:chOff x="4866640" y="2204720"/>
                        <a:chExt cx="416560" cy="399395"/>
                      </a:xfrm>
                    </p:grpSpPr>
                    <p:sp>
                      <p:nvSpPr>
                        <p:cNvPr id="1229" name="Cube 1228">
                          <a:extLst>
                            <a:ext uri="{FF2B5EF4-FFF2-40B4-BE49-F238E27FC236}">
                              <a16:creationId xmlns:a16="http://schemas.microsoft.com/office/drawing/2014/main" id="{9DE81D79-5E7E-17D9-8ECB-7AACAECB860C}"/>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30" name="Oval 1229">
                          <a:extLst>
                            <a:ext uri="{FF2B5EF4-FFF2-40B4-BE49-F238E27FC236}">
                              <a16:creationId xmlns:a16="http://schemas.microsoft.com/office/drawing/2014/main" id="{7144FDD1-133F-C5BD-9306-A46B85A4971A}"/>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226" name="Group 1225">
                        <a:extLst>
                          <a:ext uri="{FF2B5EF4-FFF2-40B4-BE49-F238E27FC236}">
                            <a16:creationId xmlns:a16="http://schemas.microsoft.com/office/drawing/2014/main" id="{2C54F053-861F-A1B9-6D69-0581DFDB1DD0}"/>
                          </a:ext>
                        </a:extLst>
                      </p:cNvPr>
                      <p:cNvGrpSpPr/>
                      <p:nvPr/>
                    </p:nvGrpSpPr>
                    <p:grpSpPr>
                      <a:xfrm>
                        <a:off x="4866640" y="1917085"/>
                        <a:ext cx="416560" cy="399395"/>
                        <a:chOff x="4866640" y="2204720"/>
                        <a:chExt cx="416560" cy="399395"/>
                      </a:xfrm>
                    </p:grpSpPr>
                    <p:sp>
                      <p:nvSpPr>
                        <p:cNvPr id="1227" name="Cube 1226">
                          <a:extLst>
                            <a:ext uri="{FF2B5EF4-FFF2-40B4-BE49-F238E27FC236}">
                              <a16:creationId xmlns:a16="http://schemas.microsoft.com/office/drawing/2014/main" id="{8243D533-D285-DDDF-C70E-97D98C19C812}"/>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28" name="Oval 1227">
                          <a:extLst>
                            <a:ext uri="{FF2B5EF4-FFF2-40B4-BE49-F238E27FC236}">
                              <a16:creationId xmlns:a16="http://schemas.microsoft.com/office/drawing/2014/main" id="{75EB0CBB-38CC-A91F-B34D-6D81EF20DC19}"/>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218" name="Group 1217">
                      <a:extLst>
                        <a:ext uri="{FF2B5EF4-FFF2-40B4-BE49-F238E27FC236}">
                          <a16:creationId xmlns:a16="http://schemas.microsoft.com/office/drawing/2014/main" id="{FB13E833-3ABC-2071-D815-D595FBC40B6F}"/>
                        </a:ext>
                      </a:extLst>
                    </p:cNvPr>
                    <p:cNvGrpSpPr/>
                    <p:nvPr/>
                  </p:nvGrpSpPr>
                  <p:grpSpPr>
                    <a:xfrm>
                      <a:off x="4551680" y="1912005"/>
                      <a:ext cx="416560" cy="687030"/>
                      <a:chOff x="4866640" y="1917085"/>
                      <a:chExt cx="416560" cy="687030"/>
                    </a:xfrm>
                  </p:grpSpPr>
                  <p:grpSp>
                    <p:nvGrpSpPr>
                      <p:cNvPr id="1219" name="Group 1218">
                        <a:extLst>
                          <a:ext uri="{FF2B5EF4-FFF2-40B4-BE49-F238E27FC236}">
                            <a16:creationId xmlns:a16="http://schemas.microsoft.com/office/drawing/2014/main" id="{40CF033C-69A6-6113-CDBF-DCEBBD30FA67}"/>
                          </a:ext>
                        </a:extLst>
                      </p:cNvPr>
                      <p:cNvGrpSpPr/>
                      <p:nvPr/>
                    </p:nvGrpSpPr>
                    <p:grpSpPr>
                      <a:xfrm>
                        <a:off x="4866640" y="2204720"/>
                        <a:ext cx="416560" cy="399395"/>
                        <a:chOff x="4866640" y="2204720"/>
                        <a:chExt cx="416560" cy="399395"/>
                      </a:xfrm>
                    </p:grpSpPr>
                    <p:sp>
                      <p:nvSpPr>
                        <p:cNvPr id="1223" name="Cube 1222">
                          <a:extLst>
                            <a:ext uri="{FF2B5EF4-FFF2-40B4-BE49-F238E27FC236}">
                              <a16:creationId xmlns:a16="http://schemas.microsoft.com/office/drawing/2014/main" id="{3BD58F25-F5D0-78B2-6EEF-736049092568}"/>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24" name="Oval 1223">
                          <a:extLst>
                            <a:ext uri="{FF2B5EF4-FFF2-40B4-BE49-F238E27FC236}">
                              <a16:creationId xmlns:a16="http://schemas.microsoft.com/office/drawing/2014/main" id="{CD481F9A-403A-A0BB-6261-4F11393B3B8C}"/>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220" name="Group 1219">
                        <a:extLst>
                          <a:ext uri="{FF2B5EF4-FFF2-40B4-BE49-F238E27FC236}">
                            <a16:creationId xmlns:a16="http://schemas.microsoft.com/office/drawing/2014/main" id="{93CA99FA-1AAB-506A-0D5D-3F655B628A78}"/>
                          </a:ext>
                        </a:extLst>
                      </p:cNvPr>
                      <p:cNvGrpSpPr/>
                      <p:nvPr/>
                    </p:nvGrpSpPr>
                    <p:grpSpPr>
                      <a:xfrm>
                        <a:off x="4866640" y="1917085"/>
                        <a:ext cx="416560" cy="399395"/>
                        <a:chOff x="4866640" y="2204720"/>
                        <a:chExt cx="416560" cy="399395"/>
                      </a:xfrm>
                    </p:grpSpPr>
                    <p:sp>
                      <p:nvSpPr>
                        <p:cNvPr id="1221" name="Cube 1220">
                          <a:extLst>
                            <a:ext uri="{FF2B5EF4-FFF2-40B4-BE49-F238E27FC236}">
                              <a16:creationId xmlns:a16="http://schemas.microsoft.com/office/drawing/2014/main" id="{E3DAE6D2-CDE9-1014-C01B-2238BBFDB6F2}"/>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22" name="Oval 1221">
                          <a:extLst>
                            <a:ext uri="{FF2B5EF4-FFF2-40B4-BE49-F238E27FC236}">
                              <a16:creationId xmlns:a16="http://schemas.microsoft.com/office/drawing/2014/main" id="{2DC21A04-9372-A6E0-8150-C221697B6CB3}"/>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172" name="Group 1171">
                    <a:extLst>
                      <a:ext uri="{FF2B5EF4-FFF2-40B4-BE49-F238E27FC236}">
                        <a16:creationId xmlns:a16="http://schemas.microsoft.com/office/drawing/2014/main" id="{6F2F6D8D-A541-63B9-9061-62E496A506CF}"/>
                      </a:ext>
                    </a:extLst>
                  </p:cNvPr>
                  <p:cNvGrpSpPr/>
                  <p:nvPr/>
                </p:nvGrpSpPr>
                <p:grpSpPr>
                  <a:xfrm>
                    <a:off x="3921760" y="1901230"/>
                    <a:ext cx="731520" cy="692110"/>
                    <a:chOff x="4551680" y="1912005"/>
                    <a:chExt cx="731520" cy="692110"/>
                  </a:xfrm>
                </p:grpSpPr>
                <p:grpSp>
                  <p:nvGrpSpPr>
                    <p:cNvPr id="1203" name="Group 1202">
                      <a:extLst>
                        <a:ext uri="{FF2B5EF4-FFF2-40B4-BE49-F238E27FC236}">
                          <a16:creationId xmlns:a16="http://schemas.microsoft.com/office/drawing/2014/main" id="{BCB83923-80D1-37BF-682F-7D7C19423361}"/>
                        </a:ext>
                      </a:extLst>
                    </p:cNvPr>
                    <p:cNvGrpSpPr/>
                    <p:nvPr/>
                  </p:nvGrpSpPr>
                  <p:grpSpPr>
                    <a:xfrm>
                      <a:off x="4866640" y="1917085"/>
                      <a:ext cx="416560" cy="687030"/>
                      <a:chOff x="4866640" y="1917085"/>
                      <a:chExt cx="416560" cy="687030"/>
                    </a:xfrm>
                  </p:grpSpPr>
                  <p:grpSp>
                    <p:nvGrpSpPr>
                      <p:cNvPr id="1211" name="Group 1210">
                        <a:extLst>
                          <a:ext uri="{FF2B5EF4-FFF2-40B4-BE49-F238E27FC236}">
                            <a16:creationId xmlns:a16="http://schemas.microsoft.com/office/drawing/2014/main" id="{E2D91392-9318-7FC2-41BE-1AA7870960A1}"/>
                          </a:ext>
                        </a:extLst>
                      </p:cNvPr>
                      <p:cNvGrpSpPr/>
                      <p:nvPr/>
                    </p:nvGrpSpPr>
                    <p:grpSpPr>
                      <a:xfrm>
                        <a:off x="4866640" y="2204720"/>
                        <a:ext cx="416560" cy="399395"/>
                        <a:chOff x="4866640" y="2204720"/>
                        <a:chExt cx="416560" cy="399395"/>
                      </a:xfrm>
                    </p:grpSpPr>
                    <p:sp>
                      <p:nvSpPr>
                        <p:cNvPr id="1215" name="Cube 1214">
                          <a:extLst>
                            <a:ext uri="{FF2B5EF4-FFF2-40B4-BE49-F238E27FC236}">
                              <a16:creationId xmlns:a16="http://schemas.microsoft.com/office/drawing/2014/main" id="{0E430A17-171B-7DA4-4002-A5AB84D1DDA9}"/>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16" name="Oval 1215">
                          <a:extLst>
                            <a:ext uri="{FF2B5EF4-FFF2-40B4-BE49-F238E27FC236}">
                              <a16:creationId xmlns:a16="http://schemas.microsoft.com/office/drawing/2014/main" id="{CDF5C450-D180-CE35-928E-9AF64E73DC7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212" name="Group 1211">
                        <a:extLst>
                          <a:ext uri="{FF2B5EF4-FFF2-40B4-BE49-F238E27FC236}">
                            <a16:creationId xmlns:a16="http://schemas.microsoft.com/office/drawing/2014/main" id="{88E6F358-6AB1-BA2C-F39A-E4859FF6313F}"/>
                          </a:ext>
                        </a:extLst>
                      </p:cNvPr>
                      <p:cNvGrpSpPr/>
                      <p:nvPr/>
                    </p:nvGrpSpPr>
                    <p:grpSpPr>
                      <a:xfrm>
                        <a:off x="4866640" y="1917085"/>
                        <a:ext cx="416560" cy="399395"/>
                        <a:chOff x="4866640" y="2204720"/>
                        <a:chExt cx="416560" cy="399395"/>
                      </a:xfrm>
                    </p:grpSpPr>
                    <p:sp>
                      <p:nvSpPr>
                        <p:cNvPr id="1213" name="Cube 1212">
                          <a:extLst>
                            <a:ext uri="{FF2B5EF4-FFF2-40B4-BE49-F238E27FC236}">
                              <a16:creationId xmlns:a16="http://schemas.microsoft.com/office/drawing/2014/main" id="{01BD0AAC-DC8A-26BC-3206-56365D1F2295}"/>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14" name="Oval 1213">
                          <a:extLst>
                            <a:ext uri="{FF2B5EF4-FFF2-40B4-BE49-F238E27FC236}">
                              <a16:creationId xmlns:a16="http://schemas.microsoft.com/office/drawing/2014/main" id="{CD9EF032-6C13-A894-6E9F-E87B2E4C145D}"/>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204" name="Group 1203">
                      <a:extLst>
                        <a:ext uri="{FF2B5EF4-FFF2-40B4-BE49-F238E27FC236}">
                          <a16:creationId xmlns:a16="http://schemas.microsoft.com/office/drawing/2014/main" id="{78757F80-EE4D-5FAA-3EE8-7EDBC60306FC}"/>
                        </a:ext>
                      </a:extLst>
                    </p:cNvPr>
                    <p:cNvGrpSpPr/>
                    <p:nvPr/>
                  </p:nvGrpSpPr>
                  <p:grpSpPr>
                    <a:xfrm>
                      <a:off x="4551680" y="1912005"/>
                      <a:ext cx="416560" cy="687030"/>
                      <a:chOff x="4866640" y="1917085"/>
                      <a:chExt cx="416560" cy="687030"/>
                    </a:xfrm>
                  </p:grpSpPr>
                  <p:grpSp>
                    <p:nvGrpSpPr>
                      <p:cNvPr id="1205" name="Group 1204">
                        <a:extLst>
                          <a:ext uri="{FF2B5EF4-FFF2-40B4-BE49-F238E27FC236}">
                            <a16:creationId xmlns:a16="http://schemas.microsoft.com/office/drawing/2014/main" id="{DA47ADE4-C4A4-E95A-1181-5F8DCBD29AF3}"/>
                          </a:ext>
                        </a:extLst>
                      </p:cNvPr>
                      <p:cNvGrpSpPr/>
                      <p:nvPr/>
                    </p:nvGrpSpPr>
                    <p:grpSpPr>
                      <a:xfrm>
                        <a:off x="4866640" y="2204720"/>
                        <a:ext cx="416560" cy="399395"/>
                        <a:chOff x="4866640" y="2204720"/>
                        <a:chExt cx="416560" cy="399395"/>
                      </a:xfrm>
                    </p:grpSpPr>
                    <p:sp>
                      <p:nvSpPr>
                        <p:cNvPr id="1209" name="Cube 1208">
                          <a:extLst>
                            <a:ext uri="{FF2B5EF4-FFF2-40B4-BE49-F238E27FC236}">
                              <a16:creationId xmlns:a16="http://schemas.microsoft.com/office/drawing/2014/main" id="{8CC2BB15-C27D-DC40-4A5E-1EB21FDDFB7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10" name="Oval 1209">
                          <a:extLst>
                            <a:ext uri="{FF2B5EF4-FFF2-40B4-BE49-F238E27FC236}">
                              <a16:creationId xmlns:a16="http://schemas.microsoft.com/office/drawing/2014/main" id="{F8B3451B-FF48-4AEB-B291-40B54D6D049D}"/>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206" name="Group 1205">
                        <a:extLst>
                          <a:ext uri="{FF2B5EF4-FFF2-40B4-BE49-F238E27FC236}">
                            <a16:creationId xmlns:a16="http://schemas.microsoft.com/office/drawing/2014/main" id="{FBD09302-A81C-AEC1-0C0F-B2415C69A70C}"/>
                          </a:ext>
                        </a:extLst>
                      </p:cNvPr>
                      <p:cNvGrpSpPr/>
                      <p:nvPr/>
                    </p:nvGrpSpPr>
                    <p:grpSpPr>
                      <a:xfrm>
                        <a:off x="4866640" y="1917085"/>
                        <a:ext cx="416560" cy="399395"/>
                        <a:chOff x="4866640" y="2204720"/>
                        <a:chExt cx="416560" cy="399395"/>
                      </a:xfrm>
                    </p:grpSpPr>
                    <p:sp>
                      <p:nvSpPr>
                        <p:cNvPr id="1207" name="Cube 1206">
                          <a:extLst>
                            <a:ext uri="{FF2B5EF4-FFF2-40B4-BE49-F238E27FC236}">
                              <a16:creationId xmlns:a16="http://schemas.microsoft.com/office/drawing/2014/main" id="{ECC6CD12-90BF-0864-ECF5-F7BC2A7A1AC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08" name="Oval 1207">
                          <a:extLst>
                            <a:ext uri="{FF2B5EF4-FFF2-40B4-BE49-F238E27FC236}">
                              <a16:creationId xmlns:a16="http://schemas.microsoft.com/office/drawing/2014/main" id="{814CCF55-913F-668F-784A-CB00B11ACED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173" name="Group 1172">
                    <a:extLst>
                      <a:ext uri="{FF2B5EF4-FFF2-40B4-BE49-F238E27FC236}">
                        <a16:creationId xmlns:a16="http://schemas.microsoft.com/office/drawing/2014/main" id="{1F82A463-71DD-D48E-37DF-149DF6D156CB}"/>
                      </a:ext>
                    </a:extLst>
                  </p:cNvPr>
                  <p:cNvGrpSpPr/>
                  <p:nvPr/>
                </p:nvGrpSpPr>
                <p:grpSpPr>
                  <a:xfrm>
                    <a:off x="4551680" y="1320265"/>
                    <a:ext cx="731520" cy="692110"/>
                    <a:chOff x="4551680" y="1912005"/>
                    <a:chExt cx="731520" cy="692110"/>
                  </a:xfrm>
                </p:grpSpPr>
                <p:grpSp>
                  <p:nvGrpSpPr>
                    <p:cNvPr id="1189" name="Group 1188">
                      <a:extLst>
                        <a:ext uri="{FF2B5EF4-FFF2-40B4-BE49-F238E27FC236}">
                          <a16:creationId xmlns:a16="http://schemas.microsoft.com/office/drawing/2014/main" id="{19EE3886-E368-F60F-AE6C-5428144825BD}"/>
                        </a:ext>
                      </a:extLst>
                    </p:cNvPr>
                    <p:cNvGrpSpPr/>
                    <p:nvPr/>
                  </p:nvGrpSpPr>
                  <p:grpSpPr>
                    <a:xfrm>
                      <a:off x="4866640" y="1917085"/>
                      <a:ext cx="416560" cy="687030"/>
                      <a:chOff x="4866640" y="1917085"/>
                      <a:chExt cx="416560" cy="687030"/>
                    </a:xfrm>
                  </p:grpSpPr>
                  <p:grpSp>
                    <p:nvGrpSpPr>
                      <p:cNvPr id="1197" name="Group 1196">
                        <a:extLst>
                          <a:ext uri="{FF2B5EF4-FFF2-40B4-BE49-F238E27FC236}">
                            <a16:creationId xmlns:a16="http://schemas.microsoft.com/office/drawing/2014/main" id="{699406E3-8FF3-C39A-6F34-A19CF3BCE225}"/>
                          </a:ext>
                        </a:extLst>
                      </p:cNvPr>
                      <p:cNvGrpSpPr/>
                      <p:nvPr/>
                    </p:nvGrpSpPr>
                    <p:grpSpPr>
                      <a:xfrm>
                        <a:off x="4866640" y="2204720"/>
                        <a:ext cx="416560" cy="399395"/>
                        <a:chOff x="4866640" y="2204720"/>
                        <a:chExt cx="416560" cy="399395"/>
                      </a:xfrm>
                    </p:grpSpPr>
                    <p:sp>
                      <p:nvSpPr>
                        <p:cNvPr id="1201" name="Cube 1200">
                          <a:extLst>
                            <a:ext uri="{FF2B5EF4-FFF2-40B4-BE49-F238E27FC236}">
                              <a16:creationId xmlns:a16="http://schemas.microsoft.com/office/drawing/2014/main" id="{A8923FF4-0923-148C-1D10-E44727250C8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02" name="Oval 1201">
                          <a:extLst>
                            <a:ext uri="{FF2B5EF4-FFF2-40B4-BE49-F238E27FC236}">
                              <a16:creationId xmlns:a16="http://schemas.microsoft.com/office/drawing/2014/main" id="{6DEBD7F6-7674-4592-403D-93269A3B4DF3}"/>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198" name="Group 1197">
                        <a:extLst>
                          <a:ext uri="{FF2B5EF4-FFF2-40B4-BE49-F238E27FC236}">
                            <a16:creationId xmlns:a16="http://schemas.microsoft.com/office/drawing/2014/main" id="{3F32ECF8-C93A-2F6E-DED8-F1641B069E05}"/>
                          </a:ext>
                        </a:extLst>
                      </p:cNvPr>
                      <p:cNvGrpSpPr/>
                      <p:nvPr/>
                    </p:nvGrpSpPr>
                    <p:grpSpPr>
                      <a:xfrm>
                        <a:off x="4866640" y="1917085"/>
                        <a:ext cx="416560" cy="399395"/>
                        <a:chOff x="4866640" y="2204720"/>
                        <a:chExt cx="416560" cy="399395"/>
                      </a:xfrm>
                    </p:grpSpPr>
                    <p:sp>
                      <p:nvSpPr>
                        <p:cNvPr id="1199" name="Cube 1198">
                          <a:extLst>
                            <a:ext uri="{FF2B5EF4-FFF2-40B4-BE49-F238E27FC236}">
                              <a16:creationId xmlns:a16="http://schemas.microsoft.com/office/drawing/2014/main" id="{B5644F77-74D5-7A50-B137-264A7F3D384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200" name="Oval 1199">
                          <a:extLst>
                            <a:ext uri="{FF2B5EF4-FFF2-40B4-BE49-F238E27FC236}">
                              <a16:creationId xmlns:a16="http://schemas.microsoft.com/office/drawing/2014/main" id="{D59C3784-32AA-21C6-E3DF-69B2AF2EB5B1}"/>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190" name="Group 1189">
                      <a:extLst>
                        <a:ext uri="{FF2B5EF4-FFF2-40B4-BE49-F238E27FC236}">
                          <a16:creationId xmlns:a16="http://schemas.microsoft.com/office/drawing/2014/main" id="{0D420A45-CB1E-1156-1167-0219A44FEA43}"/>
                        </a:ext>
                      </a:extLst>
                    </p:cNvPr>
                    <p:cNvGrpSpPr/>
                    <p:nvPr/>
                  </p:nvGrpSpPr>
                  <p:grpSpPr>
                    <a:xfrm>
                      <a:off x="4551680" y="1912005"/>
                      <a:ext cx="416560" cy="687030"/>
                      <a:chOff x="4866640" y="1917085"/>
                      <a:chExt cx="416560" cy="687030"/>
                    </a:xfrm>
                  </p:grpSpPr>
                  <p:grpSp>
                    <p:nvGrpSpPr>
                      <p:cNvPr id="1191" name="Group 1190">
                        <a:extLst>
                          <a:ext uri="{FF2B5EF4-FFF2-40B4-BE49-F238E27FC236}">
                            <a16:creationId xmlns:a16="http://schemas.microsoft.com/office/drawing/2014/main" id="{022A97DF-0ECD-8207-9EF8-C7EB8303E63E}"/>
                          </a:ext>
                        </a:extLst>
                      </p:cNvPr>
                      <p:cNvGrpSpPr/>
                      <p:nvPr/>
                    </p:nvGrpSpPr>
                    <p:grpSpPr>
                      <a:xfrm>
                        <a:off x="4866640" y="2204720"/>
                        <a:ext cx="416560" cy="399395"/>
                        <a:chOff x="4866640" y="2204720"/>
                        <a:chExt cx="416560" cy="399395"/>
                      </a:xfrm>
                    </p:grpSpPr>
                    <p:sp>
                      <p:nvSpPr>
                        <p:cNvPr id="1195" name="Cube 1194">
                          <a:extLst>
                            <a:ext uri="{FF2B5EF4-FFF2-40B4-BE49-F238E27FC236}">
                              <a16:creationId xmlns:a16="http://schemas.microsoft.com/office/drawing/2014/main" id="{BA4F275A-F063-8FFD-0417-A8BECDE8F74F}"/>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96" name="Oval 1195">
                          <a:extLst>
                            <a:ext uri="{FF2B5EF4-FFF2-40B4-BE49-F238E27FC236}">
                              <a16:creationId xmlns:a16="http://schemas.microsoft.com/office/drawing/2014/main" id="{C497DD02-8C56-079B-001B-BCC5A57484F0}"/>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192" name="Group 1191">
                        <a:extLst>
                          <a:ext uri="{FF2B5EF4-FFF2-40B4-BE49-F238E27FC236}">
                            <a16:creationId xmlns:a16="http://schemas.microsoft.com/office/drawing/2014/main" id="{95B3F716-5CFB-FB40-7D52-A7C4F2316526}"/>
                          </a:ext>
                        </a:extLst>
                      </p:cNvPr>
                      <p:cNvGrpSpPr/>
                      <p:nvPr/>
                    </p:nvGrpSpPr>
                    <p:grpSpPr>
                      <a:xfrm>
                        <a:off x="4866640" y="1917085"/>
                        <a:ext cx="416560" cy="399395"/>
                        <a:chOff x="4866640" y="2204720"/>
                        <a:chExt cx="416560" cy="399395"/>
                      </a:xfrm>
                    </p:grpSpPr>
                    <p:sp>
                      <p:nvSpPr>
                        <p:cNvPr id="1193" name="Cube 1192">
                          <a:extLst>
                            <a:ext uri="{FF2B5EF4-FFF2-40B4-BE49-F238E27FC236}">
                              <a16:creationId xmlns:a16="http://schemas.microsoft.com/office/drawing/2014/main" id="{62A414D6-CEF8-C19B-D99E-9EC4E1500669}"/>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94" name="Oval 1193">
                          <a:extLst>
                            <a:ext uri="{FF2B5EF4-FFF2-40B4-BE49-F238E27FC236}">
                              <a16:creationId xmlns:a16="http://schemas.microsoft.com/office/drawing/2014/main" id="{24634BE9-B9DF-FEFD-6F75-239823E661AE}"/>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174" name="Group 1173">
                    <a:extLst>
                      <a:ext uri="{FF2B5EF4-FFF2-40B4-BE49-F238E27FC236}">
                        <a16:creationId xmlns:a16="http://schemas.microsoft.com/office/drawing/2014/main" id="{63348F63-36E9-999D-6D29-EFE18B3D00F1}"/>
                      </a:ext>
                    </a:extLst>
                  </p:cNvPr>
                  <p:cNvGrpSpPr/>
                  <p:nvPr/>
                </p:nvGrpSpPr>
                <p:grpSpPr>
                  <a:xfrm>
                    <a:off x="3921760" y="1309490"/>
                    <a:ext cx="731520" cy="692110"/>
                    <a:chOff x="4551680" y="1912005"/>
                    <a:chExt cx="731520" cy="692110"/>
                  </a:xfrm>
                </p:grpSpPr>
                <p:grpSp>
                  <p:nvGrpSpPr>
                    <p:cNvPr id="1175" name="Group 1174">
                      <a:extLst>
                        <a:ext uri="{FF2B5EF4-FFF2-40B4-BE49-F238E27FC236}">
                          <a16:creationId xmlns:a16="http://schemas.microsoft.com/office/drawing/2014/main" id="{E0882E50-B672-496A-C61E-927CA2100BDD}"/>
                        </a:ext>
                      </a:extLst>
                    </p:cNvPr>
                    <p:cNvGrpSpPr/>
                    <p:nvPr/>
                  </p:nvGrpSpPr>
                  <p:grpSpPr>
                    <a:xfrm>
                      <a:off x="4866640" y="1917085"/>
                      <a:ext cx="416560" cy="687030"/>
                      <a:chOff x="4866640" y="1917085"/>
                      <a:chExt cx="416560" cy="687030"/>
                    </a:xfrm>
                  </p:grpSpPr>
                  <p:grpSp>
                    <p:nvGrpSpPr>
                      <p:cNvPr id="1183" name="Group 1182">
                        <a:extLst>
                          <a:ext uri="{FF2B5EF4-FFF2-40B4-BE49-F238E27FC236}">
                            <a16:creationId xmlns:a16="http://schemas.microsoft.com/office/drawing/2014/main" id="{5AD94434-8EE5-18AF-FF88-0F7C032CB0F5}"/>
                          </a:ext>
                        </a:extLst>
                      </p:cNvPr>
                      <p:cNvGrpSpPr/>
                      <p:nvPr/>
                    </p:nvGrpSpPr>
                    <p:grpSpPr>
                      <a:xfrm>
                        <a:off x="4866640" y="2204720"/>
                        <a:ext cx="416560" cy="399395"/>
                        <a:chOff x="4866640" y="2204720"/>
                        <a:chExt cx="416560" cy="399395"/>
                      </a:xfrm>
                    </p:grpSpPr>
                    <p:sp>
                      <p:nvSpPr>
                        <p:cNvPr id="1187" name="Cube 1186">
                          <a:extLst>
                            <a:ext uri="{FF2B5EF4-FFF2-40B4-BE49-F238E27FC236}">
                              <a16:creationId xmlns:a16="http://schemas.microsoft.com/office/drawing/2014/main" id="{74FF06E0-F09B-DD74-74B1-CD4AA2A1DF59}"/>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88" name="Oval 1187">
                          <a:extLst>
                            <a:ext uri="{FF2B5EF4-FFF2-40B4-BE49-F238E27FC236}">
                              <a16:creationId xmlns:a16="http://schemas.microsoft.com/office/drawing/2014/main" id="{CA4C1146-DC8B-8353-D75D-F075DBB6E243}"/>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184" name="Group 1183">
                        <a:extLst>
                          <a:ext uri="{FF2B5EF4-FFF2-40B4-BE49-F238E27FC236}">
                            <a16:creationId xmlns:a16="http://schemas.microsoft.com/office/drawing/2014/main" id="{D9D43BE3-8F4D-BC54-C2CF-DBB23869291C}"/>
                          </a:ext>
                        </a:extLst>
                      </p:cNvPr>
                      <p:cNvGrpSpPr/>
                      <p:nvPr/>
                    </p:nvGrpSpPr>
                    <p:grpSpPr>
                      <a:xfrm>
                        <a:off x="4866640" y="1917085"/>
                        <a:ext cx="416560" cy="399395"/>
                        <a:chOff x="4866640" y="2204720"/>
                        <a:chExt cx="416560" cy="399395"/>
                      </a:xfrm>
                    </p:grpSpPr>
                    <p:sp>
                      <p:nvSpPr>
                        <p:cNvPr id="1185" name="Cube 1184">
                          <a:extLst>
                            <a:ext uri="{FF2B5EF4-FFF2-40B4-BE49-F238E27FC236}">
                              <a16:creationId xmlns:a16="http://schemas.microsoft.com/office/drawing/2014/main" id="{4D7B9C5A-675A-D06B-0720-5EEA80047534}"/>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86" name="Oval 1185">
                          <a:extLst>
                            <a:ext uri="{FF2B5EF4-FFF2-40B4-BE49-F238E27FC236}">
                              <a16:creationId xmlns:a16="http://schemas.microsoft.com/office/drawing/2014/main" id="{B1E8E7F9-EDAB-CB19-8740-8F39AF9A4132}"/>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176" name="Group 1175">
                      <a:extLst>
                        <a:ext uri="{FF2B5EF4-FFF2-40B4-BE49-F238E27FC236}">
                          <a16:creationId xmlns:a16="http://schemas.microsoft.com/office/drawing/2014/main" id="{E257E516-EF2A-7A39-6E9A-90A33EA70DDD}"/>
                        </a:ext>
                      </a:extLst>
                    </p:cNvPr>
                    <p:cNvGrpSpPr/>
                    <p:nvPr/>
                  </p:nvGrpSpPr>
                  <p:grpSpPr>
                    <a:xfrm>
                      <a:off x="4551680" y="1912005"/>
                      <a:ext cx="416560" cy="687030"/>
                      <a:chOff x="4866640" y="1917085"/>
                      <a:chExt cx="416560" cy="687030"/>
                    </a:xfrm>
                  </p:grpSpPr>
                  <p:grpSp>
                    <p:nvGrpSpPr>
                      <p:cNvPr id="1177" name="Group 1176">
                        <a:extLst>
                          <a:ext uri="{FF2B5EF4-FFF2-40B4-BE49-F238E27FC236}">
                            <a16:creationId xmlns:a16="http://schemas.microsoft.com/office/drawing/2014/main" id="{A2939AEB-56F9-FA72-DA4D-D70B13C943E9}"/>
                          </a:ext>
                        </a:extLst>
                      </p:cNvPr>
                      <p:cNvGrpSpPr/>
                      <p:nvPr/>
                    </p:nvGrpSpPr>
                    <p:grpSpPr>
                      <a:xfrm>
                        <a:off x="4866640" y="2204720"/>
                        <a:ext cx="416560" cy="399395"/>
                        <a:chOff x="4866640" y="2204720"/>
                        <a:chExt cx="416560" cy="399395"/>
                      </a:xfrm>
                    </p:grpSpPr>
                    <p:sp>
                      <p:nvSpPr>
                        <p:cNvPr id="1181" name="Cube 1180">
                          <a:extLst>
                            <a:ext uri="{FF2B5EF4-FFF2-40B4-BE49-F238E27FC236}">
                              <a16:creationId xmlns:a16="http://schemas.microsoft.com/office/drawing/2014/main" id="{2CF5E530-70EE-7D64-1A3C-91BDBD598E61}"/>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82" name="Oval 1181">
                          <a:extLst>
                            <a:ext uri="{FF2B5EF4-FFF2-40B4-BE49-F238E27FC236}">
                              <a16:creationId xmlns:a16="http://schemas.microsoft.com/office/drawing/2014/main" id="{5C949CB5-95CA-846F-C5BD-8368704A25D0}"/>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178" name="Group 1177">
                        <a:extLst>
                          <a:ext uri="{FF2B5EF4-FFF2-40B4-BE49-F238E27FC236}">
                            <a16:creationId xmlns:a16="http://schemas.microsoft.com/office/drawing/2014/main" id="{CBDAF17A-2EEE-C011-7960-66CC5ED375DA}"/>
                          </a:ext>
                        </a:extLst>
                      </p:cNvPr>
                      <p:cNvGrpSpPr/>
                      <p:nvPr/>
                    </p:nvGrpSpPr>
                    <p:grpSpPr>
                      <a:xfrm>
                        <a:off x="4866640" y="1917085"/>
                        <a:ext cx="416560" cy="399395"/>
                        <a:chOff x="4866640" y="2204720"/>
                        <a:chExt cx="416560" cy="399395"/>
                      </a:xfrm>
                    </p:grpSpPr>
                    <p:sp>
                      <p:nvSpPr>
                        <p:cNvPr id="1179" name="Cube 1178">
                          <a:extLst>
                            <a:ext uri="{FF2B5EF4-FFF2-40B4-BE49-F238E27FC236}">
                              <a16:creationId xmlns:a16="http://schemas.microsoft.com/office/drawing/2014/main" id="{144EEECB-4DAB-3221-9185-41B07A14C98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80" name="Oval 1179">
                          <a:extLst>
                            <a:ext uri="{FF2B5EF4-FFF2-40B4-BE49-F238E27FC236}">
                              <a16:creationId xmlns:a16="http://schemas.microsoft.com/office/drawing/2014/main" id="{E014E127-A3B3-024F-9564-830364534EE6}"/>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cxnSp>
              <p:nvCxnSpPr>
                <p:cNvPr id="1135" name="Straight Connector 1134">
                  <a:extLst>
                    <a:ext uri="{FF2B5EF4-FFF2-40B4-BE49-F238E27FC236}">
                      <a16:creationId xmlns:a16="http://schemas.microsoft.com/office/drawing/2014/main" id="{D55A1C11-C560-FABE-8048-965BC7EB9B02}"/>
                    </a:ext>
                  </a:extLst>
                </p:cNvPr>
                <p:cNvCxnSpPr/>
                <p:nvPr/>
              </p:nvCxnSpPr>
              <p:spPr>
                <a:xfrm>
                  <a:off x="6395738" y="3080959"/>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36" name="Straight Connector 1135">
                  <a:extLst>
                    <a:ext uri="{FF2B5EF4-FFF2-40B4-BE49-F238E27FC236}">
                      <a16:creationId xmlns:a16="http://schemas.microsoft.com/office/drawing/2014/main" id="{785F7EC1-203B-50C3-38FF-C27DA0CFA59C}"/>
                    </a:ext>
                  </a:extLst>
                </p:cNvPr>
                <p:cNvCxnSpPr/>
                <p:nvPr/>
              </p:nvCxnSpPr>
              <p:spPr>
                <a:xfrm>
                  <a:off x="6392356" y="3172252"/>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37" name="Straight Connector 1136">
                  <a:extLst>
                    <a:ext uri="{FF2B5EF4-FFF2-40B4-BE49-F238E27FC236}">
                      <a16:creationId xmlns:a16="http://schemas.microsoft.com/office/drawing/2014/main" id="{132222A2-857F-9043-326F-9C032787BE68}"/>
                    </a:ext>
                  </a:extLst>
                </p:cNvPr>
                <p:cNvCxnSpPr/>
                <p:nvPr/>
              </p:nvCxnSpPr>
              <p:spPr>
                <a:xfrm>
                  <a:off x="6395738" y="327707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38" name="Straight Connector 1137">
                  <a:extLst>
                    <a:ext uri="{FF2B5EF4-FFF2-40B4-BE49-F238E27FC236}">
                      <a16:creationId xmlns:a16="http://schemas.microsoft.com/office/drawing/2014/main" id="{FE630A3D-9AD4-4417-6651-0A3BC8F383A6}"/>
                    </a:ext>
                  </a:extLst>
                </p:cNvPr>
                <p:cNvCxnSpPr/>
                <p:nvPr/>
              </p:nvCxnSpPr>
              <p:spPr>
                <a:xfrm>
                  <a:off x="6392356" y="336836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39" name="Straight Connector 1138">
                  <a:extLst>
                    <a:ext uri="{FF2B5EF4-FFF2-40B4-BE49-F238E27FC236}">
                      <a16:creationId xmlns:a16="http://schemas.microsoft.com/office/drawing/2014/main" id="{3DAB1C21-D59E-48B6-09A5-B4296371E13D}"/>
                    </a:ext>
                  </a:extLst>
                </p:cNvPr>
                <p:cNvCxnSpPr/>
                <p:nvPr/>
              </p:nvCxnSpPr>
              <p:spPr>
                <a:xfrm>
                  <a:off x="6497174" y="3080959"/>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0" name="Straight Connector 1139">
                  <a:extLst>
                    <a:ext uri="{FF2B5EF4-FFF2-40B4-BE49-F238E27FC236}">
                      <a16:creationId xmlns:a16="http://schemas.microsoft.com/office/drawing/2014/main" id="{561C076B-68AE-23B9-6371-97B2A988769B}"/>
                    </a:ext>
                  </a:extLst>
                </p:cNvPr>
                <p:cNvCxnSpPr/>
                <p:nvPr/>
              </p:nvCxnSpPr>
              <p:spPr>
                <a:xfrm>
                  <a:off x="6493793" y="3172252"/>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1" name="Straight Connector 1140">
                  <a:extLst>
                    <a:ext uri="{FF2B5EF4-FFF2-40B4-BE49-F238E27FC236}">
                      <a16:creationId xmlns:a16="http://schemas.microsoft.com/office/drawing/2014/main" id="{CDEE55DD-7A46-9618-75D7-7AB2F852994B}"/>
                    </a:ext>
                  </a:extLst>
                </p:cNvPr>
                <p:cNvCxnSpPr/>
                <p:nvPr/>
              </p:nvCxnSpPr>
              <p:spPr>
                <a:xfrm>
                  <a:off x="6497174" y="327707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2" name="Straight Connector 1141">
                  <a:extLst>
                    <a:ext uri="{FF2B5EF4-FFF2-40B4-BE49-F238E27FC236}">
                      <a16:creationId xmlns:a16="http://schemas.microsoft.com/office/drawing/2014/main" id="{9948B7CE-8BCF-0529-30A4-38E648957A02}"/>
                    </a:ext>
                  </a:extLst>
                </p:cNvPr>
                <p:cNvCxnSpPr/>
                <p:nvPr/>
              </p:nvCxnSpPr>
              <p:spPr>
                <a:xfrm>
                  <a:off x="6493793" y="336836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3" name="Straight Connector 1142">
                  <a:extLst>
                    <a:ext uri="{FF2B5EF4-FFF2-40B4-BE49-F238E27FC236}">
                      <a16:creationId xmlns:a16="http://schemas.microsoft.com/office/drawing/2014/main" id="{A8E33C85-CBF4-D60F-7A44-EC55E6A778C1}"/>
                    </a:ext>
                  </a:extLst>
                </p:cNvPr>
                <p:cNvCxnSpPr/>
                <p:nvPr/>
              </p:nvCxnSpPr>
              <p:spPr>
                <a:xfrm>
                  <a:off x="6601992" y="308434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4" name="Straight Connector 1143">
                  <a:extLst>
                    <a:ext uri="{FF2B5EF4-FFF2-40B4-BE49-F238E27FC236}">
                      <a16:creationId xmlns:a16="http://schemas.microsoft.com/office/drawing/2014/main" id="{5A008C6D-5D2A-06EF-323E-B5FA7CFDA2A9}"/>
                    </a:ext>
                  </a:extLst>
                </p:cNvPr>
                <p:cNvCxnSpPr/>
                <p:nvPr/>
              </p:nvCxnSpPr>
              <p:spPr>
                <a:xfrm>
                  <a:off x="6598611" y="317563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5" name="Straight Connector 1144">
                  <a:extLst>
                    <a:ext uri="{FF2B5EF4-FFF2-40B4-BE49-F238E27FC236}">
                      <a16:creationId xmlns:a16="http://schemas.microsoft.com/office/drawing/2014/main" id="{7E4DBFD6-B084-8B0D-FFA7-531437204EDC}"/>
                    </a:ext>
                  </a:extLst>
                </p:cNvPr>
                <p:cNvCxnSpPr/>
                <p:nvPr/>
              </p:nvCxnSpPr>
              <p:spPr>
                <a:xfrm>
                  <a:off x="6601992" y="3280451"/>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6" name="Straight Connector 1145">
                  <a:extLst>
                    <a:ext uri="{FF2B5EF4-FFF2-40B4-BE49-F238E27FC236}">
                      <a16:creationId xmlns:a16="http://schemas.microsoft.com/office/drawing/2014/main" id="{D658B29C-68B3-9D58-5D9F-3741549B2367}"/>
                    </a:ext>
                  </a:extLst>
                </p:cNvPr>
                <p:cNvCxnSpPr/>
                <p:nvPr/>
              </p:nvCxnSpPr>
              <p:spPr>
                <a:xfrm>
                  <a:off x="6598611" y="3371744"/>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7" name="Straight Connector 1146">
                  <a:extLst>
                    <a:ext uri="{FF2B5EF4-FFF2-40B4-BE49-F238E27FC236}">
                      <a16:creationId xmlns:a16="http://schemas.microsoft.com/office/drawing/2014/main" id="{44709BA3-6DD7-6CE3-63A1-80948D874F85}"/>
                    </a:ext>
                  </a:extLst>
                </p:cNvPr>
                <p:cNvCxnSpPr/>
                <p:nvPr/>
              </p:nvCxnSpPr>
              <p:spPr>
                <a:xfrm>
                  <a:off x="6703429" y="308434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8" name="Straight Connector 1147">
                  <a:extLst>
                    <a:ext uri="{FF2B5EF4-FFF2-40B4-BE49-F238E27FC236}">
                      <a16:creationId xmlns:a16="http://schemas.microsoft.com/office/drawing/2014/main" id="{CA702E5D-6189-F54A-79E6-A0B8FF4FE497}"/>
                    </a:ext>
                  </a:extLst>
                </p:cNvPr>
                <p:cNvCxnSpPr/>
                <p:nvPr/>
              </p:nvCxnSpPr>
              <p:spPr>
                <a:xfrm>
                  <a:off x="6700048" y="317563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49" name="Straight Connector 1148">
                  <a:extLst>
                    <a:ext uri="{FF2B5EF4-FFF2-40B4-BE49-F238E27FC236}">
                      <a16:creationId xmlns:a16="http://schemas.microsoft.com/office/drawing/2014/main" id="{8A6B0EF4-FBD8-624C-9A54-4D27CD7F2FDC}"/>
                    </a:ext>
                  </a:extLst>
                </p:cNvPr>
                <p:cNvCxnSpPr/>
                <p:nvPr/>
              </p:nvCxnSpPr>
              <p:spPr>
                <a:xfrm>
                  <a:off x="6703429" y="3280451"/>
                  <a:ext cx="456213" cy="25818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1150" name="Straight Connector 1149">
                  <a:extLst>
                    <a:ext uri="{FF2B5EF4-FFF2-40B4-BE49-F238E27FC236}">
                      <a16:creationId xmlns:a16="http://schemas.microsoft.com/office/drawing/2014/main" id="{76363B06-4C87-632C-2B6F-8B1AE03A4F96}"/>
                    </a:ext>
                  </a:extLst>
                </p:cNvPr>
                <p:cNvCxnSpPr/>
                <p:nvPr/>
              </p:nvCxnSpPr>
              <p:spPr>
                <a:xfrm>
                  <a:off x="6700048" y="3371744"/>
                  <a:ext cx="456213" cy="25818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sp>
              <p:nvSpPr>
                <p:cNvPr id="1151" name="Rectangle 1150">
                  <a:extLst>
                    <a:ext uri="{FF2B5EF4-FFF2-40B4-BE49-F238E27FC236}">
                      <a16:creationId xmlns:a16="http://schemas.microsoft.com/office/drawing/2014/main" id="{9B5F3307-9E21-A49E-B37B-D6A2F5873FBD}"/>
                    </a:ext>
                  </a:extLst>
                </p:cNvPr>
                <p:cNvSpPr/>
                <p:nvPr/>
              </p:nvSpPr>
              <p:spPr>
                <a:xfrm>
                  <a:off x="6741373" y="3275231"/>
                  <a:ext cx="473371" cy="419272"/>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1152" name="Group 1151">
                  <a:extLst>
                    <a:ext uri="{FF2B5EF4-FFF2-40B4-BE49-F238E27FC236}">
                      <a16:creationId xmlns:a16="http://schemas.microsoft.com/office/drawing/2014/main" id="{54C41CAC-1D63-B6F9-AB96-CC2444AAB4D2}"/>
                    </a:ext>
                  </a:extLst>
                </p:cNvPr>
                <p:cNvGrpSpPr/>
                <p:nvPr/>
              </p:nvGrpSpPr>
              <p:grpSpPr>
                <a:xfrm>
                  <a:off x="6819267" y="3332098"/>
                  <a:ext cx="592276" cy="389038"/>
                  <a:chOff x="1420711" y="2976288"/>
                  <a:chExt cx="1779689" cy="1168992"/>
                </a:xfrm>
              </p:grpSpPr>
              <p:cxnSp>
                <p:nvCxnSpPr>
                  <p:cNvPr id="1155" name="Straight Connector 1154">
                    <a:extLst>
                      <a:ext uri="{FF2B5EF4-FFF2-40B4-BE49-F238E27FC236}">
                        <a16:creationId xmlns:a16="http://schemas.microsoft.com/office/drawing/2014/main" id="{FE36F33B-8A7F-78A4-7F35-19804EE1DEFA}"/>
                      </a:ext>
                    </a:extLst>
                  </p:cNvPr>
                  <p:cNvCxnSpPr/>
                  <p:nvPr/>
                </p:nvCxnSpPr>
                <p:spPr>
                  <a:xfrm>
                    <a:off x="1430871" y="2976288"/>
                    <a:ext cx="1769529" cy="11689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56" name="Straight Connector 1155">
                    <a:extLst>
                      <a:ext uri="{FF2B5EF4-FFF2-40B4-BE49-F238E27FC236}">
                        <a16:creationId xmlns:a16="http://schemas.microsoft.com/office/drawing/2014/main" id="{CB65A586-6172-8576-51ED-1E206DBC6486}"/>
                      </a:ext>
                    </a:extLst>
                  </p:cNvPr>
                  <p:cNvCxnSpPr/>
                  <p:nvPr/>
                </p:nvCxnSpPr>
                <p:spPr>
                  <a:xfrm>
                    <a:off x="1420711" y="3250608"/>
                    <a:ext cx="1779689" cy="89467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57" name="Straight Connector 1156">
                    <a:extLst>
                      <a:ext uri="{FF2B5EF4-FFF2-40B4-BE49-F238E27FC236}">
                        <a16:creationId xmlns:a16="http://schemas.microsoft.com/office/drawing/2014/main" id="{F4EB38BF-0634-4027-D744-97C1644557CD}"/>
                      </a:ext>
                    </a:extLst>
                  </p:cNvPr>
                  <p:cNvCxnSpPr/>
                  <p:nvPr/>
                </p:nvCxnSpPr>
                <p:spPr>
                  <a:xfrm>
                    <a:off x="1430871" y="3565568"/>
                    <a:ext cx="1769529" cy="5797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58" name="Straight Connector 1157">
                    <a:extLst>
                      <a:ext uri="{FF2B5EF4-FFF2-40B4-BE49-F238E27FC236}">
                        <a16:creationId xmlns:a16="http://schemas.microsoft.com/office/drawing/2014/main" id="{0C502603-C7E6-3B6B-6365-B983DA863890}"/>
                      </a:ext>
                    </a:extLst>
                  </p:cNvPr>
                  <p:cNvCxnSpPr/>
                  <p:nvPr/>
                </p:nvCxnSpPr>
                <p:spPr>
                  <a:xfrm>
                    <a:off x="1420711" y="3839888"/>
                    <a:ext cx="1779689" cy="3053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59" name="Straight Connector 1158">
                    <a:extLst>
                      <a:ext uri="{FF2B5EF4-FFF2-40B4-BE49-F238E27FC236}">
                        <a16:creationId xmlns:a16="http://schemas.microsoft.com/office/drawing/2014/main" id="{A1F43A26-6000-2E9A-9901-045BD1CF600D}"/>
                      </a:ext>
                    </a:extLst>
                  </p:cNvPr>
                  <p:cNvCxnSpPr/>
                  <p:nvPr/>
                </p:nvCxnSpPr>
                <p:spPr>
                  <a:xfrm>
                    <a:off x="1735671" y="2976288"/>
                    <a:ext cx="1464729" cy="11689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0" name="Straight Connector 1159">
                    <a:extLst>
                      <a:ext uri="{FF2B5EF4-FFF2-40B4-BE49-F238E27FC236}">
                        <a16:creationId xmlns:a16="http://schemas.microsoft.com/office/drawing/2014/main" id="{3E221C6F-1BE1-9A07-91F3-0091E8FFC01A}"/>
                      </a:ext>
                    </a:extLst>
                  </p:cNvPr>
                  <p:cNvCxnSpPr/>
                  <p:nvPr/>
                </p:nvCxnSpPr>
                <p:spPr>
                  <a:xfrm>
                    <a:off x="1725511" y="3250608"/>
                    <a:ext cx="1370842" cy="7757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1" name="Straight Connector 1160">
                    <a:extLst>
                      <a:ext uri="{FF2B5EF4-FFF2-40B4-BE49-F238E27FC236}">
                        <a16:creationId xmlns:a16="http://schemas.microsoft.com/office/drawing/2014/main" id="{BD166373-7DD2-4C54-8931-E0EA413CF5FA}"/>
                      </a:ext>
                    </a:extLst>
                  </p:cNvPr>
                  <p:cNvCxnSpPr/>
                  <p:nvPr/>
                </p:nvCxnSpPr>
                <p:spPr>
                  <a:xfrm>
                    <a:off x="1735671" y="3565568"/>
                    <a:ext cx="1464729" cy="5797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2" name="Straight Connector 1161">
                    <a:extLst>
                      <a:ext uri="{FF2B5EF4-FFF2-40B4-BE49-F238E27FC236}">
                        <a16:creationId xmlns:a16="http://schemas.microsoft.com/office/drawing/2014/main" id="{74489CEE-9960-EACC-EA64-4EE7CD1A3A50}"/>
                      </a:ext>
                    </a:extLst>
                  </p:cNvPr>
                  <p:cNvCxnSpPr/>
                  <p:nvPr/>
                </p:nvCxnSpPr>
                <p:spPr>
                  <a:xfrm>
                    <a:off x="1725511" y="3839888"/>
                    <a:ext cx="1474889" cy="3053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3" name="Straight Connector 1162">
                    <a:extLst>
                      <a:ext uri="{FF2B5EF4-FFF2-40B4-BE49-F238E27FC236}">
                        <a16:creationId xmlns:a16="http://schemas.microsoft.com/office/drawing/2014/main" id="{1A224E51-2E92-29BD-C89F-F163778A0E9D}"/>
                      </a:ext>
                    </a:extLst>
                  </p:cNvPr>
                  <p:cNvCxnSpPr/>
                  <p:nvPr/>
                </p:nvCxnSpPr>
                <p:spPr>
                  <a:xfrm>
                    <a:off x="2050631" y="2986448"/>
                    <a:ext cx="1149769" cy="11588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4" name="Straight Connector 1163">
                    <a:extLst>
                      <a:ext uri="{FF2B5EF4-FFF2-40B4-BE49-F238E27FC236}">
                        <a16:creationId xmlns:a16="http://schemas.microsoft.com/office/drawing/2014/main" id="{0840842F-6EDF-424D-7C9D-FCA55B530A90}"/>
                      </a:ext>
                    </a:extLst>
                  </p:cNvPr>
                  <p:cNvCxnSpPr/>
                  <p:nvPr/>
                </p:nvCxnSpPr>
                <p:spPr>
                  <a:xfrm>
                    <a:off x="2040471" y="3260768"/>
                    <a:ext cx="1159929" cy="8845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5" name="Straight Connector 1164">
                    <a:extLst>
                      <a:ext uri="{FF2B5EF4-FFF2-40B4-BE49-F238E27FC236}">
                        <a16:creationId xmlns:a16="http://schemas.microsoft.com/office/drawing/2014/main" id="{C2CE67FB-C1B7-AD2A-5386-922E07C451FA}"/>
                      </a:ext>
                    </a:extLst>
                  </p:cNvPr>
                  <p:cNvCxnSpPr/>
                  <p:nvPr/>
                </p:nvCxnSpPr>
                <p:spPr>
                  <a:xfrm>
                    <a:off x="2050631" y="3575728"/>
                    <a:ext cx="1149769" cy="56955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6" name="Straight Connector 1165">
                    <a:extLst>
                      <a:ext uri="{FF2B5EF4-FFF2-40B4-BE49-F238E27FC236}">
                        <a16:creationId xmlns:a16="http://schemas.microsoft.com/office/drawing/2014/main" id="{A4F5D103-7838-7723-48AF-877BFBF0E78A}"/>
                      </a:ext>
                    </a:extLst>
                  </p:cNvPr>
                  <p:cNvCxnSpPr/>
                  <p:nvPr/>
                </p:nvCxnSpPr>
                <p:spPr>
                  <a:xfrm>
                    <a:off x="2040471" y="3850048"/>
                    <a:ext cx="1159929" cy="2952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7" name="Straight Connector 1166">
                    <a:extLst>
                      <a:ext uri="{FF2B5EF4-FFF2-40B4-BE49-F238E27FC236}">
                        <a16:creationId xmlns:a16="http://schemas.microsoft.com/office/drawing/2014/main" id="{56394694-51B4-91F3-E1A2-5699704013F9}"/>
                      </a:ext>
                    </a:extLst>
                  </p:cNvPr>
                  <p:cNvCxnSpPr/>
                  <p:nvPr/>
                </p:nvCxnSpPr>
                <p:spPr>
                  <a:xfrm>
                    <a:off x="2355431" y="2986448"/>
                    <a:ext cx="844969" cy="11588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8" name="Straight Connector 1167">
                    <a:extLst>
                      <a:ext uri="{FF2B5EF4-FFF2-40B4-BE49-F238E27FC236}">
                        <a16:creationId xmlns:a16="http://schemas.microsoft.com/office/drawing/2014/main" id="{66800C0B-0319-E81B-45BC-A9C516079427}"/>
                      </a:ext>
                    </a:extLst>
                  </p:cNvPr>
                  <p:cNvCxnSpPr/>
                  <p:nvPr/>
                </p:nvCxnSpPr>
                <p:spPr>
                  <a:xfrm>
                    <a:off x="2345271" y="3260768"/>
                    <a:ext cx="855129" cy="8845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69" name="Straight Connector 1168">
                    <a:extLst>
                      <a:ext uri="{FF2B5EF4-FFF2-40B4-BE49-F238E27FC236}">
                        <a16:creationId xmlns:a16="http://schemas.microsoft.com/office/drawing/2014/main" id="{C66A41CD-5EE3-7D88-10E0-ED345026406E}"/>
                      </a:ext>
                    </a:extLst>
                  </p:cNvPr>
                  <p:cNvCxnSpPr/>
                  <p:nvPr/>
                </p:nvCxnSpPr>
                <p:spPr>
                  <a:xfrm>
                    <a:off x="2355431" y="3575728"/>
                    <a:ext cx="844969" cy="56955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170" name="Straight Connector 1169">
                    <a:extLst>
                      <a:ext uri="{FF2B5EF4-FFF2-40B4-BE49-F238E27FC236}">
                        <a16:creationId xmlns:a16="http://schemas.microsoft.com/office/drawing/2014/main" id="{17BF3C65-40B7-B949-5278-70B245355217}"/>
                      </a:ext>
                    </a:extLst>
                  </p:cNvPr>
                  <p:cNvCxnSpPr/>
                  <p:nvPr/>
                </p:nvCxnSpPr>
                <p:spPr>
                  <a:xfrm>
                    <a:off x="2345271" y="3850048"/>
                    <a:ext cx="855129" cy="2952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grpSp>
            <p:sp>
              <p:nvSpPr>
                <p:cNvPr id="1153" name="Rectangle 1152">
                  <a:extLst>
                    <a:ext uri="{FF2B5EF4-FFF2-40B4-BE49-F238E27FC236}">
                      <a16:creationId xmlns:a16="http://schemas.microsoft.com/office/drawing/2014/main" id="{DE55492A-CB09-194C-26EA-F078A83C48E9}"/>
                    </a:ext>
                  </a:extLst>
                </p:cNvPr>
                <p:cNvSpPr/>
                <p:nvPr/>
              </p:nvSpPr>
              <p:spPr>
                <a:xfrm>
                  <a:off x="7348990" y="3662834"/>
                  <a:ext cx="125105" cy="116603"/>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cxnSp>
              <p:nvCxnSpPr>
                <p:cNvPr id="1154" name="Straight Connector 1153">
                  <a:extLst>
                    <a:ext uri="{FF2B5EF4-FFF2-40B4-BE49-F238E27FC236}">
                      <a16:creationId xmlns:a16="http://schemas.microsoft.com/office/drawing/2014/main" id="{C162595D-C8DB-9D53-9D44-079A5459EDE4}"/>
                    </a:ext>
                  </a:extLst>
                </p:cNvPr>
                <p:cNvCxnSpPr/>
                <p:nvPr/>
              </p:nvCxnSpPr>
              <p:spPr>
                <a:xfrm>
                  <a:off x="7411543" y="3721135"/>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grpSp>
          <p:grpSp>
            <p:nvGrpSpPr>
              <p:cNvPr id="51" name="Group 50">
                <a:extLst>
                  <a:ext uri="{FF2B5EF4-FFF2-40B4-BE49-F238E27FC236}">
                    <a16:creationId xmlns:a16="http://schemas.microsoft.com/office/drawing/2014/main" id="{D20A873F-DDB2-76FC-B957-2D4288724903}"/>
                  </a:ext>
                </a:extLst>
              </p:cNvPr>
              <p:cNvGrpSpPr/>
              <p:nvPr/>
            </p:nvGrpSpPr>
            <p:grpSpPr>
              <a:xfrm rot="346426">
                <a:off x="2746525" y="2097783"/>
                <a:ext cx="929759" cy="924618"/>
                <a:chOff x="599861" y="1307739"/>
                <a:chExt cx="1647063" cy="924618"/>
              </a:xfrm>
              <a:solidFill>
                <a:srgbClr val="F7A214"/>
              </a:solidFill>
            </p:grpSpPr>
            <p:sp>
              <p:nvSpPr>
                <p:cNvPr id="1102" name="Isosceles Triangle 272">
                  <a:extLst>
                    <a:ext uri="{FF2B5EF4-FFF2-40B4-BE49-F238E27FC236}">
                      <a16:creationId xmlns:a16="http://schemas.microsoft.com/office/drawing/2014/main" id="{29943F0E-FF13-3166-AADE-AE0FECD1D9C7}"/>
                    </a:ext>
                  </a:extLst>
                </p:cNvPr>
                <p:cNvSpPr/>
                <p:nvPr/>
              </p:nvSpPr>
              <p:spPr>
                <a:xfrm rot="20560818">
                  <a:off x="1416539" y="130773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3" name="Isosceles Triangle 273">
                  <a:extLst>
                    <a:ext uri="{FF2B5EF4-FFF2-40B4-BE49-F238E27FC236}">
                      <a16:creationId xmlns:a16="http://schemas.microsoft.com/office/drawing/2014/main" id="{BC76E913-68BB-D330-674C-8423CF7BEFEB}"/>
                    </a:ext>
                  </a:extLst>
                </p:cNvPr>
                <p:cNvSpPr/>
                <p:nvPr/>
              </p:nvSpPr>
              <p:spPr>
                <a:xfrm rot="20560818">
                  <a:off x="1363786" y="132443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4" name="Isosceles Triangle 274">
                  <a:extLst>
                    <a:ext uri="{FF2B5EF4-FFF2-40B4-BE49-F238E27FC236}">
                      <a16:creationId xmlns:a16="http://schemas.microsoft.com/office/drawing/2014/main" id="{4FAFF3A5-FC1C-856E-8DEE-EA880E2CA333}"/>
                    </a:ext>
                  </a:extLst>
                </p:cNvPr>
                <p:cNvSpPr/>
                <p:nvPr/>
              </p:nvSpPr>
              <p:spPr>
                <a:xfrm rot="20560818">
                  <a:off x="1305176" y="134291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5" name="Isosceles Triangle 275">
                  <a:extLst>
                    <a:ext uri="{FF2B5EF4-FFF2-40B4-BE49-F238E27FC236}">
                      <a16:creationId xmlns:a16="http://schemas.microsoft.com/office/drawing/2014/main" id="{4955F231-B376-8619-5846-099844088CDE}"/>
                    </a:ext>
                  </a:extLst>
                </p:cNvPr>
                <p:cNvSpPr/>
                <p:nvPr/>
              </p:nvSpPr>
              <p:spPr>
                <a:xfrm rot="20560818">
                  <a:off x="1252423" y="1369372"/>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6" name="Isosceles Triangle 276">
                  <a:extLst>
                    <a:ext uri="{FF2B5EF4-FFF2-40B4-BE49-F238E27FC236}">
                      <a16:creationId xmlns:a16="http://schemas.microsoft.com/office/drawing/2014/main" id="{49E1777D-C589-D5F4-CB0A-D5B377D31F35}"/>
                    </a:ext>
                  </a:extLst>
                </p:cNvPr>
                <p:cNvSpPr/>
                <p:nvPr/>
              </p:nvSpPr>
              <p:spPr>
                <a:xfrm rot="20560818">
                  <a:off x="1197717" y="1381987"/>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7" name="Isosceles Triangle 277">
                  <a:extLst>
                    <a:ext uri="{FF2B5EF4-FFF2-40B4-BE49-F238E27FC236}">
                      <a16:creationId xmlns:a16="http://schemas.microsoft.com/office/drawing/2014/main" id="{E4264BF6-F182-0638-C704-11EB442EF784}"/>
                    </a:ext>
                  </a:extLst>
                </p:cNvPr>
                <p:cNvSpPr/>
                <p:nvPr/>
              </p:nvSpPr>
              <p:spPr>
                <a:xfrm rot="20560818">
                  <a:off x="1144964" y="139867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8" name="Isosceles Triangle 278">
                  <a:extLst>
                    <a:ext uri="{FF2B5EF4-FFF2-40B4-BE49-F238E27FC236}">
                      <a16:creationId xmlns:a16="http://schemas.microsoft.com/office/drawing/2014/main" id="{76321617-5FA0-171E-A11D-2A3A18B603BA}"/>
                    </a:ext>
                  </a:extLst>
                </p:cNvPr>
                <p:cNvSpPr/>
                <p:nvPr/>
              </p:nvSpPr>
              <p:spPr>
                <a:xfrm rot="20560818">
                  <a:off x="1086354" y="141715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9" name="Isosceles Triangle 279">
                  <a:extLst>
                    <a:ext uri="{FF2B5EF4-FFF2-40B4-BE49-F238E27FC236}">
                      <a16:creationId xmlns:a16="http://schemas.microsoft.com/office/drawing/2014/main" id="{94C86C65-3F91-F78C-B35B-FAC929721801}"/>
                    </a:ext>
                  </a:extLst>
                </p:cNvPr>
                <p:cNvSpPr/>
                <p:nvPr/>
              </p:nvSpPr>
              <p:spPr>
                <a:xfrm rot="20560818">
                  <a:off x="1033601" y="1443620"/>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0" name="Isosceles Triangle 280">
                  <a:extLst>
                    <a:ext uri="{FF2B5EF4-FFF2-40B4-BE49-F238E27FC236}">
                      <a16:creationId xmlns:a16="http://schemas.microsoft.com/office/drawing/2014/main" id="{AEC63A84-8106-9686-75C1-B97780094DBB}"/>
                    </a:ext>
                  </a:extLst>
                </p:cNvPr>
                <p:cNvSpPr/>
                <p:nvPr/>
              </p:nvSpPr>
              <p:spPr>
                <a:xfrm rot="20560818">
                  <a:off x="982799" y="146013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1" name="Isosceles Triangle 281">
                  <a:extLst>
                    <a:ext uri="{FF2B5EF4-FFF2-40B4-BE49-F238E27FC236}">
                      <a16:creationId xmlns:a16="http://schemas.microsoft.com/office/drawing/2014/main" id="{1BB37F07-C371-EE9F-4E5F-5EB80EBA9FD0}"/>
                    </a:ext>
                  </a:extLst>
                </p:cNvPr>
                <p:cNvSpPr/>
                <p:nvPr/>
              </p:nvSpPr>
              <p:spPr>
                <a:xfrm rot="20560818">
                  <a:off x="930046" y="147683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2" name="Isosceles Triangle 282">
                  <a:extLst>
                    <a:ext uri="{FF2B5EF4-FFF2-40B4-BE49-F238E27FC236}">
                      <a16:creationId xmlns:a16="http://schemas.microsoft.com/office/drawing/2014/main" id="{2F0CB0F7-A56F-A984-C5B8-63BA04C931DB}"/>
                    </a:ext>
                  </a:extLst>
                </p:cNvPr>
                <p:cNvSpPr/>
                <p:nvPr/>
              </p:nvSpPr>
              <p:spPr>
                <a:xfrm rot="20560818">
                  <a:off x="871436" y="149531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3" name="Isosceles Triangle 283">
                  <a:extLst>
                    <a:ext uri="{FF2B5EF4-FFF2-40B4-BE49-F238E27FC236}">
                      <a16:creationId xmlns:a16="http://schemas.microsoft.com/office/drawing/2014/main" id="{0C96C2E0-8028-D6B0-91B8-73AA0F96A847}"/>
                    </a:ext>
                  </a:extLst>
                </p:cNvPr>
                <p:cNvSpPr/>
                <p:nvPr/>
              </p:nvSpPr>
              <p:spPr>
                <a:xfrm rot="20560818">
                  <a:off x="818683" y="1521772"/>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4" name="Isosceles Triangle 284">
                  <a:extLst>
                    <a:ext uri="{FF2B5EF4-FFF2-40B4-BE49-F238E27FC236}">
                      <a16:creationId xmlns:a16="http://schemas.microsoft.com/office/drawing/2014/main" id="{AB6F0868-9F09-600C-074A-13DD5EF3ACD7}"/>
                    </a:ext>
                  </a:extLst>
                </p:cNvPr>
                <p:cNvSpPr/>
                <p:nvPr/>
              </p:nvSpPr>
              <p:spPr>
                <a:xfrm rot="20560818">
                  <a:off x="763977" y="1534387"/>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5" name="Isosceles Triangle 285">
                  <a:extLst>
                    <a:ext uri="{FF2B5EF4-FFF2-40B4-BE49-F238E27FC236}">
                      <a16:creationId xmlns:a16="http://schemas.microsoft.com/office/drawing/2014/main" id="{FCA608E5-695C-62A7-DB53-D02667F4C280}"/>
                    </a:ext>
                  </a:extLst>
                </p:cNvPr>
                <p:cNvSpPr/>
                <p:nvPr/>
              </p:nvSpPr>
              <p:spPr>
                <a:xfrm rot="20560818">
                  <a:off x="711224" y="155107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6" name="Isosceles Triangle 286">
                  <a:extLst>
                    <a:ext uri="{FF2B5EF4-FFF2-40B4-BE49-F238E27FC236}">
                      <a16:creationId xmlns:a16="http://schemas.microsoft.com/office/drawing/2014/main" id="{1E1E67AA-F5DA-4F5A-AD03-0D3F41B508CB}"/>
                    </a:ext>
                  </a:extLst>
                </p:cNvPr>
                <p:cNvSpPr/>
                <p:nvPr/>
              </p:nvSpPr>
              <p:spPr>
                <a:xfrm rot="20560818">
                  <a:off x="652614" y="156955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17" name="Isosceles Triangle 287">
                  <a:extLst>
                    <a:ext uri="{FF2B5EF4-FFF2-40B4-BE49-F238E27FC236}">
                      <a16:creationId xmlns:a16="http://schemas.microsoft.com/office/drawing/2014/main" id="{61D5ACE4-5621-84B6-3B20-92511B4E5A09}"/>
                    </a:ext>
                  </a:extLst>
                </p:cNvPr>
                <p:cNvSpPr/>
                <p:nvPr/>
              </p:nvSpPr>
              <p:spPr>
                <a:xfrm rot="20560818">
                  <a:off x="599861" y="1596020"/>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52" name="Group 51">
                <a:extLst>
                  <a:ext uri="{FF2B5EF4-FFF2-40B4-BE49-F238E27FC236}">
                    <a16:creationId xmlns:a16="http://schemas.microsoft.com/office/drawing/2014/main" id="{717A2B7F-FAF6-63BF-44C1-F265C0FEB6EB}"/>
                  </a:ext>
                </a:extLst>
              </p:cNvPr>
              <p:cNvGrpSpPr/>
              <p:nvPr/>
            </p:nvGrpSpPr>
            <p:grpSpPr>
              <a:xfrm>
                <a:off x="2782617" y="2685351"/>
                <a:ext cx="1980315" cy="988901"/>
                <a:chOff x="5887441" y="2990416"/>
                <a:chExt cx="1980315" cy="988901"/>
              </a:xfrm>
            </p:grpSpPr>
            <p:sp>
              <p:nvSpPr>
                <p:cNvPr id="454" name="Freeform 453">
                  <a:extLst>
                    <a:ext uri="{FF2B5EF4-FFF2-40B4-BE49-F238E27FC236}">
                      <a16:creationId xmlns:a16="http://schemas.microsoft.com/office/drawing/2014/main" id="{A92BE5E2-428F-1538-DA76-C974F7DE5672}"/>
                    </a:ext>
                  </a:extLst>
                </p:cNvPr>
                <p:cNvSpPr/>
                <p:nvPr/>
              </p:nvSpPr>
              <p:spPr>
                <a:xfrm>
                  <a:off x="5887441" y="3014210"/>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5" name="Freeform 454">
                  <a:extLst>
                    <a:ext uri="{FF2B5EF4-FFF2-40B4-BE49-F238E27FC236}">
                      <a16:creationId xmlns:a16="http://schemas.microsoft.com/office/drawing/2014/main" id="{4BB7A1DB-B400-8CDB-3E40-009F2805D875}"/>
                    </a:ext>
                  </a:extLst>
                </p:cNvPr>
                <p:cNvSpPr/>
                <p:nvPr/>
              </p:nvSpPr>
              <p:spPr>
                <a:xfrm>
                  <a:off x="5890822" y="303449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6" name="Freeform 455">
                  <a:extLst>
                    <a:ext uri="{FF2B5EF4-FFF2-40B4-BE49-F238E27FC236}">
                      <a16:creationId xmlns:a16="http://schemas.microsoft.com/office/drawing/2014/main" id="{7B1BB609-579D-DB38-7D87-0CB902DE43ED}"/>
                    </a:ext>
                  </a:extLst>
                </p:cNvPr>
                <p:cNvSpPr/>
                <p:nvPr/>
              </p:nvSpPr>
              <p:spPr>
                <a:xfrm>
                  <a:off x="5894203" y="3054785"/>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7" name="Freeform 456">
                  <a:extLst>
                    <a:ext uri="{FF2B5EF4-FFF2-40B4-BE49-F238E27FC236}">
                      <a16:creationId xmlns:a16="http://schemas.microsoft.com/office/drawing/2014/main" id="{E4DCAAD6-FF21-56BF-9E4F-81F1C5817717}"/>
                    </a:ext>
                  </a:extLst>
                </p:cNvPr>
                <p:cNvSpPr/>
                <p:nvPr/>
              </p:nvSpPr>
              <p:spPr>
                <a:xfrm>
                  <a:off x="5897585" y="3075072"/>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8" name="Freeform 457">
                  <a:extLst>
                    <a:ext uri="{FF2B5EF4-FFF2-40B4-BE49-F238E27FC236}">
                      <a16:creationId xmlns:a16="http://schemas.microsoft.com/office/drawing/2014/main" id="{EFEDEDF9-5CA9-AE6B-50F6-764B884C0FED}"/>
                    </a:ext>
                  </a:extLst>
                </p:cNvPr>
                <p:cNvSpPr/>
                <p:nvPr/>
              </p:nvSpPr>
              <p:spPr>
                <a:xfrm>
                  <a:off x="5904347" y="309197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0" name="Freeform 959">
                  <a:extLst>
                    <a:ext uri="{FF2B5EF4-FFF2-40B4-BE49-F238E27FC236}">
                      <a16:creationId xmlns:a16="http://schemas.microsoft.com/office/drawing/2014/main" id="{ED4A8A2B-E501-0339-AA35-DF168C246099}"/>
                    </a:ext>
                  </a:extLst>
                </p:cNvPr>
                <p:cNvSpPr/>
                <p:nvPr/>
              </p:nvSpPr>
              <p:spPr>
                <a:xfrm>
                  <a:off x="5907728" y="3112266"/>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1" name="Freeform 960">
                  <a:extLst>
                    <a:ext uri="{FF2B5EF4-FFF2-40B4-BE49-F238E27FC236}">
                      <a16:creationId xmlns:a16="http://schemas.microsoft.com/office/drawing/2014/main" id="{9825E08F-7741-D245-21B0-E77CF8D112D5}"/>
                    </a:ext>
                  </a:extLst>
                </p:cNvPr>
                <p:cNvSpPr/>
                <p:nvPr/>
              </p:nvSpPr>
              <p:spPr>
                <a:xfrm>
                  <a:off x="5911110" y="313255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2" name="Freeform 961">
                  <a:extLst>
                    <a:ext uri="{FF2B5EF4-FFF2-40B4-BE49-F238E27FC236}">
                      <a16:creationId xmlns:a16="http://schemas.microsoft.com/office/drawing/2014/main" id="{A6494117-F4B0-AE17-283F-61EA5872EF69}"/>
                    </a:ext>
                  </a:extLst>
                </p:cNvPr>
                <p:cNvSpPr/>
                <p:nvPr/>
              </p:nvSpPr>
              <p:spPr>
                <a:xfrm>
                  <a:off x="5914491" y="3152841"/>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3" name="Freeform 962">
                  <a:extLst>
                    <a:ext uri="{FF2B5EF4-FFF2-40B4-BE49-F238E27FC236}">
                      <a16:creationId xmlns:a16="http://schemas.microsoft.com/office/drawing/2014/main" id="{5F9B2DA2-0396-6351-5C1D-763AF51236A5}"/>
                    </a:ext>
                  </a:extLst>
                </p:cNvPr>
                <p:cNvSpPr/>
                <p:nvPr/>
              </p:nvSpPr>
              <p:spPr>
                <a:xfrm>
                  <a:off x="5907728" y="317312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4" name="Freeform 963">
                  <a:extLst>
                    <a:ext uri="{FF2B5EF4-FFF2-40B4-BE49-F238E27FC236}">
                      <a16:creationId xmlns:a16="http://schemas.microsoft.com/office/drawing/2014/main" id="{C01ADF1E-A945-B692-7D53-EF029805B6ED}"/>
                    </a:ext>
                  </a:extLst>
                </p:cNvPr>
                <p:cNvSpPr/>
                <p:nvPr/>
              </p:nvSpPr>
              <p:spPr>
                <a:xfrm>
                  <a:off x="5911110" y="3193415"/>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5" name="Freeform 964">
                  <a:extLst>
                    <a:ext uri="{FF2B5EF4-FFF2-40B4-BE49-F238E27FC236}">
                      <a16:creationId xmlns:a16="http://schemas.microsoft.com/office/drawing/2014/main" id="{7A1363DD-C520-0919-5FD1-474C1C83E2B9}"/>
                    </a:ext>
                  </a:extLst>
                </p:cNvPr>
                <p:cNvSpPr/>
                <p:nvPr/>
              </p:nvSpPr>
              <p:spPr>
                <a:xfrm>
                  <a:off x="5914491" y="321370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6" name="Freeform 965">
                  <a:extLst>
                    <a:ext uri="{FF2B5EF4-FFF2-40B4-BE49-F238E27FC236}">
                      <a16:creationId xmlns:a16="http://schemas.microsoft.com/office/drawing/2014/main" id="{FD99E38D-3A96-9DAB-71BD-45F961D26278}"/>
                    </a:ext>
                  </a:extLst>
                </p:cNvPr>
                <p:cNvSpPr/>
                <p:nvPr/>
              </p:nvSpPr>
              <p:spPr>
                <a:xfrm>
                  <a:off x="5917872" y="3233990"/>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7" name="Freeform 966">
                  <a:extLst>
                    <a:ext uri="{FF2B5EF4-FFF2-40B4-BE49-F238E27FC236}">
                      <a16:creationId xmlns:a16="http://schemas.microsoft.com/office/drawing/2014/main" id="{D5F37754-3AD2-223A-C83A-3B3CD70EC1DD}"/>
                    </a:ext>
                  </a:extLst>
                </p:cNvPr>
                <p:cNvSpPr/>
                <p:nvPr/>
              </p:nvSpPr>
              <p:spPr>
                <a:xfrm>
                  <a:off x="5924634" y="3250896"/>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8" name="Freeform 967">
                  <a:extLst>
                    <a:ext uri="{FF2B5EF4-FFF2-40B4-BE49-F238E27FC236}">
                      <a16:creationId xmlns:a16="http://schemas.microsoft.com/office/drawing/2014/main" id="{D9C50BFE-2D2B-DBAB-06B6-88654D9F9817}"/>
                    </a:ext>
                  </a:extLst>
                </p:cNvPr>
                <p:cNvSpPr/>
                <p:nvPr/>
              </p:nvSpPr>
              <p:spPr>
                <a:xfrm>
                  <a:off x="5928016" y="3271183"/>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69" name="Freeform 968">
                  <a:extLst>
                    <a:ext uri="{FF2B5EF4-FFF2-40B4-BE49-F238E27FC236}">
                      <a16:creationId xmlns:a16="http://schemas.microsoft.com/office/drawing/2014/main" id="{8A9C3888-2524-748C-4902-4336AC968E46}"/>
                    </a:ext>
                  </a:extLst>
                </p:cNvPr>
                <p:cNvSpPr/>
                <p:nvPr/>
              </p:nvSpPr>
              <p:spPr>
                <a:xfrm>
                  <a:off x="5931397" y="3291471"/>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70" name="Freeform 969">
                  <a:extLst>
                    <a:ext uri="{FF2B5EF4-FFF2-40B4-BE49-F238E27FC236}">
                      <a16:creationId xmlns:a16="http://schemas.microsoft.com/office/drawing/2014/main" id="{2D3C900F-F153-0A6D-44ED-60CB6F3ED9EA}"/>
                    </a:ext>
                  </a:extLst>
                </p:cNvPr>
                <p:cNvSpPr/>
                <p:nvPr/>
              </p:nvSpPr>
              <p:spPr>
                <a:xfrm>
                  <a:off x="5934778" y="3311758"/>
                  <a:ext cx="413370" cy="199420"/>
                </a:xfrm>
                <a:custGeom>
                  <a:avLst/>
                  <a:gdLst>
                    <a:gd name="connsiteX0" fmla="*/ 1242107 w 1242107"/>
                    <a:gd name="connsiteY0" fmla="*/ 51800 h 599223"/>
                    <a:gd name="connsiteX1" fmla="*/ 1018587 w 1242107"/>
                    <a:gd name="connsiteY1" fmla="*/ 1000 h 599223"/>
                    <a:gd name="connsiteX2" fmla="*/ 713787 w 1242107"/>
                    <a:gd name="connsiteY2" fmla="*/ 92440 h 599223"/>
                    <a:gd name="connsiteX3" fmla="*/ 541067 w 1242107"/>
                    <a:gd name="connsiteY3" fmla="*/ 549640 h 599223"/>
                    <a:gd name="connsiteX4" fmla="*/ 53387 w 1242107"/>
                    <a:gd name="connsiteY4" fmla="*/ 590280 h 599223"/>
                    <a:gd name="connsiteX5" fmla="*/ 12747 w 1242107"/>
                    <a:gd name="connsiteY5" fmla="*/ 580120 h 599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2107" h="599223">
                      <a:moveTo>
                        <a:pt x="1242107" y="51800"/>
                      </a:moveTo>
                      <a:cubicBezTo>
                        <a:pt x="1174373" y="23013"/>
                        <a:pt x="1106640" y="-5773"/>
                        <a:pt x="1018587" y="1000"/>
                      </a:cubicBezTo>
                      <a:cubicBezTo>
                        <a:pt x="930534" y="7773"/>
                        <a:pt x="793374" y="1000"/>
                        <a:pt x="713787" y="92440"/>
                      </a:cubicBezTo>
                      <a:cubicBezTo>
                        <a:pt x="634200" y="183880"/>
                        <a:pt x="651134" y="466667"/>
                        <a:pt x="541067" y="549640"/>
                      </a:cubicBezTo>
                      <a:cubicBezTo>
                        <a:pt x="431000" y="632613"/>
                        <a:pt x="141440" y="585200"/>
                        <a:pt x="53387" y="590280"/>
                      </a:cubicBezTo>
                      <a:cubicBezTo>
                        <a:pt x="-34666" y="595360"/>
                        <a:pt x="12747" y="580120"/>
                        <a:pt x="12747" y="580120"/>
                      </a:cubicBezTo>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971" name="Group 970">
                  <a:extLst>
                    <a:ext uri="{FF2B5EF4-FFF2-40B4-BE49-F238E27FC236}">
                      <a16:creationId xmlns:a16="http://schemas.microsoft.com/office/drawing/2014/main" id="{D5385AFF-0656-E8AC-BB4D-ECC8DAA63175}"/>
                    </a:ext>
                  </a:extLst>
                </p:cNvPr>
                <p:cNvGrpSpPr/>
                <p:nvPr/>
              </p:nvGrpSpPr>
              <p:grpSpPr>
                <a:xfrm>
                  <a:off x="6301814" y="2990416"/>
                  <a:ext cx="453084" cy="430848"/>
                  <a:chOff x="3921760" y="1309490"/>
                  <a:chExt cx="1361440" cy="1294625"/>
                </a:xfrm>
              </p:grpSpPr>
              <p:grpSp>
                <p:nvGrpSpPr>
                  <p:cNvPr id="1042" name="Group 1041">
                    <a:extLst>
                      <a:ext uri="{FF2B5EF4-FFF2-40B4-BE49-F238E27FC236}">
                        <a16:creationId xmlns:a16="http://schemas.microsoft.com/office/drawing/2014/main" id="{76C908D7-2F0C-E5C1-14FF-9E7518DE3D32}"/>
                      </a:ext>
                    </a:extLst>
                  </p:cNvPr>
                  <p:cNvGrpSpPr/>
                  <p:nvPr/>
                </p:nvGrpSpPr>
                <p:grpSpPr>
                  <a:xfrm>
                    <a:off x="4551680" y="1912005"/>
                    <a:ext cx="731520" cy="692110"/>
                    <a:chOff x="4551680" y="1912005"/>
                    <a:chExt cx="731520" cy="692110"/>
                  </a:xfrm>
                </p:grpSpPr>
                <p:grpSp>
                  <p:nvGrpSpPr>
                    <p:cNvPr id="1088" name="Group 1087">
                      <a:extLst>
                        <a:ext uri="{FF2B5EF4-FFF2-40B4-BE49-F238E27FC236}">
                          <a16:creationId xmlns:a16="http://schemas.microsoft.com/office/drawing/2014/main" id="{8CC15C44-EDFD-C88F-2B44-FE8AAD662A9A}"/>
                        </a:ext>
                      </a:extLst>
                    </p:cNvPr>
                    <p:cNvGrpSpPr/>
                    <p:nvPr/>
                  </p:nvGrpSpPr>
                  <p:grpSpPr>
                    <a:xfrm>
                      <a:off x="4866640" y="1917085"/>
                      <a:ext cx="416560" cy="687030"/>
                      <a:chOff x="4866640" y="1917085"/>
                      <a:chExt cx="416560" cy="687030"/>
                    </a:xfrm>
                  </p:grpSpPr>
                  <p:grpSp>
                    <p:nvGrpSpPr>
                      <p:cNvPr id="1096" name="Group 1095">
                        <a:extLst>
                          <a:ext uri="{FF2B5EF4-FFF2-40B4-BE49-F238E27FC236}">
                            <a16:creationId xmlns:a16="http://schemas.microsoft.com/office/drawing/2014/main" id="{CBD38295-A47A-BDE9-48B5-FA6BB2046C3B}"/>
                          </a:ext>
                        </a:extLst>
                      </p:cNvPr>
                      <p:cNvGrpSpPr/>
                      <p:nvPr/>
                    </p:nvGrpSpPr>
                    <p:grpSpPr>
                      <a:xfrm>
                        <a:off x="4866640" y="2204720"/>
                        <a:ext cx="416560" cy="399395"/>
                        <a:chOff x="4866640" y="2204720"/>
                        <a:chExt cx="416560" cy="399395"/>
                      </a:xfrm>
                    </p:grpSpPr>
                    <p:sp>
                      <p:nvSpPr>
                        <p:cNvPr id="1100" name="Cube 1099">
                          <a:extLst>
                            <a:ext uri="{FF2B5EF4-FFF2-40B4-BE49-F238E27FC236}">
                              <a16:creationId xmlns:a16="http://schemas.microsoft.com/office/drawing/2014/main" id="{D88E269B-5429-B2C4-68E5-3C43BE9C370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101" name="Oval 1100">
                          <a:extLst>
                            <a:ext uri="{FF2B5EF4-FFF2-40B4-BE49-F238E27FC236}">
                              <a16:creationId xmlns:a16="http://schemas.microsoft.com/office/drawing/2014/main" id="{88F01FB0-DD9D-5D63-B61B-F0DD410BA849}"/>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97" name="Group 1096">
                        <a:extLst>
                          <a:ext uri="{FF2B5EF4-FFF2-40B4-BE49-F238E27FC236}">
                            <a16:creationId xmlns:a16="http://schemas.microsoft.com/office/drawing/2014/main" id="{C2496D2F-C669-E8DE-403A-E803706CB0A2}"/>
                          </a:ext>
                        </a:extLst>
                      </p:cNvPr>
                      <p:cNvGrpSpPr/>
                      <p:nvPr/>
                    </p:nvGrpSpPr>
                    <p:grpSpPr>
                      <a:xfrm>
                        <a:off x="4866640" y="1917085"/>
                        <a:ext cx="416560" cy="399395"/>
                        <a:chOff x="4866640" y="2204720"/>
                        <a:chExt cx="416560" cy="399395"/>
                      </a:xfrm>
                    </p:grpSpPr>
                    <p:sp>
                      <p:nvSpPr>
                        <p:cNvPr id="1098" name="Cube 1097">
                          <a:extLst>
                            <a:ext uri="{FF2B5EF4-FFF2-40B4-BE49-F238E27FC236}">
                              <a16:creationId xmlns:a16="http://schemas.microsoft.com/office/drawing/2014/main" id="{9E1387C6-24FC-EF7C-4267-422EA2CCB4CB}"/>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99" name="Oval 1098">
                          <a:extLst>
                            <a:ext uri="{FF2B5EF4-FFF2-40B4-BE49-F238E27FC236}">
                              <a16:creationId xmlns:a16="http://schemas.microsoft.com/office/drawing/2014/main" id="{8BA08AAA-E004-6B3D-095D-66B66F077F80}"/>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089" name="Group 1088">
                      <a:extLst>
                        <a:ext uri="{FF2B5EF4-FFF2-40B4-BE49-F238E27FC236}">
                          <a16:creationId xmlns:a16="http://schemas.microsoft.com/office/drawing/2014/main" id="{5AE33251-F28B-C0A8-9AA9-0EDE8E669458}"/>
                        </a:ext>
                      </a:extLst>
                    </p:cNvPr>
                    <p:cNvGrpSpPr/>
                    <p:nvPr/>
                  </p:nvGrpSpPr>
                  <p:grpSpPr>
                    <a:xfrm>
                      <a:off x="4551680" y="1912005"/>
                      <a:ext cx="416560" cy="687030"/>
                      <a:chOff x="4866640" y="1917085"/>
                      <a:chExt cx="416560" cy="687030"/>
                    </a:xfrm>
                  </p:grpSpPr>
                  <p:grpSp>
                    <p:nvGrpSpPr>
                      <p:cNvPr id="1090" name="Group 1089">
                        <a:extLst>
                          <a:ext uri="{FF2B5EF4-FFF2-40B4-BE49-F238E27FC236}">
                            <a16:creationId xmlns:a16="http://schemas.microsoft.com/office/drawing/2014/main" id="{C9E62208-09B4-65B7-BC24-836A83035641}"/>
                          </a:ext>
                        </a:extLst>
                      </p:cNvPr>
                      <p:cNvGrpSpPr/>
                      <p:nvPr/>
                    </p:nvGrpSpPr>
                    <p:grpSpPr>
                      <a:xfrm>
                        <a:off x="4866640" y="2204720"/>
                        <a:ext cx="416560" cy="399395"/>
                        <a:chOff x="4866640" y="2204720"/>
                        <a:chExt cx="416560" cy="399395"/>
                      </a:xfrm>
                    </p:grpSpPr>
                    <p:sp>
                      <p:nvSpPr>
                        <p:cNvPr id="1094" name="Cube 1093">
                          <a:extLst>
                            <a:ext uri="{FF2B5EF4-FFF2-40B4-BE49-F238E27FC236}">
                              <a16:creationId xmlns:a16="http://schemas.microsoft.com/office/drawing/2014/main" id="{484E44CA-A1F1-1224-05F1-C31C43ED0C23}"/>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95" name="Oval 1094">
                          <a:extLst>
                            <a:ext uri="{FF2B5EF4-FFF2-40B4-BE49-F238E27FC236}">
                              <a16:creationId xmlns:a16="http://schemas.microsoft.com/office/drawing/2014/main" id="{F164A064-AE7C-0B70-E1DD-7AAE2B103D1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91" name="Group 1090">
                        <a:extLst>
                          <a:ext uri="{FF2B5EF4-FFF2-40B4-BE49-F238E27FC236}">
                            <a16:creationId xmlns:a16="http://schemas.microsoft.com/office/drawing/2014/main" id="{CCB13670-97F4-0000-0178-30CF2F46F40E}"/>
                          </a:ext>
                        </a:extLst>
                      </p:cNvPr>
                      <p:cNvGrpSpPr/>
                      <p:nvPr/>
                    </p:nvGrpSpPr>
                    <p:grpSpPr>
                      <a:xfrm>
                        <a:off x="4866640" y="1917085"/>
                        <a:ext cx="416560" cy="399395"/>
                        <a:chOff x="4866640" y="2204720"/>
                        <a:chExt cx="416560" cy="399395"/>
                      </a:xfrm>
                    </p:grpSpPr>
                    <p:sp>
                      <p:nvSpPr>
                        <p:cNvPr id="1092" name="Cube 1091">
                          <a:extLst>
                            <a:ext uri="{FF2B5EF4-FFF2-40B4-BE49-F238E27FC236}">
                              <a16:creationId xmlns:a16="http://schemas.microsoft.com/office/drawing/2014/main" id="{05477D18-89E4-A379-AF47-DAE927059CF6}"/>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93" name="Oval 1092">
                          <a:extLst>
                            <a:ext uri="{FF2B5EF4-FFF2-40B4-BE49-F238E27FC236}">
                              <a16:creationId xmlns:a16="http://schemas.microsoft.com/office/drawing/2014/main" id="{AA0FF92C-D6C1-3BF1-046C-8E97C6C94B04}"/>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043" name="Group 1042">
                    <a:extLst>
                      <a:ext uri="{FF2B5EF4-FFF2-40B4-BE49-F238E27FC236}">
                        <a16:creationId xmlns:a16="http://schemas.microsoft.com/office/drawing/2014/main" id="{2E5FB431-7058-79F4-5A60-2710809B83D3}"/>
                      </a:ext>
                    </a:extLst>
                  </p:cNvPr>
                  <p:cNvGrpSpPr/>
                  <p:nvPr/>
                </p:nvGrpSpPr>
                <p:grpSpPr>
                  <a:xfrm>
                    <a:off x="3921760" y="1901230"/>
                    <a:ext cx="731520" cy="692110"/>
                    <a:chOff x="4551680" y="1912005"/>
                    <a:chExt cx="731520" cy="692110"/>
                  </a:xfrm>
                </p:grpSpPr>
                <p:grpSp>
                  <p:nvGrpSpPr>
                    <p:cNvPr id="1074" name="Group 1073">
                      <a:extLst>
                        <a:ext uri="{FF2B5EF4-FFF2-40B4-BE49-F238E27FC236}">
                          <a16:creationId xmlns:a16="http://schemas.microsoft.com/office/drawing/2014/main" id="{0FE7AC2D-1902-2590-2D1C-229DE0F2FEFF}"/>
                        </a:ext>
                      </a:extLst>
                    </p:cNvPr>
                    <p:cNvGrpSpPr/>
                    <p:nvPr/>
                  </p:nvGrpSpPr>
                  <p:grpSpPr>
                    <a:xfrm>
                      <a:off x="4866640" y="1917085"/>
                      <a:ext cx="416560" cy="687030"/>
                      <a:chOff x="4866640" y="1917085"/>
                      <a:chExt cx="416560" cy="687030"/>
                    </a:xfrm>
                  </p:grpSpPr>
                  <p:grpSp>
                    <p:nvGrpSpPr>
                      <p:cNvPr id="1082" name="Group 1081">
                        <a:extLst>
                          <a:ext uri="{FF2B5EF4-FFF2-40B4-BE49-F238E27FC236}">
                            <a16:creationId xmlns:a16="http://schemas.microsoft.com/office/drawing/2014/main" id="{2B101683-61AB-CE49-F465-BD08365A3D98}"/>
                          </a:ext>
                        </a:extLst>
                      </p:cNvPr>
                      <p:cNvGrpSpPr/>
                      <p:nvPr/>
                    </p:nvGrpSpPr>
                    <p:grpSpPr>
                      <a:xfrm>
                        <a:off x="4866640" y="2204720"/>
                        <a:ext cx="416560" cy="399395"/>
                        <a:chOff x="4866640" y="2204720"/>
                        <a:chExt cx="416560" cy="399395"/>
                      </a:xfrm>
                    </p:grpSpPr>
                    <p:sp>
                      <p:nvSpPr>
                        <p:cNvPr id="1086" name="Cube 1085">
                          <a:extLst>
                            <a:ext uri="{FF2B5EF4-FFF2-40B4-BE49-F238E27FC236}">
                              <a16:creationId xmlns:a16="http://schemas.microsoft.com/office/drawing/2014/main" id="{17F3279E-1466-DD56-F927-7C936F0D39F1}"/>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87" name="Oval 1086">
                          <a:extLst>
                            <a:ext uri="{FF2B5EF4-FFF2-40B4-BE49-F238E27FC236}">
                              <a16:creationId xmlns:a16="http://schemas.microsoft.com/office/drawing/2014/main" id="{CF7A7968-9004-AF4B-FF08-9172679648CB}"/>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83" name="Group 1082">
                        <a:extLst>
                          <a:ext uri="{FF2B5EF4-FFF2-40B4-BE49-F238E27FC236}">
                            <a16:creationId xmlns:a16="http://schemas.microsoft.com/office/drawing/2014/main" id="{8DE6B171-84B2-5B53-7205-8ED28CD78E9F}"/>
                          </a:ext>
                        </a:extLst>
                      </p:cNvPr>
                      <p:cNvGrpSpPr/>
                      <p:nvPr/>
                    </p:nvGrpSpPr>
                    <p:grpSpPr>
                      <a:xfrm>
                        <a:off x="4866640" y="1917085"/>
                        <a:ext cx="416560" cy="399395"/>
                        <a:chOff x="4866640" y="2204720"/>
                        <a:chExt cx="416560" cy="399395"/>
                      </a:xfrm>
                    </p:grpSpPr>
                    <p:sp>
                      <p:nvSpPr>
                        <p:cNvPr id="1084" name="Cube 1083">
                          <a:extLst>
                            <a:ext uri="{FF2B5EF4-FFF2-40B4-BE49-F238E27FC236}">
                              <a16:creationId xmlns:a16="http://schemas.microsoft.com/office/drawing/2014/main" id="{593C9A96-906A-A15F-AC78-850E20A82707}"/>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85" name="Oval 1084">
                          <a:extLst>
                            <a:ext uri="{FF2B5EF4-FFF2-40B4-BE49-F238E27FC236}">
                              <a16:creationId xmlns:a16="http://schemas.microsoft.com/office/drawing/2014/main" id="{7D0155C2-D034-55A1-0C49-019AE3032B75}"/>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075" name="Group 1074">
                      <a:extLst>
                        <a:ext uri="{FF2B5EF4-FFF2-40B4-BE49-F238E27FC236}">
                          <a16:creationId xmlns:a16="http://schemas.microsoft.com/office/drawing/2014/main" id="{6696498F-DA2D-8554-61AE-415181A4334C}"/>
                        </a:ext>
                      </a:extLst>
                    </p:cNvPr>
                    <p:cNvGrpSpPr/>
                    <p:nvPr/>
                  </p:nvGrpSpPr>
                  <p:grpSpPr>
                    <a:xfrm>
                      <a:off x="4551680" y="1912005"/>
                      <a:ext cx="416560" cy="687030"/>
                      <a:chOff x="4866640" y="1917085"/>
                      <a:chExt cx="416560" cy="687030"/>
                    </a:xfrm>
                  </p:grpSpPr>
                  <p:grpSp>
                    <p:nvGrpSpPr>
                      <p:cNvPr id="1076" name="Group 1075">
                        <a:extLst>
                          <a:ext uri="{FF2B5EF4-FFF2-40B4-BE49-F238E27FC236}">
                            <a16:creationId xmlns:a16="http://schemas.microsoft.com/office/drawing/2014/main" id="{5E5C2991-DB67-B097-3F34-600790ECB6E2}"/>
                          </a:ext>
                        </a:extLst>
                      </p:cNvPr>
                      <p:cNvGrpSpPr/>
                      <p:nvPr/>
                    </p:nvGrpSpPr>
                    <p:grpSpPr>
                      <a:xfrm>
                        <a:off x="4866640" y="2204720"/>
                        <a:ext cx="416560" cy="399395"/>
                        <a:chOff x="4866640" y="2204720"/>
                        <a:chExt cx="416560" cy="399395"/>
                      </a:xfrm>
                    </p:grpSpPr>
                    <p:sp>
                      <p:nvSpPr>
                        <p:cNvPr id="1080" name="Cube 1079">
                          <a:extLst>
                            <a:ext uri="{FF2B5EF4-FFF2-40B4-BE49-F238E27FC236}">
                              <a16:creationId xmlns:a16="http://schemas.microsoft.com/office/drawing/2014/main" id="{67CDA24C-B903-81BF-94D2-55C6F03D69FF}"/>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81" name="Oval 1080">
                          <a:extLst>
                            <a:ext uri="{FF2B5EF4-FFF2-40B4-BE49-F238E27FC236}">
                              <a16:creationId xmlns:a16="http://schemas.microsoft.com/office/drawing/2014/main" id="{74ECA57E-AFBC-C83C-E41C-868AACD8E404}"/>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77" name="Group 1076">
                        <a:extLst>
                          <a:ext uri="{FF2B5EF4-FFF2-40B4-BE49-F238E27FC236}">
                            <a16:creationId xmlns:a16="http://schemas.microsoft.com/office/drawing/2014/main" id="{987A0332-9ACA-7AEF-FEA1-49902A51C217}"/>
                          </a:ext>
                        </a:extLst>
                      </p:cNvPr>
                      <p:cNvGrpSpPr/>
                      <p:nvPr/>
                    </p:nvGrpSpPr>
                    <p:grpSpPr>
                      <a:xfrm>
                        <a:off x="4866640" y="1917085"/>
                        <a:ext cx="416560" cy="399395"/>
                        <a:chOff x="4866640" y="2204720"/>
                        <a:chExt cx="416560" cy="399395"/>
                      </a:xfrm>
                    </p:grpSpPr>
                    <p:sp>
                      <p:nvSpPr>
                        <p:cNvPr id="1078" name="Cube 1077">
                          <a:extLst>
                            <a:ext uri="{FF2B5EF4-FFF2-40B4-BE49-F238E27FC236}">
                              <a16:creationId xmlns:a16="http://schemas.microsoft.com/office/drawing/2014/main" id="{59D8348A-8864-6089-DEFD-FC7C6D01E47D}"/>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79" name="Oval 1078">
                          <a:extLst>
                            <a:ext uri="{FF2B5EF4-FFF2-40B4-BE49-F238E27FC236}">
                              <a16:creationId xmlns:a16="http://schemas.microsoft.com/office/drawing/2014/main" id="{614FFD14-F914-6F04-3007-46F5566389D8}"/>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044" name="Group 1043">
                    <a:extLst>
                      <a:ext uri="{FF2B5EF4-FFF2-40B4-BE49-F238E27FC236}">
                        <a16:creationId xmlns:a16="http://schemas.microsoft.com/office/drawing/2014/main" id="{AE057F14-7950-9FCC-4DEA-974995828092}"/>
                      </a:ext>
                    </a:extLst>
                  </p:cNvPr>
                  <p:cNvGrpSpPr/>
                  <p:nvPr/>
                </p:nvGrpSpPr>
                <p:grpSpPr>
                  <a:xfrm>
                    <a:off x="4551680" y="1320265"/>
                    <a:ext cx="731520" cy="692110"/>
                    <a:chOff x="4551680" y="1912005"/>
                    <a:chExt cx="731520" cy="692110"/>
                  </a:xfrm>
                </p:grpSpPr>
                <p:grpSp>
                  <p:nvGrpSpPr>
                    <p:cNvPr id="1060" name="Group 1059">
                      <a:extLst>
                        <a:ext uri="{FF2B5EF4-FFF2-40B4-BE49-F238E27FC236}">
                          <a16:creationId xmlns:a16="http://schemas.microsoft.com/office/drawing/2014/main" id="{C7A7E27B-E683-E478-092A-DD35C21F5EDD}"/>
                        </a:ext>
                      </a:extLst>
                    </p:cNvPr>
                    <p:cNvGrpSpPr/>
                    <p:nvPr/>
                  </p:nvGrpSpPr>
                  <p:grpSpPr>
                    <a:xfrm>
                      <a:off x="4866640" y="1917085"/>
                      <a:ext cx="416560" cy="687030"/>
                      <a:chOff x="4866640" y="1917085"/>
                      <a:chExt cx="416560" cy="687030"/>
                    </a:xfrm>
                  </p:grpSpPr>
                  <p:grpSp>
                    <p:nvGrpSpPr>
                      <p:cNvPr id="1068" name="Group 1067">
                        <a:extLst>
                          <a:ext uri="{FF2B5EF4-FFF2-40B4-BE49-F238E27FC236}">
                            <a16:creationId xmlns:a16="http://schemas.microsoft.com/office/drawing/2014/main" id="{740BBEF8-55F0-BE68-D56A-089B81D3F668}"/>
                          </a:ext>
                        </a:extLst>
                      </p:cNvPr>
                      <p:cNvGrpSpPr/>
                      <p:nvPr/>
                    </p:nvGrpSpPr>
                    <p:grpSpPr>
                      <a:xfrm>
                        <a:off x="4866640" y="2204720"/>
                        <a:ext cx="416560" cy="399395"/>
                        <a:chOff x="4866640" y="2204720"/>
                        <a:chExt cx="416560" cy="399395"/>
                      </a:xfrm>
                    </p:grpSpPr>
                    <p:sp>
                      <p:nvSpPr>
                        <p:cNvPr id="1072" name="Cube 1071">
                          <a:extLst>
                            <a:ext uri="{FF2B5EF4-FFF2-40B4-BE49-F238E27FC236}">
                              <a16:creationId xmlns:a16="http://schemas.microsoft.com/office/drawing/2014/main" id="{232CE5F5-A64E-5773-C39D-6968A2AA6232}"/>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73" name="Oval 1072">
                          <a:extLst>
                            <a:ext uri="{FF2B5EF4-FFF2-40B4-BE49-F238E27FC236}">
                              <a16:creationId xmlns:a16="http://schemas.microsoft.com/office/drawing/2014/main" id="{3728F772-E159-EB22-CB2D-8BD1905CF29B}"/>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69" name="Group 1068">
                        <a:extLst>
                          <a:ext uri="{FF2B5EF4-FFF2-40B4-BE49-F238E27FC236}">
                            <a16:creationId xmlns:a16="http://schemas.microsoft.com/office/drawing/2014/main" id="{3E9B47BC-4AED-620D-F396-CAC0DBE65C98}"/>
                          </a:ext>
                        </a:extLst>
                      </p:cNvPr>
                      <p:cNvGrpSpPr/>
                      <p:nvPr/>
                    </p:nvGrpSpPr>
                    <p:grpSpPr>
                      <a:xfrm>
                        <a:off x="4866640" y="1917085"/>
                        <a:ext cx="416560" cy="399395"/>
                        <a:chOff x="4866640" y="2204720"/>
                        <a:chExt cx="416560" cy="399395"/>
                      </a:xfrm>
                    </p:grpSpPr>
                    <p:sp>
                      <p:nvSpPr>
                        <p:cNvPr id="1070" name="Cube 1069">
                          <a:extLst>
                            <a:ext uri="{FF2B5EF4-FFF2-40B4-BE49-F238E27FC236}">
                              <a16:creationId xmlns:a16="http://schemas.microsoft.com/office/drawing/2014/main" id="{EDBF1B80-16B7-255D-0D6F-94CD23D5B94D}"/>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71" name="Oval 1070">
                          <a:extLst>
                            <a:ext uri="{FF2B5EF4-FFF2-40B4-BE49-F238E27FC236}">
                              <a16:creationId xmlns:a16="http://schemas.microsoft.com/office/drawing/2014/main" id="{321C33D0-0DD6-E687-076B-D395D9CAC091}"/>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061" name="Group 1060">
                      <a:extLst>
                        <a:ext uri="{FF2B5EF4-FFF2-40B4-BE49-F238E27FC236}">
                          <a16:creationId xmlns:a16="http://schemas.microsoft.com/office/drawing/2014/main" id="{B1F3F53C-3A30-02D0-4EC7-EC74F1E2FB90}"/>
                        </a:ext>
                      </a:extLst>
                    </p:cNvPr>
                    <p:cNvGrpSpPr/>
                    <p:nvPr/>
                  </p:nvGrpSpPr>
                  <p:grpSpPr>
                    <a:xfrm>
                      <a:off x="4551680" y="1912005"/>
                      <a:ext cx="416560" cy="687030"/>
                      <a:chOff x="4866640" y="1917085"/>
                      <a:chExt cx="416560" cy="687030"/>
                    </a:xfrm>
                  </p:grpSpPr>
                  <p:grpSp>
                    <p:nvGrpSpPr>
                      <p:cNvPr id="1062" name="Group 1061">
                        <a:extLst>
                          <a:ext uri="{FF2B5EF4-FFF2-40B4-BE49-F238E27FC236}">
                            <a16:creationId xmlns:a16="http://schemas.microsoft.com/office/drawing/2014/main" id="{E20FED52-E07F-9863-E48B-3FEE9394C5D4}"/>
                          </a:ext>
                        </a:extLst>
                      </p:cNvPr>
                      <p:cNvGrpSpPr/>
                      <p:nvPr/>
                    </p:nvGrpSpPr>
                    <p:grpSpPr>
                      <a:xfrm>
                        <a:off x="4866640" y="2204720"/>
                        <a:ext cx="416560" cy="399395"/>
                        <a:chOff x="4866640" y="2204720"/>
                        <a:chExt cx="416560" cy="399395"/>
                      </a:xfrm>
                    </p:grpSpPr>
                    <p:sp>
                      <p:nvSpPr>
                        <p:cNvPr id="1066" name="Cube 1065">
                          <a:extLst>
                            <a:ext uri="{FF2B5EF4-FFF2-40B4-BE49-F238E27FC236}">
                              <a16:creationId xmlns:a16="http://schemas.microsoft.com/office/drawing/2014/main" id="{13B360FC-E305-47AF-EEAC-67DC9D2763B9}"/>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67" name="Oval 1066">
                          <a:extLst>
                            <a:ext uri="{FF2B5EF4-FFF2-40B4-BE49-F238E27FC236}">
                              <a16:creationId xmlns:a16="http://schemas.microsoft.com/office/drawing/2014/main" id="{0101AADF-D525-E9B2-ACB9-5B2C8D8D2AF8}"/>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63" name="Group 1062">
                        <a:extLst>
                          <a:ext uri="{FF2B5EF4-FFF2-40B4-BE49-F238E27FC236}">
                            <a16:creationId xmlns:a16="http://schemas.microsoft.com/office/drawing/2014/main" id="{4E17C6B9-0394-516E-C110-A9A755368AFA}"/>
                          </a:ext>
                        </a:extLst>
                      </p:cNvPr>
                      <p:cNvGrpSpPr/>
                      <p:nvPr/>
                    </p:nvGrpSpPr>
                    <p:grpSpPr>
                      <a:xfrm>
                        <a:off x="4866640" y="1917085"/>
                        <a:ext cx="416560" cy="399395"/>
                        <a:chOff x="4866640" y="2204720"/>
                        <a:chExt cx="416560" cy="399395"/>
                      </a:xfrm>
                    </p:grpSpPr>
                    <p:sp>
                      <p:nvSpPr>
                        <p:cNvPr id="1064" name="Cube 1063">
                          <a:extLst>
                            <a:ext uri="{FF2B5EF4-FFF2-40B4-BE49-F238E27FC236}">
                              <a16:creationId xmlns:a16="http://schemas.microsoft.com/office/drawing/2014/main" id="{11ACAF62-8AD3-7A2D-AE23-AD7C301F39AF}"/>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65" name="Oval 1064">
                          <a:extLst>
                            <a:ext uri="{FF2B5EF4-FFF2-40B4-BE49-F238E27FC236}">
                              <a16:creationId xmlns:a16="http://schemas.microsoft.com/office/drawing/2014/main" id="{CDC7919A-4580-EE1B-A0B6-9922AA38ECB7}"/>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nvGrpSpPr>
                  <p:cNvPr id="1045" name="Group 1044">
                    <a:extLst>
                      <a:ext uri="{FF2B5EF4-FFF2-40B4-BE49-F238E27FC236}">
                        <a16:creationId xmlns:a16="http://schemas.microsoft.com/office/drawing/2014/main" id="{BA841C53-2110-0A12-8BF4-AE09DF7B1CE4}"/>
                      </a:ext>
                    </a:extLst>
                  </p:cNvPr>
                  <p:cNvGrpSpPr/>
                  <p:nvPr/>
                </p:nvGrpSpPr>
                <p:grpSpPr>
                  <a:xfrm>
                    <a:off x="3921760" y="1309490"/>
                    <a:ext cx="731520" cy="692110"/>
                    <a:chOff x="4551680" y="1912005"/>
                    <a:chExt cx="731520" cy="692110"/>
                  </a:xfrm>
                </p:grpSpPr>
                <p:grpSp>
                  <p:nvGrpSpPr>
                    <p:cNvPr id="1046" name="Group 1045">
                      <a:extLst>
                        <a:ext uri="{FF2B5EF4-FFF2-40B4-BE49-F238E27FC236}">
                          <a16:creationId xmlns:a16="http://schemas.microsoft.com/office/drawing/2014/main" id="{CF541837-7790-EB85-F395-2C8408D3492B}"/>
                        </a:ext>
                      </a:extLst>
                    </p:cNvPr>
                    <p:cNvGrpSpPr/>
                    <p:nvPr/>
                  </p:nvGrpSpPr>
                  <p:grpSpPr>
                    <a:xfrm>
                      <a:off x="4866640" y="1917085"/>
                      <a:ext cx="416560" cy="687030"/>
                      <a:chOff x="4866640" y="1917085"/>
                      <a:chExt cx="416560" cy="687030"/>
                    </a:xfrm>
                  </p:grpSpPr>
                  <p:grpSp>
                    <p:nvGrpSpPr>
                      <p:cNvPr id="1054" name="Group 1053">
                        <a:extLst>
                          <a:ext uri="{FF2B5EF4-FFF2-40B4-BE49-F238E27FC236}">
                            <a16:creationId xmlns:a16="http://schemas.microsoft.com/office/drawing/2014/main" id="{B5E8B9A7-AF1C-E9E3-EE8B-4E8CC22B0083}"/>
                          </a:ext>
                        </a:extLst>
                      </p:cNvPr>
                      <p:cNvGrpSpPr/>
                      <p:nvPr/>
                    </p:nvGrpSpPr>
                    <p:grpSpPr>
                      <a:xfrm>
                        <a:off x="4866640" y="2204720"/>
                        <a:ext cx="416560" cy="399395"/>
                        <a:chOff x="4866640" y="2204720"/>
                        <a:chExt cx="416560" cy="399395"/>
                      </a:xfrm>
                    </p:grpSpPr>
                    <p:sp>
                      <p:nvSpPr>
                        <p:cNvPr id="1058" name="Cube 1057">
                          <a:extLst>
                            <a:ext uri="{FF2B5EF4-FFF2-40B4-BE49-F238E27FC236}">
                              <a16:creationId xmlns:a16="http://schemas.microsoft.com/office/drawing/2014/main" id="{543762AD-C19C-1CC8-A341-D00B6C2FC4C0}"/>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59" name="Oval 1058">
                          <a:extLst>
                            <a:ext uri="{FF2B5EF4-FFF2-40B4-BE49-F238E27FC236}">
                              <a16:creationId xmlns:a16="http://schemas.microsoft.com/office/drawing/2014/main" id="{F9DE82AE-9E2F-D0D3-C1C8-69CE10C19B55}"/>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55" name="Group 1054">
                        <a:extLst>
                          <a:ext uri="{FF2B5EF4-FFF2-40B4-BE49-F238E27FC236}">
                            <a16:creationId xmlns:a16="http://schemas.microsoft.com/office/drawing/2014/main" id="{2DC8E71C-8934-6774-78ED-4E5AE1D99849}"/>
                          </a:ext>
                        </a:extLst>
                      </p:cNvPr>
                      <p:cNvGrpSpPr/>
                      <p:nvPr/>
                    </p:nvGrpSpPr>
                    <p:grpSpPr>
                      <a:xfrm>
                        <a:off x="4866640" y="1917085"/>
                        <a:ext cx="416560" cy="399395"/>
                        <a:chOff x="4866640" y="2204720"/>
                        <a:chExt cx="416560" cy="399395"/>
                      </a:xfrm>
                    </p:grpSpPr>
                    <p:sp>
                      <p:nvSpPr>
                        <p:cNvPr id="1056" name="Cube 1055">
                          <a:extLst>
                            <a:ext uri="{FF2B5EF4-FFF2-40B4-BE49-F238E27FC236}">
                              <a16:creationId xmlns:a16="http://schemas.microsoft.com/office/drawing/2014/main" id="{698619AB-98FD-DA31-0089-D90A7024E26A}"/>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57" name="Oval 1056">
                          <a:extLst>
                            <a:ext uri="{FF2B5EF4-FFF2-40B4-BE49-F238E27FC236}">
                              <a16:creationId xmlns:a16="http://schemas.microsoft.com/office/drawing/2014/main" id="{F0286ADA-55ED-0FB4-11C0-54EEAE360106}"/>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nvGrpSpPr>
                    <p:cNvPr id="1047" name="Group 1046">
                      <a:extLst>
                        <a:ext uri="{FF2B5EF4-FFF2-40B4-BE49-F238E27FC236}">
                          <a16:creationId xmlns:a16="http://schemas.microsoft.com/office/drawing/2014/main" id="{8484A5B0-7E63-8983-41AC-35B79404CE55}"/>
                        </a:ext>
                      </a:extLst>
                    </p:cNvPr>
                    <p:cNvGrpSpPr/>
                    <p:nvPr/>
                  </p:nvGrpSpPr>
                  <p:grpSpPr>
                    <a:xfrm>
                      <a:off x="4551680" y="1912005"/>
                      <a:ext cx="416560" cy="687030"/>
                      <a:chOff x="4866640" y="1917085"/>
                      <a:chExt cx="416560" cy="687030"/>
                    </a:xfrm>
                  </p:grpSpPr>
                  <p:grpSp>
                    <p:nvGrpSpPr>
                      <p:cNvPr id="1048" name="Group 1047">
                        <a:extLst>
                          <a:ext uri="{FF2B5EF4-FFF2-40B4-BE49-F238E27FC236}">
                            <a16:creationId xmlns:a16="http://schemas.microsoft.com/office/drawing/2014/main" id="{A2DC1CF2-4638-852E-4CA2-1D4F3D08E56C}"/>
                          </a:ext>
                        </a:extLst>
                      </p:cNvPr>
                      <p:cNvGrpSpPr/>
                      <p:nvPr/>
                    </p:nvGrpSpPr>
                    <p:grpSpPr>
                      <a:xfrm>
                        <a:off x="4866640" y="2204720"/>
                        <a:ext cx="416560" cy="399395"/>
                        <a:chOff x="4866640" y="2204720"/>
                        <a:chExt cx="416560" cy="399395"/>
                      </a:xfrm>
                    </p:grpSpPr>
                    <p:sp>
                      <p:nvSpPr>
                        <p:cNvPr id="1052" name="Cube 1051">
                          <a:extLst>
                            <a:ext uri="{FF2B5EF4-FFF2-40B4-BE49-F238E27FC236}">
                              <a16:creationId xmlns:a16="http://schemas.microsoft.com/office/drawing/2014/main" id="{A20255DA-81C0-5691-0EA1-0E6B740F72B2}"/>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53" name="Oval 1052">
                          <a:extLst>
                            <a:ext uri="{FF2B5EF4-FFF2-40B4-BE49-F238E27FC236}">
                              <a16:creationId xmlns:a16="http://schemas.microsoft.com/office/drawing/2014/main" id="{EDC6CFE7-2E51-085A-22E8-0721E9ED0F48}"/>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nvGrpSpPr>
                      <p:cNvPr id="1049" name="Group 1048">
                        <a:extLst>
                          <a:ext uri="{FF2B5EF4-FFF2-40B4-BE49-F238E27FC236}">
                            <a16:creationId xmlns:a16="http://schemas.microsoft.com/office/drawing/2014/main" id="{4FF2CE82-4F7D-A3AA-BDB3-369596B8D297}"/>
                          </a:ext>
                        </a:extLst>
                      </p:cNvPr>
                      <p:cNvGrpSpPr/>
                      <p:nvPr/>
                    </p:nvGrpSpPr>
                    <p:grpSpPr>
                      <a:xfrm>
                        <a:off x="4866640" y="1917085"/>
                        <a:ext cx="416560" cy="399395"/>
                        <a:chOff x="4866640" y="2204720"/>
                        <a:chExt cx="416560" cy="399395"/>
                      </a:xfrm>
                    </p:grpSpPr>
                    <p:sp>
                      <p:nvSpPr>
                        <p:cNvPr id="1050" name="Cube 1049">
                          <a:extLst>
                            <a:ext uri="{FF2B5EF4-FFF2-40B4-BE49-F238E27FC236}">
                              <a16:creationId xmlns:a16="http://schemas.microsoft.com/office/drawing/2014/main" id="{53F76ACF-B93B-5C60-CACC-0ECC0C556D48}"/>
                            </a:ext>
                          </a:extLst>
                        </p:cNvPr>
                        <p:cNvSpPr/>
                        <p:nvPr/>
                      </p:nvSpPr>
                      <p:spPr>
                        <a:xfrm flipH="1">
                          <a:off x="4866640" y="2204720"/>
                          <a:ext cx="416560" cy="399395"/>
                        </a:xfrm>
                        <a:prstGeom prst="cube">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1051" name="Oval 1050">
                          <a:extLst>
                            <a:ext uri="{FF2B5EF4-FFF2-40B4-BE49-F238E27FC236}">
                              <a16:creationId xmlns:a16="http://schemas.microsoft.com/office/drawing/2014/main" id="{0B63AF39-D56A-A235-3BAB-2E45662F63C0}"/>
                            </a:ext>
                          </a:extLst>
                        </p:cNvPr>
                        <p:cNvSpPr/>
                        <p:nvPr/>
                      </p:nvSpPr>
                      <p:spPr>
                        <a:xfrm>
                          <a:off x="5019040" y="2346960"/>
                          <a:ext cx="223520" cy="2235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grpSp>
              </p:grpSp>
            </p:grpSp>
            <p:cxnSp>
              <p:nvCxnSpPr>
                <p:cNvPr id="972" name="Straight Connector 971">
                  <a:extLst>
                    <a:ext uri="{FF2B5EF4-FFF2-40B4-BE49-F238E27FC236}">
                      <a16:creationId xmlns:a16="http://schemas.microsoft.com/office/drawing/2014/main" id="{D61E2D6F-E07F-13FD-C5EB-C14FE34DA37A}"/>
                    </a:ext>
                  </a:extLst>
                </p:cNvPr>
                <p:cNvCxnSpPr/>
                <p:nvPr/>
              </p:nvCxnSpPr>
              <p:spPr>
                <a:xfrm>
                  <a:off x="6395738" y="3080959"/>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3" name="Straight Connector 972">
                  <a:extLst>
                    <a:ext uri="{FF2B5EF4-FFF2-40B4-BE49-F238E27FC236}">
                      <a16:creationId xmlns:a16="http://schemas.microsoft.com/office/drawing/2014/main" id="{5605FF7F-A0DD-0D00-5A95-0CAD14AD46BC}"/>
                    </a:ext>
                  </a:extLst>
                </p:cNvPr>
                <p:cNvCxnSpPr/>
                <p:nvPr/>
              </p:nvCxnSpPr>
              <p:spPr>
                <a:xfrm>
                  <a:off x="6392356" y="3172252"/>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4" name="Straight Connector 973">
                  <a:extLst>
                    <a:ext uri="{FF2B5EF4-FFF2-40B4-BE49-F238E27FC236}">
                      <a16:creationId xmlns:a16="http://schemas.microsoft.com/office/drawing/2014/main" id="{94AA14AE-A1E9-048E-4E6C-FC64C1185861}"/>
                    </a:ext>
                  </a:extLst>
                </p:cNvPr>
                <p:cNvCxnSpPr/>
                <p:nvPr/>
              </p:nvCxnSpPr>
              <p:spPr>
                <a:xfrm>
                  <a:off x="6395738" y="327707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5" name="Straight Connector 974">
                  <a:extLst>
                    <a:ext uri="{FF2B5EF4-FFF2-40B4-BE49-F238E27FC236}">
                      <a16:creationId xmlns:a16="http://schemas.microsoft.com/office/drawing/2014/main" id="{F38147A9-6286-E8E4-BDBD-77E2B6E3F08E}"/>
                    </a:ext>
                  </a:extLst>
                </p:cNvPr>
                <p:cNvCxnSpPr/>
                <p:nvPr/>
              </p:nvCxnSpPr>
              <p:spPr>
                <a:xfrm>
                  <a:off x="6392356" y="336836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6" name="Straight Connector 975">
                  <a:extLst>
                    <a:ext uri="{FF2B5EF4-FFF2-40B4-BE49-F238E27FC236}">
                      <a16:creationId xmlns:a16="http://schemas.microsoft.com/office/drawing/2014/main" id="{366BF248-1B94-318B-FCE2-757F56B4FCBC}"/>
                    </a:ext>
                  </a:extLst>
                </p:cNvPr>
                <p:cNvCxnSpPr/>
                <p:nvPr/>
              </p:nvCxnSpPr>
              <p:spPr>
                <a:xfrm>
                  <a:off x="6497174" y="3080959"/>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7" name="Straight Connector 976">
                  <a:extLst>
                    <a:ext uri="{FF2B5EF4-FFF2-40B4-BE49-F238E27FC236}">
                      <a16:creationId xmlns:a16="http://schemas.microsoft.com/office/drawing/2014/main" id="{A054AAFC-95A6-61EA-3096-4340835F4D0D}"/>
                    </a:ext>
                  </a:extLst>
                </p:cNvPr>
                <p:cNvCxnSpPr/>
                <p:nvPr/>
              </p:nvCxnSpPr>
              <p:spPr>
                <a:xfrm>
                  <a:off x="6493793" y="3172252"/>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8" name="Straight Connector 977">
                  <a:extLst>
                    <a:ext uri="{FF2B5EF4-FFF2-40B4-BE49-F238E27FC236}">
                      <a16:creationId xmlns:a16="http://schemas.microsoft.com/office/drawing/2014/main" id="{8CF29D94-107C-EB90-1DE7-009C7A1CE37D}"/>
                    </a:ext>
                  </a:extLst>
                </p:cNvPr>
                <p:cNvCxnSpPr/>
                <p:nvPr/>
              </p:nvCxnSpPr>
              <p:spPr>
                <a:xfrm>
                  <a:off x="6497174" y="327707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79" name="Straight Connector 978">
                  <a:extLst>
                    <a:ext uri="{FF2B5EF4-FFF2-40B4-BE49-F238E27FC236}">
                      <a16:creationId xmlns:a16="http://schemas.microsoft.com/office/drawing/2014/main" id="{2ED95079-1497-221D-3EE6-8E1202F95408}"/>
                    </a:ext>
                  </a:extLst>
                </p:cNvPr>
                <p:cNvCxnSpPr/>
                <p:nvPr/>
              </p:nvCxnSpPr>
              <p:spPr>
                <a:xfrm>
                  <a:off x="6493793" y="336836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0" name="Straight Connector 979">
                  <a:extLst>
                    <a:ext uri="{FF2B5EF4-FFF2-40B4-BE49-F238E27FC236}">
                      <a16:creationId xmlns:a16="http://schemas.microsoft.com/office/drawing/2014/main" id="{1493B2CA-AE0B-E84A-79C8-328E437EDF51}"/>
                    </a:ext>
                  </a:extLst>
                </p:cNvPr>
                <p:cNvCxnSpPr/>
                <p:nvPr/>
              </p:nvCxnSpPr>
              <p:spPr>
                <a:xfrm>
                  <a:off x="6601992" y="308434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1" name="Straight Connector 980">
                  <a:extLst>
                    <a:ext uri="{FF2B5EF4-FFF2-40B4-BE49-F238E27FC236}">
                      <a16:creationId xmlns:a16="http://schemas.microsoft.com/office/drawing/2014/main" id="{51AB2CDD-A832-88EC-AB13-4A236DAEE6E4}"/>
                    </a:ext>
                  </a:extLst>
                </p:cNvPr>
                <p:cNvCxnSpPr/>
                <p:nvPr/>
              </p:nvCxnSpPr>
              <p:spPr>
                <a:xfrm>
                  <a:off x="6598611" y="317563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2" name="Straight Connector 981">
                  <a:extLst>
                    <a:ext uri="{FF2B5EF4-FFF2-40B4-BE49-F238E27FC236}">
                      <a16:creationId xmlns:a16="http://schemas.microsoft.com/office/drawing/2014/main" id="{FF05FBFF-D80D-6BD4-22F4-0AC5705CD4A3}"/>
                    </a:ext>
                  </a:extLst>
                </p:cNvPr>
                <p:cNvCxnSpPr/>
                <p:nvPr/>
              </p:nvCxnSpPr>
              <p:spPr>
                <a:xfrm>
                  <a:off x="6601992" y="3280451"/>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3" name="Straight Connector 982">
                  <a:extLst>
                    <a:ext uri="{FF2B5EF4-FFF2-40B4-BE49-F238E27FC236}">
                      <a16:creationId xmlns:a16="http://schemas.microsoft.com/office/drawing/2014/main" id="{1EFB61E6-51E3-C6E5-57BD-BAA43913F5F4}"/>
                    </a:ext>
                  </a:extLst>
                </p:cNvPr>
                <p:cNvCxnSpPr/>
                <p:nvPr/>
              </p:nvCxnSpPr>
              <p:spPr>
                <a:xfrm>
                  <a:off x="6598611" y="3371744"/>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4" name="Straight Connector 983">
                  <a:extLst>
                    <a:ext uri="{FF2B5EF4-FFF2-40B4-BE49-F238E27FC236}">
                      <a16:creationId xmlns:a16="http://schemas.microsoft.com/office/drawing/2014/main" id="{783F75AD-A296-5D78-D18D-F65F675C8B7F}"/>
                    </a:ext>
                  </a:extLst>
                </p:cNvPr>
                <p:cNvCxnSpPr/>
                <p:nvPr/>
              </p:nvCxnSpPr>
              <p:spPr>
                <a:xfrm>
                  <a:off x="6703429" y="3084340"/>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5" name="Straight Connector 984">
                  <a:extLst>
                    <a:ext uri="{FF2B5EF4-FFF2-40B4-BE49-F238E27FC236}">
                      <a16:creationId xmlns:a16="http://schemas.microsoft.com/office/drawing/2014/main" id="{19BEDC4D-C147-9696-1B78-3A3F3D044EF9}"/>
                    </a:ext>
                  </a:extLst>
                </p:cNvPr>
                <p:cNvCxnSpPr/>
                <p:nvPr/>
              </p:nvCxnSpPr>
              <p:spPr>
                <a:xfrm>
                  <a:off x="6700048" y="3175633"/>
                  <a:ext cx="456213" cy="25818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986" name="Straight Connector 985">
                  <a:extLst>
                    <a:ext uri="{FF2B5EF4-FFF2-40B4-BE49-F238E27FC236}">
                      <a16:creationId xmlns:a16="http://schemas.microsoft.com/office/drawing/2014/main" id="{B2E74B47-97AB-1C80-8E24-BE7ABB195295}"/>
                    </a:ext>
                  </a:extLst>
                </p:cNvPr>
                <p:cNvCxnSpPr/>
                <p:nvPr/>
              </p:nvCxnSpPr>
              <p:spPr>
                <a:xfrm>
                  <a:off x="6703429" y="3280451"/>
                  <a:ext cx="456213" cy="25818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cxnSp>
              <p:nvCxnSpPr>
                <p:cNvPr id="987" name="Straight Connector 986">
                  <a:extLst>
                    <a:ext uri="{FF2B5EF4-FFF2-40B4-BE49-F238E27FC236}">
                      <a16:creationId xmlns:a16="http://schemas.microsoft.com/office/drawing/2014/main" id="{AB508BAD-1263-AAD3-5566-CB0C05315010}"/>
                    </a:ext>
                  </a:extLst>
                </p:cNvPr>
                <p:cNvCxnSpPr/>
                <p:nvPr/>
              </p:nvCxnSpPr>
              <p:spPr>
                <a:xfrm>
                  <a:off x="6700048" y="3371744"/>
                  <a:ext cx="456213" cy="258182"/>
                </a:xfrm>
                <a:prstGeom prst="line">
                  <a:avLst/>
                </a:prstGeom>
                <a:ln>
                  <a:solidFill>
                    <a:srgbClr val="C0504D"/>
                  </a:solidFill>
                </a:ln>
              </p:spPr>
              <p:style>
                <a:lnRef idx="2">
                  <a:schemeClr val="accent1"/>
                </a:lnRef>
                <a:fillRef idx="0">
                  <a:schemeClr val="accent1"/>
                </a:fillRef>
                <a:effectRef idx="1">
                  <a:schemeClr val="accent1"/>
                </a:effectRef>
                <a:fontRef idx="minor">
                  <a:schemeClr val="tx1"/>
                </a:fontRef>
              </p:style>
            </p:cxnSp>
            <p:grpSp>
              <p:nvGrpSpPr>
                <p:cNvPr id="988" name="Group 987">
                  <a:extLst>
                    <a:ext uri="{FF2B5EF4-FFF2-40B4-BE49-F238E27FC236}">
                      <a16:creationId xmlns:a16="http://schemas.microsoft.com/office/drawing/2014/main" id="{FD3FB16D-81F0-ABE5-55ED-BA368DA52AA0}"/>
                    </a:ext>
                  </a:extLst>
                </p:cNvPr>
                <p:cNvGrpSpPr/>
                <p:nvPr/>
              </p:nvGrpSpPr>
              <p:grpSpPr>
                <a:xfrm>
                  <a:off x="6819267" y="3332098"/>
                  <a:ext cx="592276" cy="389038"/>
                  <a:chOff x="1420711" y="2976288"/>
                  <a:chExt cx="1779689" cy="1168992"/>
                </a:xfrm>
              </p:grpSpPr>
              <p:cxnSp>
                <p:nvCxnSpPr>
                  <p:cNvPr id="1026" name="Straight Connector 1025">
                    <a:extLst>
                      <a:ext uri="{FF2B5EF4-FFF2-40B4-BE49-F238E27FC236}">
                        <a16:creationId xmlns:a16="http://schemas.microsoft.com/office/drawing/2014/main" id="{F45C9692-FFD2-F522-87CD-673648BB6990}"/>
                      </a:ext>
                    </a:extLst>
                  </p:cNvPr>
                  <p:cNvCxnSpPr/>
                  <p:nvPr/>
                </p:nvCxnSpPr>
                <p:spPr>
                  <a:xfrm>
                    <a:off x="1430871" y="2976288"/>
                    <a:ext cx="1769529" cy="11689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27" name="Straight Connector 1026">
                    <a:extLst>
                      <a:ext uri="{FF2B5EF4-FFF2-40B4-BE49-F238E27FC236}">
                        <a16:creationId xmlns:a16="http://schemas.microsoft.com/office/drawing/2014/main" id="{349B0911-6997-452B-ADE9-435B6A52C76B}"/>
                      </a:ext>
                    </a:extLst>
                  </p:cNvPr>
                  <p:cNvCxnSpPr/>
                  <p:nvPr/>
                </p:nvCxnSpPr>
                <p:spPr>
                  <a:xfrm>
                    <a:off x="1420711" y="3250608"/>
                    <a:ext cx="1779689" cy="89467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28" name="Straight Connector 1027">
                    <a:extLst>
                      <a:ext uri="{FF2B5EF4-FFF2-40B4-BE49-F238E27FC236}">
                        <a16:creationId xmlns:a16="http://schemas.microsoft.com/office/drawing/2014/main" id="{17AFF080-1C23-6D62-60CD-62C07A44A5F5}"/>
                      </a:ext>
                    </a:extLst>
                  </p:cNvPr>
                  <p:cNvCxnSpPr/>
                  <p:nvPr/>
                </p:nvCxnSpPr>
                <p:spPr>
                  <a:xfrm>
                    <a:off x="1430871" y="3565568"/>
                    <a:ext cx="1769529" cy="5797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29" name="Straight Connector 1028">
                    <a:extLst>
                      <a:ext uri="{FF2B5EF4-FFF2-40B4-BE49-F238E27FC236}">
                        <a16:creationId xmlns:a16="http://schemas.microsoft.com/office/drawing/2014/main" id="{28FDB8C5-13C5-EA38-69AA-BD8A40B97C32}"/>
                      </a:ext>
                    </a:extLst>
                  </p:cNvPr>
                  <p:cNvCxnSpPr/>
                  <p:nvPr/>
                </p:nvCxnSpPr>
                <p:spPr>
                  <a:xfrm>
                    <a:off x="1420711" y="3839888"/>
                    <a:ext cx="1779689" cy="3053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0" name="Straight Connector 1029">
                    <a:extLst>
                      <a:ext uri="{FF2B5EF4-FFF2-40B4-BE49-F238E27FC236}">
                        <a16:creationId xmlns:a16="http://schemas.microsoft.com/office/drawing/2014/main" id="{987A332D-9C78-D62A-C6B5-7F5812C9BDAB}"/>
                      </a:ext>
                    </a:extLst>
                  </p:cNvPr>
                  <p:cNvCxnSpPr/>
                  <p:nvPr/>
                </p:nvCxnSpPr>
                <p:spPr>
                  <a:xfrm>
                    <a:off x="1735671" y="2976288"/>
                    <a:ext cx="1464729" cy="11689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1" name="Straight Connector 1030">
                    <a:extLst>
                      <a:ext uri="{FF2B5EF4-FFF2-40B4-BE49-F238E27FC236}">
                        <a16:creationId xmlns:a16="http://schemas.microsoft.com/office/drawing/2014/main" id="{8CEE9BE0-D117-80C9-4A60-A916C594605B}"/>
                      </a:ext>
                    </a:extLst>
                  </p:cNvPr>
                  <p:cNvCxnSpPr/>
                  <p:nvPr/>
                </p:nvCxnSpPr>
                <p:spPr>
                  <a:xfrm>
                    <a:off x="1725511" y="3250608"/>
                    <a:ext cx="1370842" cy="7757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2" name="Straight Connector 1031">
                    <a:extLst>
                      <a:ext uri="{FF2B5EF4-FFF2-40B4-BE49-F238E27FC236}">
                        <a16:creationId xmlns:a16="http://schemas.microsoft.com/office/drawing/2014/main" id="{5261850A-F9C7-B31D-7523-358111ECDB4A}"/>
                      </a:ext>
                    </a:extLst>
                  </p:cNvPr>
                  <p:cNvCxnSpPr/>
                  <p:nvPr/>
                </p:nvCxnSpPr>
                <p:spPr>
                  <a:xfrm>
                    <a:off x="1735671" y="3565568"/>
                    <a:ext cx="1464729" cy="5797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CE6DF59C-D419-7DDB-7CCC-CE70B43A5049}"/>
                      </a:ext>
                    </a:extLst>
                  </p:cNvPr>
                  <p:cNvCxnSpPr/>
                  <p:nvPr/>
                </p:nvCxnSpPr>
                <p:spPr>
                  <a:xfrm>
                    <a:off x="1725511" y="3839888"/>
                    <a:ext cx="1474889" cy="30539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4" name="Straight Connector 1033">
                    <a:extLst>
                      <a:ext uri="{FF2B5EF4-FFF2-40B4-BE49-F238E27FC236}">
                        <a16:creationId xmlns:a16="http://schemas.microsoft.com/office/drawing/2014/main" id="{902738E3-E883-186C-9CDC-4A0D934DEF65}"/>
                      </a:ext>
                    </a:extLst>
                  </p:cNvPr>
                  <p:cNvCxnSpPr/>
                  <p:nvPr/>
                </p:nvCxnSpPr>
                <p:spPr>
                  <a:xfrm>
                    <a:off x="2050631" y="2986448"/>
                    <a:ext cx="1149769" cy="11588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5" name="Straight Connector 1034">
                    <a:extLst>
                      <a:ext uri="{FF2B5EF4-FFF2-40B4-BE49-F238E27FC236}">
                        <a16:creationId xmlns:a16="http://schemas.microsoft.com/office/drawing/2014/main" id="{D6E6FDDD-23A6-7EA9-57D1-9D7329E36311}"/>
                      </a:ext>
                    </a:extLst>
                  </p:cNvPr>
                  <p:cNvCxnSpPr/>
                  <p:nvPr/>
                </p:nvCxnSpPr>
                <p:spPr>
                  <a:xfrm>
                    <a:off x="2040471" y="3260768"/>
                    <a:ext cx="1159929" cy="8845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6" name="Straight Connector 1035">
                    <a:extLst>
                      <a:ext uri="{FF2B5EF4-FFF2-40B4-BE49-F238E27FC236}">
                        <a16:creationId xmlns:a16="http://schemas.microsoft.com/office/drawing/2014/main" id="{81ECF7B9-43EC-7E01-CDE2-ED2B6AC35AD9}"/>
                      </a:ext>
                    </a:extLst>
                  </p:cNvPr>
                  <p:cNvCxnSpPr/>
                  <p:nvPr/>
                </p:nvCxnSpPr>
                <p:spPr>
                  <a:xfrm>
                    <a:off x="2050631" y="3575728"/>
                    <a:ext cx="1149769" cy="56955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7" name="Straight Connector 1036">
                    <a:extLst>
                      <a:ext uri="{FF2B5EF4-FFF2-40B4-BE49-F238E27FC236}">
                        <a16:creationId xmlns:a16="http://schemas.microsoft.com/office/drawing/2014/main" id="{484AA7B5-0D17-A509-93F6-2445FBE9BFC2}"/>
                      </a:ext>
                    </a:extLst>
                  </p:cNvPr>
                  <p:cNvCxnSpPr/>
                  <p:nvPr/>
                </p:nvCxnSpPr>
                <p:spPr>
                  <a:xfrm>
                    <a:off x="2040471" y="3850048"/>
                    <a:ext cx="1159929" cy="2952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8" name="Straight Connector 1037">
                    <a:extLst>
                      <a:ext uri="{FF2B5EF4-FFF2-40B4-BE49-F238E27FC236}">
                        <a16:creationId xmlns:a16="http://schemas.microsoft.com/office/drawing/2014/main" id="{25C2B096-C56E-1E6A-A9EC-3101C3015B10}"/>
                      </a:ext>
                    </a:extLst>
                  </p:cNvPr>
                  <p:cNvCxnSpPr/>
                  <p:nvPr/>
                </p:nvCxnSpPr>
                <p:spPr>
                  <a:xfrm>
                    <a:off x="2355431" y="2986448"/>
                    <a:ext cx="844969" cy="11588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39" name="Straight Connector 1038">
                    <a:extLst>
                      <a:ext uri="{FF2B5EF4-FFF2-40B4-BE49-F238E27FC236}">
                        <a16:creationId xmlns:a16="http://schemas.microsoft.com/office/drawing/2014/main" id="{709C2B69-A530-B714-FCF1-DAD7A97211C7}"/>
                      </a:ext>
                    </a:extLst>
                  </p:cNvPr>
                  <p:cNvCxnSpPr/>
                  <p:nvPr/>
                </p:nvCxnSpPr>
                <p:spPr>
                  <a:xfrm>
                    <a:off x="2345271" y="3260768"/>
                    <a:ext cx="855129" cy="88451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40" name="Straight Connector 1039">
                    <a:extLst>
                      <a:ext uri="{FF2B5EF4-FFF2-40B4-BE49-F238E27FC236}">
                        <a16:creationId xmlns:a16="http://schemas.microsoft.com/office/drawing/2014/main" id="{0A8D4573-F45B-2B5D-216B-BAF4E3B7E5F5}"/>
                      </a:ext>
                    </a:extLst>
                  </p:cNvPr>
                  <p:cNvCxnSpPr/>
                  <p:nvPr/>
                </p:nvCxnSpPr>
                <p:spPr>
                  <a:xfrm>
                    <a:off x="2355431" y="3575728"/>
                    <a:ext cx="844969" cy="56955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cxnSp>
                <p:nvCxnSpPr>
                  <p:cNvPr id="1041" name="Straight Connector 1040">
                    <a:extLst>
                      <a:ext uri="{FF2B5EF4-FFF2-40B4-BE49-F238E27FC236}">
                        <a16:creationId xmlns:a16="http://schemas.microsoft.com/office/drawing/2014/main" id="{33BFE6A1-93C6-E270-C341-3561BD8697A4}"/>
                      </a:ext>
                    </a:extLst>
                  </p:cNvPr>
                  <p:cNvCxnSpPr/>
                  <p:nvPr/>
                </p:nvCxnSpPr>
                <p:spPr>
                  <a:xfrm>
                    <a:off x="2345271" y="3850048"/>
                    <a:ext cx="855129" cy="295232"/>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grpSp>
            <p:cxnSp>
              <p:nvCxnSpPr>
                <p:cNvPr id="989" name="Straight Connector 988">
                  <a:extLst>
                    <a:ext uri="{FF2B5EF4-FFF2-40B4-BE49-F238E27FC236}">
                      <a16:creationId xmlns:a16="http://schemas.microsoft.com/office/drawing/2014/main" id="{9DA9FD74-1765-F2E8-D6AE-F89CD8305D95}"/>
                    </a:ext>
                  </a:extLst>
                </p:cNvPr>
                <p:cNvCxnSpPr/>
                <p:nvPr/>
              </p:nvCxnSpPr>
              <p:spPr>
                <a:xfrm>
                  <a:off x="6389595" y="3079030"/>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0" name="Straight Connector 989">
                  <a:extLst>
                    <a:ext uri="{FF2B5EF4-FFF2-40B4-BE49-F238E27FC236}">
                      <a16:creationId xmlns:a16="http://schemas.microsoft.com/office/drawing/2014/main" id="{49F1B027-CE23-9AAC-1018-F2919A0ABC59}"/>
                    </a:ext>
                  </a:extLst>
                </p:cNvPr>
                <p:cNvCxnSpPr/>
                <p:nvPr/>
              </p:nvCxnSpPr>
              <p:spPr>
                <a:xfrm>
                  <a:off x="6386213" y="3170323"/>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1" name="Straight Connector 990">
                  <a:extLst>
                    <a:ext uri="{FF2B5EF4-FFF2-40B4-BE49-F238E27FC236}">
                      <a16:creationId xmlns:a16="http://schemas.microsoft.com/office/drawing/2014/main" id="{B7EE6148-13C6-83F5-ABD9-E2E69F33A29C}"/>
                    </a:ext>
                  </a:extLst>
                </p:cNvPr>
                <p:cNvCxnSpPr/>
                <p:nvPr/>
              </p:nvCxnSpPr>
              <p:spPr>
                <a:xfrm>
                  <a:off x="6389595" y="3275141"/>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2" name="Straight Connector 991">
                  <a:extLst>
                    <a:ext uri="{FF2B5EF4-FFF2-40B4-BE49-F238E27FC236}">
                      <a16:creationId xmlns:a16="http://schemas.microsoft.com/office/drawing/2014/main" id="{F1948F65-6092-E94C-3B66-E6CD4607AFD4}"/>
                    </a:ext>
                  </a:extLst>
                </p:cNvPr>
                <p:cNvCxnSpPr/>
                <p:nvPr/>
              </p:nvCxnSpPr>
              <p:spPr>
                <a:xfrm>
                  <a:off x="6386213" y="3366434"/>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3" name="Straight Connector 992">
                  <a:extLst>
                    <a:ext uri="{FF2B5EF4-FFF2-40B4-BE49-F238E27FC236}">
                      <a16:creationId xmlns:a16="http://schemas.microsoft.com/office/drawing/2014/main" id="{235B606A-60A9-8BD5-0B84-AF0E86F2E255}"/>
                    </a:ext>
                  </a:extLst>
                </p:cNvPr>
                <p:cNvCxnSpPr/>
                <p:nvPr/>
              </p:nvCxnSpPr>
              <p:spPr>
                <a:xfrm>
                  <a:off x="6491031" y="3079030"/>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4" name="Straight Connector 993">
                  <a:extLst>
                    <a:ext uri="{FF2B5EF4-FFF2-40B4-BE49-F238E27FC236}">
                      <a16:creationId xmlns:a16="http://schemas.microsoft.com/office/drawing/2014/main" id="{B7472713-6A41-35C1-0DD1-76416F6B0EBC}"/>
                    </a:ext>
                  </a:extLst>
                </p:cNvPr>
                <p:cNvCxnSpPr/>
                <p:nvPr/>
              </p:nvCxnSpPr>
              <p:spPr>
                <a:xfrm>
                  <a:off x="6487650" y="3170323"/>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5" name="Straight Connector 994">
                  <a:extLst>
                    <a:ext uri="{FF2B5EF4-FFF2-40B4-BE49-F238E27FC236}">
                      <a16:creationId xmlns:a16="http://schemas.microsoft.com/office/drawing/2014/main" id="{98E746C8-6A79-BCCE-570F-CD0A91F2E465}"/>
                    </a:ext>
                  </a:extLst>
                </p:cNvPr>
                <p:cNvCxnSpPr/>
                <p:nvPr/>
              </p:nvCxnSpPr>
              <p:spPr>
                <a:xfrm>
                  <a:off x="6491031" y="3275141"/>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6" name="Straight Connector 995">
                  <a:extLst>
                    <a:ext uri="{FF2B5EF4-FFF2-40B4-BE49-F238E27FC236}">
                      <a16:creationId xmlns:a16="http://schemas.microsoft.com/office/drawing/2014/main" id="{C45A7049-529E-BC27-A9AE-A75828F0A631}"/>
                    </a:ext>
                  </a:extLst>
                </p:cNvPr>
                <p:cNvCxnSpPr/>
                <p:nvPr/>
              </p:nvCxnSpPr>
              <p:spPr>
                <a:xfrm>
                  <a:off x="6487650" y="3366434"/>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7" name="Straight Connector 996">
                  <a:extLst>
                    <a:ext uri="{FF2B5EF4-FFF2-40B4-BE49-F238E27FC236}">
                      <a16:creationId xmlns:a16="http://schemas.microsoft.com/office/drawing/2014/main" id="{4DAF79CA-CAE0-4906-4DEA-4CAF8D207FF5}"/>
                    </a:ext>
                  </a:extLst>
                </p:cNvPr>
                <p:cNvCxnSpPr/>
                <p:nvPr/>
              </p:nvCxnSpPr>
              <p:spPr>
                <a:xfrm>
                  <a:off x="6595849" y="3082411"/>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8" name="Straight Connector 997">
                  <a:extLst>
                    <a:ext uri="{FF2B5EF4-FFF2-40B4-BE49-F238E27FC236}">
                      <a16:creationId xmlns:a16="http://schemas.microsoft.com/office/drawing/2014/main" id="{15C5987C-469B-A37F-B586-8963E86F570F}"/>
                    </a:ext>
                  </a:extLst>
                </p:cNvPr>
                <p:cNvCxnSpPr/>
                <p:nvPr/>
              </p:nvCxnSpPr>
              <p:spPr>
                <a:xfrm>
                  <a:off x="6592468" y="3173704"/>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999" name="Straight Connector 998">
                  <a:extLst>
                    <a:ext uri="{FF2B5EF4-FFF2-40B4-BE49-F238E27FC236}">
                      <a16:creationId xmlns:a16="http://schemas.microsoft.com/office/drawing/2014/main" id="{FFBC4A45-5C04-2246-9031-D1EF3BADB290}"/>
                    </a:ext>
                  </a:extLst>
                </p:cNvPr>
                <p:cNvCxnSpPr/>
                <p:nvPr/>
              </p:nvCxnSpPr>
              <p:spPr>
                <a:xfrm>
                  <a:off x="6595849" y="3278522"/>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0" name="Straight Connector 999">
                  <a:extLst>
                    <a:ext uri="{FF2B5EF4-FFF2-40B4-BE49-F238E27FC236}">
                      <a16:creationId xmlns:a16="http://schemas.microsoft.com/office/drawing/2014/main" id="{64FEF523-2CDD-391D-F204-D3398D071B91}"/>
                    </a:ext>
                  </a:extLst>
                </p:cNvPr>
                <p:cNvCxnSpPr/>
                <p:nvPr/>
              </p:nvCxnSpPr>
              <p:spPr>
                <a:xfrm>
                  <a:off x="6592468" y="3369815"/>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1" name="Straight Connector 1000">
                  <a:extLst>
                    <a:ext uri="{FF2B5EF4-FFF2-40B4-BE49-F238E27FC236}">
                      <a16:creationId xmlns:a16="http://schemas.microsoft.com/office/drawing/2014/main" id="{DC0BD162-B7E9-EAC5-9088-A970122C3B4F}"/>
                    </a:ext>
                  </a:extLst>
                </p:cNvPr>
                <p:cNvCxnSpPr/>
                <p:nvPr/>
              </p:nvCxnSpPr>
              <p:spPr>
                <a:xfrm>
                  <a:off x="6697286" y="3082411"/>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2" name="Straight Connector 1001">
                  <a:extLst>
                    <a:ext uri="{FF2B5EF4-FFF2-40B4-BE49-F238E27FC236}">
                      <a16:creationId xmlns:a16="http://schemas.microsoft.com/office/drawing/2014/main" id="{3A207023-22E4-6E71-CDC1-A3B9153758C4}"/>
                    </a:ext>
                  </a:extLst>
                </p:cNvPr>
                <p:cNvCxnSpPr/>
                <p:nvPr/>
              </p:nvCxnSpPr>
              <p:spPr>
                <a:xfrm>
                  <a:off x="6693905" y="3173704"/>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3" name="Straight Connector 1002">
                  <a:extLst>
                    <a:ext uri="{FF2B5EF4-FFF2-40B4-BE49-F238E27FC236}">
                      <a16:creationId xmlns:a16="http://schemas.microsoft.com/office/drawing/2014/main" id="{CCB01F45-07BF-F470-FA06-26ECED6EF82C}"/>
                    </a:ext>
                  </a:extLst>
                </p:cNvPr>
                <p:cNvCxnSpPr/>
                <p:nvPr/>
              </p:nvCxnSpPr>
              <p:spPr>
                <a:xfrm>
                  <a:off x="6697286" y="3278522"/>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4" name="Straight Connector 1003">
                  <a:extLst>
                    <a:ext uri="{FF2B5EF4-FFF2-40B4-BE49-F238E27FC236}">
                      <a16:creationId xmlns:a16="http://schemas.microsoft.com/office/drawing/2014/main" id="{545D5264-4AFF-7740-0A5F-CDB82EC5E167}"/>
                    </a:ext>
                  </a:extLst>
                </p:cNvPr>
                <p:cNvCxnSpPr/>
                <p:nvPr/>
              </p:nvCxnSpPr>
              <p:spPr>
                <a:xfrm>
                  <a:off x="6693905" y="3369815"/>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05" name="Straight Connector 1004">
                  <a:extLst>
                    <a:ext uri="{FF2B5EF4-FFF2-40B4-BE49-F238E27FC236}">
                      <a16:creationId xmlns:a16="http://schemas.microsoft.com/office/drawing/2014/main" id="{04DAED91-A515-8FE5-2D52-3F69CF7EF207}"/>
                    </a:ext>
                  </a:extLst>
                </p:cNvPr>
                <p:cNvCxnSpPr/>
                <p:nvPr/>
              </p:nvCxnSpPr>
              <p:spPr>
                <a:xfrm>
                  <a:off x="7405400" y="3719206"/>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sp>
              <p:nvSpPr>
                <p:cNvPr id="1006" name="Rectangle 1005">
                  <a:extLst>
                    <a:ext uri="{FF2B5EF4-FFF2-40B4-BE49-F238E27FC236}">
                      <a16:creationId xmlns:a16="http://schemas.microsoft.com/office/drawing/2014/main" id="{4B14CE43-53D7-5B2C-F794-AD64DABE1800}"/>
                    </a:ext>
                  </a:extLst>
                </p:cNvPr>
                <p:cNvSpPr/>
                <p:nvPr/>
              </p:nvSpPr>
              <p:spPr>
                <a:xfrm>
                  <a:off x="6741373" y="3275231"/>
                  <a:ext cx="473371" cy="419272"/>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nvGrpSpPr>
                <p:cNvPr id="1007" name="Group 1006">
                  <a:extLst>
                    <a:ext uri="{FF2B5EF4-FFF2-40B4-BE49-F238E27FC236}">
                      <a16:creationId xmlns:a16="http://schemas.microsoft.com/office/drawing/2014/main" id="{B6789655-3EF9-8690-F79F-CCCF4C3419D7}"/>
                    </a:ext>
                  </a:extLst>
                </p:cNvPr>
                <p:cNvGrpSpPr/>
                <p:nvPr/>
              </p:nvGrpSpPr>
              <p:grpSpPr>
                <a:xfrm>
                  <a:off x="6813124" y="3330169"/>
                  <a:ext cx="592276" cy="389038"/>
                  <a:chOff x="1420711" y="2976288"/>
                  <a:chExt cx="1779689" cy="1168992"/>
                </a:xfrm>
              </p:grpSpPr>
              <p:cxnSp>
                <p:nvCxnSpPr>
                  <p:cNvPr id="1010" name="Straight Connector 1009">
                    <a:extLst>
                      <a:ext uri="{FF2B5EF4-FFF2-40B4-BE49-F238E27FC236}">
                        <a16:creationId xmlns:a16="http://schemas.microsoft.com/office/drawing/2014/main" id="{1718024A-6BC8-697F-48CE-7CC047ABF93A}"/>
                      </a:ext>
                    </a:extLst>
                  </p:cNvPr>
                  <p:cNvCxnSpPr/>
                  <p:nvPr/>
                </p:nvCxnSpPr>
                <p:spPr>
                  <a:xfrm>
                    <a:off x="1430871" y="2976288"/>
                    <a:ext cx="1769529" cy="116899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1" name="Straight Connector 1010">
                    <a:extLst>
                      <a:ext uri="{FF2B5EF4-FFF2-40B4-BE49-F238E27FC236}">
                        <a16:creationId xmlns:a16="http://schemas.microsoft.com/office/drawing/2014/main" id="{3A504DCC-F82A-CF98-94EA-D25D46CF040E}"/>
                      </a:ext>
                    </a:extLst>
                  </p:cNvPr>
                  <p:cNvCxnSpPr/>
                  <p:nvPr/>
                </p:nvCxnSpPr>
                <p:spPr>
                  <a:xfrm>
                    <a:off x="1420711" y="3250608"/>
                    <a:ext cx="1779689" cy="89467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2" name="Straight Connector 1011">
                    <a:extLst>
                      <a:ext uri="{FF2B5EF4-FFF2-40B4-BE49-F238E27FC236}">
                        <a16:creationId xmlns:a16="http://schemas.microsoft.com/office/drawing/2014/main" id="{57611271-BFF0-D87C-173A-802AF5883383}"/>
                      </a:ext>
                    </a:extLst>
                  </p:cNvPr>
                  <p:cNvCxnSpPr/>
                  <p:nvPr/>
                </p:nvCxnSpPr>
                <p:spPr>
                  <a:xfrm>
                    <a:off x="1430871" y="3565568"/>
                    <a:ext cx="1769529" cy="57971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3" name="Straight Connector 1012">
                    <a:extLst>
                      <a:ext uri="{FF2B5EF4-FFF2-40B4-BE49-F238E27FC236}">
                        <a16:creationId xmlns:a16="http://schemas.microsoft.com/office/drawing/2014/main" id="{9D98300A-63A6-252A-FA9D-8F3DFE93AA9D}"/>
                      </a:ext>
                    </a:extLst>
                  </p:cNvPr>
                  <p:cNvCxnSpPr/>
                  <p:nvPr/>
                </p:nvCxnSpPr>
                <p:spPr>
                  <a:xfrm>
                    <a:off x="1420711" y="3839888"/>
                    <a:ext cx="1779689" cy="30539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4" name="Straight Connector 1013">
                    <a:extLst>
                      <a:ext uri="{FF2B5EF4-FFF2-40B4-BE49-F238E27FC236}">
                        <a16:creationId xmlns:a16="http://schemas.microsoft.com/office/drawing/2014/main" id="{4152E1A6-2FD6-A043-4478-18E7156E7725}"/>
                      </a:ext>
                    </a:extLst>
                  </p:cNvPr>
                  <p:cNvCxnSpPr/>
                  <p:nvPr/>
                </p:nvCxnSpPr>
                <p:spPr>
                  <a:xfrm>
                    <a:off x="1735671" y="2976288"/>
                    <a:ext cx="1464729" cy="116899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5" name="Straight Connector 1014">
                    <a:extLst>
                      <a:ext uri="{FF2B5EF4-FFF2-40B4-BE49-F238E27FC236}">
                        <a16:creationId xmlns:a16="http://schemas.microsoft.com/office/drawing/2014/main" id="{3BC65BE7-0CEC-3214-B1A2-3D9B61F4D9A2}"/>
                      </a:ext>
                    </a:extLst>
                  </p:cNvPr>
                  <p:cNvCxnSpPr/>
                  <p:nvPr/>
                </p:nvCxnSpPr>
                <p:spPr>
                  <a:xfrm>
                    <a:off x="1725511" y="3250608"/>
                    <a:ext cx="1370842" cy="77579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6" name="Straight Connector 1015">
                    <a:extLst>
                      <a:ext uri="{FF2B5EF4-FFF2-40B4-BE49-F238E27FC236}">
                        <a16:creationId xmlns:a16="http://schemas.microsoft.com/office/drawing/2014/main" id="{8BAC839D-C623-4410-98C0-21D5C5DD917C}"/>
                      </a:ext>
                    </a:extLst>
                  </p:cNvPr>
                  <p:cNvCxnSpPr/>
                  <p:nvPr/>
                </p:nvCxnSpPr>
                <p:spPr>
                  <a:xfrm>
                    <a:off x="1735671" y="3565568"/>
                    <a:ext cx="1464729" cy="57971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7" name="Straight Connector 1016">
                    <a:extLst>
                      <a:ext uri="{FF2B5EF4-FFF2-40B4-BE49-F238E27FC236}">
                        <a16:creationId xmlns:a16="http://schemas.microsoft.com/office/drawing/2014/main" id="{2673779B-2F2D-AD81-1898-5488D469E088}"/>
                      </a:ext>
                    </a:extLst>
                  </p:cNvPr>
                  <p:cNvCxnSpPr/>
                  <p:nvPr/>
                </p:nvCxnSpPr>
                <p:spPr>
                  <a:xfrm>
                    <a:off x="1725511" y="3839888"/>
                    <a:ext cx="1474889" cy="30539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8" name="Straight Connector 1017">
                    <a:extLst>
                      <a:ext uri="{FF2B5EF4-FFF2-40B4-BE49-F238E27FC236}">
                        <a16:creationId xmlns:a16="http://schemas.microsoft.com/office/drawing/2014/main" id="{D7F6A755-F8BE-78BF-DDFD-F5D17319D4B8}"/>
                      </a:ext>
                    </a:extLst>
                  </p:cNvPr>
                  <p:cNvCxnSpPr/>
                  <p:nvPr/>
                </p:nvCxnSpPr>
                <p:spPr>
                  <a:xfrm>
                    <a:off x="2050631" y="2986448"/>
                    <a:ext cx="1149769" cy="115883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19" name="Straight Connector 1018">
                    <a:extLst>
                      <a:ext uri="{FF2B5EF4-FFF2-40B4-BE49-F238E27FC236}">
                        <a16:creationId xmlns:a16="http://schemas.microsoft.com/office/drawing/2014/main" id="{EC7F2F53-A943-3260-B514-920EA3145720}"/>
                      </a:ext>
                    </a:extLst>
                  </p:cNvPr>
                  <p:cNvCxnSpPr/>
                  <p:nvPr/>
                </p:nvCxnSpPr>
                <p:spPr>
                  <a:xfrm>
                    <a:off x="2040471" y="3260768"/>
                    <a:ext cx="1159929" cy="88451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0" name="Straight Connector 1019">
                    <a:extLst>
                      <a:ext uri="{FF2B5EF4-FFF2-40B4-BE49-F238E27FC236}">
                        <a16:creationId xmlns:a16="http://schemas.microsoft.com/office/drawing/2014/main" id="{02EC9161-AC7D-98A2-CDDF-8A753338B199}"/>
                      </a:ext>
                    </a:extLst>
                  </p:cNvPr>
                  <p:cNvCxnSpPr/>
                  <p:nvPr/>
                </p:nvCxnSpPr>
                <p:spPr>
                  <a:xfrm>
                    <a:off x="2050631" y="3575728"/>
                    <a:ext cx="1149769" cy="56955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1" name="Straight Connector 1020">
                    <a:extLst>
                      <a:ext uri="{FF2B5EF4-FFF2-40B4-BE49-F238E27FC236}">
                        <a16:creationId xmlns:a16="http://schemas.microsoft.com/office/drawing/2014/main" id="{93ABBA87-8B9D-0AEB-68A9-011D56776009}"/>
                      </a:ext>
                    </a:extLst>
                  </p:cNvPr>
                  <p:cNvCxnSpPr/>
                  <p:nvPr/>
                </p:nvCxnSpPr>
                <p:spPr>
                  <a:xfrm>
                    <a:off x="2040471" y="3850048"/>
                    <a:ext cx="1159929" cy="29523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2" name="Straight Connector 1021">
                    <a:extLst>
                      <a:ext uri="{FF2B5EF4-FFF2-40B4-BE49-F238E27FC236}">
                        <a16:creationId xmlns:a16="http://schemas.microsoft.com/office/drawing/2014/main" id="{5D77921E-3E1E-B294-EFCB-3EA54F308B28}"/>
                      </a:ext>
                    </a:extLst>
                  </p:cNvPr>
                  <p:cNvCxnSpPr/>
                  <p:nvPr/>
                </p:nvCxnSpPr>
                <p:spPr>
                  <a:xfrm>
                    <a:off x="2355431" y="2986448"/>
                    <a:ext cx="844969" cy="115883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3" name="Straight Connector 1022">
                    <a:extLst>
                      <a:ext uri="{FF2B5EF4-FFF2-40B4-BE49-F238E27FC236}">
                        <a16:creationId xmlns:a16="http://schemas.microsoft.com/office/drawing/2014/main" id="{D00F01BA-4678-8908-6B1B-9AC32D0CD670}"/>
                      </a:ext>
                    </a:extLst>
                  </p:cNvPr>
                  <p:cNvCxnSpPr/>
                  <p:nvPr/>
                </p:nvCxnSpPr>
                <p:spPr>
                  <a:xfrm>
                    <a:off x="2345271" y="3260768"/>
                    <a:ext cx="855129" cy="88451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4" name="Straight Connector 1023">
                    <a:extLst>
                      <a:ext uri="{FF2B5EF4-FFF2-40B4-BE49-F238E27FC236}">
                        <a16:creationId xmlns:a16="http://schemas.microsoft.com/office/drawing/2014/main" id="{A3F5CBB4-BA02-1899-B7DE-BF54AEAEE1D8}"/>
                      </a:ext>
                    </a:extLst>
                  </p:cNvPr>
                  <p:cNvCxnSpPr/>
                  <p:nvPr/>
                </p:nvCxnSpPr>
                <p:spPr>
                  <a:xfrm>
                    <a:off x="2355431" y="3575728"/>
                    <a:ext cx="844969" cy="56955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cxnSp>
                <p:nvCxnSpPr>
                  <p:cNvPr id="1025" name="Straight Connector 1024">
                    <a:extLst>
                      <a:ext uri="{FF2B5EF4-FFF2-40B4-BE49-F238E27FC236}">
                        <a16:creationId xmlns:a16="http://schemas.microsoft.com/office/drawing/2014/main" id="{D6F25004-A43E-D963-6B9F-AE63EEA4B63E}"/>
                      </a:ext>
                    </a:extLst>
                  </p:cNvPr>
                  <p:cNvCxnSpPr/>
                  <p:nvPr/>
                </p:nvCxnSpPr>
                <p:spPr>
                  <a:xfrm>
                    <a:off x="2345271" y="3850048"/>
                    <a:ext cx="855129" cy="29523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grpSp>
            <p:sp>
              <p:nvSpPr>
                <p:cNvPr id="1008" name="Rectangle 1007">
                  <a:extLst>
                    <a:ext uri="{FF2B5EF4-FFF2-40B4-BE49-F238E27FC236}">
                      <a16:creationId xmlns:a16="http://schemas.microsoft.com/office/drawing/2014/main" id="{3C539ECD-3FB3-97D2-7A61-C664257A54AE}"/>
                    </a:ext>
                  </a:extLst>
                </p:cNvPr>
                <p:cNvSpPr/>
                <p:nvPr/>
              </p:nvSpPr>
              <p:spPr>
                <a:xfrm>
                  <a:off x="7348990" y="3662834"/>
                  <a:ext cx="125105" cy="116603"/>
                </a:xfrm>
                <a:prstGeom prst="rect">
                  <a:avLst/>
                </a:prstGeom>
                <a:pattFill prst="narVert">
                  <a:fgClr>
                    <a:prstClr val="black"/>
                  </a:fgClr>
                  <a:bgClr>
                    <a:prstClr val="white"/>
                  </a:bgClr>
                </a:patt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cxnSp>
              <p:nvCxnSpPr>
                <p:cNvPr id="1009" name="Straight Connector 1008">
                  <a:extLst>
                    <a:ext uri="{FF2B5EF4-FFF2-40B4-BE49-F238E27FC236}">
                      <a16:creationId xmlns:a16="http://schemas.microsoft.com/office/drawing/2014/main" id="{18C5880B-C65E-8725-2C50-ADBF96169773}"/>
                    </a:ext>
                  </a:extLst>
                </p:cNvPr>
                <p:cNvCxnSpPr/>
                <p:nvPr/>
              </p:nvCxnSpPr>
              <p:spPr>
                <a:xfrm>
                  <a:off x="7411543" y="3721135"/>
                  <a:ext cx="456213" cy="258182"/>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grpSp>
          <p:grpSp>
            <p:nvGrpSpPr>
              <p:cNvPr id="53" name="Group 52">
                <a:extLst>
                  <a:ext uri="{FF2B5EF4-FFF2-40B4-BE49-F238E27FC236}">
                    <a16:creationId xmlns:a16="http://schemas.microsoft.com/office/drawing/2014/main" id="{6253F279-E8F5-4F45-D81B-5AC545DAB1D0}"/>
                  </a:ext>
                </a:extLst>
              </p:cNvPr>
              <p:cNvGrpSpPr/>
              <p:nvPr/>
            </p:nvGrpSpPr>
            <p:grpSpPr>
              <a:xfrm rot="346426">
                <a:off x="2077012" y="2534588"/>
                <a:ext cx="929759" cy="924618"/>
                <a:chOff x="599861" y="1307739"/>
                <a:chExt cx="1647063" cy="924618"/>
              </a:xfrm>
              <a:solidFill>
                <a:srgbClr val="FAE42E"/>
              </a:solidFill>
            </p:grpSpPr>
            <p:sp>
              <p:nvSpPr>
                <p:cNvPr id="950" name="Isosceles Triangle 437">
                  <a:extLst>
                    <a:ext uri="{FF2B5EF4-FFF2-40B4-BE49-F238E27FC236}">
                      <a16:creationId xmlns:a16="http://schemas.microsoft.com/office/drawing/2014/main" id="{CE35FBA0-8CB1-5C74-5142-70233F5A6586}"/>
                    </a:ext>
                  </a:extLst>
                </p:cNvPr>
                <p:cNvSpPr/>
                <p:nvPr/>
              </p:nvSpPr>
              <p:spPr>
                <a:xfrm rot="20560818">
                  <a:off x="1416539" y="130773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1" name="Isosceles Triangle 438">
                  <a:extLst>
                    <a:ext uri="{FF2B5EF4-FFF2-40B4-BE49-F238E27FC236}">
                      <a16:creationId xmlns:a16="http://schemas.microsoft.com/office/drawing/2014/main" id="{BA0B8600-03F0-0799-31BE-648075F89A0C}"/>
                    </a:ext>
                  </a:extLst>
                </p:cNvPr>
                <p:cNvSpPr/>
                <p:nvPr/>
              </p:nvSpPr>
              <p:spPr>
                <a:xfrm rot="20560818">
                  <a:off x="1363786" y="132443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2" name="Isosceles Triangle 439">
                  <a:extLst>
                    <a:ext uri="{FF2B5EF4-FFF2-40B4-BE49-F238E27FC236}">
                      <a16:creationId xmlns:a16="http://schemas.microsoft.com/office/drawing/2014/main" id="{4940D8EE-E282-21D2-7B00-D29792296449}"/>
                    </a:ext>
                  </a:extLst>
                </p:cNvPr>
                <p:cNvSpPr/>
                <p:nvPr/>
              </p:nvSpPr>
              <p:spPr>
                <a:xfrm rot="20560818">
                  <a:off x="1305176" y="134291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3" name="Isosceles Triangle 440">
                  <a:extLst>
                    <a:ext uri="{FF2B5EF4-FFF2-40B4-BE49-F238E27FC236}">
                      <a16:creationId xmlns:a16="http://schemas.microsoft.com/office/drawing/2014/main" id="{857C4A5D-3A89-9318-7B2D-8E0E67398874}"/>
                    </a:ext>
                  </a:extLst>
                </p:cNvPr>
                <p:cNvSpPr/>
                <p:nvPr/>
              </p:nvSpPr>
              <p:spPr>
                <a:xfrm rot="20560818">
                  <a:off x="1252423" y="1369372"/>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4" name="Isosceles Triangle 441">
                  <a:extLst>
                    <a:ext uri="{FF2B5EF4-FFF2-40B4-BE49-F238E27FC236}">
                      <a16:creationId xmlns:a16="http://schemas.microsoft.com/office/drawing/2014/main" id="{B2EEDBA8-CB76-1D5B-F83D-5102AE7BCB0A}"/>
                    </a:ext>
                  </a:extLst>
                </p:cNvPr>
                <p:cNvSpPr/>
                <p:nvPr/>
              </p:nvSpPr>
              <p:spPr>
                <a:xfrm rot="20560818">
                  <a:off x="1197717" y="1381987"/>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5" name="Isosceles Triangle 442">
                  <a:extLst>
                    <a:ext uri="{FF2B5EF4-FFF2-40B4-BE49-F238E27FC236}">
                      <a16:creationId xmlns:a16="http://schemas.microsoft.com/office/drawing/2014/main" id="{EBF3D500-FA7F-0E10-D1CA-182E63BEDA30}"/>
                    </a:ext>
                  </a:extLst>
                </p:cNvPr>
                <p:cNvSpPr/>
                <p:nvPr/>
              </p:nvSpPr>
              <p:spPr>
                <a:xfrm rot="20560818">
                  <a:off x="1144964" y="139867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6" name="Isosceles Triangle 443">
                  <a:extLst>
                    <a:ext uri="{FF2B5EF4-FFF2-40B4-BE49-F238E27FC236}">
                      <a16:creationId xmlns:a16="http://schemas.microsoft.com/office/drawing/2014/main" id="{EC9B62AD-0533-B29F-A91A-C5305840AAE9}"/>
                    </a:ext>
                  </a:extLst>
                </p:cNvPr>
                <p:cNvSpPr/>
                <p:nvPr/>
              </p:nvSpPr>
              <p:spPr>
                <a:xfrm rot="20560818">
                  <a:off x="1086354" y="141715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7" name="Isosceles Triangle 444">
                  <a:extLst>
                    <a:ext uri="{FF2B5EF4-FFF2-40B4-BE49-F238E27FC236}">
                      <a16:creationId xmlns:a16="http://schemas.microsoft.com/office/drawing/2014/main" id="{AE72D4C6-FB39-256F-E80D-01900206878F}"/>
                    </a:ext>
                  </a:extLst>
                </p:cNvPr>
                <p:cNvSpPr/>
                <p:nvPr/>
              </p:nvSpPr>
              <p:spPr>
                <a:xfrm rot="20560818">
                  <a:off x="1033601" y="1443620"/>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8" name="Isosceles Triangle 445">
                  <a:extLst>
                    <a:ext uri="{FF2B5EF4-FFF2-40B4-BE49-F238E27FC236}">
                      <a16:creationId xmlns:a16="http://schemas.microsoft.com/office/drawing/2014/main" id="{7B7C4041-3A03-C4DB-3F26-5870C65FCD58}"/>
                    </a:ext>
                  </a:extLst>
                </p:cNvPr>
                <p:cNvSpPr/>
                <p:nvPr/>
              </p:nvSpPr>
              <p:spPr>
                <a:xfrm rot="20560818">
                  <a:off x="982799" y="146013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959" name="Isosceles Triangle 446">
                  <a:extLst>
                    <a:ext uri="{FF2B5EF4-FFF2-40B4-BE49-F238E27FC236}">
                      <a16:creationId xmlns:a16="http://schemas.microsoft.com/office/drawing/2014/main" id="{C41497D7-98B7-623F-AC8D-5D87A2DF8878}"/>
                    </a:ext>
                  </a:extLst>
                </p:cNvPr>
                <p:cNvSpPr/>
                <p:nvPr/>
              </p:nvSpPr>
              <p:spPr>
                <a:xfrm rot="20560818">
                  <a:off x="930046" y="147683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48" name="Isosceles Triangle 447">
                  <a:extLst>
                    <a:ext uri="{FF2B5EF4-FFF2-40B4-BE49-F238E27FC236}">
                      <a16:creationId xmlns:a16="http://schemas.microsoft.com/office/drawing/2014/main" id="{C296DE58-E464-862C-286B-1BE1802A727D}"/>
                    </a:ext>
                  </a:extLst>
                </p:cNvPr>
                <p:cNvSpPr/>
                <p:nvPr/>
              </p:nvSpPr>
              <p:spPr>
                <a:xfrm rot="20560818">
                  <a:off x="871436" y="1495311"/>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49" name="Isosceles Triangle 448">
                  <a:extLst>
                    <a:ext uri="{FF2B5EF4-FFF2-40B4-BE49-F238E27FC236}">
                      <a16:creationId xmlns:a16="http://schemas.microsoft.com/office/drawing/2014/main" id="{63B9B3B7-6FB9-3FAD-A3DF-CDED9888171E}"/>
                    </a:ext>
                  </a:extLst>
                </p:cNvPr>
                <p:cNvSpPr/>
                <p:nvPr/>
              </p:nvSpPr>
              <p:spPr>
                <a:xfrm rot="20560818">
                  <a:off x="818683" y="1521772"/>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0" name="Isosceles Triangle 449">
                  <a:extLst>
                    <a:ext uri="{FF2B5EF4-FFF2-40B4-BE49-F238E27FC236}">
                      <a16:creationId xmlns:a16="http://schemas.microsoft.com/office/drawing/2014/main" id="{AEC1B837-59E3-4DAB-F169-C25F18B4B804}"/>
                    </a:ext>
                  </a:extLst>
                </p:cNvPr>
                <p:cNvSpPr/>
                <p:nvPr/>
              </p:nvSpPr>
              <p:spPr>
                <a:xfrm rot="20560818">
                  <a:off x="763977" y="1534387"/>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1" name="Isosceles Triangle 450">
                  <a:extLst>
                    <a:ext uri="{FF2B5EF4-FFF2-40B4-BE49-F238E27FC236}">
                      <a16:creationId xmlns:a16="http://schemas.microsoft.com/office/drawing/2014/main" id="{F77DD269-B68A-5331-D3CD-844C21CB8E57}"/>
                    </a:ext>
                  </a:extLst>
                </p:cNvPr>
                <p:cNvSpPr/>
                <p:nvPr/>
              </p:nvSpPr>
              <p:spPr>
                <a:xfrm rot="20560818">
                  <a:off x="711224" y="155107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2" name="Isosceles Triangle 451">
                  <a:extLst>
                    <a:ext uri="{FF2B5EF4-FFF2-40B4-BE49-F238E27FC236}">
                      <a16:creationId xmlns:a16="http://schemas.microsoft.com/office/drawing/2014/main" id="{7A39BC1A-8959-259F-A344-1B32C25F28E3}"/>
                    </a:ext>
                  </a:extLst>
                </p:cNvPr>
                <p:cNvSpPr/>
                <p:nvPr/>
              </p:nvSpPr>
              <p:spPr>
                <a:xfrm rot="20560818">
                  <a:off x="652614" y="1569559"/>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453" name="Isosceles Triangle 452">
                  <a:extLst>
                    <a:ext uri="{FF2B5EF4-FFF2-40B4-BE49-F238E27FC236}">
                      <a16:creationId xmlns:a16="http://schemas.microsoft.com/office/drawing/2014/main" id="{31CFD048-B0A2-7066-266E-F6249C97C71D}"/>
                    </a:ext>
                  </a:extLst>
                </p:cNvPr>
                <p:cNvSpPr/>
                <p:nvPr/>
              </p:nvSpPr>
              <p:spPr>
                <a:xfrm rot="20560818">
                  <a:off x="599861" y="1596020"/>
                  <a:ext cx="830385" cy="636337"/>
                </a:xfrm>
                <a:prstGeom prst="triangle">
                  <a:avLst/>
                </a:prstGeom>
                <a:grpFill/>
                <a:ln>
                  <a:solidFill>
                    <a:srgbClr val="F7A214"/>
                  </a:solidFill>
                </a:ln>
                <a:scene3d>
                  <a:camera prst="isometricOffAxis2Right"/>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pic>
            <p:nvPicPr>
              <p:cNvPr id="54" name="Picture 53">
                <a:extLst>
                  <a:ext uri="{FF2B5EF4-FFF2-40B4-BE49-F238E27FC236}">
                    <a16:creationId xmlns:a16="http://schemas.microsoft.com/office/drawing/2014/main" id="{703335EB-D567-D303-2CAD-8B00C01D9EE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76704" y="2025571"/>
                <a:ext cx="1171331" cy="355240"/>
              </a:xfrm>
              <a:prstGeom prst="rect">
                <a:avLst/>
              </a:prstGeom>
              <a:scene3d>
                <a:camera prst="isometricLeftDown"/>
                <a:lightRig rig="threePt" dir="t"/>
              </a:scene3d>
              <a:sp3d>
                <a:bevelT/>
              </a:sp3d>
            </p:spPr>
          </p:pic>
          <p:cxnSp>
            <p:nvCxnSpPr>
              <p:cNvPr id="55" name="Straight Connector 54">
                <a:extLst>
                  <a:ext uri="{FF2B5EF4-FFF2-40B4-BE49-F238E27FC236}">
                    <a16:creationId xmlns:a16="http://schemas.microsoft.com/office/drawing/2014/main" id="{AC4A3175-14EC-75FD-27B6-358ECDC7E525}"/>
                  </a:ext>
                </a:extLst>
              </p:cNvPr>
              <p:cNvCxnSpPr/>
              <p:nvPr/>
            </p:nvCxnSpPr>
            <p:spPr>
              <a:xfrm>
                <a:off x="1441645" y="1434986"/>
                <a:ext cx="504868" cy="231527"/>
              </a:xfrm>
              <a:prstGeom prst="line">
                <a:avLst/>
              </a:prstGeom>
              <a:ln>
                <a:solidFill>
                  <a:srgbClr val="F79646"/>
                </a:solidFill>
              </a:ln>
            </p:spPr>
            <p:style>
              <a:lnRef idx="2">
                <a:schemeClr val="accent1"/>
              </a:lnRef>
              <a:fillRef idx="0">
                <a:schemeClr val="accent1"/>
              </a:fillRef>
              <a:effectRef idx="1">
                <a:schemeClr val="accent1"/>
              </a:effectRef>
              <a:fontRef idx="minor">
                <a:schemeClr val="tx1"/>
              </a:fontRef>
            </p:style>
          </p:cxnSp>
          <p:pic>
            <p:nvPicPr>
              <p:cNvPr id="56" name="Picture 55">
                <a:extLst>
                  <a:ext uri="{FF2B5EF4-FFF2-40B4-BE49-F238E27FC236}">
                    <a16:creationId xmlns:a16="http://schemas.microsoft.com/office/drawing/2014/main" id="{DF41BD1A-AD33-E9DE-FE40-044FCA14CC3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718069" y="1666513"/>
                <a:ext cx="1171331" cy="355240"/>
              </a:xfrm>
              <a:prstGeom prst="rect">
                <a:avLst/>
              </a:prstGeom>
              <a:scene3d>
                <a:camera prst="isometricLeftDown"/>
                <a:lightRig rig="threePt" dir="t"/>
              </a:scene3d>
              <a:sp3d>
                <a:bevelT/>
              </a:sp3d>
            </p:spPr>
          </p:pic>
          <p:cxnSp>
            <p:nvCxnSpPr>
              <p:cNvPr id="57" name="Straight Connector 56">
                <a:extLst>
                  <a:ext uri="{FF2B5EF4-FFF2-40B4-BE49-F238E27FC236}">
                    <a16:creationId xmlns:a16="http://schemas.microsoft.com/office/drawing/2014/main" id="{98D54022-431A-CD4B-9E5C-C4DBCEB33E2E}"/>
                  </a:ext>
                </a:extLst>
              </p:cNvPr>
              <p:cNvCxnSpPr/>
              <p:nvPr/>
            </p:nvCxnSpPr>
            <p:spPr>
              <a:xfrm flipH="1">
                <a:off x="1293892" y="1443458"/>
                <a:ext cx="155800" cy="546535"/>
              </a:xfrm>
              <a:prstGeom prst="line">
                <a:avLst/>
              </a:prstGeom>
              <a:ln>
                <a:solidFill>
                  <a:srgbClr val="FAE42E"/>
                </a:solidFill>
              </a:ln>
            </p:spPr>
            <p:style>
              <a:lnRef idx="2">
                <a:schemeClr val="accent1"/>
              </a:lnRef>
              <a:fillRef idx="0">
                <a:schemeClr val="accent1"/>
              </a:fillRef>
              <a:effectRef idx="1">
                <a:schemeClr val="accent1"/>
              </a:effectRef>
              <a:fontRef idx="minor">
                <a:schemeClr val="tx1"/>
              </a:fontRef>
            </p:style>
          </p:cxnSp>
          <p:sp>
            <p:nvSpPr>
              <p:cNvPr id="58" name="TextBox 57">
                <a:extLst>
                  <a:ext uri="{FF2B5EF4-FFF2-40B4-BE49-F238E27FC236}">
                    <a16:creationId xmlns:a16="http://schemas.microsoft.com/office/drawing/2014/main" id="{C6C54C91-84E3-67F4-A927-21B4B221C712}"/>
                  </a:ext>
                </a:extLst>
              </p:cNvPr>
              <p:cNvSpPr txBox="1"/>
              <p:nvPr/>
            </p:nvSpPr>
            <p:spPr>
              <a:xfrm>
                <a:off x="2368024" y="2054144"/>
                <a:ext cx="470238" cy="395535"/>
              </a:xfrm>
              <a:prstGeom prst="rect">
                <a:avLst/>
              </a:prstGeom>
              <a:noFill/>
            </p:spPr>
            <p:txBody>
              <a:bodyPr wrap="none" lIns="91417" tIns="45709" rIns="91417" bIns="45709" rtlCol="0">
                <a:spAutoFit/>
              </a:bodyPr>
              <a:lstStyle/>
              <a:p>
                <a:pPr defTabSz="457200" fontAlgn="base">
                  <a:spcBef>
                    <a:spcPct val="0"/>
                  </a:spcBef>
                  <a:spcAft>
                    <a:spcPct val="0"/>
                  </a:spcAft>
                  <a:buClr>
                    <a:srgbClr val="000000"/>
                  </a:buClr>
                  <a:buSzPct val="100000"/>
                </a:pPr>
                <a:r>
                  <a:rPr lang="en-US" sz="1500" dirty="0">
                    <a:solidFill>
                      <a:srgbClr val="1F497D"/>
                    </a:solidFill>
                    <a:latin typeface="Symbol" charset="2"/>
                    <a:cs typeface="Symbol" charset="2"/>
                  </a:rPr>
                  <a:t>l</a:t>
                </a:r>
                <a:r>
                  <a:rPr lang="en-US" sz="1500" baseline="-25000" dirty="0">
                    <a:solidFill>
                      <a:srgbClr val="1F497D"/>
                    </a:solidFill>
                    <a:latin typeface="Franklin Gothic Book" charset="0"/>
                  </a:rPr>
                  <a:t>2</a:t>
                </a:r>
                <a:endParaRPr lang="en-US" sz="1500" baseline="-25000" dirty="0">
                  <a:solidFill>
                    <a:srgbClr val="1F497D"/>
                  </a:solidFill>
                  <a:latin typeface="Symbol" charset="2"/>
                  <a:cs typeface="Symbol" charset="2"/>
                </a:endParaRPr>
              </a:p>
            </p:txBody>
          </p:sp>
          <p:sp>
            <p:nvSpPr>
              <p:cNvPr id="59" name="TextBox 58">
                <a:extLst>
                  <a:ext uri="{FF2B5EF4-FFF2-40B4-BE49-F238E27FC236}">
                    <a16:creationId xmlns:a16="http://schemas.microsoft.com/office/drawing/2014/main" id="{C68BAF46-DD77-7019-EB67-C2C74FFDD6D5}"/>
                  </a:ext>
                </a:extLst>
              </p:cNvPr>
              <p:cNvSpPr txBox="1"/>
              <p:nvPr/>
            </p:nvSpPr>
            <p:spPr>
              <a:xfrm>
                <a:off x="1745842" y="2463785"/>
                <a:ext cx="470238" cy="395535"/>
              </a:xfrm>
              <a:prstGeom prst="rect">
                <a:avLst/>
              </a:prstGeom>
              <a:noFill/>
            </p:spPr>
            <p:txBody>
              <a:bodyPr wrap="none" lIns="91417" tIns="45709" rIns="91417" bIns="45709" rtlCol="0">
                <a:spAutoFit/>
              </a:bodyPr>
              <a:lstStyle/>
              <a:p>
                <a:pPr defTabSz="457200" fontAlgn="base">
                  <a:spcBef>
                    <a:spcPct val="0"/>
                  </a:spcBef>
                  <a:spcAft>
                    <a:spcPct val="0"/>
                  </a:spcAft>
                  <a:buClr>
                    <a:srgbClr val="000000"/>
                  </a:buClr>
                  <a:buSzPct val="100000"/>
                </a:pPr>
                <a:r>
                  <a:rPr lang="en-US" sz="1500" dirty="0">
                    <a:solidFill>
                      <a:srgbClr val="1F497D"/>
                    </a:solidFill>
                    <a:latin typeface="Symbol" charset="2"/>
                    <a:cs typeface="Symbol" charset="2"/>
                  </a:rPr>
                  <a:t>l</a:t>
                </a:r>
                <a:r>
                  <a:rPr lang="en-US" sz="1500" baseline="-25000" dirty="0">
                    <a:solidFill>
                      <a:srgbClr val="1F497D"/>
                    </a:solidFill>
                    <a:latin typeface="Franklin Gothic Book" charset="0"/>
                  </a:rPr>
                  <a:t>3</a:t>
                </a:r>
                <a:endParaRPr lang="en-US" sz="1500" baseline="-25000" dirty="0">
                  <a:solidFill>
                    <a:srgbClr val="1F497D"/>
                  </a:solidFill>
                  <a:latin typeface="Symbol" charset="2"/>
                  <a:cs typeface="Symbol" charset="2"/>
                </a:endParaRPr>
              </a:p>
            </p:txBody>
          </p:sp>
          <p:cxnSp>
            <p:nvCxnSpPr>
              <p:cNvPr id="60" name="Straight Connector 59">
                <a:extLst>
                  <a:ext uri="{FF2B5EF4-FFF2-40B4-BE49-F238E27FC236}">
                    <a16:creationId xmlns:a16="http://schemas.microsoft.com/office/drawing/2014/main" id="{D818ED2F-5EFB-CBB3-36D8-4E833E8A94B4}"/>
                  </a:ext>
                </a:extLst>
              </p:cNvPr>
              <p:cNvCxnSpPr/>
              <p:nvPr/>
            </p:nvCxnSpPr>
            <p:spPr>
              <a:xfrm flipV="1">
                <a:off x="5340491" y="3032147"/>
                <a:ext cx="557063" cy="342571"/>
              </a:xfrm>
              <a:prstGeom prst="line">
                <a:avLst/>
              </a:prstGeom>
              <a:ln w="28575">
                <a:solidFill>
                  <a:srgbClr val="FFC000"/>
                </a:solidFill>
              </a:ln>
            </p:spPr>
            <p:style>
              <a:lnRef idx="1">
                <a:schemeClr val="accent2"/>
              </a:lnRef>
              <a:fillRef idx="0">
                <a:schemeClr val="accent2"/>
              </a:fillRef>
              <a:effectRef idx="0">
                <a:schemeClr val="accent2"/>
              </a:effectRef>
              <a:fontRef idx="minor">
                <a:schemeClr val="tx1"/>
              </a:fontRef>
            </p:style>
          </p:cxnSp>
          <p:sp>
            <p:nvSpPr>
              <p:cNvPr id="61" name="Oval 60">
                <a:extLst>
                  <a:ext uri="{FF2B5EF4-FFF2-40B4-BE49-F238E27FC236}">
                    <a16:creationId xmlns:a16="http://schemas.microsoft.com/office/drawing/2014/main" id="{5838D8BF-486E-3A50-E09D-6C84CD87881A}"/>
                  </a:ext>
                </a:extLst>
              </p:cNvPr>
              <p:cNvSpPr/>
              <p:nvPr/>
            </p:nvSpPr>
            <p:spPr>
              <a:xfrm>
                <a:off x="5203790" y="3262493"/>
                <a:ext cx="273401" cy="220180"/>
              </a:xfrm>
              <a:prstGeom prst="ellipse">
                <a:avLst/>
              </a:prstGeom>
              <a:solidFill>
                <a:srgbClr val="4BACC6">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cxnSp>
            <p:nvCxnSpPr>
              <p:cNvPr id="62" name="Straight Connector 61">
                <a:extLst>
                  <a:ext uri="{FF2B5EF4-FFF2-40B4-BE49-F238E27FC236}">
                    <a16:creationId xmlns:a16="http://schemas.microsoft.com/office/drawing/2014/main" id="{F49A787F-FFE5-585A-3A37-BAE1B010B8BE}"/>
                  </a:ext>
                </a:extLst>
              </p:cNvPr>
              <p:cNvCxnSpPr/>
              <p:nvPr/>
            </p:nvCxnSpPr>
            <p:spPr>
              <a:xfrm flipH="1">
                <a:off x="4771175" y="3388960"/>
                <a:ext cx="569316" cy="329578"/>
              </a:xfrm>
              <a:prstGeom prst="line">
                <a:avLst/>
              </a:prstGeom>
              <a:ln w="38100">
                <a:solidFill>
                  <a:srgbClr val="FEF24A"/>
                </a:solidFill>
              </a:ln>
            </p:spPr>
            <p:style>
              <a:lnRef idx="1">
                <a:schemeClr val="accent2"/>
              </a:lnRef>
              <a:fillRef idx="0">
                <a:schemeClr val="accent2"/>
              </a:fillRef>
              <a:effectRef idx="0">
                <a:schemeClr val="accent2"/>
              </a:effectRef>
              <a:fontRef idx="minor">
                <a:schemeClr val="tx1"/>
              </a:fontRef>
            </p:style>
          </p:cxnSp>
          <p:sp>
            <p:nvSpPr>
              <p:cNvPr id="63" name="Oval 62">
                <a:extLst>
                  <a:ext uri="{FF2B5EF4-FFF2-40B4-BE49-F238E27FC236}">
                    <a16:creationId xmlns:a16="http://schemas.microsoft.com/office/drawing/2014/main" id="{EB0AAF88-6B1E-1AE8-30FD-B7194658C0B3}"/>
                  </a:ext>
                </a:extLst>
              </p:cNvPr>
              <p:cNvSpPr/>
              <p:nvPr/>
            </p:nvSpPr>
            <p:spPr>
              <a:xfrm>
                <a:off x="4616378" y="3585399"/>
                <a:ext cx="273401" cy="220180"/>
              </a:xfrm>
              <a:prstGeom prst="ellipse">
                <a:avLst/>
              </a:prstGeom>
              <a:solidFill>
                <a:schemeClr val="accent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grpSp>
        <p:cxnSp>
          <p:nvCxnSpPr>
            <p:cNvPr id="24" name="Straight Connector 23">
              <a:extLst>
                <a:ext uri="{FF2B5EF4-FFF2-40B4-BE49-F238E27FC236}">
                  <a16:creationId xmlns:a16="http://schemas.microsoft.com/office/drawing/2014/main" id="{BFA0A33F-946D-5A60-9A30-069C737B81A3}"/>
                </a:ext>
              </a:extLst>
            </p:cNvPr>
            <p:cNvCxnSpPr/>
            <p:nvPr/>
          </p:nvCxnSpPr>
          <p:spPr>
            <a:xfrm>
              <a:off x="6286006" y="5181763"/>
              <a:ext cx="1153628" cy="156438"/>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19A50538-CEFC-B6CE-7D84-358E189F3A64}"/>
                </a:ext>
              </a:extLst>
            </p:cNvPr>
            <p:cNvCxnSpPr/>
            <p:nvPr/>
          </p:nvCxnSpPr>
          <p:spPr>
            <a:xfrm flipH="1">
              <a:off x="7410432" y="4790248"/>
              <a:ext cx="369862" cy="54795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1451BF0F-CF7A-7541-0747-A2189C614548}"/>
                </a:ext>
              </a:extLst>
            </p:cNvPr>
            <p:cNvCxnSpPr/>
            <p:nvPr/>
          </p:nvCxnSpPr>
          <p:spPr>
            <a:xfrm flipH="1">
              <a:off x="7094493" y="4986005"/>
              <a:ext cx="652910" cy="975886"/>
            </a:xfrm>
            <a:prstGeom prst="line">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cxnSp>
        <p:sp>
          <p:nvSpPr>
            <p:cNvPr id="27" name="TextBox 26">
              <a:extLst>
                <a:ext uri="{FF2B5EF4-FFF2-40B4-BE49-F238E27FC236}">
                  <a16:creationId xmlns:a16="http://schemas.microsoft.com/office/drawing/2014/main" id="{E4A57F32-A09D-13D4-F7F7-3EF95FFD3867}"/>
                </a:ext>
              </a:extLst>
            </p:cNvPr>
            <p:cNvSpPr txBox="1"/>
            <p:nvPr/>
          </p:nvSpPr>
          <p:spPr>
            <a:xfrm>
              <a:off x="6729169" y="6933406"/>
              <a:ext cx="1024185" cy="348471"/>
            </a:xfrm>
            <a:prstGeom prst="rect">
              <a:avLst/>
            </a:prstGeom>
            <a:noFill/>
          </p:spPr>
          <p:txBody>
            <a:bodyPr wrap="squar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output</a:t>
              </a:r>
            </a:p>
          </p:txBody>
        </p:sp>
        <p:cxnSp>
          <p:nvCxnSpPr>
            <p:cNvPr id="28" name="Straight Connector 27">
              <a:extLst>
                <a:ext uri="{FF2B5EF4-FFF2-40B4-BE49-F238E27FC236}">
                  <a16:creationId xmlns:a16="http://schemas.microsoft.com/office/drawing/2014/main" id="{DCE4B055-FA62-7BBF-A2D6-675414F60292}"/>
                </a:ext>
              </a:extLst>
            </p:cNvPr>
            <p:cNvCxnSpPr/>
            <p:nvPr/>
          </p:nvCxnSpPr>
          <p:spPr>
            <a:xfrm flipH="1">
              <a:off x="1502015" y="1474954"/>
              <a:ext cx="363054" cy="6428"/>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29" name="Oval 28">
              <a:extLst>
                <a:ext uri="{FF2B5EF4-FFF2-40B4-BE49-F238E27FC236}">
                  <a16:creationId xmlns:a16="http://schemas.microsoft.com/office/drawing/2014/main" id="{28E987AE-5686-D113-0DFC-7F39CD4E1341}"/>
                </a:ext>
              </a:extLst>
            </p:cNvPr>
            <p:cNvSpPr/>
            <p:nvPr/>
          </p:nvSpPr>
          <p:spPr>
            <a:xfrm>
              <a:off x="1751694" y="1369668"/>
              <a:ext cx="273401" cy="220180"/>
            </a:xfrm>
            <a:prstGeom prst="ellipse">
              <a:avLst/>
            </a:prstGeom>
            <a:solidFill>
              <a:schemeClr val="accent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sz="1250">
                <a:solidFill>
                  <a:srgbClr val="1F497D"/>
                </a:solidFill>
                <a:latin typeface="Franklin Gothic Book"/>
              </a:endParaRPr>
            </a:p>
          </p:txBody>
        </p:sp>
        <p:sp>
          <p:nvSpPr>
            <p:cNvPr id="30" name="TextBox 29">
              <a:extLst>
                <a:ext uri="{FF2B5EF4-FFF2-40B4-BE49-F238E27FC236}">
                  <a16:creationId xmlns:a16="http://schemas.microsoft.com/office/drawing/2014/main" id="{C8DC0B27-53E9-AA2C-E74B-904EC8A802A6}"/>
                </a:ext>
              </a:extLst>
            </p:cNvPr>
            <p:cNvSpPr txBox="1"/>
            <p:nvPr/>
          </p:nvSpPr>
          <p:spPr>
            <a:xfrm>
              <a:off x="446618" y="1306515"/>
              <a:ext cx="1059986" cy="348471"/>
            </a:xfrm>
            <a:prstGeom prst="rect">
              <a:avLst/>
            </a:prstGeom>
            <a:solidFill>
              <a:srgbClr val="D9D9D9"/>
            </a:solidFill>
            <a:ln w="12700">
              <a:solidFill>
                <a:srgbClr val="A6A6A6"/>
              </a:solidFill>
            </a:ln>
          </p:spPr>
          <p:txBody>
            <a:bodyPr wrap="squar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oscillator</a:t>
              </a:r>
            </a:p>
          </p:txBody>
        </p:sp>
        <p:sp>
          <p:nvSpPr>
            <p:cNvPr id="31" name="Freeform 67">
              <a:extLst>
                <a:ext uri="{FF2B5EF4-FFF2-40B4-BE49-F238E27FC236}">
                  <a16:creationId xmlns:a16="http://schemas.microsoft.com/office/drawing/2014/main" id="{3440339F-8FE1-AA9F-D461-2BE5523E065E}"/>
                </a:ext>
              </a:extLst>
            </p:cNvPr>
            <p:cNvSpPr>
              <a:spLocks/>
            </p:cNvSpPr>
            <p:nvPr/>
          </p:nvSpPr>
          <p:spPr bwMode="auto">
            <a:xfrm>
              <a:off x="7122631" y="4333048"/>
              <a:ext cx="220422" cy="914400"/>
            </a:xfrm>
            <a:custGeom>
              <a:avLst/>
              <a:gdLst>
                <a:gd name="T0" fmla="*/ 0 w 3150"/>
                <a:gd name="T1" fmla="*/ 2228 h 2245"/>
                <a:gd name="T2" fmla="*/ 340 w 3150"/>
                <a:gd name="T3" fmla="*/ 2228 h 2245"/>
                <a:gd name="T4" fmla="*/ 650 w 3150"/>
                <a:gd name="T5" fmla="*/ 2148 h 2245"/>
                <a:gd name="T6" fmla="*/ 840 w 3150"/>
                <a:gd name="T7" fmla="*/ 1938 h 2245"/>
                <a:gd name="T8" fmla="*/ 1000 w 3150"/>
                <a:gd name="T9" fmla="*/ 1588 h 2245"/>
                <a:gd name="T10" fmla="*/ 1180 w 3150"/>
                <a:gd name="T11" fmla="*/ 988 h 2245"/>
                <a:gd name="T12" fmla="*/ 1380 w 3150"/>
                <a:gd name="T13" fmla="*/ 348 h 2245"/>
                <a:gd name="T14" fmla="*/ 1540 w 3150"/>
                <a:gd name="T15" fmla="*/ 48 h 2245"/>
                <a:gd name="T16" fmla="*/ 1700 w 3150"/>
                <a:gd name="T17" fmla="*/ 138 h 2245"/>
                <a:gd name="T18" fmla="*/ 1950 w 3150"/>
                <a:gd name="T19" fmla="*/ 878 h 2245"/>
                <a:gd name="T20" fmla="*/ 2210 w 3150"/>
                <a:gd name="T21" fmla="*/ 1708 h 2245"/>
                <a:gd name="T22" fmla="*/ 2470 w 3150"/>
                <a:gd name="T23" fmla="*/ 2118 h 2245"/>
                <a:gd name="T24" fmla="*/ 2670 w 3150"/>
                <a:gd name="T25" fmla="*/ 2188 h 2245"/>
                <a:gd name="T26" fmla="*/ 2830 w 3150"/>
                <a:gd name="T27" fmla="*/ 2238 h 2245"/>
                <a:gd name="T28" fmla="*/ 3150 w 3150"/>
                <a:gd name="T29" fmla="*/ 2228 h 22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50"/>
                <a:gd name="T46" fmla="*/ 0 h 2245"/>
                <a:gd name="T47" fmla="*/ 3150 w 3150"/>
                <a:gd name="T48" fmla="*/ 2245 h 224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50" h="2245">
                  <a:moveTo>
                    <a:pt x="0" y="2228"/>
                  </a:moveTo>
                  <a:cubicBezTo>
                    <a:pt x="116" y="2234"/>
                    <a:pt x="232" y="2241"/>
                    <a:pt x="340" y="2228"/>
                  </a:cubicBezTo>
                  <a:cubicBezTo>
                    <a:pt x="448" y="2215"/>
                    <a:pt x="567" y="2196"/>
                    <a:pt x="650" y="2148"/>
                  </a:cubicBezTo>
                  <a:cubicBezTo>
                    <a:pt x="733" y="2100"/>
                    <a:pt x="782" y="2031"/>
                    <a:pt x="840" y="1938"/>
                  </a:cubicBezTo>
                  <a:cubicBezTo>
                    <a:pt x="898" y="1845"/>
                    <a:pt x="943" y="1746"/>
                    <a:pt x="1000" y="1588"/>
                  </a:cubicBezTo>
                  <a:cubicBezTo>
                    <a:pt x="1057" y="1430"/>
                    <a:pt x="1117" y="1195"/>
                    <a:pt x="1180" y="988"/>
                  </a:cubicBezTo>
                  <a:cubicBezTo>
                    <a:pt x="1243" y="781"/>
                    <a:pt x="1320" y="505"/>
                    <a:pt x="1380" y="348"/>
                  </a:cubicBezTo>
                  <a:cubicBezTo>
                    <a:pt x="1440" y="191"/>
                    <a:pt x="1487" y="83"/>
                    <a:pt x="1540" y="48"/>
                  </a:cubicBezTo>
                  <a:cubicBezTo>
                    <a:pt x="1593" y="13"/>
                    <a:pt x="1632" y="0"/>
                    <a:pt x="1700" y="138"/>
                  </a:cubicBezTo>
                  <a:cubicBezTo>
                    <a:pt x="1768" y="276"/>
                    <a:pt x="1865" y="616"/>
                    <a:pt x="1950" y="878"/>
                  </a:cubicBezTo>
                  <a:cubicBezTo>
                    <a:pt x="2035" y="1140"/>
                    <a:pt x="2123" y="1501"/>
                    <a:pt x="2210" y="1708"/>
                  </a:cubicBezTo>
                  <a:cubicBezTo>
                    <a:pt x="2297" y="1915"/>
                    <a:pt x="2393" y="2038"/>
                    <a:pt x="2470" y="2118"/>
                  </a:cubicBezTo>
                  <a:cubicBezTo>
                    <a:pt x="2547" y="2198"/>
                    <a:pt x="2610" y="2168"/>
                    <a:pt x="2670" y="2188"/>
                  </a:cubicBezTo>
                  <a:cubicBezTo>
                    <a:pt x="2730" y="2208"/>
                    <a:pt x="2750" y="2231"/>
                    <a:pt x="2830" y="2238"/>
                  </a:cubicBezTo>
                  <a:cubicBezTo>
                    <a:pt x="2910" y="2245"/>
                    <a:pt x="3030" y="2236"/>
                    <a:pt x="3150" y="2228"/>
                  </a:cubicBezTo>
                </a:path>
              </a:pathLst>
            </a:cu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n w="9525">
              <a:solidFill>
                <a:srgbClr val="000000"/>
              </a:solidFill>
              <a:round/>
              <a:headEnd/>
              <a:tailEnd/>
            </a:ln>
          </p:spPr>
          <p:txBody>
            <a:bodyPr/>
            <a:lstStyle/>
            <a:p>
              <a:pPr defTabSz="457200" fontAlgn="base">
                <a:spcBef>
                  <a:spcPct val="0"/>
                </a:spcBef>
                <a:spcAft>
                  <a:spcPct val="0"/>
                </a:spcAft>
                <a:buClr>
                  <a:srgbClr val="000000"/>
                </a:buClr>
                <a:buSzPct val="100000"/>
              </a:pPr>
              <a:endParaRPr lang="en-US" sz="1250">
                <a:solidFill>
                  <a:srgbClr val="1F497D"/>
                </a:solidFill>
                <a:latin typeface="Franklin Gothic Book"/>
                <a:ea typeface="ＭＳ Ｐゴシック"/>
                <a:cs typeface="ＭＳ Ｐゴシック"/>
              </a:endParaRPr>
            </a:p>
          </p:txBody>
        </p:sp>
        <p:grpSp>
          <p:nvGrpSpPr>
            <p:cNvPr id="32" name="Group 31">
              <a:extLst>
                <a:ext uri="{FF2B5EF4-FFF2-40B4-BE49-F238E27FC236}">
                  <a16:creationId xmlns:a16="http://schemas.microsoft.com/office/drawing/2014/main" id="{3EA25F2D-2BBE-5D19-6004-4B10CDBAADE2}"/>
                </a:ext>
              </a:extLst>
            </p:cNvPr>
            <p:cNvGrpSpPr/>
            <p:nvPr/>
          </p:nvGrpSpPr>
          <p:grpSpPr>
            <a:xfrm>
              <a:off x="7053028" y="2992385"/>
              <a:ext cx="758159" cy="350764"/>
              <a:chOff x="6555478" y="3019201"/>
              <a:chExt cx="758159" cy="350764"/>
            </a:xfrm>
          </p:grpSpPr>
          <p:sp>
            <p:nvSpPr>
              <p:cNvPr id="34" name="Freeform 66">
                <a:extLst>
                  <a:ext uri="{FF2B5EF4-FFF2-40B4-BE49-F238E27FC236}">
                    <a16:creationId xmlns:a16="http://schemas.microsoft.com/office/drawing/2014/main" id="{9FD30E3D-5E81-2281-C27E-8ED2BE9F2A52}"/>
                  </a:ext>
                </a:extLst>
              </p:cNvPr>
              <p:cNvSpPr>
                <a:spLocks/>
              </p:cNvSpPr>
              <p:nvPr/>
            </p:nvSpPr>
            <p:spPr bwMode="auto">
              <a:xfrm>
                <a:off x="6555478" y="3194565"/>
                <a:ext cx="188234" cy="175400"/>
              </a:xfrm>
              <a:custGeom>
                <a:avLst/>
                <a:gdLst>
                  <a:gd name="T0" fmla="*/ 0 w 3150"/>
                  <a:gd name="T1" fmla="*/ 2228 h 2245"/>
                  <a:gd name="T2" fmla="*/ 340 w 3150"/>
                  <a:gd name="T3" fmla="*/ 2228 h 2245"/>
                  <a:gd name="T4" fmla="*/ 650 w 3150"/>
                  <a:gd name="T5" fmla="*/ 2148 h 2245"/>
                  <a:gd name="T6" fmla="*/ 840 w 3150"/>
                  <a:gd name="T7" fmla="*/ 1938 h 2245"/>
                  <a:gd name="T8" fmla="*/ 1000 w 3150"/>
                  <a:gd name="T9" fmla="*/ 1588 h 2245"/>
                  <a:gd name="T10" fmla="*/ 1180 w 3150"/>
                  <a:gd name="T11" fmla="*/ 988 h 2245"/>
                  <a:gd name="T12" fmla="*/ 1380 w 3150"/>
                  <a:gd name="T13" fmla="*/ 348 h 2245"/>
                  <a:gd name="T14" fmla="*/ 1540 w 3150"/>
                  <a:gd name="T15" fmla="*/ 48 h 2245"/>
                  <a:gd name="T16" fmla="*/ 1700 w 3150"/>
                  <a:gd name="T17" fmla="*/ 138 h 2245"/>
                  <a:gd name="T18" fmla="*/ 1950 w 3150"/>
                  <a:gd name="T19" fmla="*/ 878 h 2245"/>
                  <a:gd name="T20" fmla="*/ 2210 w 3150"/>
                  <a:gd name="T21" fmla="*/ 1708 h 2245"/>
                  <a:gd name="T22" fmla="*/ 2470 w 3150"/>
                  <a:gd name="T23" fmla="*/ 2118 h 2245"/>
                  <a:gd name="T24" fmla="*/ 2670 w 3150"/>
                  <a:gd name="T25" fmla="*/ 2188 h 2245"/>
                  <a:gd name="T26" fmla="*/ 2830 w 3150"/>
                  <a:gd name="T27" fmla="*/ 2238 h 2245"/>
                  <a:gd name="T28" fmla="*/ 3150 w 3150"/>
                  <a:gd name="T29" fmla="*/ 2228 h 22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50"/>
                  <a:gd name="T46" fmla="*/ 0 h 2245"/>
                  <a:gd name="T47" fmla="*/ 3150 w 3150"/>
                  <a:gd name="T48" fmla="*/ 2245 h 224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50" h="2245">
                    <a:moveTo>
                      <a:pt x="0" y="2228"/>
                    </a:moveTo>
                    <a:cubicBezTo>
                      <a:pt x="116" y="2234"/>
                      <a:pt x="232" y="2241"/>
                      <a:pt x="340" y="2228"/>
                    </a:cubicBezTo>
                    <a:cubicBezTo>
                      <a:pt x="448" y="2215"/>
                      <a:pt x="567" y="2196"/>
                      <a:pt x="650" y="2148"/>
                    </a:cubicBezTo>
                    <a:cubicBezTo>
                      <a:pt x="733" y="2100"/>
                      <a:pt x="782" y="2031"/>
                      <a:pt x="840" y="1938"/>
                    </a:cubicBezTo>
                    <a:cubicBezTo>
                      <a:pt x="898" y="1845"/>
                      <a:pt x="943" y="1746"/>
                      <a:pt x="1000" y="1588"/>
                    </a:cubicBezTo>
                    <a:cubicBezTo>
                      <a:pt x="1057" y="1430"/>
                      <a:pt x="1117" y="1195"/>
                      <a:pt x="1180" y="988"/>
                    </a:cubicBezTo>
                    <a:cubicBezTo>
                      <a:pt x="1243" y="781"/>
                      <a:pt x="1320" y="505"/>
                      <a:pt x="1380" y="348"/>
                    </a:cubicBezTo>
                    <a:cubicBezTo>
                      <a:pt x="1440" y="191"/>
                      <a:pt x="1487" y="83"/>
                      <a:pt x="1540" y="48"/>
                    </a:cubicBezTo>
                    <a:cubicBezTo>
                      <a:pt x="1593" y="13"/>
                      <a:pt x="1632" y="0"/>
                      <a:pt x="1700" y="138"/>
                    </a:cubicBezTo>
                    <a:cubicBezTo>
                      <a:pt x="1768" y="276"/>
                      <a:pt x="1865" y="616"/>
                      <a:pt x="1950" y="878"/>
                    </a:cubicBezTo>
                    <a:cubicBezTo>
                      <a:pt x="2035" y="1140"/>
                      <a:pt x="2123" y="1501"/>
                      <a:pt x="2210" y="1708"/>
                    </a:cubicBezTo>
                    <a:cubicBezTo>
                      <a:pt x="2297" y="1915"/>
                      <a:pt x="2393" y="2038"/>
                      <a:pt x="2470" y="2118"/>
                    </a:cubicBezTo>
                    <a:cubicBezTo>
                      <a:pt x="2547" y="2198"/>
                      <a:pt x="2610" y="2168"/>
                      <a:pt x="2670" y="2188"/>
                    </a:cubicBezTo>
                    <a:cubicBezTo>
                      <a:pt x="2730" y="2208"/>
                      <a:pt x="2750" y="2231"/>
                      <a:pt x="2830" y="2238"/>
                    </a:cubicBezTo>
                    <a:cubicBezTo>
                      <a:pt x="2910" y="2245"/>
                      <a:pt x="3030" y="2236"/>
                      <a:pt x="3150" y="2228"/>
                    </a:cubicBezTo>
                  </a:path>
                </a:pathLst>
              </a:cu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n w="9525">
                <a:solidFill>
                  <a:srgbClr val="000000"/>
                </a:solidFill>
                <a:round/>
                <a:headEnd/>
                <a:tailEnd/>
              </a:ln>
            </p:spPr>
            <p:txBody>
              <a:bodyPr/>
              <a:lstStyle/>
              <a:p>
                <a:pPr defTabSz="457200" fontAlgn="base">
                  <a:spcBef>
                    <a:spcPct val="0"/>
                  </a:spcBef>
                  <a:spcAft>
                    <a:spcPct val="0"/>
                  </a:spcAft>
                  <a:buClr>
                    <a:srgbClr val="000000"/>
                  </a:buClr>
                  <a:buSzPct val="100000"/>
                </a:pPr>
                <a:endParaRPr lang="en-US" sz="1250">
                  <a:solidFill>
                    <a:srgbClr val="1F497D"/>
                  </a:solidFill>
                  <a:latin typeface="Franklin Gothic Book"/>
                  <a:ea typeface="ＭＳ Ｐゴシック"/>
                  <a:cs typeface="ＭＳ Ｐゴシック"/>
                </a:endParaRPr>
              </a:p>
            </p:txBody>
          </p:sp>
          <p:sp>
            <p:nvSpPr>
              <p:cNvPr id="35" name="Freeform 66">
                <a:extLst>
                  <a:ext uri="{FF2B5EF4-FFF2-40B4-BE49-F238E27FC236}">
                    <a16:creationId xmlns:a16="http://schemas.microsoft.com/office/drawing/2014/main" id="{20C2132B-5FE9-B641-41DD-D92895758785}"/>
                  </a:ext>
                </a:extLst>
              </p:cNvPr>
              <p:cNvSpPr>
                <a:spLocks/>
              </p:cNvSpPr>
              <p:nvPr/>
            </p:nvSpPr>
            <p:spPr bwMode="auto">
              <a:xfrm>
                <a:off x="6926709" y="3188778"/>
                <a:ext cx="188234" cy="175400"/>
              </a:xfrm>
              <a:custGeom>
                <a:avLst/>
                <a:gdLst>
                  <a:gd name="T0" fmla="*/ 0 w 3150"/>
                  <a:gd name="T1" fmla="*/ 2228 h 2245"/>
                  <a:gd name="T2" fmla="*/ 340 w 3150"/>
                  <a:gd name="T3" fmla="*/ 2228 h 2245"/>
                  <a:gd name="T4" fmla="*/ 650 w 3150"/>
                  <a:gd name="T5" fmla="*/ 2148 h 2245"/>
                  <a:gd name="T6" fmla="*/ 840 w 3150"/>
                  <a:gd name="T7" fmla="*/ 1938 h 2245"/>
                  <a:gd name="T8" fmla="*/ 1000 w 3150"/>
                  <a:gd name="T9" fmla="*/ 1588 h 2245"/>
                  <a:gd name="T10" fmla="*/ 1180 w 3150"/>
                  <a:gd name="T11" fmla="*/ 988 h 2245"/>
                  <a:gd name="T12" fmla="*/ 1380 w 3150"/>
                  <a:gd name="T13" fmla="*/ 348 h 2245"/>
                  <a:gd name="T14" fmla="*/ 1540 w 3150"/>
                  <a:gd name="T15" fmla="*/ 48 h 2245"/>
                  <a:gd name="T16" fmla="*/ 1700 w 3150"/>
                  <a:gd name="T17" fmla="*/ 138 h 2245"/>
                  <a:gd name="T18" fmla="*/ 1950 w 3150"/>
                  <a:gd name="T19" fmla="*/ 878 h 2245"/>
                  <a:gd name="T20" fmla="*/ 2210 w 3150"/>
                  <a:gd name="T21" fmla="*/ 1708 h 2245"/>
                  <a:gd name="T22" fmla="*/ 2470 w 3150"/>
                  <a:gd name="T23" fmla="*/ 2118 h 2245"/>
                  <a:gd name="T24" fmla="*/ 2670 w 3150"/>
                  <a:gd name="T25" fmla="*/ 2188 h 2245"/>
                  <a:gd name="T26" fmla="*/ 2830 w 3150"/>
                  <a:gd name="T27" fmla="*/ 2238 h 2245"/>
                  <a:gd name="T28" fmla="*/ 3150 w 3150"/>
                  <a:gd name="T29" fmla="*/ 2228 h 22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50"/>
                  <a:gd name="T46" fmla="*/ 0 h 2245"/>
                  <a:gd name="T47" fmla="*/ 3150 w 3150"/>
                  <a:gd name="T48" fmla="*/ 2245 h 224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50" h="2245">
                    <a:moveTo>
                      <a:pt x="0" y="2228"/>
                    </a:moveTo>
                    <a:cubicBezTo>
                      <a:pt x="116" y="2234"/>
                      <a:pt x="232" y="2241"/>
                      <a:pt x="340" y="2228"/>
                    </a:cubicBezTo>
                    <a:cubicBezTo>
                      <a:pt x="448" y="2215"/>
                      <a:pt x="567" y="2196"/>
                      <a:pt x="650" y="2148"/>
                    </a:cubicBezTo>
                    <a:cubicBezTo>
                      <a:pt x="733" y="2100"/>
                      <a:pt x="782" y="2031"/>
                      <a:pt x="840" y="1938"/>
                    </a:cubicBezTo>
                    <a:cubicBezTo>
                      <a:pt x="898" y="1845"/>
                      <a:pt x="943" y="1746"/>
                      <a:pt x="1000" y="1588"/>
                    </a:cubicBezTo>
                    <a:cubicBezTo>
                      <a:pt x="1057" y="1430"/>
                      <a:pt x="1117" y="1195"/>
                      <a:pt x="1180" y="988"/>
                    </a:cubicBezTo>
                    <a:cubicBezTo>
                      <a:pt x="1243" y="781"/>
                      <a:pt x="1320" y="505"/>
                      <a:pt x="1380" y="348"/>
                    </a:cubicBezTo>
                    <a:cubicBezTo>
                      <a:pt x="1440" y="191"/>
                      <a:pt x="1487" y="83"/>
                      <a:pt x="1540" y="48"/>
                    </a:cubicBezTo>
                    <a:cubicBezTo>
                      <a:pt x="1593" y="13"/>
                      <a:pt x="1632" y="0"/>
                      <a:pt x="1700" y="138"/>
                    </a:cubicBezTo>
                    <a:cubicBezTo>
                      <a:pt x="1768" y="276"/>
                      <a:pt x="1865" y="616"/>
                      <a:pt x="1950" y="878"/>
                    </a:cubicBezTo>
                    <a:cubicBezTo>
                      <a:pt x="2035" y="1140"/>
                      <a:pt x="2123" y="1501"/>
                      <a:pt x="2210" y="1708"/>
                    </a:cubicBezTo>
                    <a:cubicBezTo>
                      <a:pt x="2297" y="1915"/>
                      <a:pt x="2393" y="2038"/>
                      <a:pt x="2470" y="2118"/>
                    </a:cubicBezTo>
                    <a:cubicBezTo>
                      <a:pt x="2547" y="2198"/>
                      <a:pt x="2610" y="2168"/>
                      <a:pt x="2670" y="2188"/>
                    </a:cubicBezTo>
                    <a:cubicBezTo>
                      <a:pt x="2730" y="2208"/>
                      <a:pt x="2750" y="2231"/>
                      <a:pt x="2830" y="2238"/>
                    </a:cubicBezTo>
                    <a:cubicBezTo>
                      <a:pt x="2910" y="2245"/>
                      <a:pt x="3030" y="2236"/>
                      <a:pt x="3150" y="2228"/>
                    </a:cubicBezTo>
                  </a:path>
                </a:pathLst>
              </a:cu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n w="9525">
                <a:solidFill>
                  <a:srgbClr val="000000"/>
                </a:solidFill>
                <a:round/>
                <a:headEnd/>
                <a:tailEnd/>
              </a:ln>
            </p:spPr>
            <p:txBody>
              <a:bodyPr/>
              <a:lstStyle/>
              <a:p>
                <a:pPr defTabSz="457200" fontAlgn="base">
                  <a:spcBef>
                    <a:spcPct val="0"/>
                  </a:spcBef>
                  <a:spcAft>
                    <a:spcPct val="0"/>
                  </a:spcAft>
                  <a:buClr>
                    <a:srgbClr val="000000"/>
                  </a:buClr>
                  <a:buSzPct val="100000"/>
                </a:pPr>
                <a:endParaRPr lang="en-US" sz="1250">
                  <a:solidFill>
                    <a:srgbClr val="1F497D"/>
                  </a:solidFill>
                  <a:latin typeface="Franklin Gothic Book"/>
                  <a:ea typeface="ＭＳ Ｐゴシック"/>
                  <a:cs typeface="ＭＳ Ｐゴシック"/>
                </a:endParaRPr>
              </a:p>
            </p:txBody>
          </p:sp>
          <p:sp>
            <p:nvSpPr>
              <p:cNvPr id="36" name="TextBox 35">
                <a:extLst>
                  <a:ext uri="{FF2B5EF4-FFF2-40B4-BE49-F238E27FC236}">
                    <a16:creationId xmlns:a16="http://schemas.microsoft.com/office/drawing/2014/main" id="{D1AEA9D0-703A-D123-C6D7-660CE3FC6356}"/>
                  </a:ext>
                </a:extLst>
              </p:cNvPr>
              <p:cNvSpPr txBox="1"/>
              <p:nvPr/>
            </p:nvSpPr>
            <p:spPr>
              <a:xfrm>
                <a:off x="6682252" y="3019201"/>
                <a:ext cx="389922" cy="348471"/>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a:t>
                </a:r>
              </a:p>
            </p:txBody>
          </p:sp>
          <p:sp>
            <p:nvSpPr>
              <p:cNvPr id="37" name="Freeform 66">
                <a:extLst>
                  <a:ext uri="{FF2B5EF4-FFF2-40B4-BE49-F238E27FC236}">
                    <a16:creationId xmlns:a16="http://schemas.microsoft.com/office/drawing/2014/main" id="{DE58687A-34FD-BC56-1054-841B5F358114}"/>
                  </a:ext>
                </a:extLst>
              </p:cNvPr>
              <p:cNvSpPr>
                <a:spLocks/>
              </p:cNvSpPr>
              <p:nvPr/>
            </p:nvSpPr>
            <p:spPr bwMode="auto">
              <a:xfrm>
                <a:off x="7125403" y="3188778"/>
                <a:ext cx="188234" cy="175400"/>
              </a:xfrm>
              <a:custGeom>
                <a:avLst/>
                <a:gdLst>
                  <a:gd name="T0" fmla="*/ 0 w 3150"/>
                  <a:gd name="T1" fmla="*/ 2228 h 2245"/>
                  <a:gd name="T2" fmla="*/ 340 w 3150"/>
                  <a:gd name="T3" fmla="*/ 2228 h 2245"/>
                  <a:gd name="T4" fmla="*/ 650 w 3150"/>
                  <a:gd name="T5" fmla="*/ 2148 h 2245"/>
                  <a:gd name="T6" fmla="*/ 840 w 3150"/>
                  <a:gd name="T7" fmla="*/ 1938 h 2245"/>
                  <a:gd name="T8" fmla="*/ 1000 w 3150"/>
                  <a:gd name="T9" fmla="*/ 1588 h 2245"/>
                  <a:gd name="T10" fmla="*/ 1180 w 3150"/>
                  <a:gd name="T11" fmla="*/ 988 h 2245"/>
                  <a:gd name="T12" fmla="*/ 1380 w 3150"/>
                  <a:gd name="T13" fmla="*/ 348 h 2245"/>
                  <a:gd name="T14" fmla="*/ 1540 w 3150"/>
                  <a:gd name="T15" fmla="*/ 48 h 2245"/>
                  <a:gd name="T16" fmla="*/ 1700 w 3150"/>
                  <a:gd name="T17" fmla="*/ 138 h 2245"/>
                  <a:gd name="T18" fmla="*/ 1950 w 3150"/>
                  <a:gd name="T19" fmla="*/ 878 h 2245"/>
                  <a:gd name="T20" fmla="*/ 2210 w 3150"/>
                  <a:gd name="T21" fmla="*/ 1708 h 2245"/>
                  <a:gd name="T22" fmla="*/ 2470 w 3150"/>
                  <a:gd name="T23" fmla="*/ 2118 h 2245"/>
                  <a:gd name="T24" fmla="*/ 2670 w 3150"/>
                  <a:gd name="T25" fmla="*/ 2188 h 2245"/>
                  <a:gd name="T26" fmla="*/ 2830 w 3150"/>
                  <a:gd name="T27" fmla="*/ 2238 h 2245"/>
                  <a:gd name="T28" fmla="*/ 3150 w 3150"/>
                  <a:gd name="T29" fmla="*/ 2228 h 22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50"/>
                  <a:gd name="T46" fmla="*/ 0 h 2245"/>
                  <a:gd name="T47" fmla="*/ 3150 w 3150"/>
                  <a:gd name="T48" fmla="*/ 2245 h 224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50" h="2245">
                    <a:moveTo>
                      <a:pt x="0" y="2228"/>
                    </a:moveTo>
                    <a:cubicBezTo>
                      <a:pt x="116" y="2234"/>
                      <a:pt x="232" y="2241"/>
                      <a:pt x="340" y="2228"/>
                    </a:cubicBezTo>
                    <a:cubicBezTo>
                      <a:pt x="448" y="2215"/>
                      <a:pt x="567" y="2196"/>
                      <a:pt x="650" y="2148"/>
                    </a:cubicBezTo>
                    <a:cubicBezTo>
                      <a:pt x="733" y="2100"/>
                      <a:pt x="782" y="2031"/>
                      <a:pt x="840" y="1938"/>
                    </a:cubicBezTo>
                    <a:cubicBezTo>
                      <a:pt x="898" y="1845"/>
                      <a:pt x="943" y="1746"/>
                      <a:pt x="1000" y="1588"/>
                    </a:cubicBezTo>
                    <a:cubicBezTo>
                      <a:pt x="1057" y="1430"/>
                      <a:pt x="1117" y="1195"/>
                      <a:pt x="1180" y="988"/>
                    </a:cubicBezTo>
                    <a:cubicBezTo>
                      <a:pt x="1243" y="781"/>
                      <a:pt x="1320" y="505"/>
                      <a:pt x="1380" y="348"/>
                    </a:cubicBezTo>
                    <a:cubicBezTo>
                      <a:pt x="1440" y="191"/>
                      <a:pt x="1487" y="83"/>
                      <a:pt x="1540" y="48"/>
                    </a:cubicBezTo>
                    <a:cubicBezTo>
                      <a:pt x="1593" y="13"/>
                      <a:pt x="1632" y="0"/>
                      <a:pt x="1700" y="138"/>
                    </a:cubicBezTo>
                    <a:cubicBezTo>
                      <a:pt x="1768" y="276"/>
                      <a:pt x="1865" y="616"/>
                      <a:pt x="1950" y="878"/>
                    </a:cubicBezTo>
                    <a:cubicBezTo>
                      <a:pt x="2035" y="1140"/>
                      <a:pt x="2123" y="1501"/>
                      <a:pt x="2210" y="1708"/>
                    </a:cubicBezTo>
                    <a:cubicBezTo>
                      <a:pt x="2297" y="1915"/>
                      <a:pt x="2393" y="2038"/>
                      <a:pt x="2470" y="2118"/>
                    </a:cubicBezTo>
                    <a:cubicBezTo>
                      <a:pt x="2547" y="2198"/>
                      <a:pt x="2610" y="2168"/>
                      <a:pt x="2670" y="2188"/>
                    </a:cubicBezTo>
                    <a:cubicBezTo>
                      <a:pt x="2730" y="2208"/>
                      <a:pt x="2750" y="2231"/>
                      <a:pt x="2830" y="2238"/>
                    </a:cubicBezTo>
                    <a:cubicBezTo>
                      <a:pt x="2910" y="2245"/>
                      <a:pt x="3030" y="2236"/>
                      <a:pt x="3150" y="2228"/>
                    </a:cubicBezTo>
                  </a:path>
                </a:pathLst>
              </a:cu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n w="9525">
                <a:solidFill>
                  <a:srgbClr val="000000"/>
                </a:solidFill>
                <a:round/>
                <a:headEnd/>
                <a:tailEnd/>
              </a:ln>
            </p:spPr>
            <p:txBody>
              <a:bodyPr/>
              <a:lstStyle/>
              <a:p>
                <a:pPr defTabSz="457200" fontAlgn="base">
                  <a:spcBef>
                    <a:spcPct val="0"/>
                  </a:spcBef>
                  <a:spcAft>
                    <a:spcPct val="0"/>
                  </a:spcAft>
                  <a:buClr>
                    <a:srgbClr val="000000"/>
                  </a:buClr>
                  <a:buSzPct val="100000"/>
                </a:pPr>
                <a:endParaRPr lang="en-US" sz="1250">
                  <a:solidFill>
                    <a:srgbClr val="1F497D"/>
                  </a:solidFill>
                  <a:latin typeface="Franklin Gothic Book"/>
                  <a:ea typeface="ＭＳ Ｐゴシック"/>
                  <a:cs typeface="ＭＳ Ｐゴシック"/>
                </a:endParaRPr>
              </a:p>
            </p:txBody>
          </p:sp>
        </p:grpSp>
        <p:sp>
          <p:nvSpPr>
            <p:cNvPr id="33" name="TextBox 32">
              <a:extLst>
                <a:ext uri="{FF2B5EF4-FFF2-40B4-BE49-F238E27FC236}">
                  <a16:creationId xmlns:a16="http://schemas.microsoft.com/office/drawing/2014/main" id="{346EF21F-4B4A-D5CB-506B-CEB72A647FA7}"/>
                </a:ext>
              </a:extLst>
            </p:cNvPr>
            <p:cNvSpPr txBox="1"/>
            <p:nvPr/>
          </p:nvSpPr>
          <p:spPr>
            <a:xfrm>
              <a:off x="6496158" y="6761329"/>
              <a:ext cx="1235962" cy="348471"/>
            </a:xfrm>
            <a:prstGeom prst="rect">
              <a:avLst/>
            </a:prstGeom>
            <a:noFill/>
          </p:spPr>
          <p:txBody>
            <a:bodyPr wrap="none" rtlCol="0">
              <a:spAutoFit/>
            </a:bodyPr>
            <a:lstStyle/>
            <a:p>
              <a:pPr defTabSz="457200" fontAlgn="base">
                <a:spcBef>
                  <a:spcPct val="0"/>
                </a:spcBef>
                <a:spcAft>
                  <a:spcPct val="0"/>
                </a:spcAft>
                <a:buClr>
                  <a:srgbClr val="000000"/>
                </a:buClr>
                <a:buSzPct val="100000"/>
              </a:pPr>
              <a:r>
                <a:rPr lang="en-US" sz="1250" dirty="0">
                  <a:solidFill>
                    <a:srgbClr val="1F497D"/>
                  </a:solidFill>
                  <a:latin typeface="Franklin Gothic Medium"/>
                </a:rPr>
                <a:t>Accelerator</a:t>
              </a:r>
            </a:p>
          </p:txBody>
        </p:sp>
      </p:grpSp>
      <p:graphicFrame>
        <p:nvGraphicFramePr>
          <p:cNvPr id="1363" name="Table 1362">
            <a:extLst>
              <a:ext uri="{FF2B5EF4-FFF2-40B4-BE49-F238E27FC236}">
                <a16:creationId xmlns:a16="http://schemas.microsoft.com/office/drawing/2014/main" id="{1292FC00-A752-1A46-E3BB-BDB36465C1ED}"/>
              </a:ext>
            </a:extLst>
          </p:cNvPr>
          <p:cNvGraphicFramePr>
            <a:graphicFrameLocks noGrp="1"/>
          </p:cNvGraphicFramePr>
          <p:nvPr>
            <p:extLst>
              <p:ext uri="{D42A27DB-BD31-4B8C-83A1-F6EECF244321}">
                <p14:modId xmlns:p14="http://schemas.microsoft.com/office/powerpoint/2010/main" val="1234893617"/>
              </p:ext>
            </p:extLst>
          </p:nvPr>
        </p:nvGraphicFramePr>
        <p:xfrm>
          <a:off x="85272" y="2247606"/>
          <a:ext cx="2897405" cy="1975311"/>
        </p:xfrm>
        <a:graphic>
          <a:graphicData uri="http://schemas.openxmlformats.org/drawingml/2006/table">
            <a:tbl>
              <a:tblPr/>
              <a:tblGrid>
                <a:gridCol w="1660818">
                  <a:extLst>
                    <a:ext uri="{9D8B030D-6E8A-4147-A177-3AD203B41FA5}">
                      <a16:colId xmlns:a16="http://schemas.microsoft.com/office/drawing/2014/main" val="461798116"/>
                    </a:ext>
                  </a:extLst>
                </a:gridCol>
                <a:gridCol w="1236587">
                  <a:extLst>
                    <a:ext uri="{9D8B030D-6E8A-4147-A177-3AD203B41FA5}">
                      <a16:colId xmlns:a16="http://schemas.microsoft.com/office/drawing/2014/main" val="2303943317"/>
                    </a:ext>
                  </a:extLst>
                </a:gridCol>
              </a:tblGrid>
              <a:tr h="323157">
                <a:tc>
                  <a:txBody>
                    <a:bodyPr/>
                    <a:lstStyle/>
                    <a:p>
                      <a:pPr rtl="0" fontAlgn="t">
                        <a:spcBef>
                          <a:spcPts val="0"/>
                        </a:spcBef>
                        <a:spcAft>
                          <a:spcPts val="0"/>
                        </a:spcAft>
                      </a:pPr>
                      <a:r>
                        <a:rPr lang="en-US" sz="1400" b="1" i="0" u="none" strike="noStrike" dirty="0">
                          <a:solidFill>
                            <a:srgbClr val="FFFFFF"/>
                          </a:solidFill>
                          <a:effectLst/>
                          <a:highlight>
                            <a:srgbClr val="4F81BD"/>
                          </a:highlight>
                          <a:latin typeface="Arial" panose="020B0604020202020204" pitchFamily="34" charset="0"/>
                        </a:rPr>
                        <a:t>Laser Parameter</a:t>
                      </a:r>
                      <a:endParaRPr lang="en-US" dirty="0">
                        <a:effectLst/>
                        <a:highlight>
                          <a:srgbClr val="4F81BD"/>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4F81BD"/>
                    </a:solidFill>
                  </a:tcPr>
                </a:tc>
                <a:tc>
                  <a:txBody>
                    <a:bodyPr/>
                    <a:lstStyle/>
                    <a:p>
                      <a:pPr rtl="0" fontAlgn="t">
                        <a:spcBef>
                          <a:spcPts val="0"/>
                        </a:spcBef>
                        <a:spcAft>
                          <a:spcPts val="0"/>
                        </a:spcAft>
                      </a:pPr>
                      <a:r>
                        <a:rPr lang="en-US" sz="1400" b="1" i="0" u="none" strike="noStrike" dirty="0">
                          <a:solidFill>
                            <a:srgbClr val="FFFFFF"/>
                          </a:solidFill>
                          <a:effectLst/>
                          <a:highlight>
                            <a:srgbClr val="4F81BD"/>
                          </a:highlight>
                          <a:latin typeface="Arial" panose="020B0604020202020204" pitchFamily="34" charset="0"/>
                        </a:rPr>
                        <a:t>Expected Spec</a:t>
                      </a:r>
                      <a:endParaRPr lang="en-US" dirty="0">
                        <a:effectLst/>
                        <a:highlight>
                          <a:srgbClr val="4F81BD"/>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4F81BD"/>
                    </a:solidFill>
                  </a:tcPr>
                </a:tc>
                <a:extLst>
                  <a:ext uri="{0D108BD9-81ED-4DB2-BD59-A6C34878D82A}">
                    <a16:rowId xmlns:a16="http://schemas.microsoft.com/office/drawing/2014/main" val="315285335"/>
                  </a:ext>
                </a:extLst>
              </a:tr>
              <a:tr h="323157">
                <a:tc>
                  <a:txBody>
                    <a:bodyPr/>
                    <a:lstStyle/>
                    <a:p>
                      <a:pPr rtl="0" fontAlgn="t">
                        <a:spcBef>
                          <a:spcPts val="0"/>
                        </a:spcBef>
                        <a:spcAft>
                          <a:spcPts val="0"/>
                        </a:spcAft>
                      </a:pPr>
                      <a:r>
                        <a:rPr lang="en-US" sz="1400" b="0" i="0" u="none" strike="noStrike" dirty="0">
                          <a:solidFill>
                            <a:srgbClr val="000000"/>
                          </a:solidFill>
                          <a:effectLst/>
                          <a:highlight>
                            <a:srgbClr val="E8ECF4"/>
                          </a:highlight>
                          <a:latin typeface="Arial" panose="020B0604020202020204" pitchFamily="34" charset="0"/>
                        </a:rPr>
                        <a:t>Laser driver Energy</a:t>
                      </a:r>
                      <a:endParaRPr lang="en-US" dirty="0">
                        <a:effectLst/>
                        <a:highlight>
                          <a:srgbClr val="E8ECF4"/>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8ECF4"/>
                    </a:solidFill>
                  </a:tcPr>
                </a:tc>
                <a:tc>
                  <a:txBody>
                    <a:bodyPr/>
                    <a:lstStyle/>
                    <a:p>
                      <a:pPr rtl="0" fontAlgn="t">
                        <a:spcBef>
                          <a:spcPts val="0"/>
                        </a:spcBef>
                        <a:spcAft>
                          <a:spcPts val="0"/>
                        </a:spcAft>
                      </a:pPr>
                      <a:r>
                        <a:rPr lang="en-US" sz="1400" b="0" i="0" u="none" strike="noStrike" dirty="0">
                          <a:solidFill>
                            <a:srgbClr val="000000"/>
                          </a:solidFill>
                          <a:effectLst/>
                          <a:highlight>
                            <a:srgbClr val="E8ECF4"/>
                          </a:highlight>
                          <a:latin typeface="Arial" panose="020B0604020202020204" pitchFamily="34" charset="0"/>
                        </a:rPr>
                        <a:t>150 </a:t>
                      </a:r>
                      <a:r>
                        <a:rPr lang="en-US" sz="1400" b="0" i="0" u="none" strike="noStrike" dirty="0" err="1">
                          <a:solidFill>
                            <a:srgbClr val="000000"/>
                          </a:solidFill>
                          <a:effectLst/>
                          <a:highlight>
                            <a:srgbClr val="E8ECF4"/>
                          </a:highlight>
                          <a:latin typeface="Arial" panose="020B0604020202020204" pitchFamily="34" charset="0"/>
                        </a:rPr>
                        <a:t>mJ</a:t>
                      </a:r>
                      <a:endParaRPr lang="en-US" dirty="0">
                        <a:effectLst/>
                        <a:highlight>
                          <a:srgbClr val="E8ECF4"/>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8ECF4"/>
                    </a:solidFill>
                  </a:tcPr>
                </a:tc>
                <a:extLst>
                  <a:ext uri="{0D108BD9-81ED-4DB2-BD59-A6C34878D82A}">
                    <a16:rowId xmlns:a16="http://schemas.microsoft.com/office/drawing/2014/main" val="3018819706"/>
                  </a:ext>
                </a:extLst>
              </a:tr>
              <a:tr h="323157">
                <a:tc>
                  <a:txBody>
                    <a:bodyPr/>
                    <a:lstStyle/>
                    <a:p>
                      <a:pPr rtl="0" fontAlgn="t">
                        <a:spcBef>
                          <a:spcPts val="0"/>
                        </a:spcBef>
                        <a:spcAft>
                          <a:spcPts val="0"/>
                        </a:spcAft>
                      </a:pPr>
                      <a:r>
                        <a:rPr lang="en-US" sz="1400" b="0" i="0" u="none" strike="noStrike" dirty="0">
                          <a:solidFill>
                            <a:srgbClr val="000000"/>
                          </a:solidFill>
                          <a:effectLst/>
                          <a:highlight>
                            <a:srgbClr val="CFD7E7"/>
                          </a:highlight>
                          <a:latin typeface="Arial" panose="020B0604020202020204" pitchFamily="34" charset="0"/>
                        </a:rPr>
                        <a:t>Pulse duration</a:t>
                      </a:r>
                      <a:endParaRPr lang="en-US" dirty="0">
                        <a:effectLst/>
                        <a:highlight>
                          <a:srgbClr val="CFD7E7"/>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FD7E7"/>
                    </a:solidFill>
                  </a:tcPr>
                </a:tc>
                <a:tc>
                  <a:txBody>
                    <a:bodyPr/>
                    <a:lstStyle/>
                    <a:p>
                      <a:pPr rtl="0" fontAlgn="t">
                        <a:spcBef>
                          <a:spcPts val="0"/>
                        </a:spcBef>
                        <a:spcAft>
                          <a:spcPts val="0"/>
                        </a:spcAft>
                      </a:pPr>
                      <a:r>
                        <a:rPr lang="en-US" sz="1400" b="0" i="0" u="none" strike="noStrike" dirty="0">
                          <a:solidFill>
                            <a:srgbClr val="000000"/>
                          </a:solidFill>
                          <a:effectLst/>
                          <a:highlight>
                            <a:srgbClr val="CFD7E7"/>
                          </a:highlight>
                          <a:latin typeface="Arial" panose="020B0604020202020204" pitchFamily="34" charset="0"/>
                        </a:rPr>
                        <a:t>~ 40 fs</a:t>
                      </a:r>
                      <a:endParaRPr lang="en-US" dirty="0">
                        <a:effectLst/>
                        <a:highlight>
                          <a:srgbClr val="CFD7E7"/>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FD7E7"/>
                    </a:solidFill>
                  </a:tcPr>
                </a:tc>
                <a:extLst>
                  <a:ext uri="{0D108BD9-81ED-4DB2-BD59-A6C34878D82A}">
                    <a16:rowId xmlns:a16="http://schemas.microsoft.com/office/drawing/2014/main" val="570865834"/>
                  </a:ext>
                </a:extLst>
              </a:tr>
              <a:tr h="323157">
                <a:tc>
                  <a:txBody>
                    <a:bodyPr/>
                    <a:lstStyle/>
                    <a:p>
                      <a:pPr rtl="0" fontAlgn="t">
                        <a:spcBef>
                          <a:spcPts val="0"/>
                        </a:spcBef>
                        <a:spcAft>
                          <a:spcPts val="0"/>
                        </a:spcAft>
                      </a:pPr>
                      <a:r>
                        <a:rPr lang="en-US" sz="1400" b="0" i="0" u="none" strike="noStrike">
                          <a:solidFill>
                            <a:srgbClr val="000000"/>
                          </a:solidFill>
                          <a:effectLst/>
                          <a:highlight>
                            <a:srgbClr val="E8ECF4"/>
                          </a:highlight>
                          <a:latin typeface="Arial" panose="020B0604020202020204" pitchFamily="34" charset="0"/>
                        </a:rPr>
                        <a:t>Rep-rate</a:t>
                      </a:r>
                      <a:endParaRPr lang="en-US">
                        <a:effectLst/>
                        <a:highlight>
                          <a:srgbClr val="E8ECF4"/>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8ECF4"/>
                    </a:solidFill>
                  </a:tcPr>
                </a:tc>
                <a:tc>
                  <a:txBody>
                    <a:bodyPr/>
                    <a:lstStyle/>
                    <a:p>
                      <a:pPr rtl="0" fontAlgn="t">
                        <a:spcBef>
                          <a:spcPts val="0"/>
                        </a:spcBef>
                        <a:spcAft>
                          <a:spcPts val="0"/>
                        </a:spcAft>
                      </a:pPr>
                      <a:r>
                        <a:rPr lang="en-US" sz="1400" b="0" i="0" u="none" strike="noStrike" dirty="0">
                          <a:solidFill>
                            <a:srgbClr val="000000"/>
                          </a:solidFill>
                          <a:effectLst/>
                          <a:highlight>
                            <a:srgbClr val="E8ECF4"/>
                          </a:highlight>
                          <a:latin typeface="Arial" panose="020B0604020202020204" pitchFamily="34" charset="0"/>
                        </a:rPr>
                        <a:t>~ 5 kHz</a:t>
                      </a:r>
                      <a:endParaRPr lang="en-US" dirty="0">
                        <a:solidFill>
                          <a:schemeClr val="tx1"/>
                        </a:solidFill>
                        <a:effectLst/>
                        <a:highlight>
                          <a:srgbClr val="E8ECF4"/>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8ECF4"/>
                    </a:solidFill>
                  </a:tcPr>
                </a:tc>
                <a:extLst>
                  <a:ext uri="{0D108BD9-81ED-4DB2-BD59-A6C34878D82A}">
                    <a16:rowId xmlns:a16="http://schemas.microsoft.com/office/drawing/2014/main" val="3594842088"/>
                  </a:ext>
                </a:extLst>
              </a:tr>
              <a:tr h="323157">
                <a:tc>
                  <a:txBody>
                    <a:bodyPr/>
                    <a:lstStyle/>
                    <a:p>
                      <a:pPr rtl="0" fontAlgn="t">
                        <a:spcBef>
                          <a:spcPts val="0"/>
                        </a:spcBef>
                        <a:spcAft>
                          <a:spcPts val="0"/>
                        </a:spcAft>
                      </a:pPr>
                      <a:r>
                        <a:rPr lang="en-US" sz="1400" b="0" i="0" u="none" strike="noStrike">
                          <a:solidFill>
                            <a:srgbClr val="000000"/>
                          </a:solidFill>
                          <a:effectLst/>
                          <a:highlight>
                            <a:srgbClr val="CFD7E7"/>
                          </a:highlight>
                          <a:latin typeface="Arial" panose="020B0604020202020204" pitchFamily="34" charset="0"/>
                        </a:rPr>
                        <a:t>Average power</a:t>
                      </a:r>
                      <a:endParaRPr lang="en-US">
                        <a:effectLst/>
                        <a:highlight>
                          <a:srgbClr val="CFD7E7"/>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FD7E7"/>
                    </a:solidFill>
                  </a:tcPr>
                </a:tc>
                <a:tc>
                  <a:txBody>
                    <a:bodyPr/>
                    <a:lstStyle/>
                    <a:p>
                      <a:pPr rtl="0" fontAlgn="t">
                        <a:spcBef>
                          <a:spcPts val="0"/>
                        </a:spcBef>
                        <a:spcAft>
                          <a:spcPts val="0"/>
                        </a:spcAft>
                      </a:pPr>
                      <a:r>
                        <a:rPr lang="en-US" sz="1400" b="0" i="0" u="none" strike="noStrike" dirty="0">
                          <a:solidFill>
                            <a:srgbClr val="000000"/>
                          </a:solidFill>
                          <a:effectLst/>
                          <a:highlight>
                            <a:srgbClr val="CFD7E7"/>
                          </a:highlight>
                          <a:latin typeface="Arial" panose="020B0604020202020204" pitchFamily="34" charset="0"/>
                        </a:rPr>
                        <a:t>1 kW</a:t>
                      </a:r>
                      <a:endParaRPr lang="en-US" dirty="0">
                        <a:effectLst/>
                        <a:highlight>
                          <a:srgbClr val="CFD7E7"/>
                        </a:highlight>
                      </a:endParaRPr>
                    </a:p>
                  </a:txBody>
                  <a:tcPr marL="66675" marR="66675" marT="38100" marB="3810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FD7E7"/>
                    </a:solidFill>
                  </a:tcPr>
                </a:tc>
                <a:extLst>
                  <a:ext uri="{0D108BD9-81ED-4DB2-BD59-A6C34878D82A}">
                    <a16:rowId xmlns:a16="http://schemas.microsoft.com/office/drawing/2014/main" val="2076505707"/>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F9F86-C5D1-E55A-1150-8C9EDD6B19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877A6F-833F-2BFC-876C-215EB6E25FF3}"/>
              </a:ext>
            </a:extLst>
          </p:cNvPr>
          <p:cNvSpPr>
            <a:spLocks noGrp="1"/>
          </p:cNvSpPr>
          <p:nvPr>
            <p:ph type="title"/>
          </p:nvPr>
        </p:nvSpPr>
        <p:spPr/>
        <p:txBody>
          <a:bodyPr>
            <a:normAutofit/>
          </a:bodyPr>
          <a:lstStyle/>
          <a:p>
            <a:r>
              <a:rPr lang="en-US" dirty="0"/>
              <a:t>Complex High Power System Architectures Require a Multi-layer Machine Protection Scheme</a:t>
            </a:r>
          </a:p>
        </p:txBody>
      </p:sp>
      <p:sp>
        <p:nvSpPr>
          <p:cNvPr id="3" name="Slide Number Placeholder 2">
            <a:extLst>
              <a:ext uri="{FF2B5EF4-FFF2-40B4-BE49-F238E27FC236}">
                <a16:creationId xmlns:a16="http://schemas.microsoft.com/office/drawing/2014/main" id="{46DDAC24-C1A8-B2CE-FFEE-3B4AFD4C03DA}"/>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D260E43B-7F43-FA45-AAB7-E054FD6CC4E3}" type="slidenum">
              <a:rPr kumimoji="0" lang="en-US" sz="750" b="0" i="0" u="none" strike="noStrike" kern="0" cap="none" spc="0" normalizeH="0" baseline="0" noProof="0" smtClean="0">
                <a:ln>
                  <a:noFill/>
                </a:ln>
                <a:solidFill>
                  <a:prstClr val="white"/>
                </a:solidFill>
                <a:effectLst/>
                <a:uLnTx/>
                <a:uFillTx/>
                <a:latin typeface="Arial" panose="020B0604020202020204" pitchFamily="34" charset="0"/>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a:t>
            </a:fld>
            <a:endParaRPr kumimoji="0" lang="en-US" sz="750" b="0" i="0" u="none" strike="noStrike" kern="0" cap="none" spc="0" normalizeH="0" baseline="0" noProof="0">
              <a:ln>
                <a:noFill/>
              </a:ln>
              <a:solidFill>
                <a:prstClr val="white"/>
              </a:solidFill>
              <a:effectLst/>
              <a:uLnTx/>
              <a:uFillTx/>
              <a:latin typeface="Arial" panose="020B0604020202020204" pitchFamily="34" charset="0"/>
              <a:cs typeface="Arial" panose="020B0604020202020204" pitchFamily="34" charset="0"/>
              <a:sym typeface="Arial"/>
            </a:endParaRPr>
          </a:p>
        </p:txBody>
      </p:sp>
      <p:pic>
        <p:nvPicPr>
          <p:cNvPr id="4" name="Picture 3">
            <a:extLst>
              <a:ext uri="{FF2B5EF4-FFF2-40B4-BE49-F238E27FC236}">
                <a16:creationId xmlns:a16="http://schemas.microsoft.com/office/drawing/2014/main" id="{52E6141F-F020-B240-C9D3-804A9809343E}"/>
              </a:ext>
            </a:extLst>
          </p:cNvPr>
          <p:cNvPicPr>
            <a:picLocks noChangeAspect="1"/>
          </p:cNvPicPr>
          <p:nvPr/>
        </p:nvPicPr>
        <p:blipFill>
          <a:blip r:embed="rId3"/>
          <a:stretch>
            <a:fillRect/>
          </a:stretch>
        </p:blipFill>
        <p:spPr>
          <a:xfrm>
            <a:off x="353505" y="1032551"/>
            <a:ext cx="8436990" cy="1737384"/>
          </a:xfrm>
          <a:prstGeom prst="rect">
            <a:avLst/>
          </a:prstGeom>
        </p:spPr>
      </p:pic>
      <p:cxnSp>
        <p:nvCxnSpPr>
          <p:cNvPr id="9" name="Straight Arrow Connector 8">
            <a:extLst>
              <a:ext uri="{FF2B5EF4-FFF2-40B4-BE49-F238E27FC236}">
                <a16:creationId xmlns:a16="http://schemas.microsoft.com/office/drawing/2014/main" id="{4FABF1E4-6769-FC9E-0D29-76CB5755F384}"/>
              </a:ext>
            </a:extLst>
          </p:cNvPr>
          <p:cNvCxnSpPr>
            <a:cxnSpLocks/>
          </p:cNvCxnSpPr>
          <p:nvPr/>
        </p:nvCxnSpPr>
        <p:spPr>
          <a:xfrm flipH="1" flipV="1">
            <a:off x="537328" y="2168165"/>
            <a:ext cx="3933276" cy="114304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Straight Arrow Connector 9">
            <a:extLst>
              <a:ext uri="{FF2B5EF4-FFF2-40B4-BE49-F238E27FC236}">
                <a16:creationId xmlns:a16="http://schemas.microsoft.com/office/drawing/2014/main" id="{11E9CB7E-9B03-B288-6C19-44959C8486E8}"/>
              </a:ext>
            </a:extLst>
          </p:cNvPr>
          <p:cNvCxnSpPr>
            <a:cxnSpLocks/>
          </p:cNvCxnSpPr>
          <p:nvPr/>
        </p:nvCxnSpPr>
        <p:spPr>
          <a:xfrm flipH="1" flipV="1">
            <a:off x="4817099" y="2786824"/>
            <a:ext cx="2686655" cy="7037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TextBox 16">
            <a:extLst>
              <a:ext uri="{FF2B5EF4-FFF2-40B4-BE49-F238E27FC236}">
                <a16:creationId xmlns:a16="http://schemas.microsoft.com/office/drawing/2014/main" id="{1837B4BA-E4AF-AD3A-196F-DF781ACD2970}"/>
              </a:ext>
            </a:extLst>
          </p:cNvPr>
          <p:cNvSpPr txBox="1"/>
          <p:nvPr/>
        </p:nvSpPr>
        <p:spPr>
          <a:xfrm>
            <a:off x="3485464" y="4890971"/>
            <a:ext cx="206398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1F497D"/>
                </a:solidFill>
                <a:effectLst/>
                <a:uLnTx/>
                <a:uFillTx/>
                <a:latin typeface="Franklin Gothic Medium"/>
                <a:cs typeface="Arial"/>
                <a:sym typeface="Arial"/>
              </a:rPr>
              <a:t>Protection point #1 for GHz laser oscillator </a:t>
            </a:r>
          </a:p>
        </p:txBody>
      </p:sp>
      <p:sp>
        <p:nvSpPr>
          <p:cNvPr id="18" name="TextBox 17">
            <a:extLst>
              <a:ext uri="{FF2B5EF4-FFF2-40B4-BE49-F238E27FC236}">
                <a16:creationId xmlns:a16="http://schemas.microsoft.com/office/drawing/2014/main" id="{36CEB4D0-2022-C020-4B8F-F06323227D3E}"/>
              </a:ext>
            </a:extLst>
          </p:cNvPr>
          <p:cNvSpPr txBox="1"/>
          <p:nvPr/>
        </p:nvSpPr>
        <p:spPr>
          <a:xfrm>
            <a:off x="6098327" y="4961320"/>
            <a:ext cx="296444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1F497D"/>
                </a:solidFill>
                <a:effectLst/>
                <a:uLnTx/>
                <a:uFillTx/>
                <a:latin typeface="Franklin Gothic Medium"/>
                <a:cs typeface="Arial"/>
                <a:sym typeface="Arial"/>
              </a:rPr>
              <a:t>Protection point #2 for large-core amp stage (single pulse burst @20kHZ)</a:t>
            </a:r>
          </a:p>
        </p:txBody>
      </p:sp>
      <p:pic>
        <p:nvPicPr>
          <p:cNvPr id="5" name="Picture 4">
            <a:extLst>
              <a:ext uri="{FF2B5EF4-FFF2-40B4-BE49-F238E27FC236}">
                <a16:creationId xmlns:a16="http://schemas.microsoft.com/office/drawing/2014/main" id="{5E1A80CF-8A78-5995-4ABD-A801D7101F08}"/>
              </a:ext>
            </a:extLst>
          </p:cNvPr>
          <p:cNvPicPr>
            <a:picLocks noChangeAspect="1"/>
          </p:cNvPicPr>
          <p:nvPr/>
        </p:nvPicPr>
        <p:blipFill rotWithShape="1">
          <a:blip r:embed="rId4"/>
          <a:srcRect l="8420" b="10702"/>
          <a:stretch/>
        </p:blipFill>
        <p:spPr>
          <a:xfrm>
            <a:off x="3461647" y="3082357"/>
            <a:ext cx="1880490" cy="1808614"/>
          </a:xfrm>
          <a:prstGeom prst="rect">
            <a:avLst/>
          </a:prstGeom>
        </p:spPr>
      </p:pic>
      <p:pic>
        <p:nvPicPr>
          <p:cNvPr id="7" name="Picture 6">
            <a:extLst>
              <a:ext uri="{FF2B5EF4-FFF2-40B4-BE49-F238E27FC236}">
                <a16:creationId xmlns:a16="http://schemas.microsoft.com/office/drawing/2014/main" id="{112E266D-95CE-8ABC-DDB2-986D5CD6CA91}"/>
              </a:ext>
            </a:extLst>
          </p:cNvPr>
          <p:cNvPicPr>
            <a:picLocks noChangeAspect="1"/>
          </p:cNvPicPr>
          <p:nvPr/>
        </p:nvPicPr>
        <p:blipFill rotWithShape="1">
          <a:blip r:embed="rId5"/>
          <a:srcRect t="9063" b="13172"/>
          <a:stretch>
            <a:fillRect/>
          </a:stretch>
        </p:blipFill>
        <p:spPr>
          <a:xfrm>
            <a:off x="5826056" y="3094472"/>
            <a:ext cx="3236711" cy="1934965"/>
          </a:xfrm>
          <a:prstGeom prst="rect">
            <a:avLst/>
          </a:prstGeom>
        </p:spPr>
      </p:pic>
      <p:sp>
        <p:nvSpPr>
          <p:cNvPr id="23" name="Rectangle 22">
            <a:extLst>
              <a:ext uri="{FF2B5EF4-FFF2-40B4-BE49-F238E27FC236}">
                <a16:creationId xmlns:a16="http://schemas.microsoft.com/office/drawing/2014/main" id="{A990D50C-32D1-219E-67C9-957704C35C8E}"/>
              </a:ext>
            </a:extLst>
          </p:cNvPr>
          <p:cNvSpPr/>
          <p:nvPr/>
        </p:nvSpPr>
        <p:spPr>
          <a:xfrm>
            <a:off x="134108" y="3490541"/>
            <a:ext cx="2894029" cy="999445"/>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Arial"/>
              </a:rPr>
              <a:t>Prevent unwanted changes in seeding and pump conditions of high-power laser amplifiers can damage system </a:t>
            </a:r>
          </a:p>
        </p:txBody>
      </p:sp>
      <p:sp>
        <p:nvSpPr>
          <p:cNvPr id="24" name="Rectangle 23">
            <a:extLst>
              <a:ext uri="{FF2B5EF4-FFF2-40B4-BE49-F238E27FC236}">
                <a16:creationId xmlns:a16="http://schemas.microsoft.com/office/drawing/2014/main" id="{27BEE370-3340-C26F-6831-9F8CBFE2A984}"/>
              </a:ext>
            </a:extLst>
          </p:cNvPr>
          <p:cNvSpPr/>
          <p:nvPr/>
        </p:nvSpPr>
        <p:spPr>
          <a:xfrm>
            <a:off x="330015" y="4641976"/>
            <a:ext cx="2502216" cy="69942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Arial"/>
              </a:rPr>
              <a:t>Solution: FPGA-based, multilayer, distributed protection system </a:t>
            </a:r>
          </a:p>
        </p:txBody>
      </p:sp>
      <p:sp>
        <p:nvSpPr>
          <p:cNvPr id="8" name="Rectangle 7">
            <a:extLst>
              <a:ext uri="{FF2B5EF4-FFF2-40B4-BE49-F238E27FC236}">
                <a16:creationId xmlns:a16="http://schemas.microsoft.com/office/drawing/2014/main" id="{C116F12E-30DE-2F93-AD7E-9EFF4FA3249C}"/>
              </a:ext>
            </a:extLst>
          </p:cNvPr>
          <p:cNvSpPr/>
          <p:nvPr/>
        </p:nvSpPr>
        <p:spPr>
          <a:xfrm>
            <a:off x="549130" y="5493392"/>
            <a:ext cx="2063984" cy="670622"/>
          </a:xfrm>
          <a:prstGeom prst="rect">
            <a:avLst/>
          </a:prstGeom>
          <a:solidFill>
            <a:schemeClr val="accent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Arial"/>
              </a:rPr>
              <a:t>***Machine protection currently in operation</a:t>
            </a:r>
          </a:p>
        </p:txBody>
      </p:sp>
    </p:spTree>
    <p:extLst>
      <p:ext uri="{BB962C8B-B14F-4D97-AF65-F5344CB8AC3E}">
        <p14:creationId xmlns:p14="http://schemas.microsoft.com/office/powerpoint/2010/main" val="337297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4"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7" name="Picture 26" descr="Ytterbium-doped Laser Gain Media – laser crystals, Yb:YAG ...">
            <a:extLst>
              <a:ext uri="{FF2B5EF4-FFF2-40B4-BE49-F238E27FC236}">
                <a16:creationId xmlns:a16="http://schemas.microsoft.com/office/drawing/2014/main" id="{B2F7533E-E5E2-E424-92B9-719A0763E251}"/>
              </a:ext>
            </a:extLst>
          </p:cNvPr>
          <p:cNvPicPr>
            <a:picLocks noChangeAspect="1"/>
          </p:cNvPicPr>
          <p:nvPr/>
        </p:nvPicPr>
        <p:blipFill>
          <a:blip r:embed="rId3"/>
          <a:stretch>
            <a:fillRect/>
          </a:stretch>
        </p:blipFill>
        <p:spPr>
          <a:xfrm>
            <a:off x="4041913" y="1001637"/>
            <a:ext cx="4445000" cy="2374900"/>
          </a:xfrm>
          <a:prstGeom prst="rect">
            <a:avLst/>
          </a:prstGeom>
        </p:spPr>
      </p:pic>
      <p:grpSp>
        <p:nvGrpSpPr>
          <p:cNvPr id="11" name="Group 10">
            <a:extLst>
              <a:ext uri="{FF2B5EF4-FFF2-40B4-BE49-F238E27FC236}">
                <a16:creationId xmlns:a16="http://schemas.microsoft.com/office/drawing/2014/main" id="{012F14C5-949A-91E0-AC74-D779D8F19B3A}"/>
              </a:ext>
            </a:extLst>
          </p:cNvPr>
          <p:cNvGrpSpPr/>
          <p:nvPr/>
        </p:nvGrpSpPr>
        <p:grpSpPr>
          <a:xfrm>
            <a:off x="4354273" y="2544681"/>
            <a:ext cx="4167441" cy="3223904"/>
            <a:chOff x="1718576" y="2172899"/>
            <a:chExt cx="4547805" cy="4018365"/>
          </a:xfrm>
        </p:grpSpPr>
        <p:grpSp>
          <p:nvGrpSpPr>
            <p:cNvPr id="12" name="Group 11">
              <a:extLst>
                <a:ext uri="{FF2B5EF4-FFF2-40B4-BE49-F238E27FC236}">
                  <a16:creationId xmlns:a16="http://schemas.microsoft.com/office/drawing/2014/main" id="{4C665951-B528-418E-505F-FE4E410989BC}"/>
                </a:ext>
              </a:extLst>
            </p:cNvPr>
            <p:cNvGrpSpPr/>
            <p:nvPr/>
          </p:nvGrpSpPr>
          <p:grpSpPr>
            <a:xfrm>
              <a:off x="1718576" y="2172899"/>
              <a:ext cx="4547805" cy="4018365"/>
              <a:chOff x="1718576" y="2172899"/>
              <a:chExt cx="4547805" cy="4018365"/>
            </a:xfrm>
          </p:grpSpPr>
          <p:grpSp>
            <p:nvGrpSpPr>
              <p:cNvPr id="14" name="Group 13">
                <a:extLst>
                  <a:ext uri="{FF2B5EF4-FFF2-40B4-BE49-F238E27FC236}">
                    <a16:creationId xmlns:a16="http://schemas.microsoft.com/office/drawing/2014/main" id="{8EFEF244-1BD9-786B-DF67-96A2B6B97BBA}"/>
                  </a:ext>
                </a:extLst>
              </p:cNvPr>
              <p:cNvGrpSpPr/>
              <p:nvPr/>
            </p:nvGrpSpPr>
            <p:grpSpPr>
              <a:xfrm>
                <a:off x="1718576" y="3243974"/>
                <a:ext cx="4547805" cy="2947290"/>
                <a:chOff x="6405392" y="3155860"/>
                <a:chExt cx="2506223" cy="1467318"/>
              </a:xfrm>
            </p:grpSpPr>
            <p:pic>
              <p:nvPicPr>
                <p:cNvPr id="17" name="Picture 16">
                  <a:extLst>
                    <a:ext uri="{FF2B5EF4-FFF2-40B4-BE49-F238E27FC236}">
                      <a16:creationId xmlns:a16="http://schemas.microsoft.com/office/drawing/2014/main" id="{B9E83511-81E1-1AA3-0DE6-FA5952ABAC57}"/>
                    </a:ext>
                  </a:extLst>
                </p:cNvPr>
                <p:cNvPicPr>
                  <a:picLocks noChangeAspect="1"/>
                </p:cNvPicPr>
                <p:nvPr/>
              </p:nvPicPr>
              <p:blipFill>
                <a:blip r:embed="rId4">
                  <a:grayscl/>
                  <a:extLst>
                    <a:ext uri="{28A0092B-C50C-407E-A947-70E740481C1C}">
                      <a14:useLocalDpi xmlns:a14="http://schemas.microsoft.com/office/drawing/2010/main" val="0"/>
                    </a:ext>
                  </a:extLst>
                </a:blip>
                <a:srcRect l="1978" r="2562"/>
                <a:stretch>
                  <a:fillRect/>
                </a:stretch>
              </p:blipFill>
              <p:spPr>
                <a:xfrm>
                  <a:off x="6405392" y="3155860"/>
                  <a:ext cx="2506223" cy="1467318"/>
                </a:xfrm>
                <a:prstGeom prst="rect">
                  <a:avLst/>
                </a:prstGeom>
              </p:spPr>
            </p:pic>
            <p:sp>
              <p:nvSpPr>
                <p:cNvPr id="18" name="TextBox 17">
                  <a:extLst>
                    <a:ext uri="{FF2B5EF4-FFF2-40B4-BE49-F238E27FC236}">
                      <a16:creationId xmlns:a16="http://schemas.microsoft.com/office/drawing/2014/main" id="{9CF201A1-3F34-5C31-691A-28C31C426751}"/>
                    </a:ext>
                  </a:extLst>
                </p:cNvPr>
                <p:cNvSpPr txBox="1"/>
                <p:nvPr/>
              </p:nvSpPr>
              <p:spPr>
                <a:xfrm>
                  <a:off x="7336364" y="4020958"/>
                  <a:ext cx="807295" cy="137904"/>
                </a:xfrm>
                <a:prstGeom prst="rect">
                  <a:avLst/>
                </a:prstGeom>
                <a:solidFill>
                  <a:srgbClr val="FFD579"/>
                </a:solidFill>
                <a:ln>
                  <a:noFill/>
                </a:ln>
              </p:spPr>
              <p:txBody>
                <a:bodyPr wrap="square" rtlCol="0">
                  <a:spAutoFit/>
                </a:bodyPr>
                <a:lstStyle/>
                <a:p>
                  <a:pPr defTabSz="457200" fontAlgn="base">
                    <a:spcBef>
                      <a:spcPct val="0"/>
                    </a:spcBef>
                    <a:spcAft>
                      <a:spcPct val="0"/>
                    </a:spcAft>
                    <a:buClr>
                      <a:srgbClr val="000000"/>
                    </a:buClr>
                    <a:buSzPct val="100000"/>
                  </a:pPr>
                  <a:r>
                    <a:rPr lang="en-US" altLang="zh-CN" sz="1200" b="1" dirty="0">
                      <a:solidFill>
                        <a:srgbClr val="FF0000"/>
                      </a:solidFill>
                      <a:latin typeface="Franklin Gothic Book" panose="020B0503020102020204" pitchFamily="34" charset="0"/>
                      <a:ea typeface="华文隶书" panose="02010800040101010101" pitchFamily="2" charset="-122"/>
                    </a:rPr>
                    <a:t>5nm(150dB</a:t>
                  </a:r>
                  <a:r>
                    <a:rPr lang="zh-CN" altLang="en-US" sz="1200" b="1" dirty="0">
                      <a:solidFill>
                        <a:srgbClr val="FF0000"/>
                      </a:solidFill>
                      <a:latin typeface="Franklin Gothic Book" panose="020B0503020102020204" pitchFamily="34" charset="0"/>
                      <a:ea typeface="华文隶书" panose="02010800040101010101" pitchFamily="2" charset="-122"/>
                    </a:rPr>
                    <a:t> </a:t>
                  </a:r>
                  <a:r>
                    <a:rPr lang="en-US" altLang="zh-CN" sz="1200" b="1" dirty="0">
                      <a:solidFill>
                        <a:srgbClr val="FF0000"/>
                      </a:solidFill>
                      <a:latin typeface="Franklin Gothic Book" panose="020B0503020102020204" pitchFamily="34" charset="0"/>
                      <a:ea typeface="华文隶书" panose="02010800040101010101" pitchFamily="2" charset="-122"/>
                    </a:rPr>
                    <a:t>gain)</a:t>
                  </a:r>
                  <a:endParaRPr lang="en-US" sz="1200" b="1" dirty="0">
                    <a:solidFill>
                      <a:srgbClr val="FF0000"/>
                    </a:solidFill>
                    <a:latin typeface="Franklin Gothic Book" panose="020B0503020102020204" pitchFamily="34" charset="0"/>
                  </a:endParaRPr>
                </a:p>
              </p:txBody>
            </p:sp>
            <p:cxnSp>
              <p:nvCxnSpPr>
                <p:cNvPr id="19" name="Straight Arrow Connector 18">
                  <a:extLst>
                    <a:ext uri="{FF2B5EF4-FFF2-40B4-BE49-F238E27FC236}">
                      <a16:creationId xmlns:a16="http://schemas.microsoft.com/office/drawing/2014/main" id="{FF173ECF-BDA1-251D-3640-385253F3479A}"/>
                    </a:ext>
                  </a:extLst>
                </p:cNvPr>
                <p:cNvCxnSpPr>
                  <a:cxnSpLocks/>
                </p:cNvCxnSpPr>
                <p:nvPr/>
              </p:nvCxnSpPr>
              <p:spPr>
                <a:xfrm>
                  <a:off x="7105166" y="3937785"/>
                  <a:ext cx="1222317" cy="0"/>
                </a:xfrm>
                <a:prstGeom prst="straightConnector1">
                  <a:avLst/>
                </a:prstGeom>
                <a:ln w="12700">
                  <a:solidFill>
                    <a:srgbClr val="5B6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8C89F84-6384-0145-2FE2-2E050EE00F46}"/>
                    </a:ext>
                  </a:extLst>
                </p:cNvPr>
                <p:cNvCxnSpPr/>
                <p:nvPr/>
              </p:nvCxnSpPr>
              <p:spPr>
                <a:xfrm>
                  <a:off x="7351337" y="3933454"/>
                  <a:ext cx="175028" cy="0"/>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74406F-1F00-C829-93DB-477555058E1F}"/>
                    </a:ext>
                  </a:extLst>
                </p:cNvPr>
                <p:cNvSpPr txBox="1"/>
                <p:nvPr/>
              </p:nvSpPr>
              <p:spPr>
                <a:xfrm>
                  <a:off x="7629086" y="3607548"/>
                  <a:ext cx="620357" cy="145566"/>
                </a:xfrm>
                <a:prstGeom prst="rect">
                  <a:avLst/>
                </a:prstGeom>
                <a:solidFill>
                  <a:srgbClr val="FFD579"/>
                </a:solidFill>
                <a:ln>
                  <a:noFill/>
                </a:ln>
              </p:spPr>
              <p:txBody>
                <a:bodyPr wrap="square" rtlCol="0">
                  <a:spAutoFit/>
                </a:bodyPr>
                <a:lstStyle/>
                <a:p>
                  <a:pPr defTabSz="457200" fontAlgn="base">
                    <a:spcBef>
                      <a:spcPct val="0"/>
                    </a:spcBef>
                    <a:spcAft>
                      <a:spcPct val="0"/>
                    </a:spcAft>
                    <a:buClr>
                      <a:srgbClr val="000000"/>
                    </a:buClr>
                    <a:buSzPct val="100000"/>
                  </a:pPr>
                  <a:r>
                    <a:rPr lang="en-US" altLang="zh-CN" sz="1300" b="1" dirty="0">
                      <a:solidFill>
                        <a:srgbClr val="5B61FF"/>
                      </a:solidFill>
                      <a:latin typeface="Franklin Gothic Book" panose="020B0503020102020204" pitchFamily="34" charset="0"/>
                      <a:ea typeface="华文隶书" panose="02010800040101010101" pitchFamily="2" charset="-122"/>
                    </a:rPr>
                    <a:t>50nm(input)</a:t>
                  </a:r>
                  <a:endParaRPr lang="en-US" sz="1300" b="1" dirty="0">
                    <a:solidFill>
                      <a:srgbClr val="5B61FF"/>
                    </a:solidFill>
                    <a:latin typeface="Franklin Gothic Book" panose="020B0503020102020204" pitchFamily="34" charset="0"/>
                  </a:endParaRPr>
                </a:p>
              </p:txBody>
            </p:sp>
          </p:grpSp>
          <p:sp>
            <p:nvSpPr>
              <p:cNvPr id="16" name="Oval 15">
                <a:extLst>
                  <a:ext uri="{FF2B5EF4-FFF2-40B4-BE49-F238E27FC236}">
                    <a16:creationId xmlns:a16="http://schemas.microsoft.com/office/drawing/2014/main" id="{60A4287F-472E-D59A-028F-C39873E5A4C7}"/>
                  </a:ext>
                </a:extLst>
              </p:cNvPr>
              <p:cNvSpPr/>
              <p:nvPr/>
            </p:nvSpPr>
            <p:spPr>
              <a:xfrm>
                <a:off x="3761289" y="2172899"/>
                <a:ext cx="797666" cy="531482"/>
              </a:xfrm>
              <a:prstGeom prst="ellipse">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buClr>
                    <a:srgbClr val="000000"/>
                  </a:buClr>
                  <a:buSzPct val="100000"/>
                </a:pPr>
                <a:endParaRPr lang="en-US">
                  <a:solidFill>
                    <a:prstClr val="white"/>
                  </a:solidFill>
                  <a:latin typeface="Franklin Gothic Book"/>
                </a:endParaRPr>
              </a:p>
            </p:txBody>
          </p:sp>
        </p:grpSp>
        <p:cxnSp>
          <p:nvCxnSpPr>
            <p:cNvPr id="13" name="Straight Arrow Connector 12">
              <a:extLst>
                <a:ext uri="{FF2B5EF4-FFF2-40B4-BE49-F238E27FC236}">
                  <a16:creationId xmlns:a16="http://schemas.microsoft.com/office/drawing/2014/main" id="{D49DAFCF-4E2D-9F44-F2E2-5FF0B11F32E5}"/>
                </a:ext>
              </a:extLst>
            </p:cNvPr>
            <p:cNvCxnSpPr>
              <a:cxnSpLocks/>
              <a:stCxn id="16" idx="4"/>
            </p:cNvCxnSpPr>
            <p:nvPr/>
          </p:nvCxnSpPr>
          <p:spPr>
            <a:xfrm flipH="1">
              <a:off x="3939097" y="2704381"/>
              <a:ext cx="221025" cy="1075929"/>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grpSp>
      <p:sp>
        <p:nvSpPr>
          <p:cNvPr id="222" name="Google Shape;222;p3"/>
          <p:cNvSpPr txBox="1">
            <a:spLocks noGrp="1"/>
          </p:cNvSpPr>
          <p:nvPr>
            <p:ph type="title"/>
          </p:nvPr>
        </p:nvSpPr>
        <p:spPr>
          <a:xfrm>
            <a:off x="0" y="1"/>
            <a:ext cx="9144000" cy="725848"/>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Autofit/>
          </a:bodyPr>
          <a:lstStyle/>
          <a:p>
            <a:pPr marL="0" lvl="0" indent="0" algn="ctr" rtl="0">
              <a:spcBef>
                <a:spcPts val="0"/>
              </a:spcBef>
              <a:spcAft>
                <a:spcPts val="0"/>
              </a:spcAft>
              <a:buClr>
                <a:srgbClr val="FFFFFF"/>
              </a:buClr>
              <a:buSzPts val="2000"/>
              <a:buFont typeface="Arial"/>
              <a:buNone/>
            </a:pPr>
            <a:r>
              <a:rPr lang="en-US" sz="2000" dirty="0"/>
              <a:t>Spectral combining addresses gain narrowing in fiber lasers to achieve ultrashort pulses as energy and power is scaled </a:t>
            </a:r>
            <a:endParaRPr sz="2000" dirty="0"/>
          </a:p>
        </p:txBody>
      </p:sp>
      <p:sp>
        <p:nvSpPr>
          <p:cNvPr id="223" name="Google Shape;223;p3"/>
          <p:cNvSpPr txBox="1">
            <a:spLocks noGrp="1"/>
          </p:cNvSpPr>
          <p:nvPr>
            <p:ph type="sldNum" idx="12"/>
          </p:nvPr>
        </p:nvSpPr>
        <p:spPr>
          <a:xfrm>
            <a:off x="8351943" y="6324600"/>
            <a:ext cx="516675" cy="34783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chemeClr val="lt1"/>
              </a:buClr>
              <a:buSzPts val="1000"/>
              <a:buFont typeface="Arial"/>
              <a:buNone/>
            </a:pPr>
            <a:fld id="{00000000-1234-1234-1234-123412341234}" type="slidenum">
              <a:rPr lang="en-US"/>
              <a:t>4</a:t>
            </a:fld>
            <a:endParaRPr/>
          </a:p>
        </p:txBody>
      </p:sp>
      <p:sp>
        <p:nvSpPr>
          <p:cNvPr id="225" name="Google Shape;225;p3"/>
          <p:cNvSpPr txBox="1"/>
          <p:nvPr/>
        </p:nvSpPr>
        <p:spPr>
          <a:xfrm>
            <a:off x="55796" y="1459270"/>
            <a:ext cx="3986117" cy="2215951"/>
          </a:xfrm>
          <a:prstGeom prst="rect">
            <a:avLst/>
          </a:prstGeom>
          <a:noFill/>
          <a:ln>
            <a:noFill/>
          </a:ln>
        </p:spPr>
        <p:txBody>
          <a:bodyPr spcFirstLastPara="1" wrap="square" lIns="91425" tIns="45700" rIns="91425" bIns="45700" anchor="t" anchorCtr="0">
            <a:spAutoFit/>
          </a:bodyPr>
          <a:lstStyle/>
          <a:p>
            <a:r>
              <a:rPr lang="en-US" sz="1600" b="1" dirty="0">
                <a:solidFill>
                  <a:schemeClr val="dk1"/>
                </a:solidFill>
                <a:latin typeface="Arial" panose="020B0604020202020204" pitchFamily="34" charset="0"/>
                <a:ea typeface="Libre Franklin"/>
                <a:cs typeface="Arial" panose="020B0604020202020204" pitchFamily="34" charset="0"/>
                <a:sym typeface="Libre Franklin"/>
              </a:rPr>
              <a:t>spectral bandwidth is limited to 5nm (300fs) in high energy fiber system without gain narrowing compensation</a:t>
            </a:r>
            <a:endParaRPr dirty="0">
              <a:latin typeface="Arial" panose="020B0604020202020204" pitchFamily="34" charset="0"/>
              <a:cs typeface="Arial" panose="020B0604020202020204" pitchFamily="34" charset="0"/>
            </a:endParaRPr>
          </a:p>
          <a:p>
            <a:pPr marL="285750" marR="0" lvl="0" indent="-285750" algn="l" rtl="0">
              <a:spcBef>
                <a:spcPts val="600"/>
              </a:spcBef>
              <a:spcAft>
                <a:spcPts val="0"/>
              </a:spcAft>
              <a:buClr>
                <a:srgbClr val="000000"/>
              </a:buClr>
              <a:buSzPts val="1600"/>
              <a:buFont typeface="Arial"/>
              <a:buChar char="•"/>
            </a:pPr>
            <a:r>
              <a:rPr lang="en-US" sz="1600" dirty="0">
                <a:solidFill>
                  <a:schemeClr val="dk1"/>
                </a:solidFill>
                <a:latin typeface="Arial" panose="020B0604020202020204" pitchFamily="34" charset="0"/>
                <a:ea typeface="Libre Franklin"/>
                <a:cs typeface="Arial" panose="020B0604020202020204" pitchFamily="34" charset="0"/>
                <a:sym typeface="Libre Franklin"/>
              </a:rPr>
              <a:t>Yb</a:t>
            </a:r>
            <a:r>
              <a:rPr lang="en-US" sz="1600" baseline="30000" dirty="0">
                <a:solidFill>
                  <a:schemeClr val="dk1"/>
                </a:solidFill>
                <a:latin typeface="Arial" panose="020B0604020202020204" pitchFamily="34" charset="0"/>
                <a:ea typeface="Libre Franklin"/>
                <a:cs typeface="Arial" panose="020B0604020202020204" pitchFamily="34" charset="0"/>
                <a:sym typeface="Libre Franklin"/>
              </a:rPr>
              <a:t>3+</a:t>
            </a:r>
            <a:r>
              <a:rPr lang="en-US" sz="1600" dirty="0">
                <a:solidFill>
                  <a:schemeClr val="dk1"/>
                </a:solidFill>
                <a:latin typeface="Arial" panose="020B0604020202020204" pitchFamily="34" charset="0"/>
                <a:ea typeface="Libre Franklin"/>
                <a:cs typeface="Arial" panose="020B0604020202020204" pitchFamily="34" charset="0"/>
                <a:sym typeface="Libre Franklin"/>
              </a:rPr>
              <a:t> cross section has ~100nm(30fs) bandwidth </a:t>
            </a:r>
            <a:endParaRPr dirty="0">
              <a:latin typeface="Arial" panose="020B0604020202020204" pitchFamily="34" charset="0"/>
              <a:cs typeface="Arial" panose="020B0604020202020204" pitchFamily="34" charset="0"/>
            </a:endParaRPr>
          </a:p>
          <a:p>
            <a:pPr marL="285750" marR="0" lvl="0" indent="-285750" algn="l" rtl="0">
              <a:spcBef>
                <a:spcPts val="600"/>
              </a:spcBef>
              <a:spcAft>
                <a:spcPts val="0"/>
              </a:spcAft>
              <a:buClr>
                <a:srgbClr val="000000"/>
              </a:buClr>
              <a:buSzPts val="1600"/>
              <a:buFont typeface="Arial"/>
              <a:buChar char="•"/>
            </a:pPr>
            <a:r>
              <a:rPr lang="en-US" sz="1600" dirty="0">
                <a:solidFill>
                  <a:schemeClr val="dk1"/>
                </a:solidFill>
                <a:latin typeface="Arial" panose="020B0604020202020204" pitchFamily="34" charset="0"/>
                <a:ea typeface="Libre Franklin"/>
                <a:cs typeface="Arial" panose="020B0604020202020204" pitchFamily="34" charset="0"/>
                <a:sym typeface="Libre Franklin"/>
              </a:rPr>
              <a:t>but gain narrowing limits amplified bandwidth</a:t>
            </a:r>
            <a:endParaRPr sz="1600" dirty="0">
              <a:solidFill>
                <a:schemeClr val="dk1"/>
              </a:solidFill>
              <a:latin typeface="Arial" panose="020B0604020202020204" pitchFamily="34" charset="0"/>
              <a:ea typeface="Libre Franklin"/>
              <a:cs typeface="Arial" panose="020B0604020202020204" pitchFamily="34" charset="0"/>
              <a:sym typeface="Libre Franklin"/>
            </a:endParaRPr>
          </a:p>
          <a:p>
            <a:pPr marL="285750" marR="0" lvl="0" indent="-184150" algn="l" rtl="0">
              <a:spcBef>
                <a:spcPts val="0"/>
              </a:spcBef>
              <a:spcAft>
                <a:spcPts val="0"/>
              </a:spcAft>
              <a:buClr>
                <a:srgbClr val="000000"/>
              </a:buClr>
              <a:buSzPts val="1600"/>
              <a:buFont typeface="Arial"/>
              <a:buNone/>
            </a:pPr>
            <a:endParaRPr sz="1600" dirty="0">
              <a:solidFill>
                <a:schemeClr val="dk1"/>
              </a:solidFill>
              <a:latin typeface="Arial" panose="020B0604020202020204" pitchFamily="34" charset="0"/>
              <a:ea typeface="Libre Franklin"/>
              <a:cs typeface="Arial" panose="020B0604020202020204" pitchFamily="34" charset="0"/>
              <a:sym typeface="Libre Franklin"/>
            </a:endParaRPr>
          </a:p>
        </p:txBody>
      </p:sp>
      <p:sp>
        <p:nvSpPr>
          <p:cNvPr id="238" name="Google Shape;238;p3"/>
          <p:cNvSpPr txBox="1"/>
          <p:nvPr/>
        </p:nvSpPr>
        <p:spPr>
          <a:xfrm>
            <a:off x="6376391" y="838402"/>
            <a:ext cx="2834747" cy="261570"/>
          </a:xfrm>
          <a:prstGeom prst="rect">
            <a:avLst/>
          </a:prstGeom>
          <a:noFill/>
          <a:ln>
            <a:noFill/>
          </a:ln>
        </p:spPr>
        <p:txBody>
          <a:bodyPr spcFirstLastPara="1" wrap="square" lIns="91425" tIns="45700" rIns="91425" bIns="45700" anchor="t" anchorCtr="0">
            <a:spAutoFit/>
          </a:bodyPr>
          <a:lstStyle/>
          <a:p>
            <a:pPr lvl="0"/>
            <a:r>
              <a:rPr lang="en-US" sz="1100" dirty="0" err="1"/>
              <a:t>Paschotta</a:t>
            </a:r>
            <a:r>
              <a:rPr lang="en-US" sz="1100" dirty="0"/>
              <a:t>, Quantum Electronics  1997</a:t>
            </a:r>
            <a:endParaRPr sz="1100" dirty="0">
              <a:solidFill>
                <a:schemeClr val="dk1"/>
              </a:solidFill>
              <a:latin typeface="Libre Franklin"/>
              <a:ea typeface="Libre Franklin"/>
              <a:cs typeface="Libre Franklin"/>
              <a:sym typeface="Libre Franklin"/>
            </a:endParaRPr>
          </a:p>
        </p:txBody>
      </p:sp>
      <p:sp>
        <p:nvSpPr>
          <p:cNvPr id="239" name="Google Shape;239;p3"/>
          <p:cNvSpPr txBox="1"/>
          <p:nvPr/>
        </p:nvSpPr>
        <p:spPr>
          <a:xfrm>
            <a:off x="184561" y="3675221"/>
            <a:ext cx="3728585" cy="1569620"/>
          </a:xfrm>
          <a:prstGeom prst="rect">
            <a:avLst/>
          </a:prstGeom>
          <a:solidFill>
            <a:srgbClr val="93B3D7"/>
          </a:solidFill>
          <a:ln w="9525" cap="flat" cmpd="sng">
            <a:solidFill>
              <a:srgbClr val="93B3D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dirty="0">
                <a:solidFill>
                  <a:schemeClr val="dk1"/>
                </a:solidFill>
                <a:latin typeface="Libre Franklin" pitchFamily="2" charset="77"/>
                <a:ea typeface="Libre Franklin Medium"/>
                <a:cs typeface="Libre Franklin Medium"/>
                <a:sym typeface="Libre Franklin Medium"/>
              </a:rPr>
              <a:t>Coherent spectral combining </a:t>
            </a:r>
            <a:r>
              <a:rPr lang="en-US" sz="1600" dirty="0">
                <a:solidFill>
                  <a:schemeClr val="dk1"/>
                </a:solidFill>
                <a:latin typeface="Libre Franklin" pitchFamily="2" charset="77"/>
                <a:ea typeface="Libre Franklin"/>
                <a:cs typeface="Libre Franklin"/>
                <a:sym typeface="Libre Franklin"/>
              </a:rPr>
              <a:t>of multiple fiber channels overcomes</a:t>
            </a:r>
          </a:p>
          <a:p>
            <a:pPr marL="0" marR="0" lvl="0" indent="0" algn="l" rtl="0">
              <a:spcBef>
                <a:spcPts val="0"/>
              </a:spcBef>
              <a:spcAft>
                <a:spcPts val="0"/>
              </a:spcAft>
              <a:buNone/>
            </a:pPr>
            <a:r>
              <a:rPr lang="en-US" sz="1600" dirty="0">
                <a:solidFill>
                  <a:schemeClr val="dk1"/>
                </a:solidFill>
                <a:latin typeface="Libre Franklin" pitchFamily="2" charset="77"/>
                <a:ea typeface="Libre Franklin"/>
                <a:cs typeface="Libre Franklin"/>
                <a:sym typeface="Libre Franklin"/>
              </a:rPr>
              <a:t> gain narrowing by:</a:t>
            </a:r>
          </a:p>
          <a:p>
            <a:pPr marL="285750" marR="0" lvl="0" indent="-285750" algn="l" rtl="0">
              <a:spcBef>
                <a:spcPts val="0"/>
              </a:spcBef>
              <a:spcAft>
                <a:spcPts val="0"/>
              </a:spcAft>
              <a:buFont typeface="Arial" panose="020B0604020202020204" pitchFamily="34" charset="0"/>
              <a:buChar char="•"/>
            </a:pPr>
            <a:r>
              <a:rPr lang="en-US" sz="1600" dirty="0">
                <a:solidFill>
                  <a:schemeClr val="dk1"/>
                </a:solidFill>
                <a:latin typeface="Libre Franklin" pitchFamily="2" charset="77"/>
                <a:ea typeface="Libre Franklin"/>
                <a:cs typeface="Libre Franklin"/>
                <a:sym typeface="Libre Franklin"/>
              </a:rPr>
              <a:t>Spectrally splitting and amplifying each spectral channel independently before combining</a:t>
            </a:r>
            <a:endParaRPr sz="1600" dirty="0">
              <a:solidFill>
                <a:schemeClr val="dk1"/>
              </a:solidFill>
              <a:latin typeface="Libre Franklin" pitchFamily="2" charset="77"/>
              <a:ea typeface="Libre Franklin"/>
              <a:cs typeface="Libre Franklin"/>
              <a:sym typeface="Libre Franklin"/>
            </a:endParaRPr>
          </a:p>
        </p:txBody>
      </p:sp>
      <p:sp>
        <p:nvSpPr>
          <p:cNvPr id="24" name="TextBox 23">
            <a:extLst>
              <a:ext uri="{FF2B5EF4-FFF2-40B4-BE49-F238E27FC236}">
                <a16:creationId xmlns:a16="http://schemas.microsoft.com/office/drawing/2014/main" id="{0DF17419-EC0C-BF32-BDC6-C2BE01C7AA17}"/>
              </a:ext>
            </a:extLst>
          </p:cNvPr>
          <p:cNvSpPr txBox="1"/>
          <p:nvPr/>
        </p:nvSpPr>
        <p:spPr>
          <a:xfrm>
            <a:off x="7550397" y="5654177"/>
            <a:ext cx="5370576" cy="261610"/>
          </a:xfrm>
          <a:prstGeom prst="rect">
            <a:avLst/>
          </a:prstGeom>
          <a:noFill/>
        </p:spPr>
        <p:txBody>
          <a:bodyPr wrap="square">
            <a:spAutoFit/>
          </a:bodyPr>
          <a:lstStyle/>
          <a:p>
            <a:r>
              <a:rPr lang="en-US" sz="1100" dirty="0"/>
              <a:t>S. Chen, 2021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52" name="Google Shape;252;p4"/>
          <p:cNvSpPr txBox="1"/>
          <p:nvPr/>
        </p:nvSpPr>
        <p:spPr>
          <a:xfrm>
            <a:off x="135372" y="1229529"/>
            <a:ext cx="4706875" cy="1107955"/>
          </a:xfrm>
          <a:prstGeom prst="rect">
            <a:avLst/>
          </a:prstGeom>
          <a:noFill/>
          <a:ln>
            <a:noFill/>
          </a:ln>
        </p:spPr>
        <p:txBody>
          <a:bodyPr spcFirstLastPara="1" wrap="square" lIns="91425" tIns="45700" rIns="91425" bIns="45700" anchor="t" anchorCtr="0">
            <a:spAutoFit/>
          </a:bodyPr>
          <a:lstStyle/>
          <a:p>
            <a:r>
              <a:rPr lang="en-US" sz="1400" dirty="0">
                <a:solidFill>
                  <a:schemeClr val="dk1"/>
                </a:solidFill>
                <a:latin typeface="Arial"/>
                <a:ea typeface="Arial"/>
                <a:cs typeface="Arial"/>
                <a:sym typeface="Arial"/>
              </a:rPr>
              <a:t>Prior work: Shortest pulse </a:t>
            </a:r>
            <a:r>
              <a:rPr lang="en-US" dirty="0">
                <a:solidFill>
                  <a:schemeClr val="dk1"/>
                </a:solidFill>
              </a:rPr>
              <a:t>(~42fs) </a:t>
            </a:r>
            <a:r>
              <a:rPr lang="en-US" sz="1400" dirty="0">
                <a:solidFill>
                  <a:schemeClr val="dk1"/>
                </a:solidFill>
                <a:latin typeface="Arial"/>
                <a:ea typeface="Arial"/>
                <a:cs typeface="Arial"/>
                <a:sym typeface="Arial"/>
              </a:rPr>
              <a:t>from spectrally combined ~100</a:t>
            </a:r>
            <a:r>
              <a:rPr lang="en-US" dirty="0">
                <a:solidFill>
                  <a:schemeClr val="dk1"/>
                </a:solidFill>
              </a:rPr>
              <a:t>nm </a:t>
            </a:r>
            <a:r>
              <a:rPr lang="en-US" sz="1400" dirty="0" err="1">
                <a:solidFill>
                  <a:schemeClr val="dk1"/>
                </a:solidFill>
                <a:latin typeface="Arial"/>
                <a:ea typeface="Arial"/>
                <a:cs typeface="Arial"/>
                <a:sym typeface="Arial"/>
              </a:rPr>
              <a:t>Yb:fiber</a:t>
            </a:r>
            <a:r>
              <a:rPr lang="en-US" sz="1400" dirty="0">
                <a:solidFill>
                  <a:schemeClr val="dk1"/>
                </a:solidFill>
                <a:latin typeface="Arial"/>
                <a:ea typeface="Arial"/>
                <a:cs typeface="Arial"/>
                <a:sym typeface="Arial"/>
              </a:rPr>
              <a:t> system</a:t>
            </a:r>
            <a:endParaRPr dirty="0"/>
          </a:p>
          <a:p>
            <a:pPr marL="285750" marR="0" lvl="0" indent="-285750" algn="l" rtl="0">
              <a:spcBef>
                <a:spcPts val="600"/>
              </a:spcBef>
              <a:spcAft>
                <a:spcPts val="0"/>
              </a:spcAft>
              <a:buClr>
                <a:srgbClr val="000000"/>
              </a:buClr>
              <a:buSzPts val="1400"/>
              <a:buFont typeface="Arial"/>
              <a:buChar char="•"/>
            </a:pPr>
            <a:r>
              <a:rPr lang="en-US" dirty="0">
                <a:solidFill>
                  <a:schemeClr val="dk1"/>
                </a:solidFill>
              </a:rPr>
              <a:t>S</a:t>
            </a:r>
            <a:r>
              <a:rPr lang="en-US" sz="1400" dirty="0">
                <a:solidFill>
                  <a:schemeClr val="dk1"/>
                </a:solidFill>
                <a:latin typeface="Arial"/>
                <a:ea typeface="Arial"/>
                <a:cs typeface="Arial"/>
                <a:sym typeface="Arial"/>
              </a:rPr>
              <a:t>ingle-stage amplification and broadening</a:t>
            </a:r>
          </a:p>
          <a:p>
            <a:pPr marL="285750" marR="0" lvl="0" indent="-285750" algn="l" rtl="0">
              <a:spcBef>
                <a:spcPts val="600"/>
              </a:spcBef>
              <a:spcAft>
                <a:spcPts val="0"/>
              </a:spcAft>
              <a:buClr>
                <a:srgbClr val="000000"/>
              </a:buClr>
              <a:buSzPts val="1400"/>
              <a:buFont typeface="Arial"/>
              <a:buChar char="•"/>
            </a:pPr>
            <a:r>
              <a:rPr lang="en-US" sz="1400" dirty="0">
                <a:solidFill>
                  <a:schemeClr val="dk1"/>
                </a:solidFill>
                <a:latin typeface="Arial"/>
                <a:ea typeface="Arial"/>
                <a:cs typeface="Arial"/>
                <a:sym typeface="Arial"/>
              </a:rPr>
              <a:t>~20ps stretched pulse duration</a:t>
            </a:r>
            <a:endParaRPr sz="1100" dirty="0">
              <a:solidFill>
                <a:schemeClr val="dk1"/>
              </a:solidFill>
              <a:latin typeface="Arial"/>
              <a:ea typeface="Arial"/>
              <a:cs typeface="Arial"/>
              <a:sym typeface="Arial"/>
            </a:endParaRPr>
          </a:p>
        </p:txBody>
      </p:sp>
      <p:sp>
        <p:nvSpPr>
          <p:cNvPr id="254" name="Google Shape;254;p4"/>
          <p:cNvSpPr txBox="1"/>
          <p:nvPr/>
        </p:nvSpPr>
        <p:spPr>
          <a:xfrm>
            <a:off x="0" y="-7814"/>
            <a:ext cx="9144000" cy="734734"/>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2000"/>
              <a:buFont typeface="Times New Roman"/>
              <a:buNone/>
            </a:pPr>
            <a:r>
              <a:rPr lang="en-US" sz="2000" b="1" dirty="0">
                <a:solidFill>
                  <a:schemeClr val="lt1"/>
                </a:solidFill>
              </a:rPr>
              <a:t>Previous proof of concept 42fs and current work on spectrally combining </a:t>
            </a:r>
            <a:r>
              <a:rPr lang="en-US" sz="2000" b="1" dirty="0" err="1">
                <a:solidFill>
                  <a:schemeClr val="lt1"/>
                </a:solidFill>
                <a:latin typeface="Arial"/>
                <a:ea typeface="Arial"/>
                <a:cs typeface="Arial"/>
                <a:sym typeface="Arial"/>
              </a:rPr>
              <a:t>Yb:fiber</a:t>
            </a:r>
            <a:r>
              <a:rPr lang="en-US" sz="2000" b="1" dirty="0">
                <a:solidFill>
                  <a:schemeClr val="lt1"/>
                </a:solidFill>
                <a:latin typeface="Arial"/>
                <a:ea typeface="Arial"/>
                <a:cs typeface="Arial"/>
                <a:sym typeface="Arial"/>
              </a:rPr>
              <a:t> system </a:t>
            </a:r>
            <a:endParaRPr dirty="0"/>
          </a:p>
        </p:txBody>
      </p:sp>
      <p:sp>
        <p:nvSpPr>
          <p:cNvPr id="255" name="Google Shape;255;p4"/>
          <p:cNvSpPr txBox="1"/>
          <p:nvPr/>
        </p:nvSpPr>
        <p:spPr>
          <a:xfrm>
            <a:off x="41233" y="2809290"/>
            <a:ext cx="6576832"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dirty="0">
                <a:solidFill>
                  <a:srgbClr val="0070C0"/>
                </a:solidFill>
                <a:latin typeface="Arial"/>
                <a:ea typeface="Arial"/>
                <a:cs typeface="Arial"/>
                <a:sym typeface="Arial"/>
              </a:rPr>
              <a:t>Current work</a:t>
            </a:r>
            <a:r>
              <a:rPr lang="en-US" sz="1400" dirty="0">
                <a:solidFill>
                  <a:srgbClr val="0070C0"/>
                </a:solidFill>
                <a:latin typeface="Arial"/>
                <a:ea typeface="Arial"/>
                <a:cs typeface="Arial"/>
                <a:sym typeface="Arial"/>
              </a:rPr>
              <a:t>: </a:t>
            </a:r>
            <a:r>
              <a:rPr lang="en-US" dirty="0">
                <a:solidFill>
                  <a:srgbClr val="0070C0"/>
                </a:solidFill>
              </a:rPr>
              <a:t>40-70</a:t>
            </a:r>
            <a:r>
              <a:rPr lang="en-US" sz="1400" dirty="0">
                <a:solidFill>
                  <a:srgbClr val="0070C0"/>
                </a:solidFill>
                <a:latin typeface="Arial"/>
                <a:ea typeface="Arial"/>
                <a:cs typeface="Arial"/>
                <a:sym typeface="Arial"/>
              </a:rPr>
              <a:t>fs via spectral combining ~100nm</a:t>
            </a:r>
          </a:p>
          <a:p>
            <a:pPr marL="285750" marR="0" lvl="0" indent="-285750" algn="l" rtl="0">
              <a:spcBef>
                <a:spcPts val="0"/>
              </a:spcBef>
              <a:spcAft>
                <a:spcPts val="0"/>
              </a:spcAft>
              <a:buFont typeface="Arial" panose="020B0604020202020204" pitchFamily="34" charset="0"/>
              <a:buChar char="•"/>
            </a:pPr>
            <a:r>
              <a:rPr lang="en-US" sz="1400" dirty="0">
                <a:solidFill>
                  <a:srgbClr val="0070C0"/>
                </a:solidFill>
                <a:latin typeface="Arial"/>
                <a:ea typeface="Arial"/>
                <a:cs typeface="Arial"/>
                <a:sym typeface="Arial"/>
              </a:rPr>
              <a:t>High-gain (80dB), high dispersion </a:t>
            </a:r>
            <a:endParaRPr dirty="0"/>
          </a:p>
          <a:p>
            <a:pPr marL="285750" marR="0" lvl="0" indent="-285750" algn="l" rtl="0">
              <a:spcBef>
                <a:spcPts val="600"/>
              </a:spcBef>
              <a:spcAft>
                <a:spcPts val="0"/>
              </a:spcAft>
              <a:buClr>
                <a:srgbClr val="000000"/>
              </a:buClr>
              <a:buSzPts val="1400"/>
              <a:buFont typeface="Arial"/>
              <a:buChar char="•"/>
            </a:pPr>
            <a:r>
              <a:rPr lang="en-US" sz="1400" dirty="0">
                <a:solidFill>
                  <a:srgbClr val="0070C0"/>
                </a:solidFill>
                <a:latin typeface="Arial"/>
                <a:ea typeface="Arial"/>
                <a:cs typeface="Arial"/>
                <a:sym typeface="Arial"/>
              </a:rPr>
              <a:t>~1ns stretched pulse </a:t>
            </a:r>
            <a:r>
              <a:rPr lang="en-US" dirty="0">
                <a:solidFill>
                  <a:srgbClr val="0070C0"/>
                </a:solidFill>
              </a:rPr>
              <a:t>duration/spectral channel</a:t>
            </a:r>
            <a:endParaRPr lang="en-US" sz="1400" dirty="0">
              <a:solidFill>
                <a:srgbClr val="0070C0"/>
              </a:solidFill>
              <a:latin typeface="Arial"/>
              <a:ea typeface="Arial"/>
              <a:cs typeface="Arial"/>
              <a:sym typeface="Arial"/>
            </a:endParaRPr>
          </a:p>
          <a:p>
            <a:pPr marL="285750" marR="0" lvl="0" indent="-285750" algn="l" rtl="0">
              <a:spcBef>
                <a:spcPts val="600"/>
              </a:spcBef>
              <a:spcAft>
                <a:spcPts val="0"/>
              </a:spcAft>
              <a:buClr>
                <a:srgbClr val="000000"/>
              </a:buClr>
              <a:buSzPts val="1400"/>
              <a:buFont typeface="Arial"/>
              <a:buChar char="•"/>
            </a:pPr>
            <a:endParaRPr lang="en-US" dirty="0">
              <a:solidFill>
                <a:srgbClr val="0070C0"/>
              </a:solidFill>
            </a:endParaRPr>
          </a:p>
        </p:txBody>
      </p:sp>
      <p:sp>
        <p:nvSpPr>
          <p:cNvPr id="256" name="Google Shape;256;p4"/>
          <p:cNvSpPr txBox="1"/>
          <p:nvPr/>
        </p:nvSpPr>
        <p:spPr>
          <a:xfrm>
            <a:off x="8351943" y="6324600"/>
            <a:ext cx="516675" cy="347833"/>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1400"/>
              <a:buFont typeface="Times New Roman"/>
              <a:buNone/>
            </a:pPr>
            <a:fld id="{00000000-1234-1234-1234-123412341234}" type="slidenum">
              <a:rPr lang="en-US" sz="1400">
                <a:solidFill>
                  <a:schemeClr val="lt1"/>
                </a:solidFill>
                <a:latin typeface="Libre Franklin"/>
                <a:ea typeface="Libre Franklin"/>
                <a:cs typeface="Libre Franklin"/>
                <a:sym typeface="Libre Franklin"/>
              </a:rPr>
              <a:t>5</a:t>
            </a:fld>
            <a:endParaRPr sz="1400">
              <a:solidFill>
                <a:schemeClr val="lt1"/>
              </a:solidFill>
              <a:latin typeface="Libre Franklin"/>
              <a:ea typeface="Libre Franklin"/>
              <a:cs typeface="Libre Franklin"/>
              <a:sym typeface="Libre Franklin"/>
            </a:endParaRPr>
          </a:p>
        </p:txBody>
      </p:sp>
      <p:pic>
        <p:nvPicPr>
          <p:cNvPr id="2" name="Google Shape;438;p12" descr="Chart, histogram&#10;&#10;Description automatically generated">
            <a:extLst>
              <a:ext uri="{FF2B5EF4-FFF2-40B4-BE49-F238E27FC236}">
                <a16:creationId xmlns:a16="http://schemas.microsoft.com/office/drawing/2014/main" id="{78D09C2D-8BEB-87DE-5FF6-5FC51B642F95}"/>
              </a:ext>
            </a:extLst>
          </p:cNvPr>
          <p:cNvPicPr preferRelativeResize="0"/>
          <p:nvPr/>
        </p:nvPicPr>
        <p:blipFill rotWithShape="1">
          <a:blip r:embed="rId3">
            <a:alphaModFix/>
          </a:blip>
          <a:srcRect/>
          <a:stretch/>
        </p:blipFill>
        <p:spPr>
          <a:xfrm>
            <a:off x="5814352" y="861998"/>
            <a:ext cx="2893223" cy="2282460"/>
          </a:xfrm>
          <a:prstGeom prst="rect">
            <a:avLst/>
          </a:prstGeom>
          <a:noFill/>
          <a:ln>
            <a:noFill/>
          </a:ln>
        </p:spPr>
      </p:pic>
      <p:pic>
        <p:nvPicPr>
          <p:cNvPr id="4" name="Picture 3">
            <a:extLst>
              <a:ext uri="{FF2B5EF4-FFF2-40B4-BE49-F238E27FC236}">
                <a16:creationId xmlns:a16="http://schemas.microsoft.com/office/drawing/2014/main" id="{C0CF7B33-68E7-5F5B-6F2A-E6132E734113}"/>
              </a:ext>
            </a:extLst>
          </p:cNvPr>
          <p:cNvPicPr>
            <a:picLocks noChangeAspect="1"/>
          </p:cNvPicPr>
          <p:nvPr/>
        </p:nvPicPr>
        <p:blipFill>
          <a:blip r:embed="rId4"/>
          <a:stretch>
            <a:fillRect/>
          </a:stretch>
        </p:blipFill>
        <p:spPr>
          <a:xfrm>
            <a:off x="270585" y="4258618"/>
            <a:ext cx="8436990" cy="1737384"/>
          </a:xfrm>
          <a:prstGeom prst="rect">
            <a:avLst/>
          </a:prstGeom>
        </p:spPr>
      </p:pic>
      <p:sp>
        <p:nvSpPr>
          <p:cNvPr id="6" name="Oval 5">
            <a:extLst>
              <a:ext uri="{FF2B5EF4-FFF2-40B4-BE49-F238E27FC236}">
                <a16:creationId xmlns:a16="http://schemas.microsoft.com/office/drawing/2014/main" id="{983825C4-DD67-DE3D-C74C-73B6C62F5FED}"/>
              </a:ext>
            </a:extLst>
          </p:cNvPr>
          <p:cNvSpPr/>
          <p:nvPr/>
        </p:nvSpPr>
        <p:spPr>
          <a:xfrm>
            <a:off x="4023360" y="4329738"/>
            <a:ext cx="375920" cy="1737384"/>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Google Shape;949;p13">
            <a:extLst>
              <a:ext uri="{FF2B5EF4-FFF2-40B4-BE49-F238E27FC236}">
                <a16:creationId xmlns:a16="http://schemas.microsoft.com/office/drawing/2014/main" id="{12B831A5-EE88-F277-E4D0-FDDD1F1357AA}"/>
              </a:ext>
            </a:extLst>
          </p:cNvPr>
          <p:cNvCxnSpPr>
            <a:cxnSpLocks/>
            <a:endCxn id="6" idx="0"/>
          </p:cNvCxnSpPr>
          <p:nvPr/>
        </p:nvCxnSpPr>
        <p:spPr>
          <a:xfrm flipH="1">
            <a:off x="4211320" y="4123540"/>
            <a:ext cx="630927" cy="206198"/>
          </a:xfrm>
          <a:prstGeom prst="straightConnector1">
            <a:avLst/>
          </a:prstGeom>
          <a:noFill/>
          <a:ln w="25400" cap="flat" cmpd="sng">
            <a:solidFill>
              <a:srgbClr val="0070C0"/>
            </a:solidFill>
            <a:prstDash val="solid"/>
            <a:round/>
            <a:headEnd type="none" w="sm" len="sm"/>
            <a:tailEnd type="none" w="sm" len="sm"/>
          </a:ln>
          <a:effectLst>
            <a:outerShdw blurRad="40000" dist="20000" dir="5400000" rotWithShape="0">
              <a:srgbClr val="000000">
                <a:alpha val="37650"/>
              </a:srgbClr>
            </a:outerShdw>
          </a:effectLst>
        </p:spPr>
      </p:cxnSp>
      <p:sp>
        <p:nvSpPr>
          <p:cNvPr id="16" name="Rectangle 15">
            <a:extLst>
              <a:ext uri="{FF2B5EF4-FFF2-40B4-BE49-F238E27FC236}">
                <a16:creationId xmlns:a16="http://schemas.microsoft.com/office/drawing/2014/main" id="{20FBAA5A-CE6C-2FC8-C496-C36AF7489DDD}"/>
              </a:ext>
            </a:extLst>
          </p:cNvPr>
          <p:cNvSpPr/>
          <p:nvPr/>
        </p:nvSpPr>
        <p:spPr>
          <a:xfrm>
            <a:off x="4842247" y="3518347"/>
            <a:ext cx="1481551" cy="620269"/>
          </a:xfrm>
          <a:prstGeom prst="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Current Spectral Combiner</a:t>
            </a:r>
          </a:p>
        </p:txBody>
      </p:sp>
      <p:sp>
        <p:nvSpPr>
          <p:cNvPr id="3" name="Rectangle 2">
            <a:extLst>
              <a:ext uri="{FF2B5EF4-FFF2-40B4-BE49-F238E27FC236}">
                <a16:creationId xmlns:a16="http://schemas.microsoft.com/office/drawing/2014/main" id="{DE54D6F8-EB6F-E1DE-EC75-4E6F108E26F1}"/>
              </a:ext>
            </a:extLst>
          </p:cNvPr>
          <p:cNvSpPr/>
          <p:nvPr/>
        </p:nvSpPr>
        <p:spPr>
          <a:xfrm>
            <a:off x="4399280" y="4245385"/>
            <a:ext cx="2700767" cy="1808504"/>
          </a:xfrm>
          <a:prstGeom prst="rect">
            <a:avLst/>
          </a:prstGeom>
          <a:solidFill>
            <a:schemeClr val="bg2">
              <a:lumMod val="75000"/>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BB6506-8578-EC2F-7731-3C23C4225484}"/>
              </a:ext>
            </a:extLst>
          </p:cNvPr>
          <p:cNvSpPr txBox="1"/>
          <p:nvPr/>
        </p:nvSpPr>
        <p:spPr>
          <a:xfrm>
            <a:off x="6633949" y="3200597"/>
            <a:ext cx="5370576" cy="261610"/>
          </a:xfrm>
          <a:prstGeom prst="rect">
            <a:avLst/>
          </a:prstGeom>
          <a:noFill/>
        </p:spPr>
        <p:txBody>
          <a:bodyPr wrap="square">
            <a:spAutoFit/>
          </a:bodyPr>
          <a:lstStyle/>
          <a:p>
            <a:r>
              <a:rPr lang="en-US" sz="1100" dirty="0"/>
              <a:t>S. Chen et al, Optics Express, 2023</a:t>
            </a:r>
          </a:p>
        </p:txBody>
      </p:sp>
      <p:sp>
        <p:nvSpPr>
          <p:cNvPr id="7" name="Rectangle 6">
            <a:extLst>
              <a:ext uri="{FF2B5EF4-FFF2-40B4-BE49-F238E27FC236}">
                <a16:creationId xmlns:a16="http://schemas.microsoft.com/office/drawing/2014/main" id="{50D2E2E2-5064-2D99-E4ED-23D3B0017419}"/>
              </a:ext>
            </a:extLst>
          </p:cNvPr>
          <p:cNvSpPr/>
          <p:nvPr/>
        </p:nvSpPr>
        <p:spPr>
          <a:xfrm>
            <a:off x="7539584" y="4940406"/>
            <a:ext cx="612471" cy="837542"/>
          </a:xfrm>
          <a:prstGeom prst="rect">
            <a:avLst/>
          </a:prstGeom>
          <a:solidFill>
            <a:schemeClr val="bg2">
              <a:lumMod val="75000"/>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F8BE6-7EF6-DEF1-8858-00E506745711}"/>
              </a:ext>
            </a:extLst>
          </p:cNvPr>
          <p:cNvSpPr>
            <a:spLocks noGrp="1"/>
          </p:cNvSpPr>
          <p:nvPr>
            <p:ph type="title"/>
          </p:nvPr>
        </p:nvSpPr>
        <p:spPr/>
        <p:txBody>
          <a:bodyPr>
            <a:normAutofit/>
          </a:bodyPr>
          <a:lstStyle/>
          <a:p>
            <a:r>
              <a:rPr lang="en-US" sz="2000" dirty="0"/>
              <a:t>Experimental setup and result of high gain, broadband spectral combining </a:t>
            </a:r>
          </a:p>
        </p:txBody>
      </p:sp>
      <p:sp>
        <p:nvSpPr>
          <p:cNvPr id="3" name="Slide Number Placeholder 2">
            <a:extLst>
              <a:ext uri="{FF2B5EF4-FFF2-40B4-BE49-F238E27FC236}">
                <a16:creationId xmlns:a16="http://schemas.microsoft.com/office/drawing/2014/main" id="{AF38FFF2-7E68-A1DE-4C89-CB52A5FC63D5}"/>
              </a:ext>
            </a:extLst>
          </p:cNvPr>
          <p:cNvSpPr>
            <a:spLocks noGrp="1"/>
          </p:cNvSpPr>
          <p:nvPr>
            <p:ph type="sldNum" sz="quarter" idx="4"/>
          </p:nvPr>
        </p:nvSpPr>
        <p:spPr/>
        <p:txBody>
          <a:bodyPr/>
          <a:lstStyle/>
          <a:p>
            <a:pPr defTabSz="685800">
              <a:buClrTx/>
            </a:pPr>
            <a:fld id="{D260E43B-7F43-FA45-AAB7-E054FD6CC4E3}" type="slidenum">
              <a:rPr lang="en-US" kern="1200" smtClean="0">
                <a:solidFill>
                  <a:prstClr val="white"/>
                </a:solidFill>
                <a:ea typeface="+mn-ea"/>
              </a:rPr>
              <a:pPr defTabSz="685800">
                <a:buClrTx/>
              </a:pPr>
              <a:t>6</a:t>
            </a:fld>
            <a:endParaRPr lang="en-US" kern="1200">
              <a:solidFill>
                <a:prstClr val="white"/>
              </a:solidFill>
              <a:ea typeface="+mn-ea"/>
            </a:endParaRPr>
          </a:p>
        </p:txBody>
      </p:sp>
      <p:grpSp>
        <p:nvGrpSpPr>
          <p:cNvPr id="54" name="Group 53">
            <a:extLst>
              <a:ext uri="{FF2B5EF4-FFF2-40B4-BE49-F238E27FC236}">
                <a16:creationId xmlns:a16="http://schemas.microsoft.com/office/drawing/2014/main" id="{9B52A1BB-EE88-CD19-6CAA-979D08131BFF}"/>
              </a:ext>
            </a:extLst>
          </p:cNvPr>
          <p:cNvGrpSpPr/>
          <p:nvPr/>
        </p:nvGrpSpPr>
        <p:grpSpPr>
          <a:xfrm>
            <a:off x="0" y="988614"/>
            <a:ext cx="8338273" cy="3922974"/>
            <a:chOff x="272008" y="1255167"/>
            <a:chExt cx="8338273" cy="3922974"/>
          </a:xfrm>
        </p:grpSpPr>
        <p:pic>
          <p:nvPicPr>
            <p:cNvPr id="14" name="Picture 13">
              <a:extLst>
                <a:ext uri="{FF2B5EF4-FFF2-40B4-BE49-F238E27FC236}">
                  <a16:creationId xmlns:a16="http://schemas.microsoft.com/office/drawing/2014/main" id="{88767512-6A20-2042-C44F-9FB926511EE7}"/>
                </a:ext>
              </a:extLst>
            </p:cNvPr>
            <p:cNvPicPr>
              <a:picLocks noChangeAspect="1"/>
            </p:cNvPicPr>
            <p:nvPr/>
          </p:nvPicPr>
          <p:blipFill>
            <a:blip r:embed="rId3"/>
            <a:srcRect t="11136"/>
            <a:stretch>
              <a:fillRect/>
            </a:stretch>
          </p:blipFill>
          <p:spPr>
            <a:xfrm>
              <a:off x="272008" y="1255167"/>
              <a:ext cx="8338273" cy="2992522"/>
            </a:xfrm>
            <a:prstGeom prst="rect">
              <a:avLst/>
            </a:prstGeom>
          </p:spPr>
        </p:pic>
        <p:sp>
          <p:nvSpPr>
            <p:cNvPr id="7" name="TextBox 6">
              <a:extLst>
                <a:ext uri="{FF2B5EF4-FFF2-40B4-BE49-F238E27FC236}">
                  <a16:creationId xmlns:a16="http://schemas.microsoft.com/office/drawing/2014/main" id="{0D1118B6-A1BE-B0E9-7E03-4FF95AE3C35B}"/>
                </a:ext>
              </a:extLst>
            </p:cNvPr>
            <p:cNvSpPr txBox="1"/>
            <p:nvPr/>
          </p:nvSpPr>
          <p:spPr>
            <a:xfrm>
              <a:off x="414612" y="1553367"/>
              <a:ext cx="2652463" cy="523220"/>
            </a:xfrm>
            <a:prstGeom prst="rect">
              <a:avLst/>
            </a:prstGeom>
            <a:noFill/>
          </p:spPr>
          <p:txBody>
            <a:bodyPr wrap="square" rtlCol="0">
              <a:spAutoFit/>
            </a:bodyPr>
            <a:lstStyle/>
            <a:p>
              <a:pPr defTabSz="685800">
                <a:buClrTx/>
              </a:pPr>
              <a:r>
                <a:rPr lang="en-US" kern="1200" dirty="0">
                  <a:solidFill>
                    <a:srgbClr val="1F497D"/>
                  </a:solidFill>
                  <a:latin typeface="Franklin Gothic Medium"/>
                  <a:ea typeface="+mn-ea"/>
                  <a:cs typeface="+mn-cs"/>
                </a:rPr>
                <a:t>Spectral Combining Experimental Setup </a:t>
              </a:r>
            </a:p>
          </p:txBody>
        </p:sp>
        <p:pic>
          <p:nvPicPr>
            <p:cNvPr id="16" name="Picture 15">
              <a:extLst>
                <a:ext uri="{FF2B5EF4-FFF2-40B4-BE49-F238E27FC236}">
                  <a16:creationId xmlns:a16="http://schemas.microsoft.com/office/drawing/2014/main" id="{0E1464BE-3FAE-8482-EEB0-D46CF2CCE548}"/>
                </a:ext>
              </a:extLst>
            </p:cNvPr>
            <p:cNvPicPr>
              <a:picLocks noChangeAspect="1"/>
            </p:cNvPicPr>
            <p:nvPr/>
          </p:nvPicPr>
          <p:blipFill>
            <a:blip r:embed="rId4"/>
            <a:srcRect b="18523"/>
            <a:stretch>
              <a:fillRect/>
            </a:stretch>
          </p:blipFill>
          <p:spPr>
            <a:xfrm>
              <a:off x="290380" y="2050755"/>
              <a:ext cx="1121502" cy="641455"/>
            </a:xfrm>
            <a:prstGeom prst="rect">
              <a:avLst/>
            </a:prstGeom>
          </p:spPr>
        </p:pic>
        <p:sp>
          <p:nvSpPr>
            <p:cNvPr id="37" name="Rectangle 36">
              <a:extLst>
                <a:ext uri="{FF2B5EF4-FFF2-40B4-BE49-F238E27FC236}">
                  <a16:creationId xmlns:a16="http://schemas.microsoft.com/office/drawing/2014/main" id="{C2352894-D1B4-4B31-50F7-B5E8991D020E}"/>
                </a:ext>
              </a:extLst>
            </p:cNvPr>
            <p:cNvSpPr/>
            <p:nvPr/>
          </p:nvSpPr>
          <p:spPr>
            <a:xfrm>
              <a:off x="903590" y="4532322"/>
              <a:ext cx="1613900" cy="64581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Spectrum amplitude and phase control </a:t>
              </a:r>
            </a:p>
          </p:txBody>
        </p:sp>
        <p:cxnSp>
          <p:nvCxnSpPr>
            <p:cNvPr id="38" name="Google Shape;949;p13">
              <a:extLst>
                <a:ext uri="{FF2B5EF4-FFF2-40B4-BE49-F238E27FC236}">
                  <a16:creationId xmlns:a16="http://schemas.microsoft.com/office/drawing/2014/main" id="{413F03B9-7A1B-D62C-F281-B4C8BD92554C}"/>
                </a:ext>
              </a:extLst>
            </p:cNvPr>
            <p:cNvCxnSpPr>
              <a:cxnSpLocks/>
              <a:endCxn id="37" idx="0"/>
            </p:cNvCxnSpPr>
            <p:nvPr/>
          </p:nvCxnSpPr>
          <p:spPr>
            <a:xfrm flipH="1">
              <a:off x="1710540" y="4033520"/>
              <a:ext cx="806950" cy="498802"/>
            </a:xfrm>
            <a:prstGeom prst="straightConnector1">
              <a:avLst/>
            </a:prstGeom>
            <a:noFill/>
            <a:ln w="25400" cap="flat" cmpd="sng">
              <a:solidFill>
                <a:schemeClr val="tx2">
                  <a:lumMod val="60000"/>
                  <a:lumOff val="40000"/>
                </a:schemeClr>
              </a:solidFill>
              <a:prstDash val="solid"/>
              <a:round/>
              <a:headEnd type="none" w="sm" len="sm"/>
              <a:tailEnd type="none" w="sm" len="sm"/>
            </a:ln>
            <a:effectLst>
              <a:outerShdw blurRad="40000" dist="20000" dir="5400000" rotWithShape="0">
                <a:srgbClr val="000000">
                  <a:alpha val="37650"/>
                </a:srgbClr>
              </a:outerShdw>
            </a:effectLst>
          </p:spPr>
        </p:cxnSp>
        <p:sp>
          <p:nvSpPr>
            <p:cNvPr id="40" name="Rectangle 39">
              <a:extLst>
                <a:ext uri="{FF2B5EF4-FFF2-40B4-BE49-F238E27FC236}">
                  <a16:creationId xmlns:a16="http://schemas.microsoft.com/office/drawing/2014/main" id="{99E4798D-83A7-5068-3648-6F9D30363165}"/>
                </a:ext>
              </a:extLst>
            </p:cNvPr>
            <p:cNvSpPr/>
            <p:nvPr/>
          </p:nvSpPr>
          <p:spPr>
            <a:xfrm>
              <a:off x="3067075" y="4613377"/>
              <a:ext cx="1374440" cy="4837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Phase-locking mechanism</a:t>
              </a:r>
            </a:p>
          </p:txBody>
        </p:sp>
        <p:cxnSp>
          <p:nvCxnSpPr>
            <p:cNvPr id="41" name="Google Shape;949;p13">
              <a:extLst>
                <a:ext uri="{FF2B5EF4-FFF2-40B4-BE49-F238E27FC236}">
                  <a16:creationId xmlns:a16="http://schemas.microsoft.com/office/drawing/2014/main" id="{A6ED5EE0-1618-FCCC-1DBD-CDAE1A57B596}"/>
                </a:ext>
              </a:extLst>
            </p:cNvPr>
            <p:cNvCxnSpPr>
              <a:cxnSpLocks/>
              <a:endCxn id="40" idx="0"/>
            </p:cNvCxnSpPr>
            <p:nvPr/>
          </p:nvCxnSpPr>
          <p:spPr>
            <a:xfrm>
              <a:off x="3324440" y="4033520"/>
              <a:ext cx="429855" cy="579857"/>
            </a:xfrm>
            <a:prstGeom prst="straightConnector1">
              <a:avLst/>
            </a:prstGeom>
            <a:noFill/>
            <a:ln w="25400" cap="flat" cmpd="sng">
              <a:solidFill>
                <a:schemeClr val="tx2">
                  <a:lumMod val="60000"/>
                  <a:lumOff val="40000"/>
                </a:schemeClr>
              </a:solidFill>
              <a:prstDash val="solid"/>
              <a:round/>
              <a:headEnd type="none" w="sm" len="sm"/>
              <a:tailEnd type="none" w="sm" len="sm"/>
            </a:ln>
            <a:effectLst>
              <a:outerShdw blurRad="40000" dist="20000" dir="5400000" rotWithShape="0">
                <a:srgbClr val="000000">
                  <a:alpha val="37650"/>
                </a:srgbClr>
              </a:outerShdw>
            </a:effectLst>
          </p:spPr>
        </p:cxnSp>
        <p:sp>
          <p:nvSpPr>
            <p:cNvPr id="50" name="Rectangle 49">
              <a:extLst>
                <a:ext uri="{FF2B5EF4-FFF2-40B4-BE49-F238E27FC236}">
                  <a16:creationId xmlns:a16="http://schemas.microsoft.com/office/drawing/2014/main" id="{46F5BA88-C695-625F-114D-6A429EE90AF1}"/>
                </a:ext>
              </a:extLst>
            </p:cNvPr>
            <p:cNvSpPr/>
            <p:nvPr/>
          </p:nvSpPr>
          <p:spPr>
            <a:xfrm>
              <a:off x="5760414" y="2930301"/>
              <a:ext cx="1492308" cy="49869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Diagnostic for phase-locking</a:t>
              </a:r>
            </a:p>
          </p:txBody>
        </p:sp>
        <p:cxnSp>
          <p:nvCxnSpPr>
            <p:cNvPr id="51" name="Google Shape;949;p13">
              <a:extLst>
                <a:ext uri="{FF2B5EF4-FFF2-40B4-BE49-F238E27FC236}">
                  <a16:creationId xmlns:a16="http://schemas.microsoft.com/office/drawing/2014/main" id="{8D2C7693-408D-1D99-877A-8FDFCE3D171D}"/>
                </a:ext>
              </a:extLst>
            </p:cNvPr>
            <p:cNvCxnSpPr>
              <a:cxnSpLocks/>
            </p:cNvCxnSpPr>
            <p:nvPr/>
          </p:nvCxnSpPr>
          <p:spPr>
            <a:xfrm>
              <a:off x="5258289" y="2418481"/>
              <a:ext cx="827551" cy="460251"/>
            </a:xfrm>
            <a:prstGeom prst="straightConnector1">
              <a:avLst/>
            </a:prstGeom>
            <a:noFill/>
            <a:ln w="25400" cap="flat" cmpd="sng">
              <a:solidFill>
                <a:schemeClr val="tx2">
                  <a:lumMod val="60000"/>
                  <a:lumOff val="40000"/>
                </a:schemeClr>
              </a:solidFill>
              <a:prstDash val="solid"/>
              <a:round/>
              <a:headEnd type="none" w="sm" len="sm"/>
              <a:tailEnd type="none" w="sm" len="sm"/>
            </a:ln>
            <a:effectLst>
              <a:outerShdw blurRad="40000" dist="20000" dir="5400000" rotWithShape="0">
                <a:srgbClr val="000000">
                  <a:alpha val="37650"/>
                </a:srgbClr>
              </a:outerShdw>
            </a:effectLst>
          </p:spPr>
        </p:cxnSp>
      </p:grpSp>
      <p:sp>
        <p:nvSpPr>
          <p:cNvPr id="74" name="TextBox 73">
            <a:extLst>
              <a:ext uri="{FF2B5EF4-FFF2-40B4-BE49-F238E27FC236}">
                <a16:creationId xmlns:a16="http://schemas.microsoft.com/office/drawing/2014/main" id="{49EAAD5D-83C2-BD4D-B9F7-23C9A4538722}"/>
              </a:ext>
            </a:extLst>
          </p:cNvPr>
          <p:cNvSpPr txBox="1"/>
          <p:nvPr/>
        </p:nvSpPr>
        <p:spPr>
          <a:xfrm>
            <a:off x="579123" y="5212384"/>
            <a:ext cx="4360984" cy="584775"/>
          </a:xfrm>
          <a:prstGeom prst="rect">
            <a:avLst/>
          </a:prstGeom>
          <a:noFill/>
        </p:spPr>
        <p:txBody>
          <a:bodyPr wrap="square" rtlCol="0">
            <a:spAutoFit/>
          </a:bodyPr>
          <a:lstStyle/>
          <a:p>
            <a:r>
              <a:rPr lang="en-US" sz="1600" dirty="0">
                <a:solidFill>
                  <a:schemeClr val="tx2"/>
                </a:solidFill>
                <a:latin typeface="+mj-lt"/>
              </a:rPr>
              <a:t>Plot of combined spectrum output of broadband, high-gain SMFA before compressor </a:t>
            </a:r>
          </a:p>
        </p:txBody>
      </p:sp>
      <p:grpSp>
        <p:nvGrpSpPr>
          <p:cNvPr id="78" name="Group 77">
            <a:extLst>
              <a:ext uri="{FF2B5EF4-FFF2-40B4-BE49-F238E27FC236}">
                <a16:creationId xmlns:a16="http://schemas.microsoft.com/office/drawing/2014/main" id="{7B5CD406-546E-9C73-2F01-66A64C5AB4CF}"/>
              </a:ext>
            </a:extLst>
          </p:cNvPr>
          <p:cNvGrpSpPr/>
          <p:nvPr/>
        </p:nvGrpSpPr>
        <p:grpSpPr>
          <a:xfrm>
            <a:off x="4836868" y="4113985"/>
            <a:ext cx="4031751" cy="2065110"/>
            <a:chOff x="4605812" y="3958392"/>
            <a:chExt cx="4031751" cy="2065110"/>
          </a:xfrm>
        </p:grpSpPr>
        <p:pic>
          <p:nvPicPr>
            <p:cNvPr id="55" name="Picture 54" descr="A graph of a normalized power line&#10;&#10;AI-generated content may be incorrect.">
              <a:extLst>
                <a:ext uri="{FF2B5EF4-FFF2-40B4-BE49-F238E27FC236}">
                  <a16:creationId xmlns:a16="http://schemas.microsoft.com/office/drawing/2014/main" id="{6039C8AF-E2A7-464A-46D7-A9A296B01927}"/>
                </a:ext>
              </a:extLst>
            </p:cNvPr>
            <p:cNvPicPr>
              <a:picLocks noChangeAspect="1"/>
            </p:cNvPicPr>
            <p:nvPr/>
          </p:nvPicPr>
          <p:blipFill>
            <a:blip r:embed="rId5"/>
            <a:srcRect l="395" t="9186" r="218" b="4272"/>
            <a:stretch>
              <a:fillRect/>
            </a:stretch>
          </p:blipFill>
          <p:spPr>
            <a:xfrm>
              <a:off x="4867422" y="3958392"/>
              <a:ext cx="3770141" cy="1803500"/>
            </a:xfrm>
            <a:prstGeom prst="rect">
              <a:avLst/>
            </a:prstGeom>
          </p:spPr>
        </p:pic>
        <p:sp>
          <p:nvSpPr>
            <p:cNvPr id="76" name="TextBox 75">
              <a:extLst>
                <a:ext uri="{FF2B5EF4-FFF2-40B4-BE49-F238E27FC236}">
                  <a16:creationId xmlns:a16="http://schemas.microsoft.com/office/drawing/2014/main" id="{02621D2E-0F9A-F675-EB5A-6D3417407D81}"/>
                </a:ext>
              </a:extLst>
            </p:cNvPr>
            <p:cNvSpPr txBox="1"/>
            <p:nvPr/>
          </p:nvSpPr>
          <p:spPr>
            <a:xfrm>
              <a:off x="6113177" y="5761892"/>
              <a:ext cx="1278630" cy="261610"/>
            </a:xfrm>
            <a:prstGeom prst="rect">
              <a:avLst/>
            </a:prstGeom>
            <a:noFill/>
          </p:spPr>
          <p:txBody>
            <a:bodyPr wrap="square" rtlCol="0">
              <a:spAutoFit/>
            </a:bodyPr>
            <a:lstStyle/>
            <a:p>
              <a:r>
                <a:rPr lang="en-US" sz="1100" dirty="0">
                  <a:solidFill>
                    <a:schemeClr val="tx1"/>
                  </a:solidFill>
                  <a:latin typeface="+mj-lt"/>
                </a:rPr>
                <a:t>Wavelength (nm)</a:t>
              </a:r>
            </a:p>
          </p:txBody>
        </p:sp>
        <p:sp>
          <p:nvSpPr>
            <p:cNvPr id="77" name="TextBox 76">
              <a:extLst>
                <a:ext uri="{FF2B5EF4-FFF2-40B4-BE49-F238E27FC236}">
                  <a16:creationId xmlns:a16="http://schemas.microsoft.com/office/drawing/2014/main" id="{162D826B-B13F-1641-1131-0A0A16E1A288}"/>
                </a:ext>
              </a:extLst>
            </p:cNvPr>
            <p:cNvSpPr txBox="1"/>
            <p:nvPr/>
          </p:nvSpPr>
          <p:spPr>
            <a:xfrm rot="16200000">
              <a:off x="4021102" y="4641605"/>
              <a:ext cx="1431030" cy="261610"/>
            </a:xfrm>
            <a:prstGeom prst="rect">
              <a:avLst/>
            </a:prstGeom>
            <a:noFill/>
          </p:spPr>
          <p:txBody>
            <a:bodyPr wrap="square" rtlCol="0">
              <a:spAutoFit/>
            </a:bodyPr>
            <a:lstStyle/>
            <a:p>
              <a:r>
                <a:rPr lang="en-US" sz="1100" dirty="0">
                  <a:solidFill>
                    <a:schemeClr val="tx1"/>
                  </a:solidFill>
                  <a:latin typeface="+mj-lt"/>
                </a:rPr>
                <a:t>Power (Normalized)</a:t>
              </a:r>
            </a:p>
          </p:txBody>
        </p:sp>
      </p:grpSp>
      <p:cxnSp>
        <p:nvCxnSpPr>
          <p:cNvPr id="5" name="Straight Arrow Connector 4">
            <a:extLst>
              <a:ext uri="{FF2B5EF4-FFF2-40B4-BE49-F238E27FC236}">
                <a16:creationId xmlns:a16="http://schemas.microsoft.com/office/drawing/2014/main" id="{8971918E-82BA-BABF-5FE1-ACC5CC8E5595}"/>
              </a:ext>
            </a:extLst>
          </p:cNvPr>
          <p:cNvCxnSpPr>
            <a:cxnSpLocks/>
          </p:cNvCxnSpPr>
          <p:nvPr/>
        </p:nvCxnSpPr>
        <p:spPr>
          <a:xfrm flipV="1">
            <a:off x="7482244" y="1286814"/>
            <a:ext cx="0" cy="305318"/>
          </a:xfrm>
          <a:prstGeom prst="straightConnector1">
            <a:avLst/>
          </a:prstGeom>
          <a:ln w="19050">
            <a:solidFill>
              <a:schemeClr val="accent1"/>
            </a:solidFill>
            <a:tailEnd type="triangle"/>
          </a:ln>
        </p:spPr>
        <p:style>
          <a:lnRef idx="1">
            <a:schemeClr val="accent6"/>
          </a:lnRef>
          <a:fillRef idx="0">
            <a:schemeClr val="accent6"/>
          </a:fillRef>
          <a:effectRef idx="0">
            <a:schemeClr val="accent6"/>
          </a:effectRef>
          <a:fontRef idx="minor">
            <a:schemeClr val="tx1"/>
          </a:fontRef>
        </p:style>
      </p:cxnSp>
      <p:cxnSp>
        <p:nvCxnSpPr>
          <p:cNvPr id="10" name="Straight Arrow Connector 9">
            <a:extLst>
              <a:ext uri="{FF2B5EF4-FFF2-40B4-BE49-F238E27FC236}">
                <a16:creationId xmlns:a16="http://schemas.microsoft.com/office/drawing/2014/main" id="{DF45EC70-FCD7-DCED-9055-95116191270C}"/>
              </a:ext>
            </a:extLst>
          </p:cNvPr>
          <p:cNvCxnSpPr>
            <a:cxnSpLocks/>
          </p:cNvCxnSpPr>
          <p:nvPr/>
        </p:nvCxnSpPr>
        <p:spPr>
          <a:xfrm flipV="1">
            <a:off x="6067101" y="1286814"/>
            <a:ext cx="0" cy="355487"/>
          </a:xfrm>
          <a:prstGeom prst="straightConnector1">
            <a:avLst/>
          </a:prstGeom>
          <a:ln w="19050">
            <a:solidFill>
              <a:schemeClr val="accent1"/>
            </a:solidFill>
            <a:tailEnd type="triangle"/>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611565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C2540-6888-4540-163C-8C7B9BAAD889}"/>
              </a:ext>
            </a:extLst>
          </p:cNvPr>
          <p:cNvSpPr>
            <a:spLocks noGrp="1"/>
          </p:cNvSpPr>
          <p:nvPr>
            <p:ph type="title"/>
          </p:nvPr>
        </p:nvSpPr>
        <p:spPr/>
        <p:txBody>
          <a:bodyPr/>
          <a:lstStyle/>
          <a:p>
            <a:r>
              <a:rPr lang="en-US" dirty="0"/>
              <a:t>Challenges to achieve high gain, broadband, spectral combining </a:t>
            </a:r>
          </a:p>
        </p:txBody>
      </p:sp>
      <p:sp>
        <p:nvSpPr>
          <p:cNvPr id="3" name="Slide Number Placeholder 2">
            <a:extLst>
              <a:ext uri="{FF2B5EF4-FFF2-40B4-BE49-F238E27FC236}">
                <a16:creationId xmlns:a16="http://schemas.microsoft.com/office/drawing/2014/main" id="{9BECA717-21C0-DFD0-29E6-CCB3F2439D28}"/>
              </a:ext>
            </a:extLst>
          </p:cNvPr>
          <p:cNvSpPr>
            <a:spLocks noGrp="1"/>
          </p:cNvSpPr>
          <p:nvPr>
            <p:ph type="sldNum" sz="quarter" idx="4"/>
          </p:nvPr>
        </p:nvSpPr>
        <p:spPr/>
        <p:txBody>
          <a:bodyPr/>
          <a:lstStyle/>
          <a:p>
            <a:fld id="{D260E43B-7F43-FA45-AAB7-E054FD6CC4E3}" type="slidenum">
              <a:rPr lang="en-US" smtClean="0"/>
              <a:pPr/>
              <a:t>7</a:t>
            </a:fld>
            <a:endParaRPr lang="en-US"/>
          </a:p>
        </p:txBody>
      </p:sp>
      <p:sp>
        <p:nvSpPr>
          <p:cNvPr id="12" name="TextBox 11">
            <a:extLst>
              <a:ext uri="{FF2B5EF4-FFF2-40B4-BE49-F238E27FC236}">
                <a16:creationId xmlns:a16="http://schemas.microsoft.com/office/drawing/2014/main" id="{2337520C-5A27-E793-364B-0D75FA27E75B}"/>
              </a:ext>
            </a:extLst>
          </p:cNvPr>
          <p:cNvSpPr txBox="1"/>
          <p:nvPr/>
        </p:nvSpPr>
        <p:spPr>
          <a:xfrm>
            <a:off x="301754" y="2255359"/>
            <a:ext cx="3902908" cy="1169551"/>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Solution:</a:t>
            </a:r>
          </a:p>
          <a:p>
            <a:r>
              <a:rPr lang="en-US" dirty="0">
                <a:solidFill>
                  <a:schemeClr val="tx1"/>
                </a:solidFill>
                <a:latin typeface="Arial" panose="020B0604020202020204" pitchFamily="34" charset="0"/>
                <a:cs typeface="Arial" panose="020B0604020202020204" pitchFamily="34" charset="0"/>
              </a:rPr>
              <a:t>Implement FPGA-based active feedback loop with Stochastic Parallel Gradient Descent (SPGD) algorithm to detect coherent, overlapping spectra</a:t>
            </a:r>
          </a:p>
        </p:txBody>
      </p:sp>
      <p:grpSp>
        <p:nvGrpSpPr>
          <p:cNvPr id="25" name="Group 24">
            <a:extLst>
              <a:ext uri="{FF2B5EF4-FFF2-40B4-BE49-F238E27FC236}">
                <a16:creationId xmlns:a16="http://schemas.microsoft.com/office/drawing/2014/main" id="{1EA8BEE7-1750-354C-E9FC-92CC38594D1A}"/>
              </a:ext>
            </a:extLst>
          </p:cNvPr>
          <p:cNvGrpSpPr/>
          <p:nvPr/>
        </p:nvGrpSpPr>
        <p:grpSpPr>
          <a:xfrm>
            <a:off x="4430020" y="1075055"/>
            <a:ext cx="4173731" cy="2361087"/>
            <a:chOff x="4430020" y="1363890"/>
            <a:chExt cx="4173731" cy="2361087"/>
          </a:xfrm>
        </p:grpSpPr>
        <p:grpSp>
          <p:nvGrpSpPr>
            <p:cNvPr id="13" name="Group 12">
              <a:extLst>
                <a:ext uri="{FF2B5EF4-FFF2-40B4-BE49-F238E27FC236}">
                  <a16:creationId xmlns:a16="http://schemas.microsoft.com/office/drawing/2014/main" id="{8E65C249-E7B4-A6EB-A35C-FEE1FFE21CFF}"/>
                </a:ext>
              </a:extLst>
            </p:cNvPr>
            <p:cNvGrpSpPr/>
            <p:nvPr/>
          </p:nvGrpSpPr>
          <p:grpSpPr>
            <a:xfrm>
              <a:off x="4430020" y="1363890"/>
              <a:ext cx="4173731" cy="2361087"/>
              <a:chOff x="4605812" y="3958392"/>
              <a:chExt cx="4031751" cy="2065110"/>
            </a:xfrm>
          </p:grpSpPr>
          <p:pic>
            <p:nvPicPr>
              <p:cNvPr id="14" name="Picture 13" descr="A graph of a normalized power line&#10;&#10;AI-generated content may be incorrect.">
                <a:extLst>
                  <a:ext uri="{FF2B5EF4-FFF2-40B4-BE49-F238E27FC236}">
                    <a16:creationId xmlns:a16="http://schemas.microsoft.com/office/drawing/2014/main" id="{8940C148-5426-BF15-9087-65DB10DCA236}"/>
                  </a:ext>
                </a:extLst>
              </p:cNvPr>
              <p:cNvPicPr>
                <a:picLocks noChangeAspect="1"/>
              </p:cNvPicPr>
              <p:nvPr/>
            </p:nvPicPr>
            <p:blipFill>
              <a:blip r:embed="rId2"/>
              <a:srcRect l="395" t="9186" r="218" b="4272"/>
              <a:stretch>
                <a:fillRect/>
              </a:stretch>
            </p:blipFill>
            <p:spPr>
              <a:xfrm>
                <a:off x="4867422" y="3958392"/>
                <a:ext cx="3770141" cy="1803500"/>
              </a:xfrm>
              <a:prstGeom prst="rect">
                <a:avLst/>
              </a:prstGeom>
            </p:spPr>
          </p:pic>
          <p:sp>
            <p:nvSpPr>
              <p:cNvPr id="15" name="TextBox 14">
                <a:extLst>
                  <a:ext uri="{FF2B5EF4-FFF2-40B4-BE49-F238E27FC236}">
                    <a16:creationId xmlns:a16="http://schemas.microsoft.com/office/drawing/2014/main" id="{760A0D6C-7676-73DF-A374-5B71F3441051}"/>
                  </a:ext>
                </a:extLst>
              </p:cNvPr>
              <p:cNvSpPr txBox="1"/>
              <p:nvPr/>
            </p:nvSpPr>
            <p:spPr>
              <a:xfrm>
                <a:off x="6113177" y="5761892"/>
                <a:ext cx="1278630" cy="261610"/>
              </a:xfrm>
              <a:prstGeom prst="rect">
                <a:avLst/>
              </a:prstGeom>
              <a:noFill/>
            </p:spPr>
            <p:txBody>
              <a:bodyPr wrap="square" rtlCol="0">
                <a:spAutoFit/>
              </a:bodyPr>
              <a:lstStyle/>
              <a:p>
                <a:r>
                  <a:rPr lang="en-US" sz="1100" dirty="0">
                    <a:solidFill>
                      <a:schemeClr val="tx1"/>
                    </a:solidFill>
                    <a:latin typeface="+mj-lt"/>
                  </a:rPr>
                  <a:t>Wavelength (nm)</a:t>
                </a:r>
              </a:p>
            </p:txBody>
          </p:sp>
          <p:sp>
            <p:nvSpPr>
              <p:cNvPr id="16" name="TextBox 15">
                <a:extLst>
                  <a:ext uri="{FF2B5EF4-FFF2-40B4-BE49-F238E27FC236}">
                    <a16:creationId xmlns:a16="http://schemas.microsoft.com/office/drawing/2014/main" id="{79C40043-C1CB-9056-1CAB-94111837D803}"/>
                  </a:ext>
                </a:extLst>
              </p:cNvPr>
              <p:cNvSpPr txBox="1"/>
              <p:nvPr/>
            </p:nvSpPr>
            <p:spPr>
              <a:xfrm rot="16200000">
                <a:off x="4021102" y="4641605"/>
                <a:ext cx="1431030" cy="261610"/>
              </a:xfrm>
              <a:prstGeom prst="rect">
                <a:avLst/>
              </a:prstGeom>
              <a:noFill/>
            </p:spPr>
            <p:txBody>
              <a:bodyPr wrap="square" rtlCol="0">
                <a:spAutoFit/>
              </a:bodyPr>
              <a:lstStyle/>
              <a:p>
                <a:r>
                  <a:rPr lang="en-US" sz="1100" dirty="0">
                    <a:solidFill>
                      <a:schemeClr val="tx1"/>
                    </a:solidFill>
                    <a:latin typeface="+mj-lt"/>
                  </a:rPr>
                  <a:t>Power (Normalized)</a:t>
                </a:r>
              </a:p>
            </p:txBody>
          </p:sp>
        </p:grpSp>
        <p:sp>
          <p:nvSpPr>
            <p:cNvPr id="18" name="Oval 17">
              <a:extLst>
                <a:ext uri="{FF2B5EF4-FFF2-40B4-BE49-F238E27FC236}">
                  <a16:creationId xmlns:a16="http://schemas.microsoft.com/office/drawing/2014/main" id="{2DBBEAF6-B3F2-E481-4008-3CE8716D6849}"/>
                </a:ext>
              </a:extLst>
            </p:cNvPr>
            <p:cNvSpPr/>
            <p:nvPr/>
          </p:nvSpPr>
          <p:spPr>
            <a:xfrm>
              <a:off x="6506849" y="2719475"/>
              <a:ext cx="192505" cy="580472"/>
            </a:xfrm>
            <a:prstGeom prst="ellipse">
              <a:avLst/>
            </a:prstGeom>
            <a:no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1E8FC8FE-2B28-04A0-0BA8-BD013666E48C}"/>
                </a:ext>
              </a:extLst>
            </p:cNvPr>
            <p:cNvSpPr/>
            <p:nvPr/>
          </p:nvSpPr>
          <p:spPr>
            <a:xfrm>
              <a:off x="7314126" y="2702386"/>
              <a:ext cx="192505" cy="580472"/>
            </a:xfrm>
            <a:prstGeom prst="ellipse">
              <a:avLst/>
            </a:prstGeom>
            <a:no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CBF134B1-DDA2-EEB5-AA1A-DDCFA03E5F39}"/>
              </a:ext>
            </a:extLst>
          </p:cNvPr>
          <p:cNvSpPr/>
          <p:nvPr/>
        </p:nvSpPr>
        <p:spPr>
          <a:xfrm>
            <a:off x="442820" y="1325962"/>
            <a:ext cx="3325484" cy="704841"/>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Challenge 1</a:t>
            </a:r>
          </a:p>
          <a:p>
            <a:pPr algn="ctr"/>
            <a:r>
              <a:rPr lang="en-US" dirty="0">
                <a:solidFill>
                  <a:schemeClr val="bg1"/>
                </a:solidFill>
                <a:latin typeface="Arial" panose="020B0604020202020204" pitchFamily="34" charset="0"/>
                <a:cs typeface="Arial" panose="020B0604020202020204" pitchFamily="34" charset="0"/>
              </a:rPr>
              <a:t>Digital controls needed to achieve spectral combining in temporal domain</a:t>
            </a:r>
          </a:p>
        </p:txBody>
      </p:sp>
      <p:sp>
        <p:nvSpPr>
          <p:cNvPr id="22" name="Rectangle 21">
            <a:extLst>
              <a:ext uri="{FF2B5EF4-FFF2-40B4-BE49-F238E27FC236}">
                <a16:creationId xmlns:a16="http://schemas.microsoft.com/office/drawing/2014/main" id="{C2A228BC-3EFC-50C4-35FF-4433D3FEB214}"/>
              </a:ext>
            </a:extLst>
          </p:cNvPr>
          <p:cNvSpPr/>
          <p:nvPr/>
        </p:nvSpPr>
        <p:spPr>
          <a:xfrm>
            <a:off x="406927" y="3792637"/>
            <a:ext cx="3325484" cy="704841"/>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Challenge 2</a:t>
            </a:r>
          </a:p>
          <a:p>
            <a:pPr algn="ctr"/>
            <a:r>
              <a:rPr lang="en-US" dirty="0">
                <a:solidFill>
                  <a:schemeClr val="bg1"/>
                </a:solidFill>
                <a:latin typeface="Arial" panose="020B0604020202020204" pitchFamily="34" charset="0"/>
                <a:cs typeface="Arial" panose="020B0604020202020204" pitchFamily="34" charset="0"/>
              </a:rPr>
              <a:t>Compensate for complex residual dispersion in system</a:t>
            </a:r>
          </a:p>
        </p:txBody>
      </p:sp>
      <p:grpSp>
        <p:nvGrpSpPr>
          <p:cNvPr id="24" name="Group 23">
            <a:extLst>
              <a:ext uri="{FF2B5EF4-FFF2-40B4-BE49-F238E27FC236}">
                <a16:creationId xmlns:a16="http://schemas.microsoft.com/office/drawing/2014/main" id="{4DA61D6F-47E3-6767-57EC-D70988D3570D}"/>
              </a:ext>
            </a:extLst>
          </p:cNvPr>
          <p:cNvGrpSpPr/>
          <p:nvPr/>
        </p:nvGrpSpPr>
        <p:grpSpPr>
          <a:xfrm>
            <a:off x="1915665" y="4820059"/>
            <a:ext cx="5692619" cy="708609"/>
            <a:chOff x="630678" y="4614515"/>
            <a:chExt cx="5692619" cy="708609"/>
          </a:xfrm>
        </p:grpSpPr>
        <p:grpSp>
          <p:nvGrpSpPr>
            <p:cNvPr id="4" name="Group 3">
              <a:extLst>
                <a:ext uri="{FF2B5EF4-FFF2-40B4-BE49-F238E27FC236}">
                  <a16:creationId xmlns:a16="http://schemas.microsoft.com/office/drawing/2014/main" id="{4352555D-0EFB-BC7E-CD59-D8CCBB223E60}"/>
                </a:ext>
              </a:extLst>
            </p:cNvPr>
            <p:cNvGrpSpPr/>
            <p:nvPr/>
          </p:nvGrpSpPr>
          <p:grpSpPr>
            <a:xfrm>
              <a:off x="2519914" y="4614515"/>
              <a:ext cx="3803383" cy="708609"/>
              <a:chOff x="1137484" y="4615718"/>
              <a:chExt cx="3392948" cy="708609"/>
            </a:xfrm>
          </p:grpSpPr>
          <p:sp>
            <p:nvSpPr>
              <p:cNvPr id="8" name="Rectangle 7">
                <a:extLst>
                  <a:ext uri="{FF2B5EF4-FFF2-40B4-BE49-F238E27FC236}">
                    <a16:creationId xmlns:a16="http://schemas.microsoft.com/office/drawing/2014/main" id="{2624185C-6A14-63BD-DF19-FA3042FE3804}"/>
                  </a:ext>
                </a:extLst>
              </p:cNvPr>
              <p:cNvSpPr/>
              <p:nvPr/>
            </p:nvSpPr>
            <p:spPr>
              <a:xfrm>
                <a:off x="3093210" y="4615718"/>
                <a:ext cx="1437222" cy="7086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Complex residual dispersion</a:t>
                </a:r>
              </a:p>
            </p:txBody>
          </p:sp>
          <p:sp>
            <p:nvSpPr>
              <p:cNvPr id="10" name="Minus 9">
                <a:extLst>
                  <a:ext uri="{FF2B5EF4-FFF2-40B4-BE49-F238E27FC236}">
                    <a16:creationId xmlns:a16="http://schemas.microsoft.com/office/drawing/2014/main" id="{20AE15E0-A872-86BA-1AC4-8F6180003B33}"/>
                  </a:ext>
                </a:extLst>
              </p:cNvPr>
              <p:cNvSpPr/>
              <p:nvPr/>
            </p:nvSpPr>
            <p:spPr>
              <a:xfrm>
                <a:off x="1137484" y="4820353"/>
                <a:ext cx="246213" cy="302669"/>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Equal 10">
                <a:extLst>
                  <a:ext uri="{FF2B5EF4-FFF2-40B4-BE49-F238E27FC236}">
                    <a16:creationId xmlns:a16="http://schemas.microsoft.com/office/drawing/2014/main" id="{B7D67C82-96DB-2B46-1B3E-DC28CB2C6A0E}"/>
                  </a:ext>
                </a:extLst>
              </p:cNvPr>
              <p:cNvSpPr/>
              <p:nvPr/>
            </p:nvSpPr>
            <p:spPr>
              <a:xfrm>
                <a:off x="2713909" y="4867287"/>
                <a:ext cx="226157" cy="208800"/>
              </a:xfrm>
              <a:prstGeom prst="mathEqual">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sp>
          <p:nvSpPr>
            <p:cNvPr id="23" name="Plus 22">
              <a:extLst>
                <a:ext uri="{FF2B5EF4-FFF2-40B4-BE49-F238E27FC236}">
                  <a16:creationId xmlns:a16="http://schemas.microsoft.com/office/drawing/2014/main" id="{43C2AB9E-5444-17EE-7B65-3A9AF30437A5}"/>
                </a:ext>
              </a:extLst>
            </p:cNvPr>
            <p:cNvSpPr/>
            <p:nvPr/>
          </p:nvSpPr>
          <p:spPr>
            <a:xfrm>
              <a:off x="630678" y="4811667"/>
              <a:ext cx="308008" cy="317634"/>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6" name="TextBox 25">
            <a:extLst>
              <a:ext uri="{FF2B5EF4-FFF2-40B4-BE49-F238E27FC236}">
                <a16:creationId xmlns:a16="http://schemas.microsoft.com/office/drawing/2014/main" id="{6D00BC15-990E-0344-D703-A5214212D5E2}"/>
              </a:ext>
            </a:extLst>
          </p:cNvPr>
          <p:cNvSpPr txBox="1"/>
          <p:nvPr/>
        </p:nvSpPr>
        <p:spPr>
          <a:xfrm>
            <a:off x="3942899" y="3560708"/>
            <a:ext cx="4656175" cy="1384995"/>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Solution:</a:t>
            </a:r>
          </a:p>
          <a:p>
            <a:pPr marL="342900" indent="-342900">
              <a:buFont typeface="+mj-lt"/>
              <a:buAutoNum type="arabicPeriod"/>
            </a:pPr>
            <a:r>
              <a:rPr lang="en-US" dirty="0">
                <a:solidFill>
                  <a:schemeClr val="tx1"/>
                </a:solidFill>
                <a:latin typeface="Arial" panose="020B0604020202020204" pitchFamily="34" charset="0"/>
                <a:cs typeface="Arial" panose="020B0604020202020204" pitchFamily="34" charset="0"/>
              </a:rPr>
              <a:t>Build physics model to gain system-level dispersion insight </a:t>
            </a:r>
          </a:p>
          <a:p>
            <a:pPr marL="342900" indent="-342900">
              <a:buFont typeface="+mj-lt"/>
              <a:buAutoNum type="arabicPeriod"/>
            </a:pPr>
            <a:r>
              <a:rPr lang="en-US" dirty="0">
                <a:solidFill>
                  <a:schemeClr val="tx1"/>
                </a:solidFill>
                <a:latin typeface="Arial" panose="020B0604020202020204" pitchFamily="34" charset="0"/>
                <a:cs typeface="Arial" panose="020B0604020202020204" pitchFamily="34" charset="0"/>
              </a:rPr>
              <a:t>Utilize feedback and phase mapping methods with programmable shaper  </a:t>
            </a:r>
            <a:r>
              <a:rPr lang="en-US" dirty="0"/>
              <a:t>in each spectral channel</a:t>
            </a:r>
            <a:endParaRPr lang="en-US" dirty="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40A811E1-0EE3-CC6E-0046-24F10C2D4784}"/>
              </a:ext>
            </a:extLst>
          </p:cNvPr>
          <p:cNvPicPr>
            <a:picLocks noChangeAspect="1"/>
          </p:cNvPicPr>
          <p:nvPr/>
        </p:nvPicPr>
        <p:blipFill>
          <a:blip r:embed="rId3"/>
          <a:srcRect b="5327"/>
          <a:stretch>
            <a:fillRect/>
          </a:stretch>
        </p:blipFill>
        <p:spPr>
          <a:xfrm>
            <a:off x="780132" y="4920816"/>
            <a:ext cx="640860" cy="546048"/>
          </a:xfrm>
          <a:prstGeom prst="rect">
            <a:avLst/>
          </a:prstGeom>
        </p:spPr>
      </p:pic>
      <p:pic>
        <p:nvPicPr>
          <p:cNvPr id="29" name="Picture 28">
            <a:extLst>
              <a:ext uri="{FF2B5EF4-FFF2-40B4-BE49-F238E27FC236}">
                <a16:creationId xmlns:a16="http://schemas.microsoft.com/office/drawing/2014/main" id="{2B80B45A-ED57-68AC-D891-CA15E03AB9BC}"/>
              </a:ext>
            </a:extLst>
          </p:cNvPr>
          <p:cNvPicPr>
            <a:picLocks noChangeAspect="1"/>
          </p:cNvPicPr>
          <p:nvPr/>
        </p:nvPicPr>
        <p:blipFill>
          <a:blip r:embed="rId4"/>
          <a:stretch>
            <a:fillRect/>
          </a:stretch>
        </p:blipFill>
        <p:spPr>
          <a:xfrm>
            <a:off x="2668334" y="4882734"/>
            <a:ext cx="507999" cy="583258"/>
          </a:xfrm>
          <a:prstGeom prst="rect">
            <a:avLst/>
          </a:prstGeom>
        </p:spPr>
      </p:pic>
      <p:pic>
        <p:nvPicPr>
          <p:cNvPr id="30" name="Picture 29">
            <a:extLst>
              <a:ext uri="{FF2B5EF4-FFF2-40B4-BE49-F238E27FC236}">
                <a16:creationId xmlns:a16="http://schemas.microsoft.com/office/drawing/2014/main" id="{42B39664-A172-D1E0-0EF1-5830865C7F87}"/>
              </a:ext>
            </a:extLst>
          </p:cNvPr>
          <p:cNvPicPr>
            <a:picLocks noChangeAspect="1"/>
          </p:cNvPicPr>
          <p:nvPr/>
        </p:nvPicPr>
        <p:blipFill>
          <a:blip r:embed="rId5"/>
          <a:srcRect t="6615" b="10795"/>
          <a:stretch>
            <a:fillRect/>
          </a:stretch>
        </p:blipFill>
        <p:spPr>
          <a:xfrm>
            <a:off x="4464249" y="4911866"/>
            <a:ext cx="660400" cy="587385"/>
          </a:xfrm>
          <a:prstGeom prst="rect">
            <a:avLst/>
          </a:prstGeom>
        </p:spPr>
      </p:pic>
      <p:sp>
        <p:nvSpPr>
          <p:cNvPr id="32" name="TextBox 31">
            <a:extLst>
              <a:ext uri="{FF2B5EF4-FFF2-40B4-BE49-F238E27FC236}">
                <a16:creationId xmlns:a16="http://schemas.microsoft.com/office/drawing/2014/main" id="{20ACD0A7-B44E-3A63-D187-6E2C52E4C67B}"/>
              </a:ext>
            </a:extLst>
          </p:cNvPr>
          <p:cNvSpPr txBox="1"/>
          <p:nvPr/>
        </p:nvSpPr>
        <p:spPr>
          <a:xfrm>
            <a:off x="-1264846" y="5489855"/>
            <a:ext cx="4730816" cy="307777"/>
          </a:xfrm>
          <a:prstGeom prst="rect">
            <a:avLst/>
          </a:prstGeom>
          <a:noFill/>
        </p:spPr>
        <p:txBody>
          <a:bodyPr wrap="square">
            <a:spAutoFit/>
          </a:bodyPr>
          <a:lstStyle/>
          <a:p>
            <a:pPr algn="ctr"/>
            <a:r>
              <a:rPr lang="en-US" dirty="0">
                <a:latin typeface="Arial" panose="020B0604020202020204" pitchFamily="34" charset="0"/>
                <a:cs typeface="Arial" panose="020B0604020202020204" pitchFamily="34" charset="0"/>
              </a:rPr>
              <a:t>Fiber stretcher </a:t>
            </a:r>
          </a:p>
        </p:txBody>
      </p:sp>
      <p:sp>
        <p:nvSpPr>
          <p:cNvPr id="34" name="TextBox 33">
            <a:extLst>
              <a:ext uri="{FF2B5EF4-FFF2-40B4-BE49-F238E27FC236}">
                <a16:creationId xmlns:a16="http://schemas.microsoft.com/office/drawing/2014/main" id="{C4AF40C4-BB1B-0689-34F3-A73458284FCB}"/>
              </a:ext>
            </a:extLst>
          </p:cNvPr>
          <p:cNvSpPr txBox="1"/>
          <p:nvPr/>
        </p:nvSpPr>
        <p:spPr>
          <a:xfrm>
            <a:off x="2008370" y="5433785"/>
            <a:ext cx="1827926" cy="523220"/>
          </a:xfrm>
          <a:prstGeom prst="rect">
            <a:avLst/>
          </a:prstGeom>
          <a:noFill/>
        </p:spPr>
        <p:txBody>
          <a:bodyPr wrap="square">
            <a:spAutoFit/>
          </a:bodyPr>
          <a:lstStyle/>
          <a:p>
            <a:pPr algn="ctr"/>
            <a:r>
              <a:rPr lang="en-US" dirty="0">
                <a:latin typeface="Arial" panose="020B0604020202020204" pitchFamily="34" charset="0"/>
                <a:cs typeface="Arial" panose="020B0604020202020204" pitchFamily="34" charset="0"/>
              </a:rPr>
              <a:t>Multi-stage Fiber Amplifiers</a:t>
            </a:r>
          </a:p>
        </p:txBody>
      </p:sp>
      <p:sp>
        <p:nvSpPr>
          <p:cNvPr id="36" name="TextBox 35">
            <a:extLst>
              <a:ext uri="{FF2B5EF4-FFF2-40B4-BE49-F238E27FC236}">
                <a16:creationId xmlns:a16="http://schemas.microsoft.com/office/drawing/2014/main" id="{4E5EBB13-0DDD-0A95-99F1-E914F6863C30}"/>
              </a:ext>
            </a:extLst>
          </p:cNvPr>
          <p:cNvSpPr txBox="1"/>
          <p:nvPr/>
        </p:nvSpPr>
        <p:spPr>
          <a:xfrm>
            <a:off x="2152315" y="5510223"/>
            <a:ext cx="5284268" cy="307777"/>
          </a:xfrm>
          <a:prstGeom prst="rect">
            <a:avLst/>
          </a:prstGeom>
          <a:noFill/>
        </p:spPr>
        <p:txBody>
          <a:bodyPr wrap="square">
            <a:spAutoFit/>
          </a:bodyPr>
          <a:lstStyle/>
          <a:p>
            <a:pPr algn="ctr"/>
            <a:r>
              <a:rPr lang="en-US" dirty="0">
                <a:latin typeface="Arial" panose="020B0604020202020204" pitchFamily="34" charset="0"/>
                <a:cs typeface="Arial" panose="020B0604020202020204" pitchFamily="34" charset="0"/>
              </a:rPr>
              <a:t>Grating Compressor </a:t>
            </a:r>
          </a:p>
        </p:txBody>
      </p:sp>
      <p:sp>
        <p:nvSpPr>
          <p:cNvPr id="5" name="Rectangle 4">
            <a:extLst>
              <a:ext uri="{FF2B5EF4-FFF2-40B4-BE49-F238E27FC236}">
                <a16:creationId xmlns:a16="http://schemas.microsoft.com/office/drawing/2014/main" id="{04A07624-06E0-D819-7FAE-AC4AA5840513}"/>
              </a:ext>
            </a:extLst>
          </p:cNvPr>
          <p:cNvSpPr/>
          <p:nvPr/>
        </p:nvSpPr>
        <p:spPr>
          <a:xfrm>
            <a:off x="7730772" y="3246053"/>
            <a:ext cx="1140921" cy="39236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Interference</a:t>
            </a:r>
          </a:p>
        </p:txBody>
      </p:sp>
      <p:cxnSp>
        <p:nvCxnSpPr>
          <p:cNvPr id="6" name="Straight Arrow Connector 5">
            <a:extLst>
              <a:ext uri="{FF2B5EF4-FFF2-40B4-BE49-F238E27FC236}">
                <a16:creationId xmlns:a16="http://schemas.microsoft.com/office/drawing/2014/main" id="{5E055511-9647-A686-9924-F166E75EB2B3}"/>
              </a:ext>
            </a:extLst>
          </p:cNvPr>
          <p:cNvCxnSpPr>
            <a:cxnSpLocks/>
            <a:endCxn id="19" idx="4"/>
          </p:cNvCxnSpPr>
          <p:nvPr/>
        </p:nvCxnSpPr>
        <p:spPr>
          <a:xfrm flipH="1" flipV="1">
            <a:off x="7410379" y="2994023"/>
            <a:ext cx="320393" cy="267759"/>
          </a:xfrm>
          <a:prstGeom prst="straightConnector1">
            <a:avLst/>
          </a:prstGeom>
          <a:ln>
            <a:solidFill>
              <a:schemeClr val="accent1">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B59CFD15-2279-99B0-C570-AE731A3707B7}"/>
              </a:ext>
            </a:extLst>
          </p:cNvPr>
          <p:cNvCxnSpPr>
            <a:cxnSpLocks/>
            <a:endCxn id="18" idx="5"/>
          </p:cNvCxnSpPr>
          <p:nvPr/>
        </p:nvCxnSpPr>
        <p:spPr>
          <a:xfrm flipH="1" flipV="1">
            <a:off x="6671162" y="2926104"/>
            <a:ext cx="1053228" cy="328689"/>
          </a:xfrm>
          <a:prstGeom prst="straightConnector1">
            <a:avLst/>
          </a:prstGeom>
          <a:ln>
            <a:solidFill>
              <a:schemeClr val="accent1">
                <a:lumMod val="75000"/>
              </a:schemeClr>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221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80C38-E7FB-DEEF-8DEF-B8C0C4EFE518}"/>
              </a:ext>
            </a:extLst>
          </p:cNvPr>
          <p:cNvSpPr>
            <a:spLocks noGrp="1"/>
          </p:cNvSpPr>
          <p:nvPr>
            <p:ph type="title"/>
          </p:nvPr>
        </p:nvSpPr>
        <p:spPr/>
        <p:txBody>
          <a:bodyPr>
            <a:normAutofit/>
          </a:bodyPr>
          <a:lstStyle/>
          <a:p>
            <a:r>
              <a:rPr lang="en-US" sz="2400" dirty="0">
                <a:solidFill>
                  <a:schemeClr val="bg1"/>
                </a:solidFill>
              </a:rPr>
              <a:t>Experimental Results: real-time active phase-locking 3 spectral channels at 20kHz </a:t>
            </a:r>
            <a:endParaRPr lang="en-US" dirty="0">
              <a:solidFill>
                <a:schemeClr val="bg1"/>
              </a:solidFill>
            </a:endParaRPr>
          </a:p>
        </p:txBody>
      </p:sp>
      <p:sp>
        <p:nvSpPr>
          <p:cNvPr id="3" name="Slide Number Placeholder 2">
            <a:extLst>
              <a:ext uri="{FF2B5EF4-FFF2-40B4-BE49-F238E27FC236}">
                <a16:creationId xmlns:a16="http://schemas.microsoft.com/office/drawing/2014/main" id="{AB217801-FFAC-DE91-1E5D-8A8735D01389}"/>
              </a:ext>
            </a:extLst>
          </p:cNvPr>
          <p:cNvSpPr>
            <a:spLocks noGrp="1"/>
          </p:cNvSpPr>
          <p:nvPr>
            <p:ph type="sldNum" sz="quarter" idx="4"/>
          </p:nvPr>
        </p:nvSpPr>
        <p:spPr/>
        <p:txBody>
          <a:bodyPr/>
          <a:lstStyle/>
          <a:p>
            <a:fld id="{D260E43B-7F43-FA45-AAB7-E054FD6CC4E3}" type="slidenum">
              <a:rPr lang="en-US" smtClean="0"/>
              <a:pPr/>
              <a:t>8</a:t>
            </a:fld>
            <a:endParaRPr lang="en-US"/>
          </a:p>
        </p:txBody>
      </p:sp>
      <p:grpSp>
        <p:nvGrpSpPr>
          <p:cNvPr id="8" name="Group 7">
            <a:extLst>
              <a:ext uri="{FF2B5EF4-FFF2-40B4-BE49-F238E27FC236}">
                <a16:creationId xmlns:a16="http://schemas.microsoft.com/office/drawing/2014/main" id="{305188DC-D5B0-5BAA-EDF6-367A95F0500C}"/>
              </a:ext>
            </a:extLst>
          </p:cNvPr>
          <p:cNvGrpSpPr/>
          <p:nvPr/>
        </p:nvGrpSpPr>
        <p:grpSpPr>
          <a:xfrm>
            <a:off x="174668" y="2951280"/>
            <a:ext cx="8794663" cy="2431330"/>
            <a:chOff x="174668" y="2869162"/>
            <a:chExt cx="8794663" cy="2431330"/>
          </a:xfrm>
        </p:grpSpPr>
        <p:pic>
          <p:nvPicPr>
            <p:cNvPr id="4" name="abc_spgd_v2(spec aligned).mov">
              <a:hlinkClick r:id="" action="ppaction://media"/>
              <a:extLst>
                <a:ext uri="{FF2B5EF4-FFF2-40B4-BE49-F238E27FC236}">
                  <a16:creationId xmlns:a16="http://schemas.microsoft.com/office/drawing/2014/main" id="{2C5DB4CE-F933-AE5E-734D-3961BB33CD28}"/>
                </a:ext>
              </a:extLst>
            </p:cNvPr>
            <p:cNvPicPr>
              <a:picLocks noChangeAspect="1"/>
            </p:cNvPicPr>
            <p:nvPr>
              <a:videoFile r:link="rId1"/>
              <p:extLst>
                <p:ext uri="{DAA4B4D4-6D71-4841-9C94-3DE7FCFB9230}">
                  <p14:media xmlns:p14="http://schemas.microsoft.com/office/powerpoint/2010/main" r:embed="rId2">
                    <p14:trim st="1530.1764" end="22743.9051"/>
                  </p14:media>
                </p:ext>
              </p:extLst>
            </p:nvPr>
          </p:nvPicPr>
          <p:blipFill>
            <a:blip r:embed="rId4"/>
            <a:srcRect l="1" r="950"/>
            <a:stretch>
              <a:fillRect/>
            </a:stretch>
          </p:blipFill>
          <p:spPr>
            <a:xfrm>
              <a:off x="174668" y="2869162"/>
              <a:ext cx="8794663" cy="2431330"/>
            </a:xfrm>
            <a:prstGeom prst="rect">
              <a:avLst/>
            </a:prstGeom>
          </p:spPr>
        </p:pic>
        <p:sp>
          <p:nvSpPr>
            <p:cNvPr id="7" name="Rectangle 6">
              <a:extLst>
                <a:ext uri="{FF2B5EF4-FFF2-40B4-BE49-F238E27FC236}">
                  <a16:creationId xmlns:a16="http://schemas.microsoft.com/office/drawing/2014/main" id="{F5BDF87E-ED31-71A8-5470-71E69BD66C93}"/>
                </a:ext>
              </a:extLst>
            </p:cNvPr>
            <p:cNvSpPr/>
            <p:nvPr/>
          </p:nvSpPr>
          <p:spPr>
            <a:xfrm>
              <a:off x="3935486" y="2869162"/>
              <a:ext cx="2060643" cy="2431330"/>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t>Interference at leakage ports used to phase-lock 3 spectral channels in time domain with SPGD algorithm</a:t>
              </a:r>
            </a:p>
          </p:txBody>
        </p:sp>
      </p:grpSp>
      <p:grpSp>
        <p:nvGrpSpPr>
          <p:cNvPr id="26" name="Group 25">
            <a:extLst>
              <a:ext uri="{FF2B5EF4-FFF2-40B4-BE49-F238E27FC236}">
                <a16:creationId xmlns:a16="http://schemas.microsoft.com/office/drawing/2014/main" id="{522C2855-5F3C-F719-8580-0CEE72E336E2}"/>
              </a:ext>
            </a:extLst>
          </p:cNvPr>
          <p:cNvGrpSpPr/>
          <p:nvPr/>
        </p:nvGrpSpPr>
        <p:grpSpPr>
          <a:xfrm>
            <a:off x="2726817" y="1087668"/>
            <a:ext cx="4693614" cy="1631709"/>
            <a:chOff x="2289512" y="1087668"/>
            <a:chExt cx="4693614" cy="1631709"/>
          </a:xfrm>
        </p:grpSpPr>
        <p:grpSp>
          <p:nvGrpSpPr>
            <p:cNvPr id="10" name="Group 9">
              <a:extLst>
                <a:ext uri="{FF2B5EF4-FFF2-40B4-BE49-F238E27FC236}">
                  <a16:creationId xmlns:a16="http://schemas.microsoft.com/office/drawing/2014/main" id="{8F0CA156-5A1F-54FC-F62B-9BD303718676}"/>
                </a:ext>
              </a:extLst>
            </p:cNvPr>
            <p:cNvGrpSpPr/>
            <p:nvPr/>
          </p:nvGrpSpPr>
          <p:grpSpPr>
            <a:xfrm>
              <a:off x="2289512" y="1087668"/>
              <a:ext cx="3417453" cy="1631709"/>
              <a:chOff x="4258047" y="1363890"/>
              <a:chExt cx="4345704" cy="2455703"/>
            </a:xfrm>
          </p:grpSpPr>
          <p:grpSp>
            <p:nvGrpSpPr>
              <p:cNvPr id="11" name="Group 10">
                <a:extLst>
                  <a:ext uri="{FF2B5EF4-FFF2-40B4-BE49-F238E27FC236}">
                    <a16:creationId xmlns:a16="http://schemas.microsoft.com/office/drawing/2014/main" id="{A733AC0B-70D7-10E4-2612-FDE9A12BCB08}"/>
                  </a:ext>
                </a:extLst>
              </p:cNvPr>
              <p:cNvGrpSpPr/>
              <p:nvPr/>
            </p:nvGrpSpPr>
            <p:grpSpPr>
              <a:xfrm>
                <a:off x="4258047" y="1363890"/>
                <a:ext cx="4345704" cy="2455703"/>
                <a:chOff x="4439689" y="3958392"/>
                <a:chExt cx="4197874" cy="2147865"/>
              </a:xfrm>
            </p:grpSpPr>
            <p:pic>
              <p:nvPicPr>
                <p:cNvPr id="14" name="Picture 13" descr="A graph of a normalized power line&#10;&#10;AI-generated content may be incorrect.">
                  <a:extLst>
                    <a:ext uri="{FF2B5EF4-FFF2-40B4-BE49-F238E27FC236}">
                      <a16:creationId xmlns:a16="http://schemas.microsoft.com/office/drawing/2014/main" id="{59EFFBE2-2FBE-DA44-06D3-EBA552172579}"/>
                    </a:ext>
                  </a:extLst>
                </p:cNvPr>
                <p:cNvPicPr>
                  <a:picLocks noChangeAspect="1"/>
                </p:cNvPicPr>
                <p:nvPr/>
              </p:nvPicPr>
              <p:blipFill>
                <a:blip r:embed="rId5"/>
                <a:srcRect l="395" t="9186" r="218" b="4272"/>
                <a:stretch>
                  <a:fillRect/>
                </a:stretch>
              </p:blipFill>
              <p:spPr>
                <a:xfrm>
                  <a:off x="4867422" y="3958392"/>
                  <a:ext cx="3770141" cy="1803500"/>
                </a:xfrm>
                <a:prstGeom prst="rect">
                  <a:avLst/>
                </a:prstGeom>
              </p:spPr>
            </p:pic>
            <p:sp>
              <p:nvSpPr>
                <p:cNvPr id="15" name="TextBox 14">
                  <a:extLst>
                    <a:ext uri="{FF2B5EF4-FFF2-40B4-BE49-F238E27FC236}">
                      <a16:creationId xmlns:a16="http://schemas.microsoft.com/office/drawing/2014/main" id="{E4F9B48A-A342-7A67-A6BE-0E007106F36C}"/>
                    </a:ext>
                  </a:extLst>
                </p:cNvPr>
                <p:cNvSpPr txBox="1"/>
                <p:nvPr/>
              </p:nvSpPr>
              <p:spPr>
                <a:xfrm>
                  <a:off x="6113177" y="5761892"/>
                  <a:ext cx="1673107" cy="344365"/>
                </a:xfrm>
                <a:prstGeom prst="rect">
                  <a:avLst/>
                </a:prstGeom>
                <a:noFill/>
              </p:spPr>
              <p:txBody>
                <a:bodyPr wrap="square" rtlCol="0">
                  <a:spAutoFit/>
                </a:bodyPr>
                <a:lstStyle/>
                <a:p>
                  <a:r>
                    <a:rPr lang="en-US" sz="1100" dirty="0">
                      <a:solidFill>
                        <a:schemeClr val="tx1"/>
                      </a:solidFill>
                      <a:latin typeface="+mj-lt"/>
                    </a:rPr>
                    <a:t>Wavelength (nm)</a:t>
                  </a:r>
                </a:p>
              </p:txBody>
            </p:sp>
            <p:sp>
              <p:nvSpPr>
                <p:cNvPr id="16" name="TextBox 15">
                  <a:extLst>
                    <a:ext uri="{FF2B5EF4-FFF2-40B4-BE49-F238E27FC236}">
                      <a16:creationId xmlns:a16="http://schemas.microsoft.com/office/drawing/2014/main" id="{629A7E5B-52B9-54B3-688E-5E4E1B355285}"/>
                    </a:ext>
                  </a:extLst>
                </p:cNvPr>
                <p:cNvSpPr txBox="1"/>
                <p:nvPr/>
              </p:nvSpPr>
              <p:spPr>
                <a:xfrm rot="16200000">
                  <a:off x="3854979" y="4630145"/>
                  <a:ext cx="1431029" cy="261609"/>
                </a:xfrm>
                <a:prstGeom prst="rect">
                  <a:avLst/>
                </a:prstGeom>
                <a:noFill/>
              </p:spPr>
              <p:txBody>
                <a:bodyPr wrap="square" rtlCol="0">
                  <a:spAutoFit/>
                </a:bodyPr>
                <a:lstStyle/>
                <a:p>
                  <a:r>
                    <a:rPr lang="en-US" sz="1100" dirty="0">
                      <a:solidFill>
                        <a:schemeClr val="tx1"/>
                      </a:solidFill>
                      <a:latin typeface="+mj-lt"/>
                    </a:rPr>
                    <a:t>Power (Normalized)</a:t>
                  </a:r>
                </a:p>
              </p:txBody>
            </p:sp>
          </p:grpSp>
          <p:sp>
            <p:nvSpPr>
              <p:cNvPr id="12" name="Oval 11">
                <a:extLst>
                  <a:ext uri="{FF2B5EF4-FFF2-40B4-BE49-F238E27FC236}">
                    <a16:creationId xmlns:a16="http://schemas.microsoft.com/office/drawing/2014/main" id="{DBFE244B-9591-152B-EA1E-4F68FEDBAB84}"/>
                  </a:ext>
                </a:extLst>
              </p:cNvPr>
              <p:cNvSpPr/>
              <p:nvPr/>
            </p:nvSpPr>
            <p:spPr>
              <a:xfrm>
                <a:off x="6506849" y="2719475"/>
                <a:ext cx="192505" cy="580472"/>
              </a:xfrm>
              <a:prstGeom prst="ellipse">
                <a:avLst/>
              </a:prstGeom>
              <a:no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D00708D-933C-F4B7-6025-773E5BB921F8}"/>
                  </a:ext>
                </a:extLst>
              </p:cNvPr>
              <p:cNvSpPr/>
              <p:nvPr/>
            </p:nvSpPr>
            <p:spPr>
              <a:xfrm>
                <a:off x="7314126" y="2702386"/>
                <a:ext cx="192505" cy="580472"/>
              </a:xfrm>
              <a:prstGeom prst="ellipse">
                <a:avLst/>
              </a:prstGeom>
              <a:no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E55416-2E23-FD1A-480C-F8AA19084693}"/>
                </a:ext>
              </a:extLst>
            </p:cNvPr>
            <p:cNvSpPr/>
            <p:nvPr/>
          </p:nvSpPr>
          <p:spPr>
            <a:xfrm>
              <a:off x="5842205" y="1255784"/>
              <a:ext cx="1140921" cy="39236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Interference</a:t>
              </a:r>
            </a:p>
          </p:txBody>
        </p:sp>
        <p:cxnSp>
          <p:nvCxnSpPr>
            <p:cNvPr id="19" name="Straight Arrow Connector 18">
              <a:extLst>
                <a:ext uri="{FF2B5EF4-FFF2-40B4-BE49-F238E27FC236}">
                  <a16:creationId xmlns:a16="http://schemas.microsoft.com/office/drawing/2014/main" id="{268682B3-E2C6-D585-043A-F72265F11AB6}"/>
                </a:ext>
              </a:extLst>
            </p:cNvPr>
            <p:cNvCxnSpPr>
              <a:cxnSpLocks/>
            </p:cNvCxnSpPr>
            <p:nvPr/>
          </p:nvCxnSpPr>
          <p:spPr>
            <a:xfrm flipH="1">
              <a:off x="4844192" y="1271513"/>
              <a:ext cx="998013" cy="716883"/>
            </a:xfrm>
            <a:prstGeom prst="straightConnector1">
              <a:avLst/>
            </a:prstGeom>
            <a:ln>
              <a:solidFill>
                <a:schemeClr val="accent1">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4C86C027-A9EC-09A4-4921-5B2F7A0653A1}"/>
                </a:ext>
              </a:extLst>
            </p:cNvPr>
            <p:cNvCxnSpPr>
              <a:cxnSpLocks/>
            </p:cNvCxnSpPr>
            <p:nvPr/>
          </p:nvCxnSpPr>
          <p:spPr>
            <a:xfrm flipH="1">
              <a:off x="4209351" y="1264524"/>
              <a:ext cx="1626472" cy="712517"/>
            </a:xfrm>
            <a:prstGeom prst="straightConnector1">
              <a:avLst/>
            </a:prstGeom>
            <a:ln>
              <a:solidFill>
                <a:schemeClr val="accent1">
                  <a:lumMod val="75000"/>
                </a:schemeClr>
              </a:solidFill>
              <a:tailEnd type="triangle"/>
            </a:ln>
          </p:spPr>
          <p:style>
            <a:lnRef idx="2">
              <a:schemeClr val="accent1"/>
            </a:lnRef>
            <a:fillRef idx="0">
              <a:schemeClr val="accent1"/>
            </a:fillRef>
            <a:effectRef idx="1">
              <a:schemeClr val="accent1"/>
            </a:effectRef>
            <a:fontRef idx="minor">
              <a:schemeClr val="tx1"/>
            </a:fontRef>
          </p:style>
        </p:cxnSp>
      </p:grpSp>
      <p:sp>
        <p:nvSpPr>
          <p:cNvPr id="28" name="TextBox 27">
            <a:extLst>
              <a:ext uri="{FF2B5EF4-FFF2-40B4-BE49-F238E27FC236}">
                <a16:creationId xmlns:a16="http://schemas.microsoft.com/office/drawing/2014/main" id="{9E4358BF-E6B3-BDC2-509B-50D860F4598C}"/>
              </a:ext>
            </a:extLst>
          </p:cNvPr>
          <p:cNvSpPr txBox="1"/>
          <p:nvPr/>
        </p:nvSpPr>
        <p:spPr>
          <a:xfrm rot="16200000">
            <a:off x="5314581" y="4028445"/>
            <a:ext cx="1640095" cy="276999"/>
          </a:xfrm>
          <a:prstGeom prst="rect">
            <a:avLst/>
          </a:prstGeom>
          <a:solidFill>
            <a:schemeClr val="accent3"/>
          </a:solidFill>
        </p:spPr>
        <p:txBody>
          <a:bodyPr wrap="square" rtlCol="0">
            <a:spAutoFit/>
          </a:bodyPr>
          <a:lstStyle/>
          <a:p>
            <a:r>
              <a:rPr lang="en-US" sz="1200" dirty="0">
                <a:solidFill>
                  <a:schemeClr val="bg1"/>
                </a:solidFill>
                <a:latin typeface="+mj-lt"/>
              </a:rPr>
              <a:t>Power Intensity ( </a:t>
            </a:r>
            <a:r>
              <a:rPr lang="en-US" sz="1200" dirty="0" err="1">
                <a:solidFill>
                  <a:schemeClr val="bg1"/>
                </a:solidFill>
                <a:latin typeface="+mj-lt"/>
              </a:rPr>
              <a:t>a.u</a:t>
            </a:r>
            <a:r>
              <a:rPr lang="en-US" sz="1200" dirty="0">
                <a:solidFill>
                  <a:schemeClr val="bg1"/>
                </a:solidFill>
                <a:latin typeface="+mj-lt"/>
              </a:rPr>
              <a:t>.)</a:t>
            </a:r>
          </a:p>
        </p:txBody>
      </p:sp>
      <p:sp>
        <p:nvSpPr>
          <p:cNvPr id="30" name="TextBox 29">
            <a:extLst>
              <a:ext uri="{FF2B5EF4-FFF2-40B4-BE49-F238E27FC236}">
                <a16:creationId xmlns:a16="http://schemas.microsoft.com/office/drawing/2014/main" id="{20419194-D591-F685-73F8-AACD2791ACB0}"/>
              </a:ext>
            </a:extLst>
          </p:cNvPr>
          <p:cNvSpPr txBox="1"/>
          <p:nvPr/>
        </p:nvSpPr>
        <p:spPr>
          <a:xfrm>
            <a:off x="7108495" y="5161217"/>
            <a:ext cx="917218" cy="276999"/>
          </a:xfrm>
          <a:prstGeom prst="rect">
            <a:avLst/>
          </a:prstGeom>
          <a:solidFill>
            <a:schemeClr val="accent3"/>
          </a:solidFill>
        </p:spPr>
        <p:txBody>
          <a:bodyPr wrap="square" rtlCol="0">
            <a:spAutoFit/>
          </a:bodyPr>
          <a:lstStyle/>
          <a:p>
            <a:r>
              <a:rPr lang="en-US" sz="1200" dirty="0">
                <a:solidFill>
                  <a:schemeClr val="bg1"/>
                </a:solidFill>
                <a:latin typeface="+mj-lt"/>
              </a:rPr>
              <a:t>Time (</a:t>
            </a:r>
            <a:r>
              <a:rPr lang="en-US" sz="1200" dirty="0" err="1">
                <a:solidFill>
                  <a:schemeClr val="bg1"/>
                </a:solidFill>
                <a:latin typeface="+mj-lt"/>
              </a:rPr>
              <a:t>ms</a:t>
            </a:r>
            <a:r>
              <a:rPr lang="en-US" sz="1200" dirty="0">
                <a:solidFill>
                  <a:schemeClr val="bg1"/>
                </a:solidFill>
                <a:latin typeface="+mj-lt"/>
              </a:rPr>
              <a:t>) </a:t>
            </a:r>
          </a:p>
        </p:txBody>
      </p:sp>
    </p:spTree>
    <p:extLst>
      <p:ext uri="{BB962C8B-B14F-4D97-AF65-F5344CB8AC3E}">
        <p14:creationId xmlns:p14="http://schemas.microsoft.com/office/powerpoint/2010/main" val="521618094"/>
      </p:ext>
    </p:extLst>
  </p:cSld>
  <p:clrMapOvr>
    <a:masterClrMapping/>
  </p:clrMapOvr>
  <p:timing>
    <p:tnLst>
      <p:par>
        <p:cTn id="1" dur="indefinite" restart="never" nodeType="tmRoot">
          <p:childTnLst>
            <p:video>
              <p:cMediaNode vol="80000" mute="1">
                <p:cTn id="2" repeatCount="indefinite"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E7783-E487-C17C-865F-EC9076E528CD}"/>
              </a:ext>
            </a:extLst>
          </p:cNvPr>
          <p:cNvSpPr>
            <a:spLocks noGrp="1"/>
          </p:cNvSpPr>
          <p:nvPr>
            <p:ph type="title"/>
          </p:nvPr>
        </p:nvSpPr>
        <p:spPr/>
        <p:txBody>
          <a:bodyPr/>
          <a:lstStyle/>
          <a:p>
            <a:r>
              <a:rPr lang="en-US" dirty="0"/>
              <a:t>Optimal compression over broadband spectrum requires system-level dispersion accounting  </a:t>
            </a:r>
          </a:p>
        </p:txBody>
      </p:sp>
      <p:sp>
        <p:nvSpPr>
          <p:cNvPr id="3" name="Slide Number Placeholder 2">
            <a:extLst>
              <a:ext uri="{FF2B5EF4-FFF2-40B4-BE49-F238E27FC236}">
                <a16:creationId xmlns:a16="http://schemas.microsoft.com/office/drawing/2014/main" id="{8DECC991-1532-C9A8-B0ED-2A4A17A9D1EE}"/>
              </a:ext>
            </a:extLst>
          </p:cNvPr>
          <p:cNvSpPr>
            <a:spLocks noGrp="1"/>
          </p:cNvSpPr>
          <p:nvPr>
            <p:ph type="sldNum" sz="quarter" idx="4"/>
          </p:nvPr>
        </p:nvSpPr>
        <p:spPr/>
        <p:txBody>
          <a:bodyPr/>
          <a:lstStyle/>
          <a:p>
            <a:fld id="{D260E43B-7F43-FA45-AAB7-E054FD6CC4E3}" type="slidenum">
              <a:rPr lang="en-US" smtClean="0"/>
              <a:pPr/>
              <a:t>9</a:t>
            </a:fld>
            <a:endParaRPr lang="en-US"/>
          </a:p>
        </p:txBody>
      </p:sp>
      <p:grpSp>
        <p:nvGrpSpPr>
          <p:cNvPr id="32" name="Group 31">
            <a:extLst>
              <a:ext uri="{FF2B5EF4-FFF2-40B4-BE49-F238E27FC236}">
                <a16:creationId xmlns:a16="http://schemas.microsoft.com/office/drawing/2014/main" id="{7507AED6-3F91-35BC-6D39-4A0EDC58242E}"/>
              </a:ext>
            </a:extLst>
          </p:cNvPr>
          <p:cNvGrpSpPr/>
          <p:nvPr/>
        </p:nvGrpSpPr>
        <p:grpSpPr>
          <a:xfrm>
            <a:off x="169533" y="1430619"/>
            <a:ext cx="8804934" cy="709123"/>
            <a:chOff x="141261" y="4907409"/>
            <a:chExt cx="8804934" cy="709123"/>
          </a:xfrm>
        </p:grpSpPr>
        <p:grpSp>
          <p:nvGrpSpPr>
            <p:cNvPr id="14" name="Group 13">
              <a:extLst>
                <a:ext uri="{FF2B5EF4-FFF2-40B4-BE49-F238E27FC236}">
                  <a16:creationId xmlns:a16="http://schemas.microsoft.com/office/drawing/2014/main" id="{36E7600A-F123-EE06-56CA-AAF97F81C765}"/>
                </a:ext>
              </a:extLst>
            </p:cNvPr>
            <p:cNvGrpSpPr/>
            <p:nvPr/>
          </p:nvGrpSpPr>
          <p:grpSpPr>
            <a:xfrm>
              <a:off x="141261" y="4907409"/>
              <a:ext cx="8804934" cy="709123"/>
              <a:chOff x="-1105224" y="4614004"/>
              <a:chExt cx="8804934" cy="709123"/>
            </a:xfrm>
          </p:grpSpPr>
          <p:grpSp>
            <p:nvGrpSpPr>
              <p:cNvPr id="15" name="Group 14">
                <a:extLst>
                  <a:ext uri="{FF2B5EF4-FFF2-40B4-BE49-F238E27FC236}">
                    <a16:creationId xmlns:a16="http://schemas.microsoft.com/office/drawing/2014/main" id="{1359F702-75F1-D7CE-AAFC-3894305D870E}"/>
                  </a:ext>
                </a:extLst>
              </p:cNvPr>
              <p:cNvGrpSpPr/>
              <p:nvPr/>
            </p:nvGrpSpPr>
            <p:grpSpPr>
              <a:xfrm>
                <a:off x="-1105224" y="4614004"/>
                <a:ext cx="8804934" cy="709123"/>
                <a:chOff x="-2096455" y="4615207"/>
                <a:chExt cx="7854767" cy="709123"/>
              </a:xfrm>
            </p:grpSpPr>
            <p:sp>
              <p:nvSpPr>
                <p:cNvPr id="17" name="Rectangle 16">
                  <a:extLst>
                    <a:ext uri="{FF2B5EF4-FFF2-40B4-BE49-F238E27FC236}">
                      <a16:creationId xmlns:a16="http://schemas.microsoft.com/office/drawing/2014/main" id="{E14AD6A2-539B-EFD4-2E0F-4664B3233015}"/>
                    </a:ext>
                  </a:extLst>
                </p:cNvPr>
                <p:cNvSpPr/>
                <p:nvPr/>
              </p:nvSpPr>
              <p:spPr>
                <a:xfrm>
                  <a:off x="-2096455" y="4654671"/>
                  <a:ext cx="1180818" cy="6696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~100m of fiber stretcher </a:t>
                  </a:r>
                </a:p>
              </p:txBody>
            </p:sp>
            <p:sp>
              <p:nvSpPr>
                <p:cNvPr id="18" name="Rectangle 17">
                  <a:extLst>
                    <a:ext uri="{FF2B5EF4-FFF2-40B4-BE49-F238E27FC236}">
                      <a16:creationId xmlns:a16="http://schemas.microsoft.com/office/drawing/2014/main" id="{7962CD65-0ABF-FDF2-BAF4-B505A088626B}"/>
                    </a:ext>
                  </a:extLst>
                </p:cNvPr>
                <p:cNvSpPr/>
                <p:nvPr/>
              </p:nvSpPr>
              <p:spPr>
                <a:xfrm>
                  <a:off x="-506625" y="4654671"/>
                  <a:ext cx="1180819" cy="66965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Active </a:t>
                  </a:r>
                  <a:r>
                    <a:rPr lang="en-US" dirty="0" err="1">
                      <a:latin typeface="Arial" panose="020B0604020202020204" pitchFamily="34" charset="0"/>
                      <a:cs typeface="Arial" panose="020B0604020202020204" pitchFamily="34" charset="0"/>
                    </a:rPr>
                    <a:t>Yb:fiber</a:t>
                  </a:r>
                  <a:r>
                    <a:rPr lang="en-US" dirty="0">
                      <a:latin typeface="Arial" panose="020B0604020202020204" pitchFamily="34" charset="0"/>
                      <a:cs typeface="Arial" panose="020B0604020202020204" pitchFamily="34" charset="0"/>
                    </a:rPr>
                    <a:t> </a:t>
                  </a:r>
                </a:p>
              </p:txBody>
            </p:sp>
            <p:sp>
              <p:nvSpPr>
                <p:cNvPr id="19" name="Rectangle 18">
                  <a:extLst>
                    <a:ext uri="{FF2B5EF4-FFF2-40B4-BE49-F238E27FC236}">
                      <a16:creationId xmlns:a16="http://schemas.microsoft.com/office/drawing/2014/main" id="{0108D92E-8D35-B8E1-D78A-6DFF81378B1D}"/>
                    </a:ext>
                  </a:extLst>
                </p:cNvPr>
                <p:cNvSpPr/>
                <p:nvPr/>
              </p:nvSpPr>
              <p:spPr>
                <a:xfrm>
                  <a:off x="2731260" y="4654671"/>
                  <a:ext cx="1180818" cy="66965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Grating Compressor </a:t>
                  </a:r>
                </a:p>
              </p:txBody>
            </p:sp>
            <p:sp>
              <p:nvSpPr>
                <p:cNvPr id="20" name="Rectangle 19">
                  <a:extLst>
                    <a:ext uri="{FF2B5EF4-FFF2-40B4-BE49-F238E27FC236}">
                      <a16:creationId xmlns:a16="http://schemas.microsoft.com/office/drawing/2014/main" id="{73923DDE-610C-4560-64D3-26EA9D9194CF}"/>
                    </a:ext>
                  </a:extLst>
                </p:cNvPr>
                <p:cNvSpPr/>
                <p:nvPr/>
              </p:nvSpPr>
              <p:spPr>
                <a:xfrm>
                  <a:off x="4321090" y="4615207"/>
                  <a:ext cx="1437222" cy="70860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Complex residual dispersion</a:t>
                  </a:r>
                </a:p>
              </p:txBody>
            </p:sp>
            <p:sp>
              <p:nvSpPr>
                <p:cNvPr id="21" name="Minus 20">
                  <a:extLst>
                    <a:ext uri="{FF2B5EF4-FFF2-40B4-BE49-F238E27FC236}">
                      <a16:creationId xmlns:a16="http://schemas.microsoft.com/office/drawing/2014/main" id="{60967F4F-90E8-11D8-AC69-9FAB19C5811A}"/>
                    </a:ext>
                  </a:extLst>
                </p:cNvPr>
                <p:cNvSpPr/>
                <p:nvPr/>
              </p:nvSpPr>
              <p:spPr>
                <a:xfrm>
                  <a:off x="2439333" y="4820353"/>
                  <a:ext cx="246213" cy="302669"/>
                </a:xfrm>
                <a:prstGeom prst="mathMin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Equal 21">
                  <a:extLst>
                    <a:ext uri="{FF2B5EF4-FFF2-40B4-BE49-F238E27FC236}">
                      <a16:creationId xmlns:a16="http://schemas.microsoft.com/office/drawing/2014/main" id="{0C6E57E5-D57F-2521-5B0B-624AE47B94C7}"/>
                    </a:ext>
                  </a:extLst>
                </p:cNvPr>
                <p:cNvSpPr/>
                <p:nvPr/>
              </p:nvSpPr>
              <p:spPr>
                <a:xfrm>
                  <a:off x="4003506" y="4820353"/>
                  <a:ext cx="226157" cy="208800"/>
                </a:xfrm>
                <a:prstGeom prst="mathEqual">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grpSp>
          <p:sp>
            <p:nvSpPr>
              <p:cNvPr id="16" name="Plus 15">
                <a:extLst>
                  <a:ext uri="{FF2B5EF4-FFF2-40B4-BE49-F238E27FC236}">
                    <a16:creationId xmlns:a16="http://schemas.microsoft.com/office/drawing/2014/main" id="{5EE58EAA-26BF-4AD9-9A1C-745AB213AFC0}"/>
                  </a:ext>
                </a:extLst>
              </p:cNvPr>
              <p:cNvSpPr/>
              <p:nvPr/>
            </p:nvSpPr>
            <p:spPr>
              <a:xfrm>
                <a:off x="328272" y="4819150"/>
                <a:ext cx="308008" cy="317634"/>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92EB87F9-1C93-6C74-C5A7-5195045CC7C9}"/>
                </a:ext>
              </a:extLst>
            </p:cNvPr>
            <p:cNvSpPr/>
            <p:nvPr/>
          </p:nvSpPr>
          <p:spPr>
            <a:xfrm>
              <a:off x="3817067" y="4946873"/>
              <a:ext cx="1323659" cy="66965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latin typeface="Arial" panose="020B0604020202020204" pitchFamily="34" charset="0"/>
                  <a:cs typeface="Arial" panose="020B0604020202020204" pitchFamily="34" charset="0"/>
                </a:rPr>
                <a:t>Passive </a:t>
              </a:r>
              <a:r>
                <a:rPr lang="en-US" dirty="0" err="1">
                  <a:latin typeface="Arial" panose="020B0604020202020204" pitchFamily="34" charset="0"/>
                  <a:cs typeface="Arial" panose="020B0604020202020204" pitchFamily="34" charset="0"/>
                </a:rPr>
                <a:t>Yb:fiber</a:t>
              </a:r>
              <a:r>
                <a:rPr lang="en-US" dirty="0">
                  <a:latin typeface="Arial" panose="020B0604020202020204" pitchFamily="34" charset="0"/>
                  <a:cs typeface="Arial" panose="020B0604020202020204" pitchFamily="34" charset="0"/>
                </a:rPr>
                <a:t> </a:t>
              </a:r>
            </a:p>
          </p:txBody>
        </p:sp>
        <p:sp>
          <p:nvSpPr>
            <p:cNvPr id="31" name="Plus 30">
              <a:extLst>
                <a:ext uri="{FF2B5EF4-FFF2-40B4-BE49-F238E27FC236}">
                  <a16:creationId xmlns:a16="http://schemas.microsoft.com/office/drawing/2014/main" id="{79517AD7-2698-DD6C-AB1D-F3B2CC9846C2}"/>
                </a:ext>
              </a:extLst>
            </p:cNvPr>
            <p:cNvSpPr/>
            <p:nvPr/>
          </p:nvSpPr>
          <p:spPr>
            <a:xfrm>
              <a:off x="3391619" y="5112555"/>
              <a:ext cx="308008" cy="317634"/>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3" name="Rectangle 22">
            <a:extLst>
              <a:ext uri="{FF2B5EF4-FFF2-40B4-BE49-F238E27FC236}">
                <a16:creationId xmlns:a16="http://schemas.microsoft.com/office/drawing/2014/main" id="{8A9FECCF-3D1B-FEDF-23AE-ED64963974ED}"/>
              </a:ext>
            </a:extLst>
          </p:cNvPr>
          <p:cNvSpPr/>
          <p:nvPr/>
        </p:nvSpPr>
        <p:spPr>
          <a:xfrm>
            <a:off x="5137338" y="2298035"/>
            <a:ext cx="3325484" cy="704841"/>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Physics model built to calculate system-level residual dispersion </a:t>
            </a:r>
          </a:p>
        </p:txBody>
      </p:sp>
      <p:sp>
        <p:nvSpPr>
          <p:cNvPr id="25" name="Rectangle 24">
            <a:extLst>
              <a:ext uri="{FF2B5EF4-FFF2-40B4-BE49-F238E27FC236}">
                <a16:creationId xmlns:a16="http://schemas.microsoft.com/office/drawing/2014/main" id="{CDFFA11B-18AF-B50C-C700-50528855002B}"/>
              </a:ext>
            </a:extLst>
          </p:cNvPr>
          <p:cNvSpPr/>
          <p:nvPr/>
        </p:nvSpPr>
        <p:spPr>
          <a:xfrm>
            <a:off x="405337" y="2298035"/>
            <a:ext cx="3325484" cy="704841"/>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Initial compressor angle configured for only broadband spectrum</a:t>
            </a:r>
          </a:p>
        </p:txBody>
      </p:sp>
      <p:sp>
        <p:nvSpPr>
          <p:cNvPr id="29" name="TextBox 28">
            <a:extLst>
              <a:ext uri="{FF2B5EF4-FFF2-40B4-BE49-F238E27FC236}">
                <a16:creationId xmlns:a16="http://schemas.microsoft.com/office/drawing/2014/main" id="{CE062083-AD10-3C01-7C9C-80902C8081EC}"/>
              </a:ext>
            </a:extLst>
          </p:cNvPr>
          <p:cNvSpPr txBox="1"/>
          <p:nvPr/>
        </p:nvSpPr>
        <p:spPr>
          <a:xfrm>
            <a:off x="165631" y="5222235"/>
            <a:ext cx="4280521" cy="923330"/>
          </a:xfrm>
          <a:prstGeom prst="rect">
            <a:avLst/>
          </a:prstGeom>
          <a:noFill/>
        </p:spPr>
        <p:txBody>
          <a:bodyPr wrap="square" rtlCol="0">
            <a:spAutoFit/>
          </a:bodyPr>
          <a:lstStyle/>
          <a:p>
            <a:r>
              <a:rPr lang="en-US" sz="1800" dirty="0">
                <a:solidFill>
                  <a:schemeClr val="tx2"/>
                </a:solidFill>
                <a:latin typeface="+mj-lt"/>
              </a:rPr>
              <a:t>Autocorrelation traces of spectral channel B and C (non optimal compressor condition for broadband operation) </a:t>
            </a:r>
          </a:p>
        </p:txBody>
      </p:sp>
      <p:pic>
        <p:nvPicPr>
          <p:cNvPr id="33" name="Picture 32" descr="A graph of a graph&#10;&#10;AI-generated content may be incorrect.">
            <a:extLst>
              <a:ext uri="{FF2B5EF4-FFF2-40B4-BE49-F238E27FC236}">
                <a16:creationId xmlns:a16="http://schemas.microsoft.com/office/drawing/2014/main" id="{AD91321C-CB4C-D94F-860F-1E518E14A9AA}"/>
              </a:ext>
            </a:extLst>
          </p:cNvPr>
          <p:cNvPicPr>
            <a:picLocks noChangeAspect="1"/>
          </p:cNvPicPr>
          <p:nvPr/>
        </p:nvPicPr>
        <p:blipFill>
          <a:blip r:embed="rId2" cstate="print">
            <a:extLst>
              <a:ext uri="{28A0092B-C50C-407E-A947-70E740481C1C}">
                <a14:useLocalDpi xmlns:a14="http://schemas.microsoft.com/office/drawing/2010/main" val="0"/>
              </a:ext>
            </a:extLst>
          </a:blip>
          <a:srcRect l="4092" t="5580" r="4097"/>
          <a:stretch>
            <a:fillRect/>
          </a:stretch>
        </p:blipFill>
        <p:spPr>
          <a:xfrm>
            <a:off x="4868869" y="3161169"/>
            <a:ext cx="3922591" cy="2392659"/>
          </a:xfrm>
          <a:prstGeom prst="rect">
            <a:avLst/>
          </a:prstGeom>
        </p:spPr>
      </p:pic>
      <p:sp>
        <p:nvSpPr>
          <p:cNvPr id="35" name="TextBox 34">
            <a:extLst>
              <a:ext uri="{FF2B5EF4-FFF2-40B4-BE49-F238E27FC236}">
                <a16:creationId xmlns:a16="http://schemas.microsoft.com/office/drawing/2014/main" id="{DBE54541-5B97-1142-7E11-0CCCDC7D0142}"/>
              </a:ext>
            </a:extLst>
          </p:cNvPr>
          <p:cNvSpPr txBox="1"/>
          <p:nvPr/>
        </p:nvSpPr>
        <p:spPr>
          <a:xfrm>
            <a:off x="4800376" y="5553828"/>
            <a:ext cx="4414024" cy="646331"/>
          </a:xfrm>
          <a:prstGeom prst="rect">
            <a:avLst/>
          </a:prstGeom>
          <a:noFill/>
        </p:spPr>
        <p:txBody>
          <a:bodyPr wrap="square" rtlCol="0">
            <a:spAutoFit/>
          </a:bodyPr>
          <a:lstStyle/>
          <a:p>
            <a:r>
              <a:rPr lang="en-US" sz="1800" dirty="0">
                <a:solidFill>
                  <a:schemeClr val="tx2"/>
                </a:solidFill>
                <a:latin typeface="+mj-lt"/>
              </a:rPr>
              <a:t>Model showed large residual dispersion difference between spectral channels</a:t>
            </a:r>
          </a:p>
        </p:txBody>
      </p:sp>
      <p:sp>
        <p:nvSpPr>
          <p:cNvPr id="36" name="TextBox 35">
            <a:extLst>
              <a:ext uri="{FF2B5EF4-FFF2-40B4-BE49-F238E27FC236}">
                <a16:creationId xmlns:a16="http://schemas.microsoft.com/office/drawing/2014/main" id="{3EC64FD1-F6C8-4CDD-2D6A-7033A52FA440}"/>
              </a:ext>
            </a:extLst>
          </p:cNvPr>
          <p:cNvSpPr txBox="1"/>
          <p:nvPr/>
        </p:nvSpPr>
        <p:spPr>
          <a:xfrm>
            <a:off x="981777" y="1003690"/>
            <a:ext cx="7015197" cy="369332"/>
          </a:xfrm>
          <a:prstGeom prst="rect">
            <a:avLst/>
          </a:prstGeom>
          <a:noFill/>
        </p:spPr>
        <p:txBody>
          <a:bodyPr wrap="square" rtlCol="0">
            <a:spAutoFit/>
          </a:bodyPr>
          <a:lstStyle/>
          <a:p>
            <a:r>
              <a:rPr lang="en-US" sz="1800" dirty="0">
                <a:solidFill>
                  <a:schemeClr val="tx2"/>
                </a:solidFill>
                <a:latin typeface="+mj-lt"/>
              </a:rPr>
              <a:t>Model incorporates major positive and negative dispersion in system:</a:t>
            </a:r>
          </a:p>
        </p:txBody>
      </p:sp>
      <p:grpSp>
        <p:nvGrpSpPr>
          <p:cNvPr id="12" name="Group 11">
            <a:extLst>
              <a:ext uri="{FF2B5EF4-FFF2-40B4-BE49-F238E27FC236}">
                <a16:creationId xmlns:a16="http://schemas.microsoft.com/office/drawing/2014/main" id="{8E32BDF8-937B-5E9A-F52F-D57CD8C59B8E}"/>
              </a:ext>
            </a:extLst>
          </p:cNvPr>
          <p:cNvGrpSpPr/>
          <p:nvPr/>
        </p:nvGrpSpPr>
        <p:grpSpPr>
          <a:xfrm>
            <a:off x="177499" y="3075124"/>
            <a:ext cx="4959839" cy="2038432"/>
            <a:chOff x="177499" y="3075124"/>
            <a:chExt cx="4959839" cy="2038432"/>
          </a:xfrm>
        </p:grpSpPr>
        <p:pic>
          <p:nvPicPr>
            <p:cNvPr id="6" name="Picture 5">
              <a:extLst>
                <a:ext uri="{FF2B5EF4-FFF2-40B4-BE49-F238E27FC236}">
                  <a16:creationId xmlns:a16="http://schemas.microsoft.com/office/drawing/2014/main" id="{6BB0CFC6-B106-4A3D-36FF-6D750F16A3A9}"/>
                </a:ext>
              </a:extLst>
            </p:cNvPr>
            <p:cNvPicPr>
              <a:picLocks noChangeAspect="1"/>
            </p:cNvPicPr>
            <p:nvPr/>
          </p:nvPicPr>
          <p:blipFill>
            <a:blip r:embed="rId3"/>
            <a:stretch>
              <a:fillRect/>
            </a:stretch>
          </p:blipFill>
          <p:spPr>
            <a:xfrm>
              <a:off x="399995" y="3357279"/>
              <a:ext cx="2154275" cy="1519200"/>
            </a:xfrm>
            <a:prstGeom prst="rect">
              <a:avLst/>
            </a:prstGeom>
          </p:spPr>
        </p:pic>
        <p:pic>
          <p:nvPicPr>
            <p:cNvPr id="7" name="Picture 6">
              <a:extLst>
                <a:ext uri="{FF2B5EF4-FFF2-40B4-BE49-F238E27FC236}">
                  <a16:creationId xmlns:a16="http://schemas.microsoft.com/office/drawing/2014/main" id="{83C7C277-3607-C9D5-C6E3-2D1C73B80409}"/>
                </a:ext>
              </a:extLst>
            </p:cNvPr>
            <p:cNvPicPr>
              <a:picLocks noChangeAspect="1"/>
            </p:cNvPicPr>
            <p:nvPr/>
          </p:nvPicPr>
          <p:blipFill>
            <a:blip r:embed="rId4"/>
            <a:stretch>
              <a:fillRect/>
            </a:stretch>
          </p:blipFill>
          <p:spPr>
            <a:xfrm>
              <a:off x="2496757" y="3393902"/>
              <a:ext cx="2154275" cy="1482577"/>
            </a:xfrm>
            <a:prstGeom prst="rect">
              <a:avLst/>
            </a:prstGeom>
          </p:spPr>
        </p:pic>
        <p:pic>
          <p:nvPicPr>
            <p:cNvPr id="8" name="Picture 7">
              <a:extLst>
                <a:ext uri="{FF2B5EF4-FFF2-40B4-BE49-F238E27FC236}">
                  <a16:creationId xmlns:a16="http://schemas.microsoft.com/office/drawing/2014/main" id="{00C00009-9A0E-6D17-B459-609C00BA9A9D}"/>
                </a:ext>
              </a:extLst>
            </p:cNvPr>
            <p:cNvPicPr>
              <a:picLocks noChangeAspect="1"/>
            </p:cNvPicPr>
            <p:nvPr/>
          </p:nvPicPr>
          <p:blipFill>
            <a:blip r:embed="rId5"/>
            <a:srcRect l="45121"/>
            <a:stretch>
              <a:fillRect/>
            </a:stretch>
          </p:blipFill>
          <p:spPr>
            <a:xfrm>
              <a:off x="177499" y="3075124"/>
              <a:ext cx="252558" cy="1874521"/>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8F8D7C8A-B3D2-E172-7D88-414C34F045D0}"/>
                    </a:ext>
                  </a:extLst>
                </p:cNvPr>
                <p:cNvSpPr txBox="1"/>
                <p:nvPr/>
              </p:nvSpPr>
              <p:spPr>
                <a:xfrm>
                  <a:off x="1129859" y="4819543"/>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10" name="TextBox 9">
                  <a:extLst>
                    <a:ext uri="{FF2B5EF4-FFF2-40B4-BE49-F238E27FC236}">
                      <a16:creationId xmlns:a16="http://schemas.microsoft.com/office/drawing/2014/main" id="{8F8D7C8A-B3D2-E172-7D88-414C34F045D0}"/>
                    </a:ext>
                  </a:extLst>
                </p:cNvPr>
                <p:cNvSpPr txBox="1">
                  <a:spLocks noRot="1" noChangeAspect="1" noMove="1" noResize="1" noEditPoints="1" noAdjustHandles="1" noChangeArrowheads="1" noChangeShapeType="1" noTextEdit="1"/>
                </p:cNvSpPr>
                <p:nvPr/>
              </p:nvSpPr>
              <p:spPr>
                <a:xfrm>
                  <a:off x="1129859" y="4819543"/>
                  <a:ext cx="1672310" cy="276999"/>
                </a:xfrm>
                <a:prstGeom prst="rect">
                  <a:avLst/>
                </a:prstGeom>
                <a:blipFill>
                  <a:blip r:embed="rId9"/>
                  <a:stretch>
                    <a:fillRect b="-173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C8CEB29-153D-D153-A9B1-74C488CB6812}"/>
                    </a:ext>
                  </a:extLst>
                </p:cNvPr>
                <p:cNvSpPr txBox="1"/>
                <p:nvPr/>
              </p:nvSpPr>
              <p:spPr>
                <a:xfrm>
                  <a:off x="3465028" y="4836557"/>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11" name="TextBox 10">
                  <a:extLst>
                    <a:ext uri="{FF2B5EF4-FFF2-40B4-BE49-F238E27FC236}">
                      <a16:creationId xmlns:a16="http://schemas.microsoft.com/office/drawing/2014/main" id="{DC8CEB29-153D-D153-A9B1-74C488CB6812}"/>
                    </a:ext>
                  </a:extLst>
                </p:cNvPr>
                <p:cNvSpPr txBox="1">
                  <a:spLocks noRot="1" noChangeAspect="1" noMove="1" noResize="1" noEditPoints="1" noAdjustHandles="1" noChangeArrowheads="1" noChangeShapeType="1" noTextEdit="1"/>
                </p:cNvSpPr>
                <p:nvPr/>
              </p:nvSpPr>
              <p:spPr>
                <a:xfrm>
                  <a:off x="3465028" y="4836557"/>
                  <a:ext cx="1672310" cy="276999"/>
                </a:xfrm>
                <a:prstGeom prst="rect">
                  <a:avLst/>
                </a:prstGeom>
                <a:blipFill>
                  <a:blip r:embed="rId10"/>
                  <a:stretch>
                    <a:fillRect b="-17391"/>
                  </a:stretch>
                </a:blipFill>
              </p:spPr>
              <p:txBody>
                <a:bodyPr/>
                <a:lstStyle/>
                <a:p>
                  <a:r>
                    <a:rPr lang="en-US">
                      <a:noFill/>
                    </a:rPr>
                    <a:t> </a:t>
                  </a:r>
                </a:p>
              </p:txBody>
            </p:sp>
          </mc:Fallback>
        </mc:AlternateContent>
      </p:grpSp>
      <p:sp>
        <p:nvSpPr>
          <p:cNvPr id="4" name="TextBox 3">
            <a:extLst>
              <a:ext uri="{FF2B5EF4-FFF2-40B4-BE49-F238E27FC236}">
                <a16:creationId xmlns:a16="http://schemas.microsoft.com/office/drawing/2014/main" id="{B1CC7867-B94B-3936-5C5B-2EE532EE9A2E}"/>
              </a:ext>
            </a:extLst>
          </p:cNvPr>
          <p:cNvSpPr txBox="1"/>
          <p:nvPr/>
        </p:nvSpPr>
        <p:spPr>
          <a:xfrm rot="16200000">
            <a:off x="4089808" y="3767353"/>
            <a:ext cx="1421136" cy="276999"/>
          </a:xfrm>
          <a:prstGeom prst="rect">
            <a:avLst/>
          </a:prstGeom>
          <a:noFill/>
        </p:spPr>
        <p:txBody>
          <a:bodyPr wrap="square" rtlCol="0">
            <a:spAutoFit/>
          </a:bodyPr>
          <a:lstStyle/>
          <a:p>
            <a:r>
              <a:rPr lang="en-US" sz="1200" dirty="0">
                <a:solidFill>
                  <a:schemeClr val="tx2"/>
                </a:solidFill>
                <a:latin typeface="+mj-lt"/>
              </a:rPr>
              <a:t>GDD (ps^2)</a:t>
            </a:r>
          </a:p>
        </p:txBody>
      </p:sp>
      <p:sp>
        <p:nvSpPr>
          <p:cNvPr id="5" name="TextBox 4">
            <a:extLst>
              <a:ext uri="{FF2B5EF4-FFF2-40B4-BE49-F238E27FC236}">
                <a16:creationId xmlns:a16="http://schemas.microsoft.com/office/drawing/2014/main" id="{EADAD42A-FC05-8F06-7BDD-F825AD28E9F0}"/>
              </a:ext>
            </a:extLst>
          </p:cNvPr>
          <p:cNvSpPr txBox="1"/>
          <p:nvPr/>
        </p:nvSpPr>
        <p:spPr>
          <a:xfrm rot="5400000">
            <a:off x="8219391" y="4270944"/>
            <a:ext cx="1421136" cy="276999"/>
          </a:xfrm>
          <a:prstGeom prst="rect">
            <a:avLst/>
          </a:prstGeom>
          <a:noFill/>
        </p:spPr>
        <p:txBody>
          <a:bodyPr wrap="square" rtlCol="0">
            <a:spAutoFit/>
          </a:bodyPr>
          <a:lstStyle/>
          <a:p>
            <a:r>
              <a:rPr lang="en-US" sz="1200" dirty="0">
                <a:solidFill>
                  <a:srgbClr val="FF0000"/>
                </a:solidFill>
                <a:latin typeface="+mj-lt"/>
              </a:rPr>
              <a:t>GDD (ps^2)</a:t>
            </a:r>
          </a:p>
        </p:txBody>
      </p:sp>
    </p:spTree>
    <p:extLst>
      <p:ext uri="{BB962C8B-B14F-4D97-AF65-F5344CB8AC3E}">
        <p14:creationId xmlns:p14="http://schemas.microsoft.com/office/powerpoint/2010/main" val="405561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5" grpId="0"/>
      <p:bldP spid="36"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95283E3-D220-5FBB-52A7-4B715EAAAC6A}"/>
              </a:ext>
            </a:extLst>
          </p:cNvPr>
          <p:cNvPicPr>
            <a:picLocks noChangeAspect="1"/>
          </p:cNvPicPr>
          <p:nvPr/>
        </p:nvPicPr>
        <p:blipFill>
          <a:blip r:embed="rId4"/>
          <a:srcRect t="6847"/>
          <a:stretch>
            <a:fillRect/>
          </a:stretch>
        </p:blipFill>
        <p:spPr>
          <a:xfrm>
            <a:off x="148601" y="3612898"/>
            <a:ext cx="4328870" cy="2376421"/>
          </a:xfrm>
          <a:prstGeom prst="rect">
            <a:avLst/>
          </a:prstGeom>
        </p:spPr>
      </p:pic>
      <p:pic>
        <p:nvPicPr>
          <p:cNvPr id="32" name="Picture 31">
            <a:extLst>
              <a:ext uri="{FF2B5EF4-FFF2-40B4-BE49-F238E27FC236}">
                <a16:creationId xmlns:a16="http://schemas.microsoft.com/office/drawing/2014/main" id="{62339CCB-2C58-C129-BCA8-A47AEEF66AF0}"/>
              </a:ext>
            </a:extLst>
          </p:cNvPr>
          <p:cNvPicPr>
            <a:picLocks noChangeAspect="1"/>
          </p:cNvPicPr>
          <p:nvPr/>
        </p:nvPicPr>
        <p:blipFill>
          <a:blip r:embed="rId5"/>
          <a:stretch>
            <a:fillRect/>
          </a:stretch>
        </p:blipFill>
        <p:spPr>
          <a:xfrm>
            <a:off x="6939189" y="4096111"/>
            <a:ext cx="2203450" cy="1555750"/>
          </a:xfrm>
          <a:prstGeom prst="rect">
            <a:avLst/>
          </a:prstGeom>
        </p:spPr>
      </p:pic>
      <p:pic>
        <p:nvPicPr>
          <p:cNvPr id="29" name="Picture 28">
            <a:extLst>
              <a:ext uri="{FF2B5EF4-FFF2-40B4-BE49-F238E27FC236}">
                <a16:creationId xmlns:a16="http://schemas.microsoft.com/office/drawing/2014/main" id="{4035B484-A6D1-0853-B5BE-66E91526EC9D}"/>
              </a:ext>
            </a:extLst>
          </p:cNvPr>
          <p:cNvPicPr>
            <a:picLocks noChangeAspect="1"/>
          </p:cNvPicPr>
          <p:nvPr/>
        </p:nvPicPr>
        <p:blipFill>
          <a:blip r:embed="rId6"/>
          <a:srcRect l="45121"/>
          <a:stretch>
            <a:fillRect/>
          </a:stretch>
        </p:blipFill>
        <p:spPr>
          <a:xfrm>
            <a:off x="4490134" y="4001033"/>
            <a:ext cx="235792" cy="1750081"/>
          </a:xfrm>
          <a:prstGeom prst="rect">
            <a:avLst/>
          </a:prstGeom>
        </p:spPr>
      </p:pic>
      <p:pic>
        <p:nvPicPr>
          <p:cNvPr id="28" name="Picture 27">
            <a:extLst>
              <a:ext uri="{FF2B5EF4-FFF2-40B4-BE49-F238E27FC236}">
                <a16:creationId xmlns:a16="http://schemas.microsoft.com/office/drawing/2014/main" id="{D179C3B4-56FF-99E9-A517-F955935EC1D3}"/>
              </a:ext>
            </a:extLst>
          </p:cNvPr>
          <p:cNvPicPr>
            <a:picLocks noChangeAspect="1"/>
          </p:cNvPicPr>
          <p:nvPr/>
        </p:nvPicPr>
        <p:blipFill>
          <a:blip r:embed="rId7"/>
          <a:srcRect t="8919"/>
          <a:stretch>
            <a:fillRect/>
          </a:stretch>
        </p:blipFill>
        <p:spPr>
          <a:xfrm>
            <a:off x="4807120" y="4198869"/>
            <a:ext cx="2169852" cy="1466111"/>
          </a:xfrm>
          <a:prstGeom prst="rect">
            <a:avLst/>
          </a:prstGeom>
        </p:spPr>
      </p:pic>
      <p:grpSp>
        <p:nvGrpSpPr>
          <p:cNvPr id="12" name="Group 11">
            <a:extLst>
              <a:ext uri="{FF2B5EF4-FFF2-40B4-BE49-F238E27FC236}">
                <a16:creationId xmlns:a16="http://schemas.microsoft.com/office/drawing/2014/main" id="{298F0DD2-AE06-FB94-FD2A-06A9369C5001}"/>
              </a:ext>
            </a:extLst>
          </p:cNvPr>
          <p:cNvGrpSpPr/>
          <p:nvPr/>
        </p:nvGrpSpPr>
        <p:grpSpPr>
          <a:xfrm>
            <a:off x="4553922" y="905097"/>
            <a:ext cx="4977917" cy="1871718"/>
            <a:chOff x="159421" y="3241838"/>
            <a:chExt cx="4977917" cy="1871718"/>
          </a:xfrm>
        </p:grpSpPr>
        <p:pic>
          <p:nvPicPr>
            <p:cNvPr id="16" name="Picture 15">
              <a:extLst>
                <a:ext uri="{FF2B5EF4-FFF2-40B4-BE49-F238E27FC236}">
                  <a16:creationId xmlns:a16="http://schemas.microsoft.com/office/drawing/2014/main" id="{D06DAA4C-9856-F30F-9010-D9A8A43030F1}"/>
                </a:ext>
              </a:extLst>
            </p:cNvPr>
            <p:cNvPicPr>
              <a:picLocks noChangeAspect="1"/>
            </p:cNvPicPr>
            <p:nvPr/>
          </p:nvPicPr>
          <p:blipFill>
            <a:blip r:embed="rId8"/>
            <a:stretch>
              <a:fillRect/>
            </a:stretch>
          </p:blipFill>
          <p:spPr>
            <a:xfrm>
              <a:off x="399995" y="3357279"/>
              <a:ext cx="2154275" cy="1519200"/>
            </a:xfrm>
            <a:prstGeom prst="rect">
              <a:avLst/>
            </a:prstGeom>
          </p:spPr>
        </p:pic>
        <p:pic>
          <p:nvPicPr>
            <p:cNvPr id="18" name="Picture 17">
              <a:extLst>
                <a:ext uri="{FF2B5EF4-FFF2-40B4-BE49-F238E27FC236}">
                  <a16:creationId xmlns:a16="http://schemas.microsoft.com/office/drawing/2014/main" id="{534E73F7-4925-4106-9874-066045887769}"/>
                </a:ext>
              </a:extLst>
            </p:cNvPr>
            <p:cNvPicPr>
              <a:picLocks noChangeAspect="1"/>
            </p:cNvPicPr>
            <p:nvPr/>
          </p:nvPicPr>
          <p:blipFill>
            <a:blip r:embed="rId9"/>
            <a:stretch>
              <a:fillRect/>
            </a:stretch>
          </p:blipFill>
          <p:spPr>
            <a:xfrm>
              <a:off x="2496757" y="3393902"/>
              <a:ext cx="2154275" cy="1482577"/>
            </a:xfrm>
            <a:prstGeom prst="rect">
              <a:avLst/>
            </a:prstGeom>
          </p:spPr>
        </p:pic>
        <p:pic>
          <p:nvPicPr>
            <p:cNvPr id="24" name="Picture 23">
              <a:extLst>
                <a:ext uri="{FF2B5EF4-FFF2-40B4-BE49-F238E27FC236}">
                  <a16:creationId xmlns:a16="http://schemas.microsoft.com/office/drawing/2014/main" id="{85D4BA20-F798-A847-4455-3FECC625F84A}"/>
                </a:ext>
              </a:extLst>
            </p:cNvPr>
            <p:cNvPicPr>
              <a:picLocks noChangeAspect="1"/>
            </p:cNvPicPr>
            <p:nvPr/>
          </p:nvPicPr>
          <p:blipFill>
            <a:blip r:embed="rId6"/>
            <a:srcRect l="45121"/>
            <a:stretch>
              <a:fillRect/>
            </a:stretch>
          </p:blipFill>
          <p:spPr>
            <a:xfrm>
              <a:off x="159421" y="3241838"/>
              <a:ext cx="235792" cy="1750081"/>
            </a:xfrm>
            <a:prstGeom prst="rect">
              <a:avLst/>
            </a:prstGeom>
          </p:spPr>
        </p:pic>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CD3D58B4-A53D-851C-0F11-1AA973B2EAFF}"/>
                    </a:ext>
                  </a:extLst>
                </p:cNvPr>
                <p:cNvSpPr txBox="1"/>
                <p:nvPr/>
              </p:nvSpPr>
              <p:spPr>
                <a:xfrm>
                  <a:off x="1129859" y="4819543"/>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25" name="TextBox 24">
                  <a:extLst>
                    <a:ext uri="{FF2B5EF4-FFF2-40B4-BE49-F238E27FC236}">
                      <a16:creationId xmlns:a16="http://schemas.microsoft.com/office/drawing/2014/main" id="{CD3D58B4-A53D-851C-0F11-1AA973B2EAFF}"/>
                    </a:ext>
                  </a:extLst>
                </p:cNvPr>
                <p:cNvSpPr txBox="1">
                  <a:spLocks noRot="1" noChangeAspect="1" noMove="1" noResize="1" noEditPoints="1" noAdjustHandles="1" noChangeArrowheads="1" noChangeShapeType="1" noTextEdit="1"/>
                </p:cNvSpPr>
                <p:nvPr/>
              </p:nvSpPr>
              <p:spPr>
                <a:xfrm>
                  <a:off x="1129859" y="4819543"/>
                  <a:ext cx="1672310" cy="276999"/>
                </a:xfrm>
                <a:prstGeom prst="rect">
                  <a:avLst/>
                </a:prstGeom>
                <a:blipFill>
                  <a:blip r:embed="rId12"/>
                  <a:stretch>
                    <a:fillRect b="-173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CCA2B08B-6774-25E3-9AE1-9802351A4D1E}"/>
                    </a:ext>
                  </a:extLst>
                </p:cNvPr>
                <p:cNvSpPr txBox="1"/>
                <p:nvPr/>
              </p:nvSpPr>
              <p:spPr>
                <a:xfrm>
                  <a:off x="3465028" y="4836557"/>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26" name="TextBox 25">
                  <a:extLst>
                    <a:ext uri="{FF2B5EF4-FFF2-40B4-BE49-F238E27FC236}">
                      <a16:creationId xmlns:a16="http://schemas.microsoft.com/office/drawing/2014/main" id="{CCA2B08B-6774-25E3-9AE1-9802351A4D1E}"/>
                    </a:ext>
                  </a:extLst>
                </p:cNvPr>
                <p:cNvSpPr txBox="1">
                  <a:spLocks noRot="1" noChangeAspect="1" noMove="1" noResize="1" noEditPoints="1" noAdjustHandles="1" noChangeArrowheads="1" noChangeShapeType="1" noTextEdit="1"/>
                </p:cNvSpPr>
                <p:nvPr/>
              </p:nvSpPr>
              <p:spPr>
                <a:xfrm>
                  <a:off x="3465028" y="4836557"/>
                  <a:ext cx="1672310" cy="276999"/>
                </a:xfrm>
                <a:prstGeom prst="rect">
                  <a:avLst/>
                </a:prstGeom>
                <a:blipFill>
                  <a:blip r:embed="rId13"/>
                  <a:stretch>
                    <a:fillRect b="-17391"/>
                  </a:stretch>
                </a:blipFill>
              </p:spPr>
              <p:txBody>
                <a:bodyPr/>
                <a:lstStyle/>
                <a:p>
                  <a:r>
                    <a:rPr lang="en-US">
                      <a:noFill/>
                    </a:rPr>
                    <a:t> </a:t>
                  </a:r>
                </a:p>
              </p:txBody>
            </p:sp>
          </mc:Fallback>
        </mc:AlternateContent>
      </p:grpSp>
      <p:sp>
        <p:nvSpPr>
          <p:cNvPr id="2" name="Title 1">
            <a:extLst>
              <a:ext uri="{FF2B5EF4-FFF2-40B4-BE49-F238E27FC236}">
                <a16:creationId xmlns:a16="http://schemas.microsoft.com/office/drawing/2014/main" id="{DBAD14E9-C6EC-D283-767E-9EC6F207E6F3}"/>
              </a:ext>
            </a:extLst>
          </p:cNvPr>
          <p:cNvSpPr>
            <a:spLocks noGrp="1"/>
          </p:cNvSpPr>
          <p:nvPr>
            <p:ph type="title"/>
          </p:nvPr>
        </p:nvSpPr>
        <p:spPr/>
        <p:txBody>
          <a:bodyPr/>
          <a:lstStyle/>
          <a:p>
            <a:r>
              <a:rPr lang="en-US" dirty="0"/>
              <a:t>Optimal compressor configuration found with developed dispersion model to achieve broadband compression</a:t>
            </a:r>
          </a:p>
        </p:txBody>
      </p:sp>
      <p:sp>
        <p:nvSpPr>
          <p:cNvPr id="3" name="Slide Number Placeholder 2">
            <a:extLst>
              <a:ext uri="{FF2B5EF4-FFF2-40B4-BE49-F238E27FC236}">
                <a16:creationId xmlns:a16="http://schemas.microsoft.com/office/drawing/2014/main" id="{E8C7E92F-4D4B-A8BA-2ABE-AF1700B00225}"/>
              </a:ext>
            </a:extLst>
          </p:cNvPr>
          <p:cNvSpPr>
            <a:spLocks noGrp="1"/>
          </p:cNvSpPr>
          <p:nvPr>
            <p:ph type="sldNum" sz="quarter" idx="4"/>
          </p:nvPr>
        </p:nvSpPr>
        <p:spPr/>
        <p:txBody>
          <a:bodyPr/>
          <a:lstStyle/>
          <a:p>
            <a:fld id="{D260E43B-7F43-FA45-AAB7-E054FD6CC4E3}" type="slidenum">
              <a:rPr lang="en-US" smtClean="0"/>
              <a:pPr/>
              <a:t>10</a:t>
            </a:fld>
            <a:endParaRPr lang="en-US"/>
          </a:p>
        </p:txBody>
      </p:sp>
      <p:pic>
        <p:nvPicPr>
          <p:cNvPr id="7" name="Picture 6" descr="A graph of a graph&#10;&#10;AI-generated content may be incorrect.">
            <a:extLst>
              <a:ext uri="{FF2B5EF4-FFF2-40B4-BE49-F238E27FC236}">
                <a16:creationId xmlns:a16="http://schemas.microsoft.com/office/drawing/2014/main" id="{B42DBF13-5B3D-2863-9CD4-27F73BD88078}"/>
              </a:ext>
            </a:extLst>
          </p:cNvPr>
          <p:cNvPicPr>
            <a:picLocks noChangeAspect="1"/>
          </p:cNvPicPr>
          <p:nvPr/>
        </p:nvPicPr>
        <p:blipFill>
          <a:blip r:embed="rId14" cstate="print">
            <a:extLst>
              <a:ext uri="{28A0092B-C50C-407E-A947-70E740481C1C}">
                <a14:useLocalDpi xmlns:a14="http://schemas.microsoft.com/office/drawing/2010/main" val="0"/>
              </a:ext>
            </a:extLst>
          </a:blip>
          <a:srcRect t="5223"/>
          <a:stretch>
            <a:fillRect/>
          </a:stretch>
        </p:blipFill>
        <p:spPr>
          <a:xfrm>
            <a:off x="102839" y="1057160"/>
            <a:ext cx="4400069" cy="2473447"/>
          </a:xfrm>
          <a:prstGeom prst="rect">
            <a:avLst/>
          </a:prstGeom>
        </p:spPr>
      </p:pic>
      <p:grpSp>
        <p:nvGrpSpPr>
          <p:cNvPr id="22" name="Group 21">
            <a:extLst>
              <a:ext uri="{FF2B5EF4-FFF2-40B4-BE49-F238E27FC236}">
                <a16:creationId xmlns:a16="http://schemas.microsoft.com/office/drawing/2014/main" id="{088B748D-4997-BFAA-CCBB-ACEDDCB3B7A7}"/>
              </a:ext>
            </a:extLst>
          </p:cNvPr>
          <p:cNvGrpSpPr/>
          <p:nvPr/>
        </p:nvGrpSpPr>
        <p:grpSpPr>
          <a:xfrm>
            <a:off x="6156612" y="1281303"/>
            <a:ext cx="1909460" cy="2517029"/>
            <a:chOff x="5914846" y="1327609"/>
            <a:chExt cx="1909460" cy="2517029"/>
          </a:xfrm>
        </p:grpSpPr>
        <p:sp>
          <p:nvSpPr>
            <p:cNvPr id="15" name="TextBox 14">
              <a:extLst>
                <a:ext uri="{FF2B5EF4-FFF2-40B4-BE49-F238E27FC236}">
                  <a16:creationId xmlns:a16="http://schemas.microsoft.com/office/drawing/2014/main" id="{1B2463D1-1D6A-1E3D-1860-C7321DA52120}"/>
                </a:ext>
              </a:extLst>
            </p:cNvPr>
            <p:cNvSpPr txBox="1"/>
            <p:nvPr/>
          </p:nvSpPr>
          <p:spPr>
            <a:xfrm>
              <a:off x="5914846" y="1327609"/>
              <a:ext cx="628184" cy="307777"/>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CH.B</a:t>
              </a:r>
            </a:p>
          </p:txBody>
        </p:sp>
        <p:sp>
          <p:nvSpPr>
            <p:cNvPr id="17" name="TextBox 16">
              <a:extLst>
                <a:ext uri="{FF2B5EF4-FFF2-40B4-BE49-F238E27FC236}">
                  <a16:creationId xmlns:a16="http://schemas.microsoft.com/office/drawing/2014/main" id="{342DA147-CA12-FC3F-D66E-4E1D9D06967B}"/>
                </a:ext>
              </a:extLst>
            </p:cNvPr>
            <p:cNvSpPr txBox="1"/>
            <p:nvPr/>
          </p:nvSpPr>
          <p:spPr>
            <a:xfrm>
              <a:off x="7032528" y="1329375"/>
              <a:ext cx="628184" cy="307777"/>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CH.C</a:t>
              </a:r>
            </a:p>
          </p:txBody>
        </p:sp>
        <p:sp>
          <p:nvSpPr>
            <p:cNvPr id="19" name="TextBox 18">
              <a:extLst>
                <a:ext uri="{FF2B5EF4-FFF2-40B4-BE49-F238E27FC236}">
                  <a16:creationId xmlns:a16="http://schemas.microsoft.com/office/drawing/2014/main" id="{E0C2911F-450F-0962-E2B4-9C57F9AD74A7}"/>
                </a:ext>
              </a:extLst>
            </p:cNvPr>
            <p:cNvSpPr txBox="1"/>
            <p:nvPr/>
          </p:nvSpPr>
          <p:spPr>
            <a:xfrm>
              <a:off x="6127386" y="3105974"/>
              <a:ext cx="1696920" cy="738664"/>
            </a:xfrm>
            <a:prstGeom prst="rect">
              <a:avLst/>
            </a:prstGeom>
            <a:noFill/>
            <a:ln>
              <a:noFill/>
            </a:ln>
          </p:spPr>
          <p:txBody>
            <a:bodyPr wrap="square" rtlCol="0">
              <a:spAutoFit/>
            </a:bodyPr>
            <a:lstStyle/>
            <a:p>
              <a:pPr algn="ctr"/>
              <a:r>
                <a:rPr lang="en-US" dirty="0">
                  <a:solidFill>
                    <a:schemeClr val="tx1"/>
                  </a:solidFill>
                  <a:latin typeface="Arial" panose="020B0604020202020204" pitchFamily="34" charset="0"/>
                  <a:cs typeface="Arial" panose="020B0604020202020204" pitchFamily="34" charset="0"/>
                </a:rPr>
                <a:t>Measured Autocorrelation Traces</a:t>
              </a:r>
            </a:p>
          </p:txBody>
        </p:sp>
      </p:grpSp>
      <p:sp>
        <p:nvSpPr>
          <p:cNvPr id="4" name="Rectangle 3">
            <a:extLst>
              <a:ext uri="{FF2B5EF4-FFF2-40B4-BE49-F238E27FC236}">
                <a16:creationId xmlns:a16="http://schemas.microsoft.com/office/drawing/2014/main" id="{9145CFA6-D1F1-7193-3B55-FBD961CC63FC}"/>
              </a:ext>
            </a:extLst>
          </p:cNvPr>
          <p:cNvSpPr/>
          <p:nvPr/>
        </p:nvSpPr>
        <p:spPr>
          <a:xfrm>
            <a:off x="3663571" y="2697224"/>
            <a:ext cx="1896177" cy="550531"/>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Before physics model (55 deg AOI)</a:t>
            </a:r>
          </a:p>
        </p:txBody>
      </p:sp>
      <p:grpSp>
        <p:nvGrpSpPr>
          <p:cNvPr id="21" name="Group 20">
            <a:extLst>
              <a:ext uri="{FF2B5EF4-FFF2-40B4-BE49-F238E27FC236}">
                <a16:creationId xmlns:a16="http://schemas.microsoft.com/office/drawing/2014/main" id="{2EEE98DB-0B62-BB0F-6FAB-96215F1D3B06}"/>
              </a:ext>
            </a:extLst>
          </p:cNvPr>
          <p:cNvGrpSpPr/>
          <p:nvPr/>
        </p:nvGrpSpPr>
        <p:grpSpPr>
          <a:xfrm>
            <a:off x="6117689" y="4222136"/>
            <a:ext cx="2750930" cy="461666"/>
            <a:chOff x="6193657" y="4326564"/>
            <a:chExt cx="2750930" cy="461666"/>
          </a:xfrm>
        </p:grpSpPr>
        <p:sp>
          <p:nvSpPr>
            <p:cNvPr id="11" name="TextBox 10">
              <a:extLst>
                <a:ext uri="{FF2B5EF4-FFF2-40B4-BE49-F238E27FC236}">
                  <a16:creationId xmlns:a16="http://schemas.microsoft.com/office/drawing/2014/main" id="{27D25C1B-2BFA-A35A-E9BE-3CCE03887B84}"/>
                </a:ext>
              </a:extLst>
            </p:cNvPr>
            <p:cNvSpPr txBox="1"/>
            <p:nvPr/>
          </p:nvSpPr>
          <p:spPr>
            <a:xfrm>
              <a:off x="6193657" y="4480453"/>
              <a:ext cx="628184" cy="307777"/>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CH.B</a:t>
              </a:r>
            </a:p>
          </p:txBody>
        </p:sp>
        <p:sp>
          <p:nvSpPr>
            <p:cNvPr id="20" name="TextBox 19">
              <a:extLst>
                <a:ext uri="{FF2B5EF4-FFF2-40B4-BE49-F238E27FC236}">
                  <a16:creationId xmlns:a16="http://schemas.microsoft.com/office/drawing/2014/main" id="{D52C14EA-21B5-4B87-FF62-6AB3FAF426BA}"/>
                </a:ext>
              </a:extLst>
            </p:cNvPr>
            <p:cNvSpPr txBox="1"/>
            <p:nvPr/>
          </p:nvSpPr>
          <p:spPr>
            <a:xfrm>
              <a:off x="8316403" y="4326564"/>
              <a:ext cx="628184" cy="307777"/>
            </a:xfrm>
            <a:prstGeom prst="rect">
              <a:avLst/>
            </a:prstGeom>
            <a:noFill/>
            <a:ln>
              <a:noFill/>
            </a:ln>
          </p:spPr>
          <p:txBody>
            <a:bodyPr wrap="square" rtlCol="0">
              <a:spAutoFit/>
            </a:bodyPr>
            <a:lstStyle/>
            <a:p>
              <a:r>
                <a:rPr lang="en-US" dirty="0">
                  <a:solidFill>
                    <a:schemeClr val="tx1"/>
                  </a:solidFill>
                  <a:latin typeface="Arial" panose="020B0604020202020204" pitchFamily="34" charset="0"/>
                  <a:cs typeface="Arial" panose="020B0604020202020204" pitchFamily="34" charset="0"/>
                </a:rPr>
                <a:t>CH.C</a:t>
              </a:r>
            </a:p>
          </p:txBody>
        </p:sp>
      </p:grpSp>
      <p:sp>
        <p:nvSpPr>
          <p:cNvPr id="5" name="Rectangle 4">
            <a:extLst>
              <a:ext uri="{FF2B5EF4-FFF2-40B4-BE49-F238E27FC236}">
                <a16:creationId xmlns:a16="http://schemas.microsoft.com/office/drawing/2014/main" id="{D8A8C675-3BC6-04D8-FD9A-103104472231}"/>
              </a:ext>
            </a:extLst>
          </p:cNvPr>
          <p:cNvSpPr/>
          <p:nvPr/>
        </p:nvSpPr>
        <p:spPr>
          <a:xfrm>
            <a:off x="3777838" y="4699067"/>
            <a:ext cx="1896177" cy="606907"/>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chemeClr val="bg1"/>
                </a:solidFill>
                <a:latin typeface="Arial" panose="020B0604020202020204" pitchFamily="34" charset="0"/>
                <a:cs typeface="Arial" panose="020B0604020202020204" pitchFamily="34" charset="0"/>
              </a:rPr>
              <a:t>After physics model (47 deg AOI)</a:t>
            </a:r>
          </a:p>
        </p:txBody>
      </p:sp>
      <p:sp>
        <p:nvSpPr>
          <p:cNvPr id="23" name="Rectangle 22">
            <a:extLst>
              <a:ext uri="{FF2B5EF4-FFF2-40B4-BE49-F238E27FC236}">
                <a16:creationId xmlns:a16="http://schemas.microsoft.com/office/drawing/2014/main" id="{C2806252-1B93-7408-5529-D570AFCFA1E8}"/>
              </a:ext>
            </a:extLst>
          </p:cNvPr>
          <p:cNvSpPr/>
          <p:nvPr/>
        </p:nvSpPr>
        <p:spPr>
          <a:xfrm>
            <a:off x="148601" y="5250655"/>
            <a:ext cx="3106036" cy="738664"/>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latin typeface="Arial" panose="020B0604020202020204" pitchFamily="34" charset="0"/>
                <a:cs typeface="Arial" panose="020B0604020202020204" pitchFamily="34" charset="0"/>
              </a:rPr>
              <a:t>Residual higher order dispersion remains after optimal compressor configuration</a:t>
            </a:r>
            <a:endParaRPr lang="en-US" b="1" dirty="0">
              <a:solidFill>
                <a:schemeClr val="bg1"/>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30" name="TextBox 29">
                <a:extLst>
                  <a:ext uri="{FF2B5EF4-FFF2-40B4-BE49-F238E27FC236}">
                    <a16:creationId xmlns:a16="http://schemas.microsoft.com/office/drawing/2014/main" id="{FDFAF6CA-70EE-A6E4-01DD-EDCC1AAD942E}"/>
                  </a:ext>
                </a:extLst>
              </p:cNvPr>
              <p:cNvSpPr txBox="1"/>
              <p:nvPr/>
            </p:nvSpPr>
            <p:spPr>
              <a:xfrm>
                <a:off x="5459806" y="5601281"/>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30" name="TextBox 29">
                <a:extLst>
                  <a:ext uri="{FF2B5EF4-FFF2-40B4-BE49-F238E27FC236}">
                    <a16:creationId xmlns:a16="http://schemas.microsoft.com/office/drawing/2014/main" id="{FDFAF6CA-70EE-A6E4-01DD-EDCC1AAD942E}"/>
                  </a:ext>
                </a:extLst>
              </p:cNvPr>
              <p:cNvSpPr txBox="1">
                <a:spLocks noRot="1" noChangeAspect="1" noMove="1" noResize="1" noEditPoints="1" noAdjustHandles="1" noChangeArrowheads="1" noChangeShapeType="1" noTextEdit="1"/>
              </p:cNvSpPr>
              <p:nvPr/>
            </p:nvSpPr>
            <p:spPr>
              <a:xfrm>
                <a:off x="5459806" y="5601281"/>
                <a:ext cx="1672310" cy="276999"/>
              </a:xfrm>
              <a:prstGeom prst="rect">
                <a:avLst/>
              </a:prstGeom>
              <a:blipFill>
                <a:blip r:embed="rId16"/>
                <a:stretch>
                  <a:fillRect b="-2272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C2019856-C0ED-4217-8E75-81ADAB860533}"/>
                  </a:ext>
                </a:extLst>
              </p:cNvPr>
              <p:cNvSpPr txBox="1"/>
              <p:nvPr/>
            </p:nvSpPr>
            <p:spPr>
              <a:xfrm>
                <a:off x="7794975" y="5618295"/>
                <a:ext cx="1672310"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31" name="TextBox 30">
                <a:extLst>
                  <a:ext uri="{FF2B5EF4-FFF2-40B4-BE49-F238E27FC236}">
                    <a16:creationId xmlns:a16="http://schemas.microsoft.com/office/drawing/2014/main" id="{C2019856-C0ED-4217-8E75-81ADAB860533}"/>
                  </a:ext>
                </a:extLst>
              </p:cNvPr>
              <p:cNvSpPr txBox="1">
                <a:spLocks noRot="1" noChangeAspect="1" noMove="1" noResize="1" noEditPoints="1" noAdjustHandles="1" noChangeArrowheads="1" noChangeShapeType="1" noTextEdit="1"/>
              </p:cNvSpPr>
              <p:nvPr/>
            </p:nvSpPr>
            <p:spPr>
              <a:xfrm>
                <a:off x="7794975" y="5618295"/>
                <a:ext cx="1672310" cy="276999"/>
              </a:xfrm>
              <a:prstGeom prst="rect">
                <a:avLst/>
              </a:prstGeom>
              <a:blipFill>
                <a:blip r:embed="rId17"/>
                <a:stretch>
                  <a:fillRect b="-17391"/>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370906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7597C-F0CF-1A07-9FCD-93C2B8FA9C54}"/>
              </a:ext>
            </a:extLst>
          </p:cNvPr>
          <p:cNvSpPr>
            <a:spLocks noGrp="1"/>
          </p:cNvSpPr>
          <p:nvPr>
            <p:ph type="title"/>
          </p:nvPr>
        </p:nvSpPr>
        <p:spPr/>
        <p:txBody>
          <a:bodyPr/>
          <a:lstStyle/>
          <a:p>
            <a:r>
              <a:rPr lang="en-US" dirty="0"/>
              <a:t>Programmable phase shaper used to tune spectral phase for broadband pulse compression at singular compressor configuration</a:t>
            </a:r>
          </a:p>
        </p:txBody>
      </p:sp>
      <p:sp>
        <p:nvSpPr>
          <p:cNvPr id="3" name="Slide Number Placeholder 2">
            <a:extLst>
              <a:ext uri="{FF2B5EF4-FFF2-40B4-BE49-F238E27FC236}">
                <a16:creationId xmlns:a16="http://schemas.microsoft.com/office/drawing/2014/main" id="{673F205D-76B6-4BB2-AC7C-431155575D71}"/>
              </a:ext>
            </a:extLst>
          </p:cNvPr>
          <p:cNvSpPr>
            <a:spLocks noGrp="1"/>
          </p:cNvSpPr>
          <p:nvPr>
            <p:ph type="sldNum" sz="quarter" idx="4"/>
          </p:nvPr>
        </p:nvSpPr>
        <p:spPr/>
        <p:txBody>
          <a:bodyPr/>
          <a:lstStyle/>
          <a:p>
            <a:fld id="{D260E43B-7F43-FA45-AAB7-E054FD6CC4E3}" type="slidenum">
              <a:rPr lang="en-US" smtClean="0"/>
              <a:pPr/>
              <a:t>11</a:t>
            </a:fld>
            <a:endParaRPr lang="en-US"/>
          </a:p>
        </p:txBody>
      </p:sp>
      <p:grpSp>
        <p:nvGrpSpPr>
          <p:cNvPr id="35" name="Group 34">
            <a:extLst>
              <a:ext uri="{FF2B5EF4-FFF2-40B4-BE49-F238E27FC236}">
                <a16:creationId xmlns:a16="http://schemas.microsoft.com/office/drawing/2014/main" id="{1ADD8FDC-D7C3-1D09-382E-AC0CC931290A}"/>
              </a:ext>
            </a:extLst>
          </p:cNvPr>
          <p:cNvGrpSpPr/>
          <p:nvPr/>
        </p:nvGrpSpPr>
        <p:grpSpPr>
          <a:xfrm>
            <a:off x="3871130" y="1970592"/>
            <a:ext cx="1587037" cy="4151704"/>
            <a:chOff x="6408896" y="966794"/>
            <a:chExt cx="1587037" cy="4151704"/>
          </a:xfrm>
        </p:grpSpPr>
        <p:grpSp>
          <p:nvGrpSpPr>
            <p:cNvPr id="31" name="Group 30">
              <a:extLst>
                <a:ext uri="{FF2B5EF4-FFF2-40B4-BE49-F238E27FC236}">
                  <a16:creationId xmlns:a16="http://schemas.microsoft.com/office/drawing/2014/main" id="{527B9574-B895-3AA1-B749-93F2635121AB}"/>
                </a:ext>
              </a:extLst>
            </p:cNvPr>
            <p:cNvGrpSpPr/>
            <p:nvPr/>
          </p:nvGrpSpPr>
          <p:grpSpPr>
            <a:xfrm>
              <a:off x="6408896" y="966794"/>
              <a:ext cx="1587037" cy="4151704"/>
              <a:chOff x="6437772" y="1056772"/>
              <a:chExt cx="1587037" cy="4151704"/>
            </a:xfrm>
          </p:grpSpPr>
          <p:sp>
            <p:nvSpPr>
              <p:cNvPr id="18" name="Rectangle 17">
                <a:extLst>
                  <a:ext uri="{FF2B5EF4-FFF2-40B4-BE49-F238E27FC236}">
                    <a16:creationId xmlns:a16="http://schemas.microsoft.com/office/drawing/2014/main" id="{96F5AFF1-9C23-54F3-1BD9-C46416A04EDF}"/>
                  </a:ext>
                </a:extLst>
              </p:cNvPr>
              <p:cNvSpPr/>
              <p:nvPr/>
            </p:nvSpPr>
            <p:spPr>
              <a:xfrm>
                <a:off x="6437772" y="1056772"/>
                <a:ext cx="1323658" cy="6696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Nonoptimal Pulse Compression</a:t>
                </a:r>
              </a:p>
            </p:txBody>
          </p:sp>
          <p:sp>
            <p:nvSpPr>
              <p:cNvPr id="19" name="Rectangle 18">
                <a:extLst>
                  <a:ext uri="{FF2B5EF4-FFF2-40B4-BE49-F238E27FC236}">
                    <a16:creationId xmlns:a16="http://schemas.microsoft.com/office/drawing/2014/main" id="{1E7D2320-6CA3-C406-E651-E1573A3DB4EC}"/>
                  </a:ext>
                </a:extLst>
              </p:cNvPr>
              <p:cNvSpPr/>
              <p:nvPr/>
            </p:nvSpPr>
            <p:spPr>
              <a:xfrm>
                <a:off x="6494758" y="2096254"/>
                <a:ext cx="1323658" cy="6696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Autocorrelator Measurement</a:t>
                </a:r>
              </a:p>
            </p:txBody>
          </p:sp>
          <p:sp>
            <p:nvSpPr>
              <p:cNvPr id="21" name="Down Arrow 20">
                <a:extLst>
                  <a:ext uri="{FF2B5EF4-FFF2-40B4-BE49-F238E27FC236}">
                    <a16:creationId xmlns:a16="http://schemas.microsoft.com/office/drawing/2014/main" id="{E5896AF3-C446-3F21-59F2-34A9D81A1EB2}"/>
                  </a:ext>
                </a:extLst>
              </p:cNvPr>
              <p:cNvSpPr/>
              <p:nvPr/>
            </p:nvSpPr>
            <p:spPr>
              <a:xfrm>
                <a:off x="6991801" y="1731346"/>
                <a:ext cx="215599" cy="34143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00"/>
              </a:p>
            </p:txBody>
          </p:sp>
          <p:sp>
            <p:nvSpPr>
              <p:cNvPr id="23" name="Rectangle 22">
                <a:extLst>
                  <a:ext uri="{FF2B5EF4-FFF2-40B4-BE49-F238E27FC236}">
                    <a16:creationId xmlns:a16="http://schemas.microsoft.com/office/drawing/2014/main" id="{2203AC71-8759-84F3-D302-96CC666B7E06}"/>
                  </a:ext>
                </a:extLst>
              </p:cNvPr>
              <p:cNvSpPr/>
              <p:nvPr/>
            </p:nvSpPr>
            <p:spPr>
              <a:xfrm>
                <a:off x="6473584" y="3114935"/>
                <a:ext cx="1551225" cy="115917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Python-based feedback/mapping processing for programmable shaper </a:t>
                </a:r>
              </a:p>
            </p:txBody>
          </p:sp>
          <p:sp>
            <p:nvSpPr>
              <p:cNvPr id="27" name="Rectangle 26">
                <a:extLst>
                  <a:ext uri="{FF2B5EF4-FFF2-40B4-BE49-F238E27FC236}">
                    <a16:creationId xmlns:a16="http://schemas.microsoft.com/office/drawing/2014/main" id="{D2C77559-4E27-0EEA-F741-F56F7C8B217F}"/>
                  </a:ext>
                </a:extLst>
              </p:cNvPr>
              <p:cNvSpPr/>
              <p:nvPr/>
            </p:nvSpPr>
            <p:spPr>
              <a:xfrm>
                <a:off x="6448801" y="4630723"/>
                <a:ext cx="1323658" cy="57775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Corrected laser pulse </a:t>
                </a:r>
              </a:p>
            </p:txBody>
          </p:sp>
        </p:grpSp>
        <p:sp>
          <p:nvSpPr>
            <p:cNvPr id="32" name="Down Arrow 31">
              <a:extLst>
                <a:ext uri="{FF2B5EF4-FFF2-40B4-BE49-F238E27FC236}">
                  <a16:creationId xmlns:a16="http://schemas.microsoft.com/office/drawing/2014/main" id="{C0CC1A8D-DD90-E608-EAE6-1121C9A7A47E}"/>
                </a:ext>
              </a:extLst>
            </p:cNvPr>
            <p:cNvSpPr/>
            <p:nvPr/>
          </p:nvSpPr>
          <p:spPr>
            <a:xfrm>
              <a:off x="6962925" y="2675934"/>
              <a:ext cx="215599" cy="34143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00"/>
            </a:p>
          </p:txBody>
        </p:sp>
      </p:grpSp>
      <p:grpSp>
        <p:nvGrpSpPr>
          <p:cNvPr id="43" name="Group 42">
            <a:extLst>
              <a:ext uri="{FF2B5EF4-FFF2-40B4-BE49-F238E27FC236}">
                <a16:creationId xmlns:a16="http://schemas.microsoft.com/office/drawing/2014/main" id="{5E4B03D1-15DE-FC5A-E8A1-AB6F41899041}"/>
              </a:ext>
            </a:extLst>
          </p:cNvPr>
          <p:cNvGrpSpPr/>
          <p:nvPr/>
        </p:nvGrpSpPr>
        <p:grpSpPr>
          <a:xfrm>
            <a:off x="5229039" y="2101313"/>
            <a:ext cx="1323657" cy="3854883"/>
            <a:chOff x="7509148" y="1243541"/>
            <a:chExt cx="1323657" cy="3854883"/>
          </a:xfrm>
        </p:grpSpPr>
        <p:sp>
          <p:nvSpPr>
            <p:cNvPr id="40" name="Rectangle 39">
              <a:extLst>
                <a:ext uri="{FF2B5EF4-FFF2-40B4-BE49-F238E27FC236}">
                  <a16:creationId xmlns:a16="http://schemas.microsoft.com/office/drawing/2014/main" id="{14EA6303-7BB7-B048-1697-7DCD80EDECE0}"/>
                </a:ext>
              </a:extLst>
            </p:cNvPr>
            <p:cNvSpPr/>
            <p:nvPr/>
          </p:nvSpPr>
          <p:spPr>
            <a:xfrm>
              <a:off x="7531883" y="4857792"/>
              <a:ext cx="1254965" cy="240632"/>
            </a:xfrm>
            <a:prstGeom prst="rect">
              <a:avLst/>
            </a:prstGeom>
            <a:solidFill>
              <a:schemeClr val="accent1">
                <a:tint val="100000"/>
                <a:shade val="100000"/>
                <a:satMod val="13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878C7EE4-9684-93D4-524F-6832F761CE58}"/>
                </a:ext>
              </a:extLst>
            </p:cNvPr>
            <p:cNvSpPr/>
            <p:nvPr/>
          </p:nvSpPr>
          <p:spPr>
            <a:xfrm rot="16200000">
              <a:off x="6850282" y="3115901"/>
              <a:ext cx="3724414" cy="240632"/>
            </a:xfrm>
            <a:prstGeom prst="rect">
              <a:avLst/>
            </a:prstGeom>
            <a:solidFill>
              <a:schemeClr val="accent1">
                <a:tint val="100000"/>
                <a:shade val="100000"/>
                <a:satMod val="1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2" name="Left Arrow 41">
              <a:extLst>
                <a:ext uri="{FF2B5EF4-FFF2-40B4-BE49-F238E27FC236}">
                  <a16:creationId xmlns:a16="http://schemas.microsoft.com/office/drawing/2014/main" id="{281BCAFE-EC9D-BEDB-C467-936061342655}"/>
                </a:ext>
              </a:extLst>
            </p:cNvPr>
            <p:cNvSpPr/>
            <p:nvPr/>
          </p:nvSpPr>
          <p:spPr>
            <a:xfrm>
              <a:off x="7509148" y="1243541"/>
              <a:ext cx="1323657" cy="409193"/>
            </a:xfrm>
            <a:prstGeom prst="leftArrow">
              <a:avLst/>
            </a:prstGeom>
            <a:solidFill>
              <a:schemeClr val="accent1">
                <a:tint val="100000"/>
                <a:shade val="100000"/>
                <a:satMod val="1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61" name="Rectangle 60">
            <a:extLst>
              <a:ext uri="{FF2B5EF4-FFF2-40B4-BE49-F238E27FC236}">
                <a16:creationId xmlns:a16="http://schemas.microsoft.com/office/drawing/2014/main" id="{3F94545E-A3F6-8616-7EE8-2740BF1B02DA}"/>
              </a:ext>
            </a:extLst>
          </p:cNvPr>
          <p:cNvSpPr/>
          <p:nvPr/>
        </p:nvSpPr>
        <p:spPr>
          <a:xfrm>
            <a:off x="143402" y="982306"/>
            <a:ext cx="3164786" cy="855764"/>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lvl="0"/>
            <a:r>
              <a:rPr lang="en-US" b="1" dirty="0">
                <a:solidFill>
                  <a:schemeClr val="bg1"/>
                </a:solidFill>
                <a:latin typeface="Arial" panose="020B0604020202020204" pitchFamily="34" charset="0"/>
                <a:cs typeface="Arial" panose="020B0604020202020204" pitchFamily="34" charset="0"/>
              </a:rPr>
              <a:t>Step 1: 2D spectral phase mapping with reduced amplifier system to avoid damage at high gain</a:t>
            </a:r>
          </a:p>
        </p:txBody>
      </p:sp>
      <p:sp>
        <p:nvSpPr>
          <p:cNvPr id="62" name="Rectangle 61">
            <a:extLst>
              <a:ext uri="{FF2B5EF4-FFF2-40B4-BE49-F238E27FC236}">
                <a16:creationId xmlns:a16="http://schemas.microsoft.com/office/drawing/2014/main" id="{1273FE70-96B4-F53F-95C9-A93E53DDAABB}"/>
              </a:ext>
            </a:extLst>
          </p:cNvPr>
          <p:cNvSpPr/>
          <p:nvPr/>
        </p:nvSpPr>
        <p:spPr>
          <a:xfrm>
            <a:off x="6378395" y="981328"/>
            <a:ext cx="2490224" cy="855765"/>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lvl="0"/>
            <a:r>
              <a:rPr lang="en-US" b="1" dirty="0">
                <a:solidFill>
                  <a:schemeClr val="bg1"/>
                </a:solidFill>
                <a:latin typeface="Arial" panose="020B0604020202020204" pitchFamily="34" charset="0"/>
                <a:ea typeface="Arial"/>
                <a:cs typeface="Arial" panose="020B0604020202020204" pitchFamily="34" charset="0"/>
              </a:rPr>
              <a:t>Step</a:t>
            </a:r>
            <a:r>
              <a:rPr lang="en-US" b="1" dirty="0">
                <a:solidFill>
                  <a:schemeClr val="bg1"/>
                </a:solidFill>
                <a:latin typeface="Arial" panose="020B0604020202020204" pitchFamily="34" charset="0"/>
                <a:cs typeface="Arial" panose="020B0604020202020204" pitchFamily="34" charset="0"/>
              </a:rPr>
              <a:t> 3: Manual fine tune shaper with all amplifiers</a:t>
            </a:r>
            <a:endParaRPr lang="en-US" b="1" dirty="0">
              <a:solidFill>
                <a:schemeClr val="bg1"/>
              </a:solidFill>
              <a:latin typeface="Arial" panose="020B0604020202020204" pitchFamily="34" charset="0"/>
              <a:ea typeface="Arial"/>
              <a:cs typeface="Arial" panose="020B0604020202020204" pitchFamily="34" charset="0"/>
            </a:endParaRPr>
          </a:p>
        </p:txBody>
      </p:sp>
      <p:sp>
        <p:nvSpPr>
          <p:cNvPr id="63" name="Rectangle 62">
            <a:extLst>
              <a:ext uri="{FF2B5EF4-FFF2-40B4-BE49-F238E27FC236}">
                <a16:creationId xmlns:a16="http://schemas.microsoft.com/office/drawing/2014/main" id="{EB7F758C-1AFE-D7C1-5AF6-39D6F0DEF05C}"/>
              </a:ext>
            </a:extLst>
          </p:cNvPr>
          <p:cNvSpPr/>
          <p:nvPr/>
        </p:nvSpPr>
        <p:spPr>
          <a:xfrm>
            <a:off x="3533167" y="985296"/>
            <a:ext cx="2703239" cy="855765"/>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lvl="0"/>
            <a:r>
              <a:rPr lang="en-US" b="1" dirty="0">
                <a:solidFill>
                  <a:schemeClr val="bg1"/>
                </a:solidFill>
                <a:latin typeface="Arial" panose="020B0604020202020204" pitchFamily="34" charset="0"/>
                <a:ea typeface="Arial"/>
                <a:cs typeface="Arial" panose="020B0604020202020204" pitchFamily="34" charset="0"/>
              </a:rPr>
              <a:t>Step 2: Feedback loop with shaper and reduced amplifier system with Autocorrelator</a:t>
            </a:r>
          </a:p>
        </p:txBody>
      </p:sp>
      <p:pic>
        <p:nvPicPr>
          <p:cNvPr id="65" name="Google Shape;274;p5" descr="Graphical user interface, website&#10;&#10;Description automatically generated">
            <a:extLst>
              <a:ext uri="{FF2B5EF4-FFF2-40B4-BE49-F238E27FC236}">
                <a16:creationId xmlns:a16="http://schemas.microsoft.com/office/drawing/2014/main" id="{378B732C-06CA-498F-5397-D433C2B5866C}"/>
              </a:ext>
            </a:extLst>
          </p:cNvPr>
          <p:cNvPicPr preferRelativeResize="0"/>
          <p:nvPr/>
        </p:nvPicPr>
        <p:blipFill rotWithShape="1">
          <a:blip r:embed="rId3">
            <a:alphaModFix/>
          </a:blip>
          <a:srcRect l="3753" t="54708" r="4243"/>
          <a:stretch>
            <a:fillRect/>
          </a:stretch>
        </p:blipFill>
        <p:spPr>
          <a:xfrm>
            <a:off x="1725795" y="3803015"/>
            <a:ext cx="2128037" cy="855765"/>
          </a:xfrm>
          <a:prstGeom prst="rect">
            <a:avLst/>
          </a:prstGeom>
          <a:noFill/>
          <a:ln>
            <a:noFill/>
          </a:ln>
        </p:spPr>
      </p:pic>
      <p:grpSp>
        <p:nvGrpSpPr>
          <p:cNvPr id="14" name="Group 13">
            <a:extLst>
              <a:ext uri="{FF2B5EF4-FFF2-40B4-BE49-F238E27FC236}">
                <a16:creationId xmlns:a16="http://schemas.microsoft.com/office/drawing/2014/main" id="{3D0BE7C4-B682-BA84-EC45-2DD0B2427497}"/>
              </a:ext>
            </a:extLst>
          </p:cNvPr>
          <p:cNvGrpSpPr/>
          <p:nvPr/>
        </p:nvGrpSpPr>
        <p:grpSpPr>
          <a:xfrm>
            <a:off x="1960929" y="2122285"/>
            <a:ext cx="1804130" cy="1538882"/>
            <a:chOff x="1960929" y="2122285"/>
            <a:chExt cx="1804130" cy="1538882"/>
          </a:xfrm>
        </p:grpSpPr>
        <p:pic>
          <p:nvPicPr>
            <p:cNvPr id="4" name="Picture 3">
              <a:extLst>
                <a:ext uri="{FF2B5EF4-FFF2-40B4-BE49-F238E27FC236}">
                  <a16:creationId xmlns:a16="http://schemas.microsoft.com/office/drawing/2014/main" id="{5EAF4EAE-5F4D-5217-58BB-5B14C9C94E4F}"/>
                </a:ext>
              </a:extLst>
            </p:cNvPr>
            <p:cNvPicPr>
              <a:picLocks noChangeAspect="1"/>
            </p:cNvPicPr>
            <p:nvPr/>
          </p:nvPicPr>
          <p:blipFill>
            <a:blip r:embed="rId4"/>
            <a:srcRect r="16990"/>
            <a:stretch>
              <a:fillRect/>
            </a:stretch>
          </p:blipFill>
          <p:spPr>
            <a:xfrm>
              <a:off x="2133649" y="2122285"/>
              <a:ext cx="1468353" cy="1269975"/>
            </a:xfrm>
            <a:prstGeom prst="rect">
              <a:avLst/>
            </a:prstGeom>
          </p:spPr>
        </p:pic>
        <p:pic>
          <p:nvPicPr>
            <p:cNvPr id="9" name="Picture 8">
              <a:extLst>
                <a:ext uri="{FF2B5EF4-FFF2-40B4-BE49-F238E27FC236}">
                  <a16:creationId xmlns:a16="http://schemas.microsoft.com/office/drawing/2014/main" id="{5942DBBA-44B0-61B4-412F-C63076518989}"/>
                </a:ext>
              </a:extLst>
            </p:cNvPr>
            <p:cNvPicPr>
              <a:picLocks noChangeAspect="1"/>
            </p:cNvPicPr>
            <p:nvPr/>
          </p:nvPicPr>
          <p:blipFill>
            <a:blip r:embed="rId5"/>
            <a:srcRect l="45121"/>
            <a:stretch>
              <a:fillRect/>
            </a:stretch>
          </p:blipFill>
          <p:spPr>
            <a:xfrm>
              <a:off x="1960929" y="2248825"/>
              <a:ext cx="138469" cy="1027736"/>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F9DF76CE-0FD4-53C9-A3F1-855946FACEB7}"/>
                    </a:ext>
                  </a:extLst>
                </p:cNvPr>
                <p:cNvSpPr txBox="1"/>
                <p:nvPr/>
              </p:nvSpPr>
              <p:spPr>
                <a:xfrm>
                  <a:off x="2630176" y="3384168"/>
                  <a:ext cx="1134883"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10" name="TextBox 9">
                  <a:extLst>
                    <a:ext uri="{FF2B5EF4-FFF2-40B4-BE49-F238E27FC236}">
                      <a16:creationId xmlns:a16="http://schemas.microsoft.com/office/drawing/2014/main" id="{F9DF76CE-0FD4-53C9-A3F1-855946FACEB7}"/>
                    </a:ext>
                  </a:extLst>
                </p:cNvPr>
                <p:cNvSpPr txBox="1">
                  <a:spLocks noRot="1" noChangeAspect="1" noMove="1" noResize="1" noEditPoints="1" noAdjustHandles="1" noChangeArrowheads="1" noChangeShapeType="1" noTextEdit="1"/>
                </p:cNvSpPr>
                <p:nvPr/>
              </p:nvSpPr>
              <p:spPr>
                <a:xfrm>
                  <a:off x="2630176" y="3384168"/>
                  <a:ext cx="1134883" cy="276999"/>
                </a:xfrm>
                <a:prstGeom prst="rect">
                  <a:avLst/>
                </a:prstGeom>
                <a:blipFill>
                  <a:blip r:embed="rId9"/>
                  <a:stretch>
                    <a:fillRect b="-17391"/>
                  </a:stretch>
                </a:blipFill>
              </p:spPr>
              <p:txBody>
                <a:bodyPr/>
                <a:lstStyle/>
                <a:p>
                  <a:r>
                    <a:rPr lang="en-US">
                      <a:noFill/>
                    </a:rPr>
                    <a:t> </a:t>
                  </a:r>
                </a:p>
              </p:txBody>
            </p:sp>
          </mc:Fallback>
        </mc:AlternateContent>
      </p:grpSp>
      <p:grpSp>
        <p:nvGrpSpPr>
          <p:cNvPr id="13" name="Group 12">
            <a:extLst>
              <a:ext uri="{FF2B5EF4-FFF2-40B4-BE49-F238E27FC236}">
                <a16:creationId xmlns:a16="http://schemas.microsoft.com/office/drawing/2014/main" id="{EC62A09B-E88B-B96F-5FAF-57CCF88ACE5F}"/>
              </a:ext>
            </a:extLst>
          </p:cNvPr>
          <p:cNvGrpSpPr/>
          <p:nvPr/>
        </p:nvGrpSpPr>
        <p:grpSpPr>
          <a:xfrm>
            <a:off x="2133649" y="4800628"/>
            <a:ext cx="1725531" cy="1390864"/>
            <a:chOff x="2133649" y="4800628"/>
            <a:chExt cx="1725531" cy="1390864"/>
          </a:xfrm>
        </p:grpSpPr>
        <p:pic>
          <p:nvPicPr>
            <p:cNvPr id="8" name="Picture 7">
              <a:extLst>
                <a:ext uri="{FF2B5EF4-FFF2-40B4-BE49-F238E27FC236}">
                  <a16:creationId xmlns:a16="http://schemas.microsoft.com/office/drawing/2014/main" id="{C4022D2E-A524-F142-3BD5-EFC1251A4249}"/>
                </a:ext>
              </a:extLst>
            </p:cNvPr>
            <p:cNvPicPr>
              <a:picLocks noChangeAspect="1"/>
            </p:cNvPicPr>
            <p:nvPr/>
          </p:nvPicPr>
          <p:blipFill>
            <a:blip r:embed="rId10"/>
            <a:srcRect t="5248" r="12891" b="2495"/>
            <a:stretch>
              <a:fillRect/>
            </a:stretch>
          </p:blipFill>
          <p:spPr>
            <a:xfrm>
              <a:off x="2280838" y="4800628"/>
              <a:ext cx="1344832" cy="1155568"/>
            </a:xfrm>
            <a:prstGeom prst="rect">
              <a:avLst/>
            </a:prstGeom>
          </p:spPr>
        </p:pic>
        <p:pic>
          <p:nvPicPr>
            <p:cNvPr id="11" name="Picture 10">
              <a:extLst>
                <a:ext uri="{FF2B5EF4-FFF2-40B4-BE49-F238E27FC236}">
                  <a16:creationId xmlns:a16="http://schemas.microsoft.com/office/drawing/2014/main" id="{07D499EF-7449-FBBF-9EB3-8607F2081F3D}"/>
                </a:ext>
              </a:extLst>
            </p:cNvPr>
            <p:cNvPicPr>
              <a:picLocks noChangeAspect="1"/>
            </p:cNvPicPr>
            <p:nvPr/>
          </p:nvPicPr>
          <p:blipFill>
            <a:blip r:embed="rId5"/>
            <a:srcRect l="45121"/>
            <a:stretch>
              <a:fillRect/>
            </a:stretch>
          </p:blipFill>
          <p:spPr>
            <a:xfrm>
              <a:off x="2133649" y="4864544"/>
              <a:ext cx="138469" cy="1027736"/>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2A1BBFEA-2070-3942-9752-4275A9D2BBC6}"/>
                    </a:ext>
                  </a:extLst>
                </p:cNvPr>
                <p:cNvSpPr txBox="1"/>
                <p:nvPr/>
              </p:nvSpPr>
              <p:spPr>
                <a:xfrm>
                  <a:off x="2724297" y="5914493"/>
                  <a:ext cx="1134883" cy="276999"/>
                </a:xfrm>
                <a:prstGeom prst="rect">
                  <a:avLst/>
                </a:prstGeom>
                <a:noFill/>
              </p:spPr>
              <p:txBody>
                <a:bodyPr wrap="square" rtlCol="0">
                  <a:spAutoFit/>
                </a:bodyPr>
                <a:lstStyle/>
                <a:p>
                  <a:r>
                    <a:rPr lang="en-US" sz="1200" b="1" dirty="0">
                      <a:solidFill>
                        <a:schemeClr val="tx1"/>
                      </a:solidFill>
                      <a:latin typeface="Arial" panose="020B0604020202020204" pitchFamily="34" charset="0"/>
                      <a:cs typeface="Arial" panose="020B0604020202020204" pitchFamily="34" charset="0"/>
                    </a:rPr>
                    <a:t>Time (</a:t>
                  </a:r>
                  <a14:m>
                    <m:oMath xmlns:m="http://schemas.openxmlformats.org/officeDocument/2006/math">
                      <m:r>
                        <a:rPr lang="en-US" sz="1200" b="1" i="1" smtClean="0">
                          <a:solidFill>
                            <a:schemeClr val="tx1"/>
                          </a:solidFill>
                          <a:latin typeface="Cambria Math" panose="02040503050406030204" pitchFamily="18" charset="0"/>
                          <a:ea typeface="Cambria Math" panose="02040503050406030204" pitchFamily="18" charset="0"/>
                        </a:rPr>
                        <m:t>𝝁</m:t>
                      </m:r>
                      <m:r>
                        <a:rPr lang="en-US" sz="1200" b="1" i="1" smtClean="0">
                          <a:solidFill>
                            <a:schemeClr val="tx1"/>
                          </a:solidFill>
                          <a:latin typeface="Cambria Math" panose="02040503050406030204" pitchFamily="18" charset="0"/>
                          <a:ea typeface="Cambria Math" panose="02040503050406030204" pitchFamily="18" charset="0"/>
                        </a:rPr>
                        <m:t>𝒔</m:t>
                      </m:r>
                      <m:r>
                        <a:rPr lang="en-US" sz="1200" b="1" i="1" smtClean="0">
                          <a:solidFill>
                            <a:schemeClr val="tx1"/>
                          </a:solidFill>
                          <a:latin typeface="Cambria Math" panose="02040503050406030204" pitchFamily="18" charset="0"/>
                          <a:ea typeface="Cambria Math" panose="02040503050406030204" pitchFamily="18" charset="0"/>
                        </a:rPr>
                        <m:t>)</m:t>
                      </m:r>
                    </m:oMath>
                  </a14:m>
                  <a:endParaRPr lang="en-US" sz="1200" b="1" dirty="0">
                    <a:solidFill>
                      <a:schemeClr val="tx1"/>
                    </a:solidFill>
                    <a:latin typeface="Arial" panose="020B0604020202020204" pitchFamily="34" charset="0"/>
                    <a:cs typeface="Arial" panose="020B0604020202020204" pitchFamily="34" charset="0"/>
                  </a:endParaRPr>
                </a:p>
              </p:txBody>
            </p:sp>
          </mc:Choice>
          <mc:Fallback xmlns="">
            <p:sp>
              <p:nvSpPr>
                <p:cNvPr id="12" name="TextBox 11">
                  <a:extLst>
                    <a:ext uri="{FF2B5EF4-FFF2-40B4-BE49-F238E27FC236}">
                      <a16:creationId xmlns:a16="http://schemas.microsoft.com/office/drawing/2014/main" id="{2A1BBFEA-2070-3942-9752-4275A9D2BBC6}"/>
                    </a:ext>
                  </a:extLst>
                </p:cNvPr>
                <p:cNvSpPr txBox="1">
                  <a:spLocks noRot="1" noChangeAspect="1" noMove="1" noResize="1" noEditPoints="1" noAdjustHandles="1" noChangeArrowheads="1" noChangeShapeType="1" noTextEdit="1"/>
                </p:cNvSpPr>
                <p:nvPr/>
              </p:nvSpPr>
              <p:spPr>
                <a:xfrm>
                  <a:off x="2724297" y="5914493"/>
                  <a:ext cx="1134883" cy="276999"/>
                </a:xfrm>
                <a:prstGeom prst="rect">
                  <a:avLst/>
                </a:prstGeom>
                <a:blipFill>
                  <a:blip r:embed="rId11"/>
                  <a:stretch>
                    <a:fillRect b="-17391"/>
                  </a:stretch>
                </a:blipFill>
              </p:spPr>
              <p:txBody>
                <a:bodyPr/>
                <a:lstStyle/>
                <a:p>
                  <a:r>
                    <a:rPr lang="en-US">
                      <a:noFill/>
                    </a:rPr>
                    <a:t> </a:t>
                  </a:r>
                </a:p>
              </p:txBody>
            </p:sp>
          </mc:Fallback>
        </mc:AlternateContent>
      </p:grpSp>
    </p:spTree>
    <p:extLst>
      <p:ext uri="{BB962C8B-B14F-4D97-AF65-F5344CB8AC3E}">
        <p14:creationId xmlns:p14="http://schemas.microsoft.com/office/powerpoint/2010/main" val="407641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86765-8815-0548-B137-0B9E185F06B2}"/>
              </a:ext>
            </a:extLst>
          </p:cNvPr>
          <p:cNvSpPr>
            <a:spLocks noGrp="1"/>
          </p:cNvSpPr>
          <p:nvPr>
            <p:ph type="title"/>
          </p:nvPr>
        </p:nvSpPr>
        <p:spPr/>
        <p:txBody>
          <a:bodyPr>
            <a:normAutofit fontScale="90000"/>
          </a:bodyPr>
          <a:lstStyle/>
          <a:p>
            <a:r>
              <a:rPr lang="en-US" dirty="0"/>
              <a:t>Phase mapping and feedback results for fine tune spectral phase for dispersion compensation to reach near-transform limit pulse durations</a:t>
            </a:r>
          </a:p>
        </p:txBody>
      </p:sp>
      <p:sp>
        <p:nvSpPr>
          <p:cNvPr id="3" name="Slide Number Placeholder 2">
            <a:extLst>
              <a:ext uri="{FF2B5EF4-FFF2-40B4-BE49-F238E27FC236}">
                <a16:creationId xmlns:a16="http://schemas.microsoft.com/office/drawing/2014/main" id="{91C16B00-BE99-45B8-CCAB-899A7F5474A6}"/>
              </a:ext>
            </a:extLst>
          </p:cNvPr>
          <p:cNvSpPr>
            <a:spLocks noGrp="1"/>
          </p:cNvSpPr>
          <p:nvPr>
            <p:ph type="sldNum" sz="quarter" idx="4"/>
          </p:nvPr>
        </p:nvSpPr>
        <p:spPr/>
        <p:txBody>
          <a:bodyPr/>
          <a:lstStyle/>
          <a:p>
            <a:fld id="{D260E43B-7F43-FA45-AAB7-E054FD6CC4E3}" type="slidenum">
              <a:rPr lang="en-US" smtClean="0"/>
              <a:pPr/>
              <a:t>12</a:t>
            </a:fld>
            <a:endParaRPr lang="en-US" dirty="0"/>
          </a:p>
        </p:txBody>
      </p:sp>
      <p:pic>
        <p:nvPicPr>
          <p:cNvPr id="4" name="Picture 3">
            <a:extLst>
              <a:ext uri="{FF2B5EF4-FFF2-40B4-BE49-F238E27FC236}">
                <a16:creationId xmlns:a16="http://schemas.microsoft.com/office/drawing/2014/main" id="{58344E72-75F3-B82B-3C51-E39DD417F907}"/>
              </a:ext>
            </a:extLst>
          </p:cNvPr>
          <p:cNvPicPr>
            <a:picLocks noChangeAspect="1"/>
          </p:cNvPicPr>
          <p:nvPr/>
        </p:nvPicPr>
        <p:blipFill>
          <a:blip r:embed="rId3"/>
          <a:stretch>
            <a:fillRect/>
          </a:stretch>
        </p:blipFill>
        <p:spPr>
          <a:xfrm>
            <a:off x="2992456" y="3631722"/>
            <a:ext cx="3078336" cy="2483267"/>
          </a:xfrm>
          <a:prstGeom prst="rect">
            <a:avLst/>
          </a:prstGeom>
        </p:spPr>
      </p:pic>
      <p:pic>
        <p:nvPicPr>
          <p:cNvPr id="6" name="Picture 5">
            <a:extLst>
              <a:ext uri="{FF2B5EF4-FFF2-40B4-BE49-F238E27FC236}">
                <a16:creationId xmlns:a16="http://schemas.microsoft.com/office/drawing/2014/main" id="{5B8534F2-C81F-3D53-541A-AC0BDF660C29}"/>
              </a:ext>
            </a:extLst>
          </p:cNvPr>
          <p:cNvPicPr>
            <a:picLocks noChangeAspect="1"/>
          </p:cNvPicPr>
          <p:nvPr/>
        </p:nvPicPr>
        <p:blipFill>
          <a:blip r:embed="rId4"/>
          <a:stretch>
            <a:fillRect/>
          </a:stretch>
        </p:blipFill>
        <p:spPr>
          <a:xfrm>
            <a:off x="3157638" y="920663"/>
            <a:ext cx="2828576" cy="2384240"/>
          </a:xfrm>
          <a:prstGeom prst="rect">
            <a:avLst/>
          </a:prstGeom>
        </p:spPr>
      </p:pic>
      <p:pic>
        <p:nvPicPr>
          <p:cNvPr id="7" name="Picture 6">
            <a:extLst>
              <a:ext uri="{FF2B5EF4-FFF2-40B4-BE49-F238E27FC236}">
                <a16:creationId xmlns:a16="http://schemas.microsoft.com/office/drawing/2014/main" id="{6F3CA448-D47C-7024-7D1A-CA5C939E10F9}"/>
              </a:ext>
            </a:extLst>
          </p:cNvPr>
          <p:cNvPicPr>
            <a:picLocks noChangeAspect="1"/>
          </p:cNvPicPr>
          <p:nvPr/>
        </p:nvPicPr>
        <p:blipFill>
          <a:blip r:embed="rId5"/>
          <a:stretch>
            <a:fillRect/>
          </a:stretch>
        </p:blipFill>
        <p:spPr>
          <a:xfrm>
            <a:off x="6172532" y="909826"/>
            <a:ext cx="2828576" cy="2395077"/>
          </a:xfrm>
          <a:prstGeom prst="rect">
            <a:avLst/>
          </a:prstGeom>
        </p:spPr>
      </p:pic>
      <p:sp>
        <p:nvSpPr>
          <p:cNvPr id="11" name="Google Shape;255;p4">
            <a:extLst>
              <a:ext uri="{FF2B5EF4-FFF2-40B4-BE49-F238E27FC236}">
                <a16:creationId xmlns:a16="http://schemas.microsoft.com/office/drawing/2014/main" id="{27A278AA-094C-8417-5CE4-25A8EE661182}"/>
              </a:ext>
            </a:extLst>
          </p:cNvPr>
          <p:cNvSpPr txBox="1"/>
          <p:nvPr/>
        </p:nvSpPr>
        <p:spPr>
          <a:xfrm>
            <a:off x="329062" y="1307795"/>
            <a:ext cx="28285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dirty="0">
                <a:solidFill>
                  <a:srgbClr val="0070C0"/>
                </a:solidFill>
              </a:rPr>
              <a:t>Plots of GDD vs TOD phase mapping in spectral CH.C </a:t>
            </a:r>
          </a:p>
        </p:txBody>
      </p:sp>
      <p:sp>
        <p:nvSpPr>
          <p:cNvPr id="12" name="Google Shape;255;p4">
            <a:extLst>
              <a:ext uri="{FF2B5EF4-FFF2-40B4-BE49-F238E27FC236}">
                <a16:creationId xmlns:a16="http://schemas.microsoft.com/office/drawing/2014/main" id="{DA4F9C11-AAD8-542B-9A8A-28100EC9597B}"/>
              </a:ext>
            </a:extLst>
          </p:cNvPr>
          <p:cNvSpPr txBox="1"/>
          <p:nvPr/>
        </p:nvSpPr>
        <p:spPr>
          <a:xfrm>
            <a:off x="329062" y="4165851"/>
            <a:ext cx="28285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dirty="0">
                <a:solidFill>
                  <a:srgbClr val="0070C0"/>
                </a:solidFill>
              </a:rPr>
              <a:t>Plots of TOD vs FOD phase mapping in spectral CH.C </a:t>
            </a:r>
          </a:p>
        </p:txBody>
      </p:sp>
      <p:sp>
        <p:nvSpPr>
          <p:cNvPr id="13" name="Google Shape;255;p4">
            <a:extLst>
              <a:ext uri="{FF2B5EF4-FFF2-40B4-BE49-F238E27FC236}">
                <a16:creationId xmlns:a16="http://schemas.microsoft.com/office/drawing/2014/main" id="{274E47A7-018A-D1BD-622F-85CE738499A3}"/>
              </a:ext>
            </a:extLst>
          </p:cNvPr>
          <p:cNvSpPr txBox="1"/>
          <p:nvPr/>
        </p:nvSpPr>
        <p:spPr>
          <a:xfrm>
            <a:off x="3364532" y="3179692"/>
            <a:ext cx="28285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dirty="0">
                <a:solidFill>
                  <a:srgbClr val="0070C0"/>
                </a:solidFill>
              </a:rPr>
              <a:t>Autocorrelator </a:t>
            </a:r>
            <a:r>
              <a:rPr lang="en-US" dirty="0" err="1">
                <a:solidFill>
                  <a:srgbClr val="0070C0"/>
                </a:solidFill>
              </a:rPr>
              <a:t>Pulsewidth</a:t>
            </a:r>
            <a:r>
              <a:rPr lang="en-US" dirty="0">
                <a:solidFill>
                  <a:srgbClr val="0070C0"/>
                </a:solidFill>
              </a:rPr>
              <a:t> Contour Map</a:t>
            </a:r>
          </a:p>
        </p:txBody>
      </p:sp>
      <p:pic>
        <p:nvPicPr>
          <p:cNvPr id="14" name="Picture 13">
            <a:extLst>
              <a:ext uri="{FF2B5EF4-FFF2-40B4-BE49-F238E27FC236}">
                <a16:creationId xmlns:a16="http://schemas.microsoft.com/office/drawing/2014/main" id="{9782B01E-BE86-290A-FD2B-939C79E0EED3}"/>
              </a:ext>
            </a:extLst>
          </p:cNvPr>
          <p:cNvPicPr>
            <a:picLocks noChangeAspect="1"/>
          </p:cNvPicPr>
          <p:nvPr/>
        </p:nvPicPr>
        <p:blipFill>
          <a:blip r:embed="rId6"/>
          <a:stretch>
            <a:fillRect/>
          </a:stretch>
        </p:blipFill>
        <p:spPr>
          <a:xfrm>
            <a:off x="6029641" y="3631722"/>
            <a:ext cx="3114359" cy="2574230"/>
          </a:xfrm>
          <a:prstGeom prst="rect">
            <a:avLst/>
          </a:prstGeom>
        </p:spPr>
      </p:pic>
      <p:sp>
        <p:nvSpPr>
          <p:cNvPr id="16" name="TextBox 15">
            <a:extLst>
              <a:ext uri="{FF2B5EF4-FFF2-40B4-BE49-F238E27FC236}">
                <a16:creationId xmlns:a16="http://schemas.microsoft.com/office/drawing/2014/main" id="{3A2B9993-A4C8-7160-55FA-1B241880122E}"/>
              </a:ext>
            </a:extLst>
          </p:cNvPr>
          <p:cNvSpPr txBox="1"/>
          <p:nvPr/>
        </p:nvSpPr>
        <p:spPr>
          <a:xfrm>
            <a:off x="6486231" y="3220986"/>
            <a:ext cx="2787425" cy="523220"/>
          </a:xfrm>
          <a:prstGeom prst="rect">
            <a:avLst/>
          </a:prstGeom>
          <a:noFill/>
        </p:spPr>
        <p:txBody>
          <a:bodyPr wrap="square">
            <a:spAutoFit/>
          </a:bodyPr>
          <a:lstStyle/>
          <a:p>
            <a:pPr marL="0" marR="0" lvl="0" indent="0" algn="l" rtl="0">
              <a:spcBef>
                <a:spcPts val="0"/>
              </a:spcBef>
              <a:spcAft>
                <a:spcPts val="0"/>
              </a:spcAft>
              <a:buNone/>
            </a:pPr>
            <a:r>
              <a:rPr lang="en-US" dirty="0">
                <a:solidFill>
                  <a:srgbClr val="0070C0"/>
                </a:solidFill>
              </a:rPr>
              <a:t>Autocorrelator Amplitude Contour Map</a:t>
            </a:r>
          </a:p>
        </p:txBody>
      </p:sp>
      <p:sp>
        <p:nvSpPr>
          <p:cNvPr id="17" name="Rectangle 16">
            <a:extLst>
              <a:ext uri="{FF2B5EF4-FFF2-40B4-BE49-F238E27FC236}">
                <a16:creationId xmlns:a16="http://schemas.microsoft.com/office/drawing/2014/main" id="{FA6BCDBC-268C-41AB-4434-AB67BDF148CD}"/>
              </a:ext>
            </a:extLst>
          </p:cNvPr>
          <p:cNvSpPr/>
          <p:nvPr/>
        </p:nvSpPr>
        <p:spPr>
          <a:xfrm>
            <a:off x="705888" y="1948176"/>
            <a:ext cx="1754010" cy="6696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1080 fs </a:t>
            </a:r>
            <a:r>
              <a:rPr lang="en-US" sz="1300" dirty="0">
                <a:latin typeface="Arial" panose="020B0604020202020204" pitchFamily="34" charset="0"/>
                <a:cs typeface="Arial" panose="020B0604020202020204" pitchFamily="34" charset="0"/>
                <a:sym typeface="Wingdings" pitchFamily="2" charset="2"/>
              </a:rPr>
              <a:t> 270 fs</a:t>
            </a:r>
          </a:p>
        </p:txBody>
      </p:sp>
      <p:sp>
        <p:nvSpPr>
          <p:cNvPr id="18" name="Rectangle 17">
            <a:extLst>
              <a:ext uri="{FF2B5EF4-FFF2-40B4-BE49-F238E27FC236}">
                <a16:creationId xmlns:a16="http://schemas.microsoft.com/office/drawing/2014/main" id="{41E72D82-A25C-4556-53CE-859078B4CA1B}"/>
              </a:ext>
            </a:extLst>
          </p:cNvPr>
          <p:cNvSpPr/>
          <p:nvPr/>
        </p:nvSpPr>
        <p:spPr>
          <a:xfrm>
            <a:off x="705888" y="4770821"/>
            <a:ext cx="1657705" cy="66965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dirty="0">
                <a:latin typeface="Arial" panose="020B0604020202020204" pitchFamily="34" charset="0"/>
                <a:cs typeface="Arial" panose="020B0604020202020204" pitchFamily="34" charset="0"/>
              </a:rPr>
              <a:t>1650 fs </a:t>
            </a:r>
            <a:r>
              <a:rPr lang="en-US" sz="1300" dirty="0">
                <a:latin typeface="Arial" panose="020B0604020202020204" pitchFamily="34" charset="0"/>
                <a:cs typeface="Arial" panose="020B0604020202020204" pitchFamily="34" charset="0"/>
                <a:sym typeface="Wingdings" pitchFamily="2" charset="2"/>
              </a:rPr>
              <a:t> 300 fs </a:t>
            </a:r>
            <a:endParaRPr lang="en-US" sz="1300" dirty="0">
              <a:latin typeface="Arial" panose="020B06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861A704D-6E3F-982F-F64C-DBB0AFE12BA2}"/>
              </a:ext>
            </a:extLst>
          </p:cNvPr>
          <p:cNvSpPr/>
          <p:nvPr/>
        </p:nvSpPr>
        <p:spPr>
          <a:xfrm>
            <a:off x="420629" y="3120468"/>
            <a:ext cx="2425265" cy="669659"/>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latin typeface="Arial" panose="020B0604020202020204" pitchFamily="34" charset="0"/>
                <a:cs typeface="Arial" panose="020B0604020202020204" pitchFamily="34" charset="0"/>
              </a:rPr>
              <a:t>CH.C: 215 fs (TF 200fs) final pulse width</a:t>
            </a:r>
            <a:endParaRPr lang="en-US"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0032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19B43-6006-38E4-C5E5-73F47F0B8AF9}"/>
              </a:ext>
            </a:extLst>
          </p:cNvPr>
          <p:cNvSpPr>
            <a:spLocks noGrp="1"/>
          </p:cNvSpPr>
          <p:nvPr>
            <p:ph type="title"/>
          </p:nvPr>
        </p:nvSpPr>
        <p:spPr/>
        <p:txBody>
          <a:bodyPr/>
          <a:lstStyle/>
          <a:p>
            <a:r>
              <a:rPr lang="en-US" dirty="0"/>
              <a:t>Achieved 78 fs spectral combined and compressed pulse from 2 channels after 80dB gain and ns chirping</a:t>
            </a:r>
          </a:p>
        </p:txBody>
      </p:sp>
      <p:sp>
        <p:nvSpPr>
          <p:cNvPr id="3" name="Slide Number Placeholder 2">
            <a:extLst>
              <a:ext uri="{FF2B5EF4-FFF2-40B4-BE49-F238E27FC236}">
                <a16:creationId xmlns:a16="http://schemas.microsoft.com/office/drawing/2014/main" id="{82D0E06F-24F9-4BA4-F3D2-6C08DA50E015}"/>
              </a:ext>
            </a:extLst>
          </p:cNvPr>
          <p:cNvSpPr>
            <a:spLocks noGrp="1"/>
          </p:cNvSpPr>
          <p:nvPr>
            <p:ph type="sldNum" sz="quarter" idx="4"/>
          </p:nvPr>
        </p:nvSpPr>
        <p:spPr/>
        <p:txBody>
          <a:bodyPr/>
          <a:lstStyle/>
          <a:p>
            <a:fld id="{D260E43B-7F43-FA45-AAB7-E054FD6CC4E3}" type="slidenum">
              <a:rPr lang="en-US" smtClean="0"/>
              <a:pPr/>
              <a:t>13</a:t>
            </a:fld>
            <a:endParaRPr lang="en-US"/>
          </a:p>
        </p:txBody>
      </p:sp>
      <p:pic>
        <p:nvPicPr>
          <p:cNvPr id="4" name="Picture 3">
            <a:extLst>
              <a:ext uri="{FF2B5EF4-FFF2-40B4-BE49-F238E27FC236}">
                <a16:creationId xmlns:a16="http://schemas.microsoft.com/office/drawing/2014/main" id="{0A5825D7-4ED3-966B-1ADA-992532B61949}"/>
              </a:ext>
            </a:extLst>
          </p:cNvPr>
          <p:cNvPicPr>
            <a:picLocks noChangeAspect="1"/>
          </p:cNvPicPr>
          <p:nvPr/>
        </p:nvPicPr>
        <p:blipFill>
          <a:blip r:embed="rId2"/>
          <a:stretch>
            <a:fillRect/>
          </a:stretch>
        </p:blipFill>
        <p:spPr>
          <a:xfrm>
            <a:off x="4572001" y="1314150"/>
            <a:ext cx="4336472" cy="2864640"/>
          </a:xfrm>
          <a:prstGeom prst="rect">
            <a:avLst/>
          </a:prstGeom>
        </p:spPr>
      </p:pic>
      <p:pic>
        <p:nvPicPr>
          <p:cNvPr id="5" name="Picture 4">
            <a:extLst>
              <a:ext uri="{FF2B5EF4-FFF2-40B4-BE49-F238E27FC236}">
                <a16:creationId xmlns:a16="http://schemas.microsoft.com/office/drawing/2014/main" id="{3F8E56E3-EDC0-8D28-384C-1B0007BC6B6E}"/>
              </a:ext>
            </a:extLst>
          </p:cNvPr>
          <p:cNvPicPr>
            <a:picLocks noChangeAspect="1"/>
          </p:cNvPicPr>
          <p:nvPr/>
        </p:nvPicPr>
        <p:blipFill>
          <a:blip r:embed="rId3"/>
          <a:stretch>
            <a:fillRect/>
          </a:stretch>
        </p:blipFill>
        <p:spPr>
          <a:xfrm>
            <a:off x="-3070" y="2961280"/>
            <a:ext cx="4575070" cy="2568299"/>
          </a:xfrm>
          <a:prstGeom prst="rect">
            <a:avLst/>
          </a:prstGeom>
        </p:spPr>
      </p:pic>
      <p:sp>
        <p:nvSpPr>
          <p:cNvPr id="6" name="Rectangle 5">
            <a:extLst>
              <a:ext uri="{FF2B5EF4-FFF2-40B4-BE49-F238E27FC236}">
                <a16:creationId xmlns:a16="http://schemas.microsoft.com/office/drawing/2014/main" id="{9BA66BDC-2099-3484-4914-DAA480C89B5D}"/>
              </a:ext>
            </a:extLst>
          </p:cNvPr>
          <p:cNvSpPr/>
          <p:nvPr/>
        </p:nvSpPr>
        <p:spPr>
          <a:xfrm>
            <a:off x="837450" y="1655577"/>
            <a:ext cx="2894029" cy="915255"/>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b="1" dirty="0">
                <a:latin typeface="Arial" panose="020B0604020202020204" pitchFamily="34" charset="0"/>
                <a:cs typeface="Arial" panose="020B0604020202020204" pitchFamily="34" charset="0"/>
              </a:rPr>
              <a:t>Individually optimized channels after physics model and phase shaper feedback tuning</a:t>
            </a:r>
          </a:p>
        </p:txBody>
      </p:sp>
      <p:sp>
        <p:nvSpPr>
          <p:cNvPr id="7" name="Rectangle 6">
            <a:extLst>
              <a:ext uri="{FF2B5EF4-FFF2-40B4-BE49-F238E27FC236}">
                <a16:creationId xmlns:a16="http://schemas.microsoft.com/office/drawing/2014/main" id="{18E013E8-0BE7-54B3-D2E4-0DEB769CBE69}"/>
              </a:ext>
            </a:extLst>
          </p:cNvPr>
          <p:cNvSpPr/>
          <p:nvPr/>
        </p:nvSpPr>
        <p:spPr>
          <a:xfrm>
            <a:off x="5988206" y="4438914"/>
            <a:ext cx="2237128" cy="812782"/>
          </a:xfrm>
          <a:prstGeom prst="rect">
            <a:avLst/>
          </a:prstGeom>
          <a:solidFill>
            <a:schemeClr val="accent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b="1" dirty="0">
                <a:latin typeface="Arial" panose="020B0604020202020204" pitchFamily="34" charset="0"/>
                <a:cs typeface="Arial" panose="020B0604020202020204" pitchFamily="34" charset="0"/>
              </a:rPr>
              <a:t>Combined 2 spectral channels after optimal phase-locking</a:t>
            </a:r>
          </a:p>
        </p:txBody>
      </p:sp>
    </p:spTree>
    <p:extLst>
      <p:ext uri="{BB962C8B-B14F-4D97-AF65-F5344CB8AC3E}">
        <p14:creationId xmlns:p14="http://schemas.microsoft.com/office/powerpoint/2010/main" val="2620981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sp>
        <p:nvSpPr>
          <p:cNvPr id="955" name="Google Shape;955;p14"/>
          <p:cNvSpPr txBox="1">
            <a:spLocks noGrp="1"/>
          </p:cNvSpPr>
          <p:nvPr>
            <p:ph type="sldNum" idx="12"/>
          </p:nvPr>
        </p:nvSpPr>
        <p:spPr>
          <a:xfrm>
            <a:off x="8351943" y="6324600"/>
            <a:ext cx="516675" cy="34783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chemeClr val="lt1"/>
              </a:buClr>
              <a:buSzPts val="1000"/>
              <a:buFont typeface="Arial"/>
              <a:buNone/>
            </a:pPr>
            <a:fld id="{00000000-1234-1234-1234-123412341234}" type="slidenum">
              <a:rPr lang="en-US"/>
              <a:t>14</a:t>
            </a:fld>
            <a:endParaRPr/>
          </a:p>
        </p:txBody>
      </p:sp>
      <p:sp>
        <p:nvSpPr>
          <p:cNvPr id="956" name="Google Shape;956;p14"/>
          <p:cNvSpPr txBox="1">
            <a:spLocks noGrp="1"/>
          </p:cNvSpPr>
          <p:nvPr>
            <p:ph type="title"/>
          </p:nvPr>
        </p:nvSpPr>
        <p:spPr>
          <a:xfrm>
            <a:off x="0" y="-7815"/>
            <a:ext cx="9144000" cy="600165"/>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p>
            <a:pPr marL="0" lvl="0" indent="0" algn="ctr" rtl="0">
              <a:spcBef>
                <a:spcPts val="0"/>
              </a:spcBef>
              <a:spcAft>
                <a:spcPts val="0"/>
              </a:spcAft>
              <a:buClr>
                <a:srgbClr val="FFFFFF"/>
              </a:buClr>
              <a:buSzPts val="2400"/>
              <a:buFont typeface="Libre Franklin"/>
              <a:buNone/>
            </a:pPr>
            <a:r>
              <a:rPr lang="en-US" sz="2400" b="1" i="0" u="none" strike="noStrike" cap="none" dirty="0">
                <a:solidFill>
                  <a:srgbClr val="FFFFFF"/>
                </a:solidFill>
                <a:latin typeface="Libre Franklin"/>
                <a:ea typeface="Libre Franklin"/>
                <a:cs typeface="Libre Franklin"/>
                <a:sym typeface="Libre Franklin"/>
              </a:rPr>
              <a:t>Recap</a:t>
            </a:r>
            <a:endParaRPr sz="2400" b="1" i="0" u="none" strike="noStrike" cap="none" dirty="0">
              <a:solidFill>
                <a:srgbClr val="FFFFFF"/>
              </a:solidFill>
              <a:latin typeface="Libre Franklin"/>
              <a:ea typeface="Libre Franklin"/>
              <a:cs typeface="Libre Franklin"/>
              <a:sym typeface="Libre Franklin"/>
            </a:endParaRPr>
          </a:p>
        </p:txBody>
      </p:sp>
      <p:sp>
        <p:nvSpPr>
          <p:cNvPr id="957" name="Google Shape;957;p14"/>
          <p:cNvSpPr txBox="1"/>
          <p:nvPr/>
        </p:nvSpPr>
        <p:spPr>
          <a:xfrm>
            <a:off x="-242275" y="828765"/>
            <a:ext cx="5651694" cy="3539390"/>
          </a:xfrm>
          <a:prstGeom prst="rect">
            <a:avLst/>
          </a:prstGeom>
          <a:noFill/>
          <a:ln>
            <a:noFill/>
          </a:ln>
        </p:spPr>
        <p:txBody>
          <a:bodyPr spcFirstLastPara="1" wrap="square" lIns="91425" tIns="45700" rIns="91425" bIns="45700" anchor="t" anchorCtr="0">
            <a:spAutoFit/>
          </a:bodyPr>
          <a:lstStyle/>
          <a:p>
            <a:pPr marL="742950" marR="0" lvl="1" indent="-285750" algn="l" rtl="0">
              <a:spcBef>
                <a:spcPts val="2400"/>
              </a:spcBef>
              <a:spcAft>
                <a:spcPts val="0"/>
              </a:spcAft>
              <a:buClr>
                <a:srgbClr val="000000"/>
              </a:buClr>
              <a:buSzPts val="1600"/>
              <a:buFont typeface="Arial"/>
              <a:buChar char="•"/>
            </a:pPr>
            <a:r>
              <a:rPr lang="en-US" sz="1600" dirty="0">
                <a:latin typeface="Libre Franklin" pitchFamily="2" charset="77"/>
                <a:ea typeface="Libre Franklin"/>
                <a:cs typeface="Libre Franklin"/>
                <a:sym typeface="Libre Franklin"/>
              </a:rPr>
              <a:t>Built </a:t>
            </a:r>
            <a:r>
              <a:rPr lang="en-US" sz="1600" b="0" i="0" u="none" strike="noStrike" cap="none" dirty="0">
                <a:solidFill>
                  <a:srgbClr val="000000"/>
                </a:solidFill>
                <a:latin typeface="Libre Franklin" pitchFamily="2" charset="77"/>
                <a:ea typeface="Libre Franklin"/>
                <a:cs typeface="Libre Franklin"/>
                <a:sym typeface="Libre Franklin"/>
              </a:rPr>
              <a:t>3-spectral-channel, multi-stage fiber chirped pulse amplification  laser system</a:t>
            </a:r>
            <a:r>
              <a:rPr lang="en-US" sz="1600" dirty="0">
                <a:latin typeface="Libre Franklin" pitchFamily="2" charset="77"/>
                <a:ea typeface="Libre Franklin"/>
                <a:cs typeface="Libre Franklin"/>
                <a:sym typeface="Libre Franklin"/>
              </a:rPr>
              <a:t> </a:t>
            </a:r>
            <a:endParaRPr lang="en-US" sz="1600" b="0" i="0" u="none" strike="noStrike" cap="none" dirty="0">
              <a:solidFill>
                <a:srgbClr val="000000"/>
              </a:solidFill>
              <a:latin typeface="Libre Franklin" pitchFamily="2" charset="77"/>
              <a:ea typeface="Libre Franklin"/>
              <a:cs typeface="Libre Franklin"/>
              <a:sym typeface="Libre Franklin"/>
            </a:endParaRPr>
          </a:p>
          <a:p>
            <a:pPr marL="742950" marR="0" lvl="1" indent="-285750" algn="l" rtl="0">
              <a:spcBef>
                <a:spcPts val="2400"/>
              </a:spcBef>
              <a:spcAft>
                <a:spcPts val="0"/>
              </a:spcAft>
              <a:buClr>
                <a:srgbClr val="000000"/>
              </a:buClr>
              <a:buSzPts val="1600"/>
              <a:buFont typeface="Arial"/>
              <a:buChar char="•"/>
            </a:pPr>
            <a:r>
              <a:rPr lang="en-US" sz="1600" b="0" i="0" u="none" strike="noStrike" cap="none" dirty="0">
                <a:solidFill>
                  <a:srgbClr val="000000"/>
                </a:solidFill>
                <a:latin typeface="Libre Franklin" pitchFamily="2" charset="77"/>
                <a:ea typeface="Libre Franklin"/>
                <a:cs typeface="Libre Franklin"/>
                <a:sym typeface="Libre Franklin"/>
              </a:rPr>
              <a:t> Demonstrated spectral combining of 2 high-gain spectral channels to achieve 78fs </a:t>
            </a:r>
          </a:p>
          <a:p>
            <a:pPr marL="742950" lvl="1" indent="-285750">
              <a:spcBef>
                <a:spcPts val="2400"/>
              </a:spcBef>
              <a:buSzPts val="1600"/>
              <a:buFont typeface="Arial"/>
              <a:buChar char="•"/>
            </a:pPr>
            <a:r>
              <a:rPr lang="en-US" sz="1600" dirty="0">
                <a:latin typeface="Libre Franklin" pitchFamily="2" charset="77"/>
                <a:ea typeface="Libre Franklin"/>
                <a:cs typeface="Libre Franklin"/>
                <a:sym typeface="Libre Franklin"/>
              </a:rPr>
              <a:t>Modeled systemic dispersion and built automated spectral phase mapping and optimization loop using programmable pulse shapers</a:t>
            </a:r>
            <a:endParaRPr lang="en-US" sz="1600" b="0" i="0" u="none" strike="noStrike" cap="none" dirty="0">
              <a:solidFill>
                <a:srgbClr val="000000"/>
              </a:solidFill>
              <a:latin typeface="Libre Franklin" pitchFamily="2" charset="77"/>
              <a:ea typeface="Libre Franklin"/>
              <a:cs typeface="Libre Franklin"/>
              <a:sym typeface="Libre Franklin"/>
            </a:endParaRPr>
          </a:p>
          <a:p>
            <a:pPr marL="742950" lvl="1" indent="-285750">
              <a:spcBef>
                <a:spcPts val="2400"/>
              </a:spcBef>
              <a:buSzPts val="1600"/>
              <a:buFont typeface="Arial"/>
              <a:buChar char="•"/>
            </a:pPr>
            <a:r>
              <a:rPr lang="en-US" sz="1600" dirty="0">
                <a:latin typeface="Libre Franklin" pitchFamily="2" charset="77"/>
              </a:rPr>
              <a:t>Designed and implemented an FPGA-based, multilayer, distributed protection system</a:t>
            </a:r>
          </a:p>
        </p:txBody>
      </p:sp>
      <p:sp>
        <p:nvSpPr>
          <p:cNvPr id="3" name="TextBox 2">
            <a:extLst>
              <a:ext uri="{FF2B5EF4-FFF2-40B4-BE49-F238E27FC236}">
                <a16:creationId xmlns:a16="http://schemas.microsoft.com/office/drawing/2014/main" id="{4C788FDC-826C-5CA2-DDC6-1A3FD55B9ECD}"/>
              </a:ext>
            </a:extLst>
          </p:cNvPr>
          <p:cNvSpPr txBox="1"/>
          <p:nvPr/>
        </p:nvSpPr>
        <p:spPr>
          <a:xfrm>
            <a:off x="-242275" y="4582685"/>
            <a:ext cx="7839777" cy="1446550"/>
          </a:xfrm>
          <a:prstGeom prst="rect">
            <a:avLst/>
          </a:prstGeom>
          <a:noFill/>
        </p:spPr>
        <p:txBody>
          <a:bodyPr wrap="square">
            <a:spAutoFit/>
          </a:bodyPr>
          <a:lstStyle/>
          <a:p>
            <a:pPr marL="457200" lvl="1">
              <a:spcBef>
                <a:spcPts val="2400"/>
              </a:spcBef>
              <a:buSzPts val="1600"/>
            </a:pPr>
            <a:r>
              <a:rPr lang="en-US" sz="1600" b="1" dirty="0">
                <a:latin typeface="Libre Franklin" pitchFamily="2" charset="77"/>
              </a:rPr>
              <a:t>Next steps: </a:t>
            </a:r>
          </a:p>
          <a:p>
            <a:pPr marL="742950" lvl="1" indent="-285750">
              <a:spcBef>
                <a:spcPts val="2400"/>
              </a:spcBef>
              <a:buSzPts val="1600"/>
              <a:buFont typeface="Arial"/>
              <a:buChar char="•"/>
            </a:pPr>
            <a:r>
              <a:rPr lang="en-US" sz="1600" dirty="0">
                <a:latin typeface="Libre Franklin" pitchFamily="2" charset="77"/>
              </a:rPr>
              <a:t>Optimally combine and compress 3 high-gain spectral channels</a:t>
            </a:r>
          </a:p>
          <a:p>
            <a:pPr marL="742950" lvl="2" indent="-285750">
              <a:spcBef>
                <a:spcPts val="2400"/>
              </a:spcBef>
              <a:buSzPts val="1600"/>
              <a:buFont typeface="Arial"/>
              <a:buChar char="•"/>
            </a:pPr>
            <a:r>
              <a:rPr lang="en-US" sz="1600" dirty="0">
                <a:latin typeface="Libre Franklin" pitchFamily="2" charset="77"/>
              </a:rPr>
              <a:t>Spectrally combine high-power fiber system at multi-</a:t>
            </a:r>
            <a:r>
              <a:rPr lang="en-US" sz="1600" dirty="0" err="1">
                <a:latin typeface="Libre Franklin" pitchFamily="2" charset="77"/>
              </a:rPr>
              <a:t>mJ</a:t>
            </a:r>
            <a:r>
              <a:rPr lang="en-US" sz="1600" dirty="0">
                <a:latin typeface="Libre Franklin" pitchFamily="2" charset="77"/>
              </a:rPr>
              <a:t> level</a:t>
            </a:r>
          </a:p>
        </p:txBody>
      </p:sp>
      <p:pic>
        <p:nvPicPr>
          <p:cNvPr id="1804" name="Picture 1803">
            <a:extLst>
              <a:ext uri="{FF2B5EF4-FFF2-40B4-BE49-F238E27FC236}">
                <a16:creationId xmlns:a16="http://schemas.microsoft.com/office/drawing/2014/main" id="{59A288F5-18B2-BECA-8FD5-6E3A30CF42DA}"/>
              </a:ext>
            </a:extLst>
          </p:cNvPr>
          <p:cNvPicPr>
            <a:picLocks noChangeAspect="1"/>
          </p:cNvPicPr>
          <p:nvPr/>
        </p:nvPicPr>
        <p:blipFill>
          <a:blip r:embed="rId3"/>
          <a:stretch>
            <a:fillRect/>
          </a:stretch>
        </p:blipFill>
        <p:spPr>
          <a:xfrm>
            <a:off x="4953318" y="1411358"/>
            <a:ext cx="4190682" cy="3171327"/>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62"/>
        <p:cNvGrpSpPr/>
        <p:nvPr/>
      </p:nvGrpSpPr>
      <p:grpSpPr>
        <a:xfrm>
          <a:off x="0" y="0"/>
          <a:ext cx="0" cy="0"/>
          <a:chOff x="0" y="0"/>
          <a:chExt cx="0" cy="0"/>
        </a:xfrm>
      </p:grpSpPr>
      <p:sp>
        <p:nvSpPr>
          <p:cNvPr id="963" name="Google Shape;963;p15"/>
          <p:cNvSpPr txBox="1"/>
          <p:nvPr/>
        </p:nvSpPr>
        <p:spPr>
          <a:xfrm>
            <a:off x="0" y="1"/>
            <a:ext cx="9144000" cy="539988"/>
          </a:xfrm>
          <a:prstGeom prst="rect">
            <a:avLst/>
          </a:prstGeom>
          <a:solidFill>
            <a:schemeClr val="dk2"/>
          </a:solidFill>
          <a:ln>
            <a:noFill/>
          </a:ln>
          <a:effectLst>
            <a:outerShdw blurRad="50800" dist="38100" dir="2700000" algn="tl" rotWithShape="0">
              <a:srgbClr val="000000">
                <a:alpha val="42745"/>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2200"/>
              <a:buFont typeface="Times New Roman"/>
              <a:buNone/>
            </a:pPr>
            <a:r>
              <a:rPr lang="en-US" sz="2200" b="1">
                <a:solidFill>
                  <a:schemeClr val="lt1"/>
                </a:solidFill>
                <a:latin typeface="Arial"/>
                <a:ea typeface="Arial"/>
                <a:cs typeface="Arial"/>
                <a:sym typeface="Arial"/>
              </a:rPr>
              <a:t>Acknowledgement </a:t>
            </a:r>
            <a:endParaRPr sz="2200" b="1">
              <a:solidFill>
                <a:schemeClr val="lt1"/>
              </a:solidFill>
              <a:latin typeface="Arial"/>
              <a:ea typeface="Arial"/>
              <a:cs typeface="Arial"/>
              <a:sym typeface="Arial"/>
            </a:endParaRPr>
          </a:p>
        </p:txBody>
      </p:sp>
      <p:pic>
        <p:nvPicPr>
          <p:cNvPr id="965" name="Google Shape;965;p15"/>
          <p:cNvPicPr preferRelativeResize="0"/>
          <p:nvPr/>
        </p:nvPicPr>
        <p:blipFill rotWithShape="1">
          <a:blip r:embed="rId3">
            <a:alphaModFix/>
          </a:blip>
          <a:srcRect/>
          <a:stretch/>
        </p:blipFill>
        <p:spPr>
          <a:xfrm>
            <a:off x="4142983" y="5044809"/>
            <a:ext cx="1377949" cy="594409"/>
          </a:xfrm>
          <a:prstGeom prst="rect">
            <a:avLst/>
          </a:prstGeom>
          <a:noFill/>
          <a:ln>
            <a:noFill/>
          </a:ln>
        </p:spPr>
      </p:pic>
      <p:sp>
        <p:nvSpPr>
          <p:cNvPr id="966" name="Google Shape;966;p15"/>
          <p:cNvSpPr/>
          <p:nvPr/>
        </p:nvSpPr>
        <p:spPr>
          <a:xfrm>
            <a:off x="1664489" y="1668463"/>
            <a:ext cx="5815021" cy="1487546"/>
          </a:xfrm>
          <a:prstGeom prst="rect">
            <a:avLst/>
          </a:prstGeom>
          <a:noFill/>
          <a:ln>
            <a:noFill/>
          </a:ln>
        </p:spPr>
        <p:txBody>
          <a:bodyPr spcFirstLastPara="1" wrap="square" lIns="91425" tIns="45700" rIns="91425" bIns="45700" anchor="t" anchorCtr="0">
            <a:spAutoFit/>
          </a:bodyPr>
          <a:lstStyle/>
          <a:p>
            <a:pPr marL="0" marR="0" lvl="0" indent="-127000" algn="l" rtl="0">
              <a:spcBef>
                <a:spcPts val="0"/>
              </a:spcBef>
              <a:spcAft>
                <a:spcPts val="0"/>
              </a:spcAft>
              <a:buClr>
                <a:srgbClr val="000000"/>
              </a:buClr>
              <a:buSzPts val="2000"/>
              <a:buFont typeface="Arial"/>
              <a:buChar char="•"/>
            </a:pPr>
            <a:r>
              <a:rPr lang="en-US" sz="2000" b="1" dirty="0">
                <a:solidFill>
                  <a:srgbClr val="000000"/>
                </a:solidFill>
                <a:latin typeface="Franklin Gothic"/>
                <a:ea typeface="Franklin Gothic"/>
                <a:cs typeface="Franklin Gothic"/>
                <a:sym typeface="Franklin Gothic"/>
              </a:rPr>
              <a:t>  This work is support by: </a:t>
            </a:r>
            <a:endParaRPr dirty="0"/>
          </a:p>
          <a:p>
            <a:pPr marL="742950" indent="-285750">
              <a:spcBef>
                <a:spcPts val="1000"/>
              </a:spcBef>
              <a:buFont typeface="Arial" panose="020B0604020202020204" pitchFamily="34" charset="0"/>
              <a:buChar char="•"/>
            </a:pPr>
            <a:r>
              <a:rPr lang="en-US" sz="1800" b="1" dirty="0">
                <a:solidFill>
                  <a:srgbClr val="000000"/>
                </a:solidFill>
                <a:latin typeface="Franklin Gothic"/>
                <a:ea typeface="Franklin Gothic"/>
                <a:cs typeface="Franklin Gothic"/>
                <a:sym typeface="Franklin Gothic"/>
              </a:rPr>
              <a:t>DOE Office of High Energy Physics, </a:t>
            </a:r>
            <a:r>
              <a:rPr lang="en-US" sz="1800" dirty="0"/>
              <a:t>contract no. DE-AC02-05CH11231</a:t>
            </a:r>
            <a:endParaRPr lang="en-US" dirty="0"/>
          </a:p>
          <a:p>
            <a:pPr marL="742950" marR="0" lvl="0" indent="-285750" algn="l" rtl="0">
              <a:spcBef>
                <a:spcPts val="1000"/>
              </a:spcBef>
              <a:spcAft>
                <a:spcPts val="0"/>
              </a:spcAft>
              <a:buFont typeface="Arial" panose="020B0604020202020204" pitchFamily="34" charset="0"/>
              <a:buChar char="•"/>
            </a:pPr>
            <a:r>
              <a:rPr lang="en-US" sz="1800" b="1" dirty="0">
                <a:solidFill>
                  <a:srgbClr val="000000"/>
                </a:solidFill>
                <a:latin typeface="Franklin Gothic"/>
                <a:ea typeface="Franklin Gothic"/>
                <a:cs typeface="Franklin Gothic"/>
                <a:sym typeface="Franklin Gothic"/>
              </a:rPr>
              <a:t>Gordon and Betty Moore Foundation</a:t>
            </a:r>
            <a:endParaRPr dirty="0"/>
          </a:p>
        </p:txBody>
      </p:sp>
      <p:pic>
        <p:nvPicPr>
          <p:cNvPr id="967" name="Google Shape;967;p15"/>
          <p:cNvPicPr preferRelativeResize="0"/>
          <p:nvPr/>
        </p:nvPicPr>
        <p:blipFill rotWithShape="1">
          <a:blip r:embed="rId4">
            <a:alphaModFix/>
          </a:blip>
          <a:srcRect/>
          <a:stretch/>
        </p:blipFill>
        <p:spPr>
          <a:xfrm>
            <a:off x="1455198" y="4975964"/>
            <a:ext cx="2264229" cy="732101"/>
          </a:xfrm>
          <a:prstGeom prst="rect">
            <a:avLst/>
          </a:prstGeom>
          <a:noFill/>
          <a:ln>
            <a:noFill/>
          </a:ln>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9.1"/>
</p:tagLst>
</file>

<file path=ppt/theme/theme1.xml><?xml version="1.0" encoding="utf-8"?>
<a:theme xmlns:a="http://schemas.openxmlformats.org/drawingml/2006/main" name="4_ATAP Blue Footer">
  <a:themeElements>
    <a:clrScheme name="ATAP">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ATAP Blue Footer">
  <a:themeElements>
    <a:clrScheme name="ATAP">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ATAP Blue Footer">
  <a:themeElements>
    <a:clrScheme name="ATAP">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2400" dirty="0" smtClean="0">
            <a:solidFill>
              <a:schemeClr val="tx2"/>
            </a:solidFill>
            <a:latin typeface="+mj-lt"/>
          </a:defRPr>
        </a:defPPr>
      </a:lstStyle>
    </a:tx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7646</TotalTime>
  <Words>1430</Words>
  <Application>Microsoft Macintosh PowerPoint</Application>
  <PresentationFormat>On-screen Show (4:3)</PresentationFormat>
  <Paragraphs>207</Paragraphs>
  <Slides>15</Slides>
  <Notes>11</Notes>
  <HiddenSlides>0</HiddenSlides>
  <MMClips>1</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15</vt:i4>
      </vt:variant>
    </vt:vector>
  </HeadingPairs>
  <TitlesOfParts>
    <vt:vector size="30" baseType="lpstr">
      <vt:lpstr>Aptos</vt:lpstr>
      <vt:lpstr>Courier New</vt:lpstr>
      <vt:lpstr>Franklin Gothic Book</vt:lpstr>
      <vt:lpstr>Libre Franklin Medium</vt:lpstr>
      <vt:lpstr>Franklin Gothic</vt:lpstr>
      <vt:lpstr>Libre Franklin</vt:lpstr>
      <vt:lpstr>Cambria Math</vt:lpstr>
      <vt:lpstr>Arial</vt:lpstr>
      <vt:lpstr>Symbol</vt:lpstr>
      <vt:lpstr>Franklin Gothic Medium</vt:lpstr>
      <vt:lpstr>Calibri</vt:lpstr>
      <vt:lpstr>Times New Roman</vt:lpstr>
      <vt:lpstr>4_ATAP Blue Footer</vt:lpstr>
      <vt:lpstr>5_ATAP Blue Footer</vt:lpstr>
      <vt:lpstr>6_ATAP Blue Footer</vt:lpstr>
      <vt:lpstr>PowerPoint Presentation</vt:lpstr>
      <vt:lpstr>Broadband spectral combining enables ultrashort, high average power fiber lasers </vt:lpstr>
      <vt:lpstr>Complex High Power System Architectures Require a Multi-layer Machine Protection Scheme</vt:lpstr>
      <vt:lpstr>Spectral combining addresses gain narrowing in fiber lasers to achieve ultrashort pulses as energy and power is scaled </vt:lpstr>
      <vt:lpstr>PowerPoint Presentation</vt:lpstr>
      <vt:lpstr>Experimental setup and result of high gain, broadband spectral combining </vt:lpstr>
      <vt:lpstr>Challenges to achieve high gain, broadband, spectral combining </vt:lpstr>
      <vt:lpstr>Experimental Results: real-time active phase-locking 3 spectral channels at 20kHz </vt:lpstr>
      <vt:lpstr>Optimal compression over broadband spectrum requires system-level dispersion accounting  </vt:lpstr>
      <vt:lpstr>Optimal compressor configuration found with developed dispersion model to achieve broadband compression</vt:lpstr>
      <vt:lpstr>Programmable phase shaper used to tune spectral phase for broadband pulse compression at singular compressor configuration</vt:lpstr>
      <vt:lpstr>Phase mapping and feedback results for fine tune spectral phase for dispersion compensation to reach near-transform limit pulse durations</vt:lpstr>
      <vt:lpstr>Achieved 78 fs spectral combined and compressed pulse from 2 channels after 80dB gain and ns chirping</vt:lpstr>
      <vt:lpstr>Recap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teid05</dc:creator>
  <cp:lastModifiedBy>Mahek Logantha</cp:lastModifiedBy>
  <cp:revision>88</cp:revision>
  <dcterms:created xsi:type="dcterms:W3CDTF">2015-07-10T17:44:33Z</dcterms:created>
  <dcterms:modified xsi:type="dcterms:W3CDTF">2026-07-27T17:39:03Z</dcterms:modified>
</cp:coreProperties>
</file>