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256" r:id="rId2"/>
    <p:sldId id="827" r:id="rId3"/>
    <p:sldId id="824" r:id="rId4"/>
    <p:sldId id="663" r:id="rId5"/>
    <p:sldId id="782" r:id="rId6"/>
    <p:sldId id="787" r:id="rId7"/>
    <p:sldId id="788" r:id="rId8"/>
    <p:sldId id="790" r:id="rId9"/>
    <p:sldId id="664" r:id="rId10"/>
    <p:sldId id="792" r:id="rId11"/>
    <p:sldId id="815" r:id="rId12"/>
    <p:sldId id="318" r:id="rId13"/>
    <p:sldId id="803" r:id="rId14"/>
    <p:sldId id="667" r:id="rId15"/>
    <p:sldId id="801" r:id="rId16"/>
    <p:sldId id="825" r:id="rId17"/>
    <p:sldId id="826" r:id="rId18"/>
    <p:sldId id="814" r:id="rId19"/>
    <p:sldId id="72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0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E7DFF"/>
    <a:srgbClr val="1CCFC9"/>
    <a:srgbClr val="43C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0" autoAdjust="0"/>
    <p:restoredTop sz="88000" autoAdjust="0"/>
  </p:normalViewPr>
  <p:slideViewPr>
    <p:cSldViewPr snapToGrid="0" showGuides="1">
      <p:cViewPr varScale="1">
        <p:scale>
          <a:sx n="124" d="100"/>
          <a:sy n="124" d="100"/>
        </p:scale>
        <p:origin x="320" y="88"/>
      </p:cViewPr>
      <p:guideLst>
        <p:guide orient="horz" pos="390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(교원) 남인혁 (물리학과)" userId="3db5f8a1-bebe-4090-b269-2b2b54cb0005" providerId="ADAL" clId="{1FE8BD7C-9E9E-4112-A549-B51E7C190535}"/>
    <pc:docChg chg="undo custSel addSld delSld modSld sldOrd modMainMaster">
      <pc:chgData name="(교원) 남인혁 (물리학과)" userId="3db5f8a1-bebe-4090-b269-2b2b54cb0005" providerId="ADAL" clId="{1FE8BD7C-9E9E-4112-A549-B51E7C190535}" dt="2026-08-02T23:41:19.984" v="9444" actId="1076"/>
      <pc:docMkLst>
        <pc:docMk/>
      </pc:docMkLst>
      <pc:sldChg chg="addSp delSp modSp mod">
        <pc:chgData name="(교원) 남인혁 (물리학과)" userId="3db5f8a1-bebe-4090-b269-2b2b54cb0005" providerId="ADAL" clId="{1FE8BD7C-9E9E-4112-A549-B51E7C190535}" dt="2026-07-28T12:56:51.096" v="8521" actId="1076"/>
        <pc:sldMkLst>
          <pc:docMk/>
          <pc:sldMk cId="863193588" sldId="256"/>
        </pc:sldMkLst>
        <pc:spChg chg="mod">
          <ac:chgData name="(교원) 남인혁 (물리학과)" userId="3db5f8a1-bebe-4090-b269-2b2b54cb0005" providerId="ADAL" clId="{1FE8BD7C-9E9E-4112-A549-B51E7C190535}" dt="2026-07-28T12:56:51.096" v="8521" actId="1076"/>
          <ac:spMkLst>
            <pc:docMk/>
            <pc:sldMk cId="863193588" sldId="256"/>
            <ac:spMk id="2" creationId="{00000000-0000-0000-0000-000000000000}"/>
          </ac:spMkLst>
        </pc:spChg>
        <pc:picChg chg="add del mod">
          <ac:chgData name="(교원) 남인혁 (물리학과)" userId="3db5f8a1-bebe-4090-b269-2b2b54cb0005" providerId="ADAL" clId="{1FE8BD7C-9E9E-4112-A549-B51E7C190535}" dt="2026-07-28T12:56:46.358" v="8520" actId="1076"/>
          <ac:picMkLst>
            <pc:docMk/>
            <pc:sldMk cId="863193588" sldId="256"/>
            <ac:picMk id="6" creationId="{A2ACAB1F-C7DF-B9B6-5918-FA5109E92732}"/>
          </ac:picMkLst>
        </pc:picChg>
        <pc:picChg chg="mod ord">
          <ac:chgData name="(교원) 남인혁 (물리학과)" userId="3db5f8a1-bebe-4090-b269-2b2b54cb0005" providerId="ADAL" clId="{1FE8BD7C-9E9E-4112-A549-B51E7C190535}" dt="2026-07-28T10:20:45.736" v="5426" actId="1076"/>
          <ac:picMkLst>
            <pc:docMk/>
            <pc:sldMk cId="863193588" sldId="256"/>
            <ac:picMk id="8" creationId="{9D3799B0-CA82-D75A-C207-AF4FF4BAC4C8}"/>
          </ac:picMkLst>
        </pc:picChg>
        <pc:picChg chg="add mod">
          <ac:chgData name="(교원) 남인혁 (물리학과)" userId="3db5f8a1-bebe-4090-b269-2b2b54cb0005" providerId="ADAL" clId="{1FE8BD7C-9E9E-4112-A549-B51E7C190535}" dt="2026-07-28T10:19:16.699" v="5423" actId="1076"/>
          <ac:picMkLst>
            <pc:docMk/>
            <pc:sldMk cId="863193588" sldId="256"/>
            <ac:picMk id="10" creationId="{83C94C58-BF50-E21D-9B8D-E14FC50E562D}"/>
          </ac:picMkLst>
        </pc:picChg>
      </pc:sldChg>
      <pc:sldChg chg="addSp delSp modSp add mod">
        <pc:chgData name="(교원) 남인혁 (물리학과)" userId="3db5f8a1-bebe-4090-b269-2b2b54cb0005" providerId="ADAL" clId="{1FE8BD7C-9E9E-4112-A549-B51E7C190535}" dt="2026-07-28T12:37:30.541" v="7955" actId="14100"/>
        <pc:sldMkLst>
          <pc:docMk/>
          <pc:sldMk cId="1587926128" sldId="318"/>
        </pc:sldMkLst>
        <pc:spChg chg="add mod">
          <ac:chgData name="(교원) 남인혁 (물리학과)" userId="3db5f8a1-bebe-4090-b269-2b2b54cb0005" providerId="ADAL" clId="{1FE8BD7C-9E9E-4112-A549-B51E7C190535}" dt="2026-07-28T12:37:30.541" v="7955" actId="14100"/>
          <ac:spMkLst>
            <pc:docMk/>
            <pc:sldMk cId="1587926128" sldId="318"/>
            <ac:spMk id="2" creationId="{6F821280-834B-4DAD-62B4-8708E3B3E36D}"/>
          </ac:spMkLst>
        </pc:spChg>
      </pc:sldChg>
      <pc:sldChg chg="addSp delSp modSp mod">
        <pc:chgData name="(교원) 남인혁 (물리학과)" userId="3db5f8a1-bebe-4090-b269-2b2b54cb0005" providerId="ADAL" clId="{1FE8BD7C-9E9E-4112-A549-B51E7C190535}" dt="2026-07-28T18:37:35.890" v="9307" actId="14100"/>
        <pc:sldMkLst>
          <pc:docMk/>
          <pc:sldMk cId="1998392073" sldId="663"/>
        </pc:sldMkLst>
        <pc:spChg chg="mod">
          <ac:chgData name="(교원) 남인혁 (물리학과)" userId="3db5f8a1-bebe-4090-b269-2b2b54cb0005" providerId="ADAL" clId="{1FE8BD7C-9E9E-4112-A549-B51E7C190535}" dt="2026-07-28T18:18:10.916" v="8759" actId="20577"/>
          <ac:spMkLst>
            <pc:docMk/>
            <pc:sldMk cId="1998392073" sldId="663"/>
            <ac:spMk id="2" creationId="{A8D9D151-554C-4A6C-A21A-998394094A44}"/>
          </ac:spMkLst>
        </pc:spChg>
        <pc:spChg chg="mod">
          <ac:chgData name="(교원) 남인혁 (물리학과)" userId="3db5f8a1-bebe-4090-b269-2b2b54cb0005" providerId="ADAL" clId="{1FE8BD7C-9E9E-4112-A549-B51E7C190535}" dt="2026-07-28T18:18:20.893" v="8761" actId="207"/>
          <ac:spMkLst>
            <pc:docMk/>
            <pc:sldMk cId="1998392073" sldId="663"/>
            <ac:spMk id="19" creationId="{FC1BB945-DDD8-4265-9CAD-A9180C53539F}"/>
          </ac:spMkLst>
        </pc:spChg>
        <pc:spChg chg="add mod">
          <ac:chgData name="(교원) 남인혁 (물리학과)" userId="3db5f8a1-bebe-4090-b269-2b2b54cb0005" providerId="ADAL" clId="{1FE8BD7C-9E9E-4112-A549-B51E7C190535}" dt="2026-07-28T18:37:26.811" v="9304" actId="1076"/>
          <ac:spMkLst>
            <pc:docMk/>
            <pc:sldMk cId="1998392073" sldId="663"/>
            <ac:spMk id="21" creationId="{634231EC-3787-3541-A6E0-693A8AD483F8}"/>
          </ac:spMkLst>
        </pc:spChg>
        <pc:spChg chg="add mod">
          <ac:chgData name="(교원) 남인혁 (물리학과)" userId="3db5f8a1-bebe-4090-b269-2b2b54cb0005" providerId="ADAL" clId="{1FE8BD7C-9E9E-4112-A549-B51E7C190535}" dt="2026-07-28T18:36:57.595" v="9298" actId="1076"/>
          <ac:spMkLst>
            <pc:docMk/>
            <pc:sldMk cId="1998392073" sldId="663"/>
            <ac:spMk id="24" creationId="{CD71E317-050A-D252-7DBB-B06A987FF603}"/>
          </ac:spMkLst>
        </pc:spChg>
        <pc:grpChg chg="mod">
          <ac:chgData name="(교원) 남인혁 (물리학과)" userId="3db5f8a1-bebe-4090-b269-2b2b54cb0005" providerId="ADAL" clId="{1FE8BD7C-9E9E-4112-A549-B51E7C190535}" dt="2026-07-28T18:36:32.894" v="9291" actId="1076"/>
          <ac:grpSpMkLst>
            <pc:docMk/>
            <pc:sldMk cId="1998392073" sldId="663"/>
            <ac:grpSpMk id="5" creationId="{F88F789A-EFE7-4213-8F2F-FC33055AEE2E}"/>
          </ac:grpSpMkLst>
        </pc:grpChg>
        <pc:picChg chg="add mod ord">
          <ac:chgData name="(교원) 남인혁 (물리학과)" userId="3db5f8a1-bebe-4090-b269-2b2b54cb0005" providerId="ADAL" clId="{1FE8BD7C-9E9E-4112-A549-B51E7C190535}" dt="2026-07-28T12:49:32.769" v="8236" actId="1076"/>
          <ac:picMkLst>
            <pc:docMk/>
            <pc:sldMk cId="1998392073" sldId="663"/>
            <ac:picMk id="18" creationId="{22DCDB51-AEB9-5374-ABF8-69B59E622F81}"/>
          </ac:picMkLst>
        </pc:picChg>
        <pc:cxnChg chg="add mod">
          <ac:chgData name="(교원) 남인혁 (물리학과)" userId="3db5f8a1-bebe-4090-b269-2b2b54cb0005" providerId="ADAL" clId="{1FE8BD7C-9E9E-4112-A549-B51E7C190535}" dt="2026-07-28T18:37:10.558" v="9300" actId="208"/>
          <ac:cxnSpMkLst>
            <pc:docMk/>
            <pc:sldMk cId="1998392073" sldId="663"/>
            <ac:cxnSpMk id="27" creationId="{F6DCF543-0F18-B2D6-351D-A19CBFB43769}"/>
          </ac:cxnSpMkLst>
        </pc:cxnChg>
        <pc:cxnChg chg="add mod">
          <ac:chgData name="(교원) 남인혁 (물리학과)" userId="3db5f8a1-bebe-4090-b269-2b2b54cb0005" providerId="ADAL" clId="{1FE8BD7C-9E9E-4112-A549-B51E7C190535}" dt="2026-07-28T18:37:35.890" v="9307" actId="14100"/>
          <ac:cxnSpMkLst>
            <pc:docMk/>
            <pc:sldMk cId="1998392073" sldId="663"/>
            <ac:cxnSpMk id="28" creationId="{31CB26F9-85FE-ADC2-4BBD-F325E2744CBA}"/>
          </ac:cxnSpMkLst>
        </pc:cxnChg>
      </pc:sldChg>
      <pc:sldChg chg="modSp mod">
        <pc:chgData name="(교원) 남인혁 (물리학과)" userId="3db5f8a1-bebe-4090-b269-2b2b54cb0005" providerId="ADAL" clId="{1FE8BD7C-9E9E-4112-A549-B51E7C190535}" dt="2026-07-28T12:59:52.478" v="8571" actId="1076"/>
        <pc:sldMkLst>
          <pc:docMk/>
          <pc:sldMk cId="1834685650" sldId="664"/>
        </pc:sldMkLst>
        <pc:spChg chg="mod">
          <ac:chgData name="(교원) 남인혁 (물리학과)" userId="3db5f8a1-bebe-4090-b269-2b2b54cb0005" providerId="ADAL" clId="{1FE8BD7C-9E9E-4112-A549-B51E7C190535}" dt="2026-07-28T12:59:52.478" v="8571" actId="1076"/>
          <ac:spMkLst>
            <pc:docMk/>
            <pc:sldMk cId="1834685650" sldId="664"/>
            <ac:spMk id="2" creationId="{00000000-0000-0000-0000-000000000000}"/>
          </ac:spMkLst>
        </pc:spChg>
      </pc:sldChg>
      <pc:sldChg chg="addSp modSp mod">
        <pc:chgData name="(교원) 남인혁 (물리학과)" userId="3db5f8a1-bebe-4090-b269-2b2b54cb0005" providerId="ADAL" clId="{1FE8BD7C-9E9E-4112-A549-B51E7C190535}" dt="2026-08-02T23:41:19.984" v="9444" actId="1076"/>
        <pc:sldMkLst>
          <pc:docMk/>
          <pc:sldMk cId="1162276000" sldId="667"/>
        </pc:sldMkLst>
        <pc:spChg chg="add mod">
          <ac:chgData name="(교원) 남인혁 (물리학과)" userId="3db5f8a1-bebe-4090-b269-2b2b54cb0005" providerId="ADAL" clId="{1FE8BD7C-9E9E-4112-A549-B51E7C190535}" dt="2026-08-02T23:41:19.984" v="9444" actId="1076"/>
          <ac:spMkLst>
            <pc:docMk/>
            <pc:sldMk cId="1162276000" sldId="667"/>
            <ac:spMk id="6" creationId="{FBC925A3-8E07-711C-03EF-DAA98879D3F1}"/>
          </ac:spMkLst>
        </pc:spChg>
      </pc:sldChg>
      <pc:sldChg chg="addSp delSp modSp add del mod delAnim modAnim">
        <pc:chgData name="(교원) 남인혁 (물리학과)" userId="3db5f8a1-bebe-4090-b269-2b2b54cb0005" providerId="ADAL" clId="{1FE8BD7C-9E9E-4112-A549-B51E7C190535}" dt="2026-07-28T18:40:30.223" v="9332" actId="1035"/>
        <pc:sldMkLst>
          <pc:docMk/>
          <pc:sldMk cId="598710551" sldId="728"/>
        </pc:sldMkLst>
        <pc:spChg chg="mod">
          <ac:chgData name="(교원) 남인혁 (물리학과)" userId="3db5f8a1-bebe-4090-b269-2b2b54cb0005" providerId="ADAL" clId="{1FE8BD7C-9E9E-4112-A549-B51E7C190535}" dt="2026-07-28T18:12:51.394" v="8693" actId="20577"/>
          <ac:spMkLst>
            <pc:docMk/>
            <pc:sldMk cId="598710551" sldId="728"/>
            <ac:spMk id="2" creationId="{4B216EE0-9827-05F6-878C-D6F3E617F638}"/>
          </ac:spMkLst>
        </pc:spChg>
        <pc:spChg chg="mod">
          <ac:chgData name="(교원) 남인혁 (물리학과)" userId="3db5f8a1-bebe-4090-b269-2b2b54cb0005" providerId="ADAL" clId="{1FE8BD7C-9E9E-4112-A549-B51E7C190535}" dt="2026-07-28T12:44:36.904" v="7980" actId="1076"/>
          <ac:spMkLst>
            <pc:docMk/>
            <pc:sldMk cId="598710551" sldId="728"/>
            <ac:spMk id="11" creationId="{1D0C12A5-658F-7C29-6A11-3D6FA4EC6C80}"/>
          </ac:spMkLst>
        </pc:spChg>
        <pc:spChg chg="mod">
          <ac:chgData name="(교원) 남인혁 (물리학과)" userId="3db5f8a1-bebe-4090-b269-2b2b54cb0005" providerId="ADAL" clId="{1FE8BD7C-9E9E-4112-A549-B51E7C190535}" dt="2026-07-28T12:44:58.942" v="7987" actId="1076"/>
          <ac:spMkLst>
            <pc:docMk/>
            <pc:sldMk cId="598710551" sldId="728"/>
            <ac:spMk id="12" creationId="{538D2763-5349-FE25-5327-82C3ACCDAA69}"/>
          </ac:spMkLst>
        </pc:spChg>
        <pc:spChg chg="mod">
          <ac:chgData name="(교원) 남인혁 (물리학과)" userId="3db5f8a1-bebe-4090-b269-2b2b54cb0005" providerId="ADAL" clId="{1FE8BD7C-9E9E-4112-A549-B51E7C190535}" dt="2026-07-28T18:40:13.879" v="9320" actId="20577"/>
          <ac:spMkLst>
            <pc:docMk/>
            <pc:sldMk cId="598710551" sldId="728"/>
            <ac:spMk id="13" creationId="{A0F8A06B-8D5E-2B4A-758C-53D14F993280}"/>
          </ac:spMkLst>
        </pc:spChg>
        <pc:spChg chg="add mod">
          <ac:chgData name="(교원) 남인혁 (물리학과)" userId="3db5f8a1-bebe-4090-b269-2b2b54cb0005" providerId="ADAL" clId="{1FE8BD7C-9E9E-4112-A549-B51E7C190535}" dt="2026-07-28T18:15:32.839" v="8725" actId="20577"/>
          <ac:spMkLst>
            <pc:docMk/>
            <pc:sldMk cId="598710551" sldId="728"/>
            <ac:spMk id="19" creationId="{B279E5D3-AB8B-AB40-8125-D5E8EF02B187}"/>
          </ac:spMkLst>
        </pc:spChg>
        <pc:spChg chg="mod">
          <ac:chgData name="(교원) 남인혁 (물리학과)" userId="3db5f8a1-bebe-4090-b269-2b2b54cb0005" providerId="ADAL" clId="{1FE8BD7C-9E9E-4112-A549-B51E7C190535}" dt="2026-07-28T12:44:42.955" v="7985" actId="1076"/>
          <ac:spMkLst>
            <pc:docMk/>
            <pc:sldMk cId="598710551" sldId="728"/>
            <ac:spMk id="22" creationId="{46B018C9-AB7B-B917-B0FA-E9F06B864352}"/>
          </ac:spMkLst>
        </pc:spChg>
        <pc:spChg chg="mod">
          <ac:chgData name="(교원) 남인혁 (물리학과)" userId="3db5f8a1-bebe-4090-b269-2b2b54cb0005" providerId="ADAL" clId="{1FE8BD7C-9E9E-4112-A549-B51E7C190535}" dt="2026-07-28T12:46:20.339" v="8052" actId="14100"/>
          <ac:spMkLst>
            <pc:docMk/>
            <pc:sldMk cId="598710551" sldId="728"/>
            <ac:spMk id="23" creationId="{3EA0A4AF-D48E-48DD-AD59-093DC8D4DCFD}"/>
          </ac:spMkLst>
        </pc:spChg>
        <pc:spChg chg="mod">
          <ac:chgData name="(교원) 남인혁 (물리학과)" userId="3db5f8a1-bebe-4090-b269-2b2b54cb0005" providerId="ADAL" clId="{1FE8BD7C-9E9E-4112-A549-B51E7C190535}" dt="2026-07-28T18:40:30.223" v="9332" actId="1035"/>
          <ac:spMkLst>
            <pc:docMk/>
            <pc:sldMk cId="598710551" sldId="728"/>
            <ac:spMk id="26" creationId="{B67BD6F2-0575-49D3-B7F5-A6E37BCEE0A1}"/>
          </ac:spMkLst>
        </pc:spChg>
        <pc:spChg chg="add mod">
          <ac:chgData name="(교원) 남인혁 (물리학과)" userId="3db5f8a1-bebe-4090-b269-2b2b54cb0005" providerId="ADAL" clId="{1FE8BD7C-9E9E-4112-A549-B51E7C190535}" dt="2026-07-28T18:15:46.631" v="8737" actId="20577"/>
          <ac:spMkLst>
            <pc:docMk/>
            <pc:sldMk cId="598710551" sldId="728"/>
            <ac:spMk id="27" creationId="{E75628CF-8043-AA27-EA85-4ECD8CC27269}"/>
          </ac:spMkLst>
        </pc:spChg>
        <pc:spChg chg="mod">
          <ac:chgData name="(교원) 남인혁 (물리학과)" userId="3db5f8a1-bebe-4090-b269-2b2b54cb0005" providerId="ADAL" clId="{1FE8BD7C-9E9E-4112-A549-B51E7C190535}" dt="2026-07-28T18:15:06.263" v="8700" actId="1076"/>
          <ac:spMkLst>
            <pc:docMk/>
            <pc:sldMk cId="598710551" sldId="728"/>
            <ac:spMk id="29" creationId="{B6CEAE13-92B1-4ED6-9D5B-1CF27FFBFA0A}"/>
          </ac:spMkLst>
        </pc:spChg>
        <pc:picChg chg="mod">
          <ac:chgData name="(교원) 남인혁 (물리학과)" userId="3db5f8a1-bebe-4090-b269-2b2b54cb0005" providerId="ADAL" clId="{1FE8BD7C-9E9E-4112-A549-B51E7C190535}" dt="2026-07-28T12:44:35.088" v="7979" actId="1076"/>
          <ac:picMkLst>
            <pc:docMk/>
            <pc:sldMk cId="598710551" sldId="728"/>
            <ac:picMk id="5" creationId="{D1C85EB1-264E-FEB4-721D-5F1C26C7BF0E}"/>
          </ac:picMkLst>
        </pc:picChg>
        <pc:picChg chg="mod">
          <ac:chgData name="(교원) 남인혁 (물리학과)" userId="3db5f8a1-bebe-4090-b269-2b2b54cb0005" providerId="ADAL" clId="{1FE8BD7C-9E9E-4112-A549-B51E7C190535}" dt="2026-07-28T12:44:57.356" v="7986" actId="1076"/>
          <ac:picMkLst>
            <pc:docMk/>
            <pc:sldMk cId="598710551" sldId="728"/>
            <ac:picMk id="8" creationId="{12E96CCD-2F3D-FD97-AABD-3DDCE8A450D3}"/>
          </ac:picMkLst>
        </pc:picChg>
        <pc:picChg chg="add mod">
          <ac:chgData name="(교원) 남인혁 (물리학과)" userId="3db5f8a1-bebe-4090-b269-2b2b54cb0005" providerId="ADAL" clId="{1FE8BD7C-9E9E-4112-A549-B51E7C190535}" dt="2026-07-28T18:15:11.768" v="8702" actId="1076"/>
          <ac:picMkLst>
            <pc:docMk/>
            <pc:sldMk cId="598710551" sldId="728"/>
            <ac:picMk id="16" creationId="{BAF3C33E-36D4-4688-88FE-3AFA3AA519E2}"/>
          </ac:picMkLst>
        </pc:picChg>
        <pc:picChg chg="mod">
          <ac:chgData name="(교원) 남인혁 (물리학과)" userId="3db5f8a1-bebe-4090-b269-2b2b54cb0005" providerId="ADAL" clId="{1FE8BD7C-9E9E-4112-A549-B51E7C190535}" dt="2026-07-28T12:44:38.077" v="7981" actId="1076"/>
          <ac:picMkLst>
            <pc:docMk/>
            <pc:sldMk cId="598710551" sldId="728"/>
            <ac:picMk id="18" creationId="{B0FBB035-0F6B-E1A2-96C6-5493908DBD5F}"/>
          </ac:picMkLst>
        </pc:picChg>
        <pc:picChg chg="mod">
          <ac:chgData name="(교원) 남인혁 (물리학과)" userId="3db5f8a1-bebe-4090-b269-2b2b54cb0005" providerId="ADAL" clId="{1FE8BD7C-9E9E-4112-A549-B51E7C190535}" dt="2026-07-28T12:44:41.268" v="7984" actId="1076"/>
          <ac:picMkLst>
            <pc:docMk/>
            <pc:sldMk cId="598710551" sldId="728"/>
            <ac:picMk id="20" creationId="{0E0EAB4C-A4D3-D8F4-653C-FF3EA63A23B0}"/>
          </ac:picMkLst>
        </pc:picChg>
        <pc:picChg chg="mod">
          <ac:chgData name="(교원) 남인혁 (물리학과)" userId="3db5f8a1-bebe-4090-b269-2b2b54cb0005" providerId="ADAL" clId="{1FE8BD7C-9E9E-4112-A549-B51E7C190535}" dt="2026-07-28T18:15:08.032" v="8701" actId="1076"/>
          <ac:picMkLst>
            <pc:docMk/>
            <pc:sldMk cId="598710551" sldId="728"/>
            <ac:picMk id="25" creationId="{223C1C1C-746B-4372-9427-6FF5F1914B51}"/>
          </ac:picMkLst>
        </pc:picChg>
        <pc:picChg chg="mod">
          <ac:chgData name="(교원) 남인혁 (물리학과)" userId="3db5f8a1-bebe-4090-b269-2b2b54cb0005" providerId="ADAL" clId="{1FE8BD7C-9E9E-4112-A549-B51E7C190535}" dt="2026-07-28T18:15:03.858" v="8699" actId="1076"/>
          <ac:picMkLst>
            <pc:docMk/>
            <pc:sldMk cId="598710551" sldId="728"/>
            <ac:picMk id="28" creationId="{C4937AB9-49E1-432F-996C-963D964D3DB0}"/>
          </ac:picMkLst>
        </pc:picChg>
      </pc:sldChg>
      <pc:sldChg chg="addSp delSp modSp mod modNotesTx">
        <pc:chgData name="(교원) 남인혁 (물리학과)" userId="3db5f8a1-bebe-4090-b269-2b2b54cb0005" providerId="ADAL" clId="{1FE8BD7C-9E9E-4112-A549-B51E7C190535}" dt="2026-07-28T12:18:26.366" v="6916" actId="6549"/>
        <pc:sldMkLst>
          <pc:docMk/>
          <pc:sldMk cId="2781424089" sldId="782"/>
        </pc:sldMkLst>
        <pc:spChg chg="mod">
          <ac:chgData name="(교원) 남인혁 (물리학과)" userId="3db5f8a1-bebe-4090-b269-2b2b54cb0005" providerId="ADAL" clId="{1FE8BD7C-9E9E-4112-A549-B51E7C190535}" dt="2026-07-28T10:24:24.535" v="5458" actId="2711"/>
          <ac:spMkLst>
            <pc:docMk/>
            <pc:sldMk cId="2781424089" sldId="782"/>
            <ac:spMk id="8" creationId="{913B1397-D84D-9EF0-7F38-5C326D4D3A9C}"/>
          </ac:spMkLst>
        </pc:spChg>
        <pc:spChg chg="mod">
          <ac:chgData name="(교원) 남인혁 (물리학과)" userId="3db5f8a1-bebe-4090-b269-2b2b54cb0005" providerId="ADAL" clId="{1FE8BD7C-9E9E-4112-A549-B51E7C190535}" dt="2026-07-28T10:24:53.669" v="5461" actId="2711"/>
          <ac:spMkLst>
            <pc:docMk/>
            <pc:sldMk cId="2781424089" sldId="782"/>
            <ac:spMk id="17" creationId="{92B536BC-A55A-FD85-4E7E-A601597BAD4A}"/>
          </ac:spMkLst>
        </pc:spChg>
        <pc:spChg chg="mod">
          <ac:chgData name="(교원) 남인혁 (물리학과)" userId="3db5f8a1-bebe-4090-b269-2b2b54cb0005" providerId="ADAL" clId="{1FE8BD7C-9E9E-4112-A549-B51E7C190535}" dt="2026-07-28T12:11:50.105" v="6855" actId="1076"/>
          <ac:spMkLst>
            <pc:docMk/>
            <pc:sldMk cId="2781424089" sldId="782"/>
            <ac:spMk id="19" creationId="{CB90F44D-EAB3-EF49-1105-F54847D52270}"/>
          </ac:spMkLst>
        </pc:spChg>
        <pc:spChg chg="mod">
          <ac:chgData name="(교원) 남인혁 (물리학과)" userId="3db5f8a1-bebe-4090-b269-2b2b54cb0005" providerId="ADAL" clId="{1FE8BD7C-9E9E-4112-A549-B51E7C190535}" dt="2026-07-28T10:24:36.726" v="5459" actId="2711"/>
          <ac:spMkLst>
            <pc:docMk/>
            <pc:sldMk cId="2781424089" sldId="782"/>
            <ac:spMk id="65" creationId="{00000000-0000-0000-0000-000000000000}"/>
          </ac:spMkLst>
        </pc:spChg>
        <pc:spChg chg="mod">
          <ac:chgData name="(교원) 남인혁 (물리학과)" userId="3db5f8a1-bebe-4090-b269-2b2b54cb0005" providerId="ADAL" clId="{1FE8BD7C-9E9E-4112-A549-B51E7C190535}" dt="2026-07-28T10:24:45.992" v="5460" actId="2711"/>
          <ac:spMkLst>
            <pc:docMk/>
            <pc:sldMk cId="2781424089" sldId="782"/>
            <ac:spMk id="66" creationId="{00000000-0000-0000-0000-000000000000}"/>
          </ac:spMkLst>
        </pc:spChg>
        <pc:picChg chg="add mod">
          <ac:chgData name="(교원) 남인혁 (물리학과)" userId="3db5f8a1-bebe-4090-b269-2b2b54cb0005" providerId="ADAL" clId="{1FE8BD7C-9E9E-4112-A549-B51E7C190535}" dt="2026-07-28T10:25:39.466" v="5472" actId="1076"/>
          <ac:picMkLst>
            <pc:docMk/>
            <pc:sldMk cId="2781424089" sldId="782"/>
            <ac:picMk id="18" creationId="{23EC9350-E6CF-D4CE-7F4A-D449CD3C1C79}"/>
          </ac:picMkLst>
        </pc:picChg>
      </pc:sldChg>
      <pc:sldChg chg="addSp delSp modSp mod modNotesTx">
        <pc:chgData name="(교원) 남인혁 (물리학과)" userId="3db5f8a1-bebe-4090-b269-2b2b54cb0005" providerId="ADAL" clId="{1FE8BD7C-9E9E-4112-A549-B51E7C190535}" dt="2026-07-28T12:58:39.873" v="8564" actId="14100"/>
        <pc:sldMkLst>
          <pc:docMk/>
          <pc:sldMk cId="2948543019" sldId="787"/>
        </pc:sldMkLst>
        <pc:spChg chg="mod">
          <ac:chgData name="(교원) 남인혁 (물리학과)" userId="3db5f8a1-bebe-4090-b269-2b2b54cb0005" providerId="ADAL" clId="{1FE8BD7C-9E9E-4112-A549-B51E7C190535}" dt="2026-07-28T10:25:55.074" v="5473" actId="2711"/>
          <ac:spMkLst>
            <pc:docMk/>
            <pc:sldMk cId="2948543019" sldId="787"/>
            <ac:spMk id="4" creationId="{00000000-0000-0000-0000-000000000000}"/>
          </ac:spMkLst>
        </pc:spChg>
        <pc:spChg chg="add mod">
          <ac:chgData name="(교원) 남인혁 (물리학과)" userId="3db5f8a1-bebe-4090-b269-2b2b54cb0005" providerId="ADAL" clId="{1FE8BD7C-9E9E-4112-A549-B51E7C190535}" dt="2026-07-28T12:58:28.435" v="8560" actId="1076"/>
          <ac:spMkLst>
            <pc:docMk/>
            <pc:sldMk cId="2948543019" sldId="787"/>
            <ac:spMk id="6" creationId="{9F9F656E-B73F-0F9B-00F1-7A6770CB2B20}"/>
          </ac:spMkLst>
        </pc:spChg>
        <pc:spChg chg="mod">
          <ac:chgData name="(교원) 남인혁 (물리학과)" userId="3db5f8a1-bebe-4090-b269-2b2b54cb0005" providerId="ADAL" clId="{1FE8BD7C-9E9E-4112-A549-B51E7C190535}" dt="2026-07-28T10:26:05.916" v="5475" actId="2711"/>
          <ac:spMkLst>
            <pc:docMk/>
            <pc:sldMk cId="2948543019" sldId="787"/>
            <ac:spMk id="39" creationId="{09CDE4C1-2341-013F-ECAA-1AA92C29B058}"/>
          </ac:spMkLst>
        </pc:spChg>
        <pc:spChg chg="mod">
          <ac:chgData name="(교원) 남인혁 (물리학과)" userId="3db5f8a1-bebe-4090-b269-2b2b54cb0005" providerId="ADAL" clId="{1FE8BD7C-9E9E-4112-A549-B51E7C190535}" dt="2026-07-28T10:26:00.499" v="5474" actId="2711"/>
          <ac:spMkLst>
            <pc:docMk/>
            <pc:sldMk cId="2948543019" sldId="787"/>
            <ac:spMk id="41" creationId="{F1F0ACE9-B12B-3079-5CD0-6067F32550E7}"/>
          </ac:spMkLst>
        </pc:spChg>
        <pc:picChg chg="mod">
          <ac:chgData name="(교원) 남인혁 (물리학과)" userId="3db5f8a1-bebe-4090-b269-2b2b54cb0005" providerId="ADAL" clId="{1FE8BD7C-9E9E-4112-A549-B51E7C190535}" dt="2026-07-28T12:58:11.354" v="8557" actId="1076"/>
          <ac:picMkLst>
            <pc:docMk/>
            <pc:sldMk cId="2948543019" sldId="787"/>
            <ac:picMk id="12" creationId="{47E3006E-BEF5-F11B-9CEA-DA4F975633E2}"/>
          </ac:picMkLst>
        </pc:picChg>
        <pc:cxnChg chg="add mod">
          <ac:chgData name="(교원) 남인혁 (물리학과)" userId="3db5f8a1-bebe-4090-b269-2b2b54cb0005" providerId="ADAL" clId="{1FE8BD7C-9E9E-4112-A549-B51E7C190535}" dt="2026-07-28T12:58:39.873" v="8564" actId="14100"/>
          <ac:cxnSpMkLst>
            <pc:docMk/>
            <pc:sldMk cId="2948543019" sldId="787"/>
            <ac:cxnSpMk id="8" creationId="{7CC27B7D-9BF1-E5ED-34D1-D8513E5038AC}"/>
          </ac:cxnSpMkLst>
        </pc:cxnChg>
        <pc:cxnChg chg="add mod">
          <ac:chgData name="(교원) 남인혁 (물리학과)" userId="3db5f8a1-bebe-4090-b269-2b2b54cb0005" providerId="ADAL" clId="{1FE8BD7C-9E9E-4112-A549-B51E7C190535}" dt="2026-07-28T12:58:19.796" v="8559" actId="14100"/>
          <ac:cxnSpMkLst>
            <pc:docMk/>
            <pc:sldMk cId="2948543019" sldId="787"/>
            <ac:cxnSpMk id="15" creationId="{1CEAD26A-EE3A-C3B1-2226-2CEE183E180D}"/>
          </ac:cxnSpMkLst>
        </pc:cxnChg>
      </pc:sldChg>
      <pc:sldChg chg="modSp mod modNotesTx">
        <pc:chgData name="(교원) 남인혁 (물리학과)" userId="3db5f8a1-bebe-4090-b269-2b2b54cb0005" providerId="ADAL" clId="{1FE8BD7C-9E9E-4112-A549-B51E7C190535}" dt="2026-07-28T18:54:02.913" v="9441" actId="20577"/>
        <pc:sldMkLst>
          <pc:docMk/>
          <pc:sldMk cId="1971974286" sldId="788"/>
        </pc:sldMkLst>
        <pc:spChg chg="mod">
          <ac:chgData name="(교원) 남인혁 (물리학과)" userId="3db5f8a1-bebe-4090-b269-2b2b54cb0005" providerId="ADAL" clId="{1FE8BD7C-9E9E-4112-A549-B51E7C190535}" dt="2026-07-28T10:26:21.715" v="5477" actId="2711"/>
          <ac:spMkLst>
            <pc:docMk/>
            <pc:sldMk cId="1971974286" sldId="788"/>
            <ac:spMk id="9" creationId="{D346DE31-27DD-A115-216F-FD747756D1E3}"/>
          </ac:spMkLst>
        </pc:spChg>
        <pc:spChg chg="mod">
          <ac:chgData name="(교원) 남인혁 (물리학과)" userId="3db5f8a1-bebe-4090-b269-2b2b54cb0005" providerId="ADAL" clId="{1FE8BD7C-9E9E-4112-A549-B51E7C190535}" dt="2026-07-28T18:54:02.913" v="9441" actId="20577"/>
          <ac:spMkLst>
            <pc:docMk/>
            <pc:sldMk cId="1971974286" sldId="788"/>
            <ac:spMk id="10" creationId="{4903D5FB-6D34-ADCD-A9BF-2E75D0B19124}"/>
          </ac:spMkLst>
        </pc:spChg>
      </pc:sldChg>
      <pc:sldChg chg="addSp modSp mod">
        <pc:chgData name="(교원) 남인혁 (물리학과)" userId="3db5f8a1-bebe-4090-b269-2b2b54cb0005" providerId="ADAL" clId="{1FE8BD7C-9E9E-4112-A549-B51E7C190535}" dt="2026-07-28T18:43:33.888" v="9365" actId="1076"/>
        <pc:sldMkLst>
          <pc:docMk/>
          <pc:sldMk cId="4156894891" sldId="790"/>
        </pc:sldMkLst>
        <pc:spChg chg="mod">
          <ac:chgData name="(교원) 남인혁 (물리학과)" userId="3db5f8a1-bebe-4090-b269-2b2b54cb0005" providerId="ADAL" clId="{1FE8BD7C-9E9E-4112-A549-B51E7C190535}" dt="2026-07-28T11:05:23.116" v="6370" actId="5793"/>
          <ac:spMkLst>
            <pc:docMk/>
            <pc:sldMk cId="4156894891" sldId="790"/>
            <ac:spMk id="2" creationId="{1A274D14-CD82-3F54-EBFE-CE9777D344CF}"/>
          </ac:spMkLst>
        </pc:spChg>
        <pc:spChg chg="mod">
          <ac:chgData name="(교원) 남인혁 (물리학과)" userId="3db5f8a1-bebe-4090-b269-2b2b54cb0005" providerId="ADAL" clId="{1FE8BD7C-9E9E-4112-A549-B51E7C190535}" dt="2026-07-28T10:29:38.179" v="5523" actId="208"/>
          <ac:spMkLst>
            <pc:docMk/>
            <pc:sldMk cId="4156894891" sldId="790"/>
            <ac:spMk id="5" creationId="{65E4F2CD-A118-3EDE-0F00-7A2FD1B8A029}"/>
          </ac:spMkLst>
        </pc:spChg>
        <pc:spChg chg="mod">
          <ac:chgData name="(교원) 남인혁 (물리학과)" userId="3db5f8a1-bebe-4090-b269-2b2b54cb0005" providerId="ADAL" clId="{1FE8BD7C-9E9E-4112-A549-B51E7C190535}" dt="2026-07-28T10:26:36.165" v="5478" actId="2711"/>
          <ac:spMkLst>
            <pc:docMk/>
            <pc:sldMk cId="4156894891" sldId="790"/>
            <ac:spMk id="7" creationId="{9285E524-20EA-2A99-D7D3-50A50C5BAD13}"/>
          </ac:spMkLst>
        </pc:spChg>
        <pc:spChg chg="add mod">
          <ac:chgData name="(교원) 남인혁 (물리학과)" userId="3db5f8a1-bebe-4090-b269-2b2b54cb0005" providerId="ADAL" clId="{1FE8BD7C-9E9E-4112-A549-B51E7C190535}" dt="2026-07-28T18:43:12.806" v="9337" actId="1076"/>
          <ac:spMkLst>
            <pc:docMk/>
            <pc:sldMk cId="4156894891" sldId="790"/>
            <ac:spMk id="9" creationId="{CC828B7A-A6C1-FE5F-9E08-B05CD04687D1}"/>
          </ac:spMkLst>
        </pc:spChg>
        <pc:spChg chg="add mod">
          <ac:chgData name="(교원) 남인혁 (물리학과)" userId="3db5f8a1-bebe-4090-b269-2b2b54cb0005" providerId="ADAL" clId="{1FE8BD7C-9E9E-4112-A549-B51E7C190535}" dt="2026-07-28T12:57:14.675" v="8522" actId="1076"/>
          <ac:spMkLst>
            <pc:docMk/>
            <pc:sldMk cId="4156894891" sldId="790"/>
            <ac:spMk id="13" creationId="{38F71A06-04A4-A566-4CCE-E8DAF2418810}"/>
          </ac:spMkLst>
        </pc:spChg>
        <pc:spChg chg="add mod">
          <ac:chgData name="(교원) 남인혁 (물리학과)" userId="3db5f8a1-bebe-4090-b269-2b2b54cb0005" providerId="ADAL" clId="{1FE8BD7C-9E9E-4112-A549-B51E7C190535}" dt="2026-07-28T10:29:50.446" v="5526" actId="1076"/>
          <ac:spMkLst>
            <pc:docMk/>
            <pc:sldMk cId="4156894891" sldId="790"/>
            <ac:spMk id="16" creationId="{E9480C59-9731-658B-61CE-808F455BFB66}"/>
          </ac:spMkLst>
        </pc:spChg>
        <pc:spChg chg="add mod">
          <ac:chgData name="(교원) 남인혁 (물리학과)" userId="3db5f8a1-bebe-4090-b269-2b2b54cb0005" providerId="ADAL" clId="{1FE8BD7C-9E9E-4112-A549-B51E7C190535}" dt="2026-07-28T18:43:33.888" v="9365" actId="1076"/>
          <ac:spMkLst>
            <pc:docMk/>
            <pc:sldMk cId="4156894891" sldId="790"/>
            <ac:spMk id="25" creationId="{59C3EF0E-7C2A-6D5F-63B6-FB80AE5908A5}"/>
          </ac:spMkLst>
        </pc:spChg>
        <pc:picChg chg="add mod">
          <ac:chgData name="(교원) 남인혁 (물리학과)" userId="3db5f8a1-bebe-4090-b269-2b2b54cb0005" providerId="ADAL" clId="{1FE8BD7C-9E9E-4112-A549-B51E7C190535}" dt="2026-07-28T10:30:14.424" v="5539" actId="1076"/>
          <ac:picMkLst>
            <pc:docMk/>
            <pc:sldMk cId="4156894891" sldId="790"/>
            <ac:picMk id="4" creationId="{7F1D345B-FD62-C16A-B89E-8997E85489E9}"/>
          </ac:picMkLst>
        </pc:picChg>
        <pc:picChg chg="add mod">
          <ac:chgData name="(교원) 남인혁 (물리학과)" userId="3db5f8a1-bebe-4090-b269-2b2b54cb0005" providerId="ADAL" clId="{1FE8BD7C-9E9E-4112-A549-B51E7C190535}" dt="2026-07-28T12:57:14.675" v="8522" actId="1076"/>
          <ac:picMkLst>
            <pc:docMk/>
            <pc:sldMk cId="4156894891" sldId="790"/>
            <ac:picMk id="10" creationId="{DCE23E78-B9E7-9C34-0F4A-B99DEE3201D4}"/>
          </ac:picMkLst>
        </pc:picChg>
        <pc:picChg chg="mod">
          <ac:chgData name="(교원) 남인혁 (물리학과)" userId="3db5f8a1-bebe-4090-b269-2b2b54cb0005" providerId="ADAL" clId="{1FE8BD7C-9E9E-4112-A549-B51E7C190535}" dt="2026-07-28T10:30:08.845" v="5536" actId="1076"/>
          <ac:picMkLst>
            <pc:docMk/>
            <pc:sldMk cId="4156894891" sldId="790"/>
            <ac:picMk id="20" creationId="{7F387957-9F39-18C2-3C04-EA7DD21670D3}"/>
          </ac:picMkLst>
        </pc:picChg>
        <pc:picChg chg="mod">
          <ac:chgData name="(교원) 남인혁 (물리학과)" userId="3db5f8a1-bebe-4090-b269-2b2b54cb0005" providerId="ADAL" clId="{1FE8BD7C-9E9E-4112-A549-B51E7C190535}" dt="2026-07-28T10:28:40.532" v="5511" actId="1076"/>
          <ac:picMkLst>
            <pc:docMk/>
            <pc:sldMk cId="4156894891" sldId="790"/>
            <ac:picMk id="24" creationId="{79C07915-2281-19E8-3E0F-63B049543E72}"/>
          </ac:picMkLst>
        </pc:picChg>
        <pc:cxnChg chg="add mod">
          <ac:chgData name="(교원) 남인혁 (물리학과)" userId="3db5f8a1-bebe-4090-b269-2b2b54cb0005" providerId="ADAL" clId="{1FE8BD7C-9E9E-4112-A549-B51E7C190535}" dt="2026-07-28T18:43:06.811" v="9336" actId="1076"/>
          <ac:cxnSpMkLst>
            <pc:docMk/>
            <pc:sldMk cId="4156894891" sldId="790"/>
            <ac:cxnSpMk id="6" creationId="{CBD8A5A0-657B-2A70-40DB-B62296BC3EF1}"/>
          </ac:cxnSpMkLst>
        </pc:cxnChg>
        <pc:cxnChg chg="mod">
          <ac:chgData name="(교원) 남인혁 (물리학과)" userId="3db5f8a1-bebe-4090-b269-2b2b54cb0005" providerId="ADAL" clId="{1FE8BD7C-9E9E-4112-A549-B51E7C190535}" dt="2026-07-28T10:29:44.480" v="5525" actId="1582"/>
          <ac:cxnSpMkLst>
            <pc:docMk/>
            <pc:sldMk cId="4156894891" sldId="790"/>
            <ac:cxnSpMk id="8" creationId="{B1329382-3A90-0EAE-C202-4EAE3E790C05}"/>
          </ac:cxnSpMkLst>
        </pc:cxnChg>
        <pc:cxnChg chg="add mod">
          <ac:chgData name="(교원) 남인혁 (물리학과)" userId="3db5f8a1-bebe-4090-b269-2b2b54cb0005" providerId="ADAL" clId="{1FE8BD7C-9E9E-4112-A549-B51E7C190535}" dt="2026-07-28T12:57:14.675" v="8522" actId="1076"/>
          <ac:cxnSpMkLst>
            <pc:docMk/>
            <pc:sldMk cId="4156894891" sldId="790"/>
            <ac:cxnSpMk id="12" creationId="{6FADE405-C0F3-2F2B-9377-32B0B09E03CA}"/>
          </ac:cxnSpMkLst>
        </pc:cxnChg>
        <pc:cxnChg chg="add mod">
          <ac:chgData name="(교원) 남인혁 (물리학과)" userId="3db5f8a1-bebe-4090-b269-2b2b54cb0005" providerId="ADAL" clId="{1FE8BD7C-9E9E-4112-A549-B51E7C190535}" dt="2026-07-28T18:43:24.485" v="9360" actId="1036"/>
          <ac:cxnSpMkLst>
            <pc:docMk/>
            <pc:sldMk cId="4156894891" sldId="790"/>
            <ac:cxnSpMk id="21" creationId="{D14350F2-3B4C-5E6B-0A5B-26BC63317FC6}"/>
          </ac:cxnSpMkLst>
        </pc:cxnChg>
      </pc:sldChg>
      <pc:sldChg chg="addSp delSp modSp mod modNotesTx">
        <pc:chgData name="(교원) 남인혁 (물리학과)" userId="3db5f8a1-bebe-4090-b269-2b2b54cb0005" providerId="ADAL" clId="{1FE8BD7C-9E9E-4112-A549-B51E7C190535}" dt="2026-07-28T12:55:19.628" v="8506" actId="20577"/>
        <pc:sldMkLst>
          <pc:docMk/>
          <pc:sldMk cId="4075978549" sldId="792"/>
        </pc:sldMkLst>
        <pc:spChg chg="mod">
          <ac:chgData name="(교원) 남인혁 (물리학과)" userId="3db5f8a1-bebe-4090-b269-2b2b54cb0005" providerId="ADAL" clId="{1FE8BD7C-9E9E-4112-A549-B51E7C190535}" dt="2026-07-28T12:35:44.898" v="7780" actId="1076"/>
          <ac:spMkLst>
            <pc:docMk/>
            <pc:sldMk cId="4075978549" sldId="792"/>
            <ac:spMk id="6" creationId="{6DBB3C74-3F8B-BEDB-E15C-CFEA40254288}"/>
          </ac:spMkLst>
        </pc:spChg>
        <pc:spChg chg="mod">
          <ac:chgData name="(교원) 남인혁 (물리학과)" userId="3db5f8a1-bebe-4090-b269-2b2b54cb0005" providerId="ADAL" clId="{1FE8BD7C-9E9E-4112-A549-B51E7C190535}" dt="2026-07-28T11:05:38.387" v="6372"/>
          <ac:spMkLst>
            <pc:docMk/>
            <pc:sldMk cId="4075978549" sldId="792"/>
            <ac:spMk id="11" creationId="{63BA6D73-4C14-6283-129F-B726ED02CE0B}"/>
          </ac:spMkLst>
        </pc:spChg>
        <pc:spChg chg="add mod">
          <ac:chgData name="(교원) 남인혁 (물리학과)" userId="3db5f8a1-bebe-4090-b269-2b2b54cb0005" providerId="ADAL" clId="{1FE8BD7C-9E9E-4112-A549-B51E7C190535}" dt="2026-07-28T11:05:34.884" v="6371"/>
          <ac:spMkLst>
            <pc:docMk/>
            <pc:sldMk cId="4075978549" sldId="792"/>
            <ac:spMk id="25" creationId="{7EF53264-266F-E85C-CFE7-2C376EF9AF20}"/>
          </ac:spMkLst>
        </pc:spChg>
        <pc:spChg chg="add mod">
          <ac:chgData name="(교원) 남인혁 (물리학과)" userId="3db5f8a1-bebe-4090-b269-2b2b54cb0005" providerId="ADAL" clId="{1FE8BD7C-9E9E-4112-A549-B51E7C190535}" dt="2026-07-28T12:55:19.628" v="8506" actId="20577"/>
          <ac:spMkLst>
            <pc:docMk/>
            <pc:sldMk cId="4075978549" sldId="792"/>
            <ac:spMk id="33" creationId="{80E36A14-EB1B-9C96-C42D-118D19787437}"/>
          </ac:spMkLst>
        </pc:spChg>
        <pc:picChg chg="add mod ord">
          <ac:chgData name="(교원) 남인혁 (물리학과)" userId="3db5f8a1-bebe-4090-b269-2b2b54cb0005" providerId="ADAL" clId="{1FE8BD7C-9E9E-4112-A549-B51E7C190535}" dt="2026-07-28T12:35:34.194" v="7773" actId="1076"/>
          <ac:picMkLst>
            <pc:docMk/>
            <pc:sldMk cId="4075978549" sldId="792"/>
            <ac:picMk id="15" creationId="{EEB901CD-D57D-884B-F839-2FC6706654D0}"/>
          </ac:picMkLst>
        </pc:picChg>
        <pc:cxnChg chg="add mod">
          <ac:chgData name="(교원) 남인혁 (물리학과)" userId="3db5f8a1-bebe-4090-b269-2b2b54cb0005" providerId="ADAL" clId="{1FE8BD7C-9E9E-4112-A549-B51E7C190535}" dt="2026-07-27T07:13:17.709" v="5052" actId="1076"/>
          <ac:cxnSpMkLst>
            <pc:docMk/>
            <pc:sldMk cId="4075978549" sldId="792"/>
            <ac:cxnSpMk id="5" creationId="{9FC779AC-ADF9-C00D-F260-322413AC9604}"/>
          </ac:cxnSpMkLst>
        </pc:cxnChg>
      </pc:sldChg>
      <pc:sldChg chg="addSp delSp modSp add del mod ord">
        <pc:chgData name="(교원) 남인혁 (물리학과)" userId="3db5f8a1-bebe-4090-b269-2b2b54cb0005" providerId="ADAL" clId="{1FE8BD7C-9E9E-4112-A549-B51E7C190535}" dt="2026-07-28T12:51:14.053" v="8300" actId="1076"/>
        <pc:sldMkLst>
          <pc:docMk/>
          <pc:sldMk cId="2172267107" sldId="801"/>
        </pc:sldMkLst>
        <pc:spChg chg="add mod">
          <ac:chgData name="(교원) 남인혁 (물리학과)" userId="3db5f8a1-bebe-4090-b269-2b2b54cb0005" providerId="ADAL" clId="{1FE8BD7C-9E9E-4112-A549-B51E7C190535}" dt="2026-07-28T12:51:14.053" v="8300" actId="1076"/>
          <ac:spMkLst>
            <pc:docMk/>
            <pc:sldMk cId="2172267107" sldId="801"/>
            <ac:spMk id="10" creationId="{63A55BCF-05D9-24A5-C5D7-08FDD6D7FF67}"/>
          </ac:spMkLst>
        </pc:spChg>
        <pc:spChg chg="mod">
          <ac:chgData name="(교원) 남인혁 (물리학과)" userId="3db5f8a1-bebe-4090-b269-2b2b54cb0005" providerId="ADAL" clId="{1FE8BD7C-9E9E-4112-A549-B51E7C190535}" dt="2026-07-28T11:10:15.465" v="6551" actId="20577"/>
          <ac:spMkLst>
            <pc:docMk/>
            <pc:sldMk cId="2172267107" sldId="801"/>
            <ac:spMk id="33" creationId="{76E68B7B-52B9-D5ED-36CC-6F225445F8FD}"/>
          </ac:spMkLst>
        </pc:spChg>
        <pc:spChg chg="mod">
          <ac:chgData name="(교원) 남인혁 (물리학과)" userId="3db5f8a1-bebe-4090-b269-2b2b54cb0005" providerId="ADAL" clId="{1FE8BD7C-9E9E-4112-A549-B51E7C190535}" dt="2026-07-28T10:47:46.437" v="6072" actId="1076"/>
          <ac:spMkLst>
            <pc:docMk/>
            <pc:sldMk cId="2172267107" sldId="801"/>
            <ac:spMk id="35" creationId="{096876B4-33FC-07E8-6661-0C834EBF4C5C}"/>
          </ac:spMkLst>
        </pc:spChg>
        <pc:grpChg chg="mod">
          <ac:chgData name="(교원) 남인혁 (물리학과)" userId="3db5f8a1-bebe-4090-b269-2b2b54cb0005" providerId="ADAL" clId="{1FE8BD7C-9E9E-4112-A549-B51E7C190535}" dt="2026-07-28T12:38:35.546" v="7961" actId="1076"/>
          <ac:grpSpMkLst>
            <pc:docMk/>
            <pc:sldMk cId="2172267107" sldId="801"/>
            <ac:grpSpMk id="5" creationId="{0D53624F-CE6E-A9B0-2DA9-D1ED0ECBEC3D}"/>
          </ac:grpSpMkLst>
        </pc:grpChg>
        <pc:picChg chg="mod">
          <ac:chgData name="(교원) 남인혁 (물리학과)" userId="3db5f8a1-bebe-4090-b269-2b2b54cb0005" providerId="ADAL" clId="{1FE8BD7C-9E9E-4112-A549-B51E7C190535}" dt="2026-07-28T12:38:37.697" v="7962" actId="1076"/>
          <ac:picMkLst>
            <pc:docMk/>
            <pc:sldMk cId="2172267107" sldId="801"/>
            <ac:picMk id="47" creationId="{31D8BBB9-4D81-8BA6-8AFE-D4C186E4EEB4}"/>
          </ac:picMkLst>
        </pc:picChg>
      </pc:sldChg>
      <pc:sldChg chg="addSp delSp modSp mod ord">
        <pc:chgData name="(교원) 남인혁 (물리학과)" userId="3db5f8a1-bebe-4090-b269-2b2b54cb0005" providerId="ADAL" clId="{1FE8BD7C-9E9E-4112-A549-B51E7C190535}" dt="2026-07-28T12:37:53.304" v="7956" actId="22"/>
        <pc:sldMkLst>
          <pc:docMk/>
          <pc:sldMk cId="3878677778" sldId="803"/>
        </pc:sldMkLst>
        <pc:spChg chg="add">
          <ac:chgData name="(교원) 남인혁 (물리학과)" userId="3db5f8a1-bebe-4090-b269-2b2b54cb0005" providerId="ADAL" clId="{1FE8BD7C-9E9E-4112-A549-B51E7C190535}" dt="2026-07-28T12:37:53.304" v="7956" actId="22"/>
          <ac:spMkLst>
            <pc:docMk/>
            <pc:sldMk cId="3878677778" sldId="803"/>
            <ac:spMk id="19" creationId="{447EC35D-EC6B-71CB-85A2-43D6A0D9A4A7}"/>
          </ac:spMkLst>
        </pc:spChg>
      </pc:sldChg>
      <pc:sldChg chg="addSp delSp modSp new mod delAnim modAnim">
        <pc:chgData name="(교원) 남인혁 (물리학과)" userId="3db5f8a1-bebe-4090-b269-2b2b54cb0005" providerId="ADAL" clId="{1FE8BD7C-9E9E-4112-A549-B51E7C190535}" dt="2026-07-28T17:59:31.243" v="8624" actId="1076"/>
        <pc:sldMkLst>
          <pc:docMk/>
          <pc:sldMk cId="3238272143" sldId="814"/>
        </pc:sldMkLst>
        <pc:spChg chg="mod">
          <ac:chgData name="(교원) 남인혁 (물리학과)" userId="3db5f8a1-bebe-4090-b269-2b2b54cb0005" providerId="ADAL" clId="{1FE8BD7C-9E9E-4112-A549-B51E7C190535}" dt="2026-07-28T12:24:35.516" v="7304" actId="20577"/>
          <ac:spMkLst>
            <pc:docMk/>
            <pc:sldMk cId="3238272143" sldId="814"/>
            <ac:spMk id="3" creationId="{0E18CD8E-10F6-43CC-EECD-6C75A581578F}"/>
          </ac:spMkLst>
        </pc:spChg>
        <pc:spChg chg="add mod">
          <ac:chgData name="(교원) 남인혁 (물리학과)" userId="3db5f8a1-bebe-4090-b269-2b2b54cb0005" providerId="ADAL" clId="{1FE8BD7C-9E9E-4112-A549-B51E7C190535}" dt="2026-07-28T17:59:31.243" v="8624" actId="1076"/>
          <ac:spMkLst>
            <pc:docMk/>
            <pc:sldMk cId="3238272143" sldId="814"/>
            <ac:spMk id="11" creationId="{9602DECF-C0B9-E1B2-421A-024C90265F41}"/>
          </ac:spMkLst>
        </pc:spChg>
      </pc:sldChg>
      <pc:sldChg chg="addSp delSp modSp new mod ord">
        <pc:chgData name="(교원) 남인혁 (물리학과)" userId="3db5f8a1-bebe-4090-b269-2b2b54cb0005" providerId="ADAL" clId="{1FE8BD7C-9E9E-4112-A549-B51E7C190535}" dt="2026-07-28T11:09:37.567" v="6547" actId="1076"/>
        <pc:sldMkLst>
          <pc:docMk/>
          <pc:sldMk cId="80233160" sldId="815"/>
        </pc:sldMkLst>
        <pc:spChg chg="mod">
          <ac:chgData name="(교원) 남인혁 (물리학과)" userId="3db5f8a1-bebe-4090-b269-2b2b54cb0005" providerId="ADAL" clId="{1FE8BD7C-9E9E-4112-A549-B51E7C190535}" dt="2026-07-28T11:05:56.502" v="6381" actId="20577"/>
          <ac:spMkLst>
            <pc:docMk/>
            <pc:sldMk cId="80233160" sldId="815"/>
            <ac:spMk id="2" creationId="{39763E42-83AB-60C3-7E7E-4F7538A50115}"/>
          </ac:spMkLst>
        </pc:spChg>
        <pc:spChg chg="add mod">
          <ac:chgData name="(교원) 남인혁 (물리학과)" userId="3db5f8a1-bebe-4090-b269-2b2b54cb0005" providerId="ADAL" clId="{1FE8BD7C-9E9E-4112-A549-B51E7C190535}" dt="2026-07-28T11:09:37.567" v="6547" actId="1076"/>
          <ac:spMkLst>
            <pc:docMk/>
            <pc:sldMk cId="80233160" sldId="815"/>
            <ac:spMk id="3" creationId="{A448455A-8A2F-1F73-E0CE-DB0174C04023}"/>
          </ac:spMkLst>
        </pc:spChg>
        <pc:spChg chg="add mod">
          <ac:chgData name="(교원) 남인혁 (물리학과)" userId="3db5f8a1-bebe-4090-b269-2b2b54cb0005" providerId="ADAL" clId="{1FE8BD7C-9E9E-4112-A549-B51E7C190535}" dt="2026-07-28T11:09:08.289" v="6542" actId="20577"/>
          <ac:spMkLst>
            <pc:docMk/>
            <pc:sldMk cId="80233160" sldId="815"/>
            <ac:spMk id="8" creationId="{D540C151-5382-0E0E-3497-F975A5668AB1}"/>
          </ac:spMkLst>
        </pc:spChg>
        <pc:spChg chg="add mod">
          <ac:chgData name="(교원) 남인혁 (물리학과)" userId="3db5f8a1-bebe-4090-b269-2b2b54cb0005" providerId="ADAL" clId="{1FE8BD7C-9E9E-4112-A549-B51E7C190535}" dt="2026-07-28T11:08:43.177" v="6512" actId="113"/>
          <ac:spMkLst>
            <pc:docMk/>
            <pc:sldMk cId="80233160" sldId="815"/>
            <ac:spMk id="10" creationId="{7388AB2B-6BE0-9D68-F0F8-54DD78ABC33C}"/>
          </ac:spMkLst>
        </pc:spChg>
        <pc:picChg chg="add mod">
          <ac:chgData name="(교원) 남인혁 (물리학과)" userId="3db5f8a1-bebe-4090-b269-2b2b54cb0005" providerId="ADAL" clId="{1FE8BD7C-9E9E-4112-A549-B51E7C190535}" dt="2026-07-28T11:08:27.230" v="6506" actId="1076"/>
          <ac:picMkLst>
            <pc:docMk/>
            <pc:sldMk cId="80233160" sldId="815"/>
            <ac:picMk id="6" creationId="{9B43CFA4-BEC5-A48F-352F-E704A994E9C0}"/>
          </ac:picMkLst>
        </pc:picChg>
        <pc:cxnChg chg="add mod">
          <ac:chgData name="(교원) 남인혁 (물리학과)" userId="3db5f8a1-bebe-4090-b269-2b2b54cb0005" providerId="ADAL" clId="{1FE8BD7C-9E9E-4112-A549-B51E7C190535}" dt="2026-07-28T11:09:34.856" v="6546" actId="14100"/>
          <ac:cxnSpMkLst>
            <pc:docMk/>
            <pc:sldMk cId="80233160" sldId="815"/>
            <ac:cxnSpMk id="12" creationId="{13277B65-18B4-BB1C-EFD9-20BBEBB82BC4}"/>
          </ac:cxnSpMkLst>
        </pc:cxnChg>
      </pc:sldChg>
      <pc:sldChg chg="addSp delSp modSp new mod modAnim">
        <pc:chgData name="(교원) 남인혁 (물리학과)" userId="3db5f8a1-bebe-4090-b269-2b2b54cb0005" providerId="ADAL" clId="{1FE8BD7C-9E9E-4112-A549-B51E7C190535}" dt="2026-07-28T18:26:21.913" v="9053" actId="207"/>
        <pc:sldMkLst>
          <pc:docMk/>
          <pc:sldMk cId="4184209813" sldId="824"/>
        </pc:sldMkLst>
        <pc:spChg chg="mod">
          <ac:chgData name="(교원) 남인혁 (물리학과)" userId="3db5f8a1-bebe-4090-b269-2b2b54cb0005" providerId="ADAL" clId="{1FE8BD7C-9E9E-4112-A549-B51E7C190535}" dt="2026-07-28T13:00:46.159" v="8583" actId="20577"/>
          <ac:spMkLst>
            <pc:docMk/>
            <pc:sldMk cId="4184209813" sldId="824"/>
            <ac:spMk id="2" creationId="{43FC5417-2758-61CE-0EA6-59537D8C3B5E}"/>
          </ac:spMkLst>
        </pc:spChg>
        <pc:spChg chg="mod">
          <ac:chgData name="(교원) 남인혁 (물리학과)" userId="3db5f8a1-bebe-4090-b269-2b2b54cb0005" providerId="ADAL" clId="{1FE8BD7C-9E9E-4112-A549-B51E7C190535}" dt="2026-07-28T18:26:21.913" v="9053" actId="207"/>
          <ac:spMkLst>
            <pc:docMk/>
            <pc:sldMk cId="4184209813" sldId="824"/>
            <ac:spMk id="25" creationId="{AE192B91-B59B-435A-FE2B-C09CF8545D8C}"/>
          </ac:spMkLst>
        </pc:spChg>
        <pc:spChg chg="add mod">
          <ac:chgData name="(교원) 남인혁 (물리학과)" userId="3db5f8a1-bebe-4090-b269-2b2b54cb0005" providerId="ADAL" clId="{1FE8BD7C-9E9E-4112-A549-B51E7C190535}" dt="2026-07-28T18:17:28.393" v="8741" actId="1076"/>
          <ac:spMkLst>
            <pc:docMk/>
            <pc:sldMk cId="4184209813" sldId="824"/>
            <ac:spMk id="27" creationId="{75F5F849-4115-22C8-E788-E342B3456FB3}"/>
          </ac:spMkLst>
        </pc:spChg>
        <pc:spChg chg="add mod">
          <ac:chgData name="(교원) 남인혁 (물리학과)" userId="3db5f8a1-bebe-4090-b269-2b2b54cb0005" providerId="ADAL" clId="{1FE8BD7C-9E9E-4112-A549-B51E7C190535}" dt="2026-07-28T18:17:28.393" v="8741" actId="1076"/>
          <ac:spMkLst>
            <pc:docMk/>
            <pc:sldMk cId="4184209813" sldId="824"/>
            <ac:spMk id="29" creationId="{282E01E2-3100-BFBD-E353-FA8ADE909DF7}"/>
          </ac:spMkLst>
        </pc:spChg>
        <pc:picChg chg="add mod">
          <ac:chgData name="(교원) 남인혁 (물리학과)" userId="3db5f8a1-bebe-4090-b269-2b2b54cb0005" providerId="ADAL" clId="{1FE8BD7C-9E9E-4112-A549-B51E7C190535}" dt="2026-07-28T18:10:26.591" v="8662" actId="1076"/>
          <ac:picMkLst>
            <pc:docMk/>
            <pc:sldMk cId="4184209813" sldId="824"/>
            <ac:picMk id="3" creationId="{41BFECC6-96DF-E6CE-6BC8-B2091E761B32}"/>
          </ac:picMkLst>
        </pc:picChg>
        <pc:picChg chg="add mod">
          <ac:chgData name="(교원) 남인혁 (물리학과)" userId="3db5f8a1-bebe-4090-b269-2b2b54cb0005" providerId="ADAL" clId="{1FE8BD7C-9E9E-4112-A549-B51E7C190535}" dt="2026-07-28T18:10:23.738" v="8661" actId="14100"/>
          <ac:picMkLst>
            <pc:docMk/>
            <pc:sldMk cId="4184209813" sldId="824"/>
            <ac:picMk id="7" creationId="{D86D1DA6-AE60-AD9B-C69E-765F8EBBDD07}"/>
          </ac:picMkLst>
        </pc:picChg>
        <pc:picChg chg="add mod">
          <ac:chgData name="(교원) 남인혁 (물리학과)" userId="3db5f8a1-bebe-4090-b269-2b2b54cb0005" providerId="ADAL" clId="{1FE8BD7C-9E9E-4112-A549-B51E7C190535}" dt="2026-07-28T18:10:28.271" v="8663" actId="1076"/>
          <ac:picMkLst>
            <pc:docMk/>
            <pc:sldMk cId="4184209813" sldId="824"/>
            <ac:picMk id="9" creationId="{24B58A72-6A2A-E6D3-D67E-7AA58E91E3EC}"/>
          </ac:picMkLst>
        </pc:picChg>
        <pc:picChg chg="add mod">
          <ac:chgData name="(교원) 남인혁 (물리학과)" userId="3db5f8a1-bebe-4090-b269-2b2b54cb0005" providerId="ADAL" clId="{1FE8BD7C-9E9E-4112-A549-B51E7C190535}" dt="2026-07-28T18:17:23.406" v="8739" actId="1076"/>
          <ac:picMkLst>
            <pc:docMk/>
            <pc:sldMk cId="4184209813" sldId="824"/>
            <ac:picMk id="11" creationId="{317D47F2-41C6-14ED-9098-00DDA782B2B5}"/>
          </ac:picMkLst>
        </pc:picChg>
        <pc:picChg chg="add mod">
          <ac:chgData name="(교원) 남인혁 (물리학과)" userId="3db5f8a1-bebe-4090-b269-2b2b54cb0005" providerId="ADAL" clId="{1FE8BD7C-9E9E-4112-A549-B51E7C190535}" dt="2026-07-28T18:17:31.664" v="8742" actId="1076"/>
          <ac:picMkLst>
            <pc:docMk/>
            <pc:sldMk cId="4184209813" sldId="824"/>
            <ac:picMk id="13" creationId="{9FD7510C-BDB0-940D-83F5-946EE2D39878}"/>
          </ac:picMkLst>
        </pc:picChg>
        <pc:picChg chg="add mod">
          <ac:chgData name="(교원) 남인혁 (물리학과)" userId="3db5f8a1-bebe-4090-b269-2b2b54cb0005" providerId="ADAL" clId="{1FE8BD7C-9E9E-4112-A549-B51E7C190535}" dt="2026-07-28T18:17:28.393" v="8741" actId="1076"/>
          <ac:picMkLst>
            <pc:docMk/>
            <pc:sldMk cId="4184209813" sldId="824"/>
            <ac:picMk id="17" creationId="{ABD59508-AE47-B59D-EA34-FC7B659E7377}"/>
          </ac:picMkLst>
        </pc:picChg>
        <pc:picChg chg="add mod">
          <ac:chgData name="(교원) 남인혁 (물리학과)" userId="3db5f8a1-bebe-4090-b269-2b2b54cb0005" providerId="ADAL" clId="{1FE8BD7C-9E9E-4112-A549-B51E7C190535}" dt="2026-07-28T18:17:37.481" v="8744" actId="1076"/>
          <ac:picMkLst>
            <pc:docMk/>
            <pc:sldMk cId="4184209813" sldId="824"/>
            <ac:picMk id="18" creationId="{23C81004-A43D-23B3-1F68-75C704983C4C}"/>
          </ac:picMkLst>
        </pc:picChg>
        <pc:picChg chg="add mod">
          <ac:chgData name="(교원) 남인혁 (물리학과)" userId="3db5f8a1-bebe-4090-b269-2b2b54cb0005" providerId="ADAL" clId="{1FE8BD7C-9E9E-4112-A549-B51E7C190535}" dt="2026-07-28T18:17:39.572" v="8745" actId="1076"/>
          <ac:picMkLst>
            <pc:docMk/>
            <pc:sldMk cId="4184209813" sldId="824"/>
            <ac:picMk id="21" creationId="{E6ECA824-5F8C-5CD6-A87C-DE7001BE108E}"/>
          </ac:picMkLst>
        </pc:picChg>
        <pc:picChg chg="add mod">
          <ac:chgData name="(교원) 남인혁 (물리학과)" userId="3db5f8a1-bebe-4090-b269-2b2b54cb0005" providerId="ADAL" clId="{1FE8BD7C-9E9E-4112-A549-B51E7C190535}" dt="2026-07-28T18:17:28.393" v="8741" actId="1076"/>
          <ac:picMkLst>
            <pc:docMk/>
            <pc:sldMk cId="4184209813" sldId="824"/>
            <ac:picMk id="22" creationId="{8EAC6EE0-DC36-7FCD-1728-9D0DB6A3F39F}"/>
          </ac:picMkLst>
        </pc:picChg>
      </pc:sldChg>
      <pc:sldChg chg="addSp delSp modSp new mod addAnim delAnim modAnim">
        <pc:chgData name="(교원) 남인혁 (물리학과)" userId="3db5f8a1-bebe-4090-b269-2b2b54cb0005" providerId="ADAL" clId="{1FE8BD7C-9E9E-4112-A549-B51E7C190535}" dt="2026-07-28T18:39:49.289" v="9309" actId="1076"/>
        <pc:sldMkLst>
          <pc:docMk/>
          <pc:sldMk cId="1847752486" sldId="825"/>
        </pc:sldMkLst>
        <pc:spChg chg="mod">
          <ac:chgData name="(교원) 남인혁 (물리학과)" userId="3db5f8a1-bebe-4090-b269-2b2b54cb0005" providerId="ADAL" clId="{1FE8BD7C-9E9E-4112-A549-B51E7C190535}" dt="2026-07-28T11:03:11.897" v="6316" actId="20577"/>
          <ac:spMkLst>
            <pc:docMk/>
            <pc:sldMk cId="1847752486" sldId="825"/>
            <ac:spMk id="2" creationId="{7650DE00-391F-6EC6-E263-D1F8139F8556}"/>
          </ac:spMkLst>
        </pc:spChg>
        <pc:spChg chg="add mod">
          <ac:chgData name="(교원) 남인혁 (물리학과)" userId="3db5f8a1-bebe-4090-b269-2b2b54cb0005" providerId="ADAL" clId="{1FE8BD7C-9E9E-4112-A549-B51E7C190535}" dt="2026-07-28T18:39:49.289" v="9309" actId="1076"/>
          <ac:spMkLst>
            <pc:docMk/>
            <pc:sldMk cId="1847752486" sldId="825"/>
            <ac:spMk id="3" creationId="{D248B583-322D-FBDE-275C-8ABBD6B57FEF}"/>
          </ac:spMkLst>
        </pc:spChg>
        <pc:spChg chg="add mod">
          <ac:chgData name="(교원) 남인혁 (물리학과)" userId="3db5f8a1-bebe-4090-b269-2b2b54cb0005" providerId="ADAL" clId="{1FE8BD7C-9E9E-4112-A549-B51E7C190535}" dt="2026-07-28T12:53:09.639" v="8465" actId="20577"/>
          <ac:spMkLst>
            <pc:docMk/>
            <pc:sldMk cId="1847752486" sldId="825"/>
            <ac:spMk id="13" creationId="{53281CAF-D125-341E-9431-046DBCF0AB93}"/>
          </ac:spMkLst>
        </pc:spChg>
        <pc:picChg chg="add del mod">
          <ac:chgData name="(교원) 남인혁 (물리학과)" userId="3db5f8a1-bebe-4090-b269-2b2b54cb0005" providerId="ADAL" clId="{1FE8BD7C-9E9E-4112-A549-B51E7C190535}" dt="2026-07-28T12:52:34.802" v="8446" actId="1076"/>
          <ac:picMkLst>
            <pc:docMk/>
            <pc:sldMk cId="1847752486" sldId="825"/>
            <ac:picMk id="9" creationId="{48D30D55-2E5B-7361-25AF-2B671E43182B}"/>
          </ac:picMkLst>
        </pc:picChg>
        <pc:picChg chg="add mod">
          <ac:chgData name="(교원) 남인혁 (물리학과)" userId="3db5f8a1-bebe-4090-b269-2b2b54cb0005" providerId="ADAL" clId="{1FE8BD7C-9E9E-4112-A549-B51E7C190535}" dt="2026-07-28T12:53:24.424" v="8467" actId="1076"/>
          <ac:picMkLst>
            <pc:docMk/>
            <pc:sldMk cId="1847752486" sldId="825"/>
            <ac:picMk id="43" creationId="{41933FA7-2F89-3D95-F4BB-A35E801DE844}"/>
          </ac:picMkLst>
        </pc:picChg>
        <pc:picChg chg="add mod">
          <ac:chgData name="(교원) 남인혁 (물리학과)" userId="3db5f8a1-bebe-4090-b269-2b2b54cb0005" providerId="ADAL" clId="{1FE8BD7C-9E9E-4112-A549-B51E7C190535}" dt="2026-07-28T12:53:22.795" v="8466" actId="1076"/>
          <ac:picMkLst>
            <pc:docMk/>
            <pc:sldMk cId="1847752486" sldId="825"/>
            <ac:picMk id="45" creationId="{FB76F06F-3465-101A-B457-DC5EFE1E130B}"/>
          </ac:picMkLst>
        </pc:picChg>
        <pc:picChg chg="add mod">
          <ac:chgData name="(교원) 남인혁 (물리학과)" userId="3db5f8a1-bebe-4090-b269-2b2b54cb0005" providerId="ADAL" clId="{1FE8BD7C-9E9E-4112-A549-B51E7C190535}" dt="2026-07-28T11:00:03.165" v="6126" actId="1076"/>
          <ac:picMkLst>
            <pc:docMk/>
            <pc:sldMk cId="1847752486" sldId="825"/>
            <ac:picMk id="47" creationId="{6D078EAA-7B2A-CCE7-9000-8EE2F1AAECAF}"/>
          </ac:picMkLst>
        </pc:picChg>
      </pc:sldChg>
      <pc:sldChg chg="addSp delSp modSp new mod">
        <pc:chgData name="(교원) 남인혁 (물리학과)" userId="3db5f8a1-bebe-4090-b269-2b2b54cb0005" providerId="ADAL" clId="{1FE8BD7C-9E9E-4112-A549-B51E7C190535}" dt="2026-08-02T23:40:52.133" v="9442" actId="1076"/>
        <pc:sldMkLst>
          <pc:docMk/>
          <pc:sldMk cId="3176429013" sldId="826"/>
        </pc:sldMkLst>
        <pc:spChg chg="mod">
          <ac:chgData name="(교원) 남인혁 (물리학과)" userId="3db5f8a1-bebe-4090-b269-2b2b54cb0005" providerId="ADAL" clId="{1FE8BD7C-9E9E-4112-A549-B51E7C190535}" dt="2026-07-27T07:46:30.475" v="5273" actId="20577"/>
          <ac:spMkLst>
            <pc:docMk/>
            <pc:sldMk cId="3176429013" sldId="826"/>
            <ac:spMk id="2" creationId="{D530B893-C30F-E1C2-1DCD-E8E7ED88E009}"/>
          </ac:spMkLst>
        </pc:spChg>
        <pc:spChg chg="add mod">
          <ac:chgData name="(교원) 남인혁 (물리학과)" userId="3db5f8a1-bebe-4090-b269-2b2b54cb0005" providerId="ADAL" clId="{1FE8BD7C-9E9E-4112-A549-B51E7C190535}" dt="2026-07-28T12:53:38.724" v="8472" actId="1076"/>
          <ac:spMkLst>
            <pc:docMk/>
            <pc:sldMk cId="3176429013" sldId="826"/>
            <ac:spMk id="3" creationId="{10E8C4D9-DB8A-EE7A-3B88-53A1CF437B72}"/>
          </ac:spMkLst>
        </pc:spChg>
        <pc:spChg chg="add mod">
          <ac:chgData name="(교원) 남인혁 (물리학과)" userId="3db5f8a1-bebe-4090-b269-2b2b54cb0005" providerId="ADAL" clId="{1FE8BD7C-9E9E-4112-A549-B51E7C190535}" dt="2026-07-27T07:43:31.121" v="5157" actId="208"/>
          <ac:spMkLst>
            <pc:docMk/>
            <pc:sldMk cId="3176429013" sldId="826"/>
            <ac:spMk id="10" creationId="{86C6A4DB-906E-75B3-A554-5D3E13674421}"/>
          </ac:spMkLst>
        </pc:spChg>
        <pc:spChg chg="add mod">
          <ac:chgData name="(교원) 남인혁 (물리학과)" userId="3db5f8a1-bebe-4090-b269-2b2b54cb0005" providerId="ADAL" clId="{1FE8BD7C-9E9E-4112-A549-B51E7C190535}" dt="2026-07-27T09:33:34.817" v="5416" actId="164"/>
          <ac:spMkLst>
            <pc:docMk/>
            <pc:sldMk cId="3176429013" sldId="826"/>
            <ac:spMk id="13" creationId="{76691751-EBF8-78FF-D670-5AE83799AE67}"/>
          </ac:spMkLst>
        </pc:spChg>
        <pc:spChg chg="add mod">
          <ac:chgData name="(교원) 남인혁 (물리학과)" userId="3db5f8a1-bebe-4090-b269-2b2b54cb0005" providerId="ADAL" clId="{1FE8BD7C-9E9E-4112-A549-B51E7C190535}" dt="2026-07-27T09:33:27.162" v="5415" actId="164"/>
          <ac:spMkLst>
            <pc:docMk/>
            <pc:sldMk cId="3176429013" sldId="826"/>
            <ac:spMk id="14" creationId="{4968A715-69BE-1D8B-1499-DA3924BE6AD0}"/>
          </ac:spMkLst>
        </pc:spChg>
        <pc:spChg chg="add mod">
          <ac:chgData name="(교원) 남인혁 (물리학과)" userId="3db5f8a1-bebe-4090-b269-2b2b54cb0005" providerId="ADAL" clId="{1FE8BD7C-9E9E-4112-A549-B51E7C190535}" dt="2026-07-28T12:53:47.082" v="8476" actId="1076"/>
          <ac:spMkLst>
            <pc:docMk/>
            <pc:sldMk cId="3176429013" sldId="826"/>
            <ac:spMk id="17" creationId="{4B28389D-6C73-B3C7-9C8E-37191AFF9839}"/>
          </ac:spMkLst>
        </pc:spChg>
        <pc:spChg chg="add mod">
          <ac:chgData name="(교원) 남인혁 (물리학과)" userId="3db5f8a1-bebe-4090-b269-2b2b54cb0005" providerId="ADAL" clId="{1FE8BD7C-9E9E-4112-A549-B51E7C190535}" dt="2026-07-28T10:39:23.028" v="5823" actId="1582"/>
          <ac:spMkLst>
            <pc:docMk/>
            <pc:sldMk cId="3176429013" sldId="826"/>
            <ac:spMk id="20" creationId="{9EAFCDF5-670C-3D8E-7A33-A53166A820C0}"/>
          </ac:spMkLst>
        </pc:spChg>
        <pc:spChg chg="add mod">
          <ac:chgData name="(교원) 남인혁 (물리학과)" userId="3db5f8a1-bebe-4090-b269-2b2b54cb0005" providerId="ADAL" clId="{1FE8BD7C-9E9E-4112-A549-B51E7C190535}" dt="2026-07-28T10:39:23.028" v="5823" actId="1582"/>
          <ac:spMkLst>
            <pc:docMk/>
            <pc:sldMk cId="3176429013" sldId="826"/>
            <ac:spMk id="22" creationId="{7D1250C1-F9B0-25FB-9A33-BF52B4DE45A2}"/>
          </ac:spMkLst>
        </pc:spChg>
        <pc:spChg chg="add mod">
          <ac:chgData name="(교원) 남인혁 (물리학과)" userId="3db5f8a1-bebe-4090-b269-2b2b54cb0005" providerId="ADAL" clId="{1FE8BD7C-9E9E-4112-A549-B51E7C190535}" dt="2026-07-28T10:39:23.028" v="5823" actId="1582"/>
          <ac:spMkLst>
            <pc:docMk/>
            <pc:sldMk cId="3176429013" sldId="826"/>
            <ac:spMk id="24" creationId="{0075E15C-3EF5-FC3A-3B71-78B4386F8DFC}"/>
          </ac:spMkLst>
        </pc:spChg>
        <pc:spChg chg="add mod">
          <ac:chgData name="(교원) 남인혁 (물리학과)" userId="3db5f8a1-bebe-4090-b269-2b2b54cb0005" providerId="ADAL" clId="{1FE8BD7C-9E9E-4112-A549-B51E7C190535}" dt="2026-07-28T10:39:23.028" v="5823" actId="1582"/>
          <ac:spMkLst>
            <pc:docMk/>
            <pc:sldMk cId="3176429013" sldId="826"/>
            <ac:spMk id="26" creationId="{D24EEFA7-7076-ECC4-86B6-3044F61BBFCD}"/>
          </ac:spMkLst>
        </pc:spChg>
        <pc:spChg chg="add mod">
          <ac:chgData name="(교원) 남인혁 (물리학과)" userId="3db5f8a1-bebe-4090-b269-2b2b54cb0005" providerId="ADAL" clId="{1FE8BD7C-9E9E-4112-A549-B51E7C190535}" dt="2026-07-28T10:45:26.190" v="5966" actId="1076"/>
          <ac:spMkLst>
            <pc:docMk/>
            <pc:sldMk cId="3176429013" sldId="826"/>
            <ac:spMk id="29" creationId="{F84A4B1F-A541-7B39-A730-C59B6D8FBD30}"/>
          </ac:spMkLst>
        </pc:spChg>
        <pc:spChg chg="add mod">
          <ac:chgData name="(교원) 남인혁 (물리학과)" userId="3db5f8a1-bebe-4090-b269-2b2b54cb0005" providerId="ADAL" clId="{1FE8BD7C-9E9E-4112-A549-B51E7C190535}" dt="2026-07-28T10:45:26.190" v="5966" actId="1076"/>
          <ac:spMkLst>
            <pc:docMk/>
            <pc:sldMk cId="3176429013" sldId="826"/>
            <ac:spMk id="30" creationId="{4714C084-41B6-4FD6-3BA4-2EA1A0A99C6C}"/>
          </ac:spMkLst>
        </pc:spChg>
        <pc:spChg chg="add mod">
          <ac:chgData name="(교원) 남인혁 (물리학과)" userId="3db5f8a1-bebe-4090-b269-2b2b54cb0005" providerId="ADAL" clId="{1FE8BD7C-9E9E-4112-A549-B51E7C190535}" dt="2026-07-28T10:45:26.190" v="5966" actId="1076"/>
          <ac:spMkLst>
            <pc:docMk/>
            <pc:sldMk cId="3176429013" sldId="826"/>
            <ac:spMk id="32" creationId="{04D3B9DC-5AF3-2D7B-CF24-70A906A167AF}"/>
          </ac:spMkLst>
        </pc:spChg>
        <pc:spChg chg="add mod">
          <ac:chgData name="(교원) 남인혁 (물리학과)" userId="3db5f8a1-bebe-4090-b269-2b2b54cb0005" providerId="ADAL" clId="{1FE8BD7C-9E9E-4112-A549-B51E7C190535}" dt="2026-07-28T10:45:29.046" v="5967" actId="1076"/>
          <ac:spMkLst>
            <pc:docMk/>
            <pc:sldMk cId="3176429013" sldId="826"/>
            <ac:spMk id="34" creationId="{EB3409A2-3125-5AE2-0E26-22FCFF2444A4}"/>
          </ac:spMkLst>
        </pc:spChg>
        <pc:spChg chg="add mod">
          <ac:chgData name="(교원) 남인혁 (물리학과)" userId="3db5f8a1-bebe-4090-b269-2b2b54cb0005" providerId="ADAL" clId="{1FE8BD7C-9E9E-4112-A549-B51E7C190535}" dt="2026-07-28T12:54:08.996" v="8481" actId="1076"/>
          <ac:spMkLst>
            <pc:docMk/>
            <pc:sldMk cId="3176429013" sldId="826"/>
            <ac:spMk id="35" creationId="{99F0628D-22A6-EE87-42B4-0B49546D8293}"/>
          </ac:spMkLst>
        </pc:spChg>
        <pc:spChg chg="add mod">
          <ac:chgData name="(교원) 남인혁 (물리학과)" userId="3db5f8a1-bebe-4090-b269-2b2b54cb0005" providerId="ADAL" clId="{1FE8BD7C-9E9E-4112-A549-B51E7C190535}" dt="2026-07-28T12:54:05.441" v="8480" actId="1076"/>
          <ac:spMkLst>
            <pc:docMk/>
            <pc:sldMk cId="3176429013" sldId="826"/>
            <ac:spMk id="36" creationId="{A3BF1DAA-69C0-1FD8-3F37-3100DCCBDB3A}"/>
          </ac:spMkLst>
        </pc:spChg>
        <pc:spChg chg="add mod">
          <ac:chgData name="(교원) 남인혁 (물리학과)" userId="3db5f8a1-bebe-4090-b269-2b2b54cb0005" providerId="ADAL" clId="{1FE8BD7C-9E9E-4112-A549-B51E7C190535}" dt="2026-08-02T23:40:52.133" v="9442" actId="1076"/>
          <ac:spMkLst>
            <pc:docMk/>
            <pc:sldMk cId="3176429013" sldId="826"/>
            <ac:spMk id="38" creationId="{EE230B7D-067B-7909-311A-EF6FD4DC8C51}"/>
          </ac:spMkLst>
        </pc:spChg>
        <pc:grpChg chg="add del mod">
          <ac:chgData name="(교원) 남인혁 (물리학과)" userId="3db5f8a1-bebe-4090-b269-2b2b54cb0005" providerId="ADAL" clId="{1FE8BD7C-9E9E-4112-A549-B51E7C190535}" dt="2026-07-28T10:38:47.495" v="5817" actId="478"/>
          <ac:grpSpMkLst>
            <pc:docMk/>
            <pc:sldMk cId="3176429013" sldId="826"/>
            <ac:grpSpMk id="15" creationId="{BAAFF22F-5A8F-D397-8AED-2820F8B43507}"/>
          </ac:grpSpMkLst>
        </pc:grpChg>
        <pc:grpChg chg="add mod">
          <ac:chgData name="(교원) 남인혁 (물리학과)" userId="3db5f8a1-bebe-4090-b269-2b2b54cb0005" providerId="ADAL" clId="{1FE8BD7C-9E9E-4112-A549-B51E7C190535}" dt="2026-07-28T10:35:18.054" v="5715" actId="1076"/>
          <ac:grpSpMkLst>
            <pc:docMk/>
            <pc:sldMk cId="3176429013" sldId="826"/>
            <ac:grpSpMk id="16" creationId="{04F2CE47-1580-F6FC-570D-C7B14AA079A7}"/>
          </ac:grpSpMkLst>
        </pc:grpChg>
        <pc:grpChg chg="add mod">
          <ac:chgData name="(교원) 남인혁 (물리학과)" userId="3db5f8a1-bebe-4090-b269-2b2b54cb0005" providerId="ADAL" clId="{1FE8BD7C-9E9E-4112-A549-B51E7C190535}" dt="2026-07-28T10:39:57.946" v="5831" actId="14100"/>
          <ac:grpSpMkLst>
            <pc:docMk/>
            <pc:sldMk cId="3176429013" sldId="826"/>
            <ac:grpSpMk id="27" creationId="{DBC6113A-B2EE-68FE-BEBB-BE3440129661}"/>
          </ac:grpSpMkLst>
        </pc:grpChg>
        <pc:picChg chg="add mod modCrop">
          <ac:chgData name="(교원) 남인혁 (물리학과)" userId="3db5f8a1-bebe-4090-b269-2b2b54cb0005" providerId="ADAL" clId="{1FE8BD7C-9E9E-4112-A549-B51E7C190535}" dt="2026-07-28T10:35:09.707" v="5711" actId="732"/>
          <ac:picMkLst>
            <pc:docMk/>
            <pc:sldMk cId="3176429013" sldId="826"/>
            <ac:picMk id="7" creationId="{C0F810ED-CEF6-6E15-3699-EA15348CD1E2}"/>
          </ac:picMkLst>
        </pc:picChg>
        <pc:picChg chg="add mod modCrop">
          <ac:chgData name="(교원) 남인혁 (물리학과)" userId="3db5f8a1-bebe-4090-b269-2b2b54cb0005" providerId="ADAL" clId="{1FE8BD7C-9E9E-4112-A549-B51E7C190535}" dt="2026-07-28T10:35:16.682" v="5714" actId="1076"/>
          <ac:picMkLst>
            <pc:docMk/>
            <pc:sldMk cId="3176429013" sldId="826"/>
            <ac:picMk id="8" creationId="{7FB701D2-EBA5-BD26-E67E-74A507A0B396}"/>
          </ac:picMkLst>
        </pc:picChg>
        <pc:picChg chg="add mod">
          <ac:chgData name="(교원) 남인혁 (물리학과)" userId="3db5f8a1-bebe-4090-b269-2b2b54cb0005" providerId="ADAL" clId="{1FE8BD7C-9E9E-4112-A549-B51E7C190535}" dt="2026-07-27T09:33:34.817" v="5416" actId="164"/>
          <ac:picMkLst>
            <pc:docMk/>
            <pc:sldMk cId="3176429013" sldId="826"/>
            <ac:picMk id="12" creationId="{CDB7336A-03DA-8D33-FB95-A73E39F2EBFE}"/>
          </ac:picMkLst>
        </pc:picChg>
      </pc:sldChg>
      <pc:sldChg chg="addSp delSp modSp new mod ord modAnim modNotesTx">
        <pc:chgData name="(교원) 남인혁 (물리학과)" userId="3db5f8a1-bebe-4090-b269-2b2b54cb0005" providerId="ADAL" clId="{1FE8BD7C-9E9E-4112-A549-B51E7C190535}" dt="2026-07-28T18:50:30.270" v="9433" actId="20577"/>
        <pc:sldMkLst>
          <pc:docMk/>
          <pc:sldMk cId="2081452307" sldId="827"/>
        </pc:sldMkLst>
        <pc:spChg chg="mod">
          <ac:chgData name="(교원) 남인혁 (물리학과)" userId="3db5f8a1-bebe-4090-b269-2b2b54cb0005" providerId="ADAL" clId="{1FE8BD7C-9E9E-4112-A549-B51E7C190535}" dt="2026-07-28T12:48:38.478" v="8230" actId="20577"/>
          <ac:spMkLst>
            <pc:docMk/>
            <pc:sldMk cId="2081452307" sldId="827"/>
            <ac:spMk id="2" creationId="{DEB14942-774A-8B93-7800-27E78E614E8F}"/>
          </ac:spMkLst>
        </pc:spChg>
        <pc:spChg chg="add mod">
          <ac:chgData name="(교원) 남인혁 (물리학과)" userId="3db5f8a1-bebe-4090-b269-2b2b54cb0005" providerId="ADAL" clId="{1FE8BD7C-9E9E-4112-A549-B51E7C190535}" dt="2026-07-28T18:33:07.830" v="9243" actId="1076"/>
          <ac:spMkLst>
            <pc:docMk/>
            <pc:sldMk cId="2081452307" sldId="827"/>
            <ac:spMk id="8" creationId="{EFD98E26-CFFD-4C36-653F-79DD36D8FCFC}"/>
          </ac:spMkLst>
        </pc:spChg>
        <pc:spChg chg="add mod">
          <ac:chgData name="(교원) 남인혁 (물리학과)" userId="3db5f8a1-bebe-4090-b269-2b2b54cb0005" providerId="ADAL" clId="{1FE8BD7C-9E9E-4112-A549-B51E7C190535}" dt="2026-07-28T14:28:25.673" v="8588" actId="164"/>
          <ac:spMkLst>
            <pc:docMk/>
            <pc:sldMk cId="2081452307" sldId="827"/>
            <ac:spMk id="12" creationId="{E1F68616-3B2F-489D-1265-0B51BC9D61AD}"/>
          </ac:spMkLst>
        </pc:spChg>
        <pc:spChg chg="add mod">
          <ac:chgData name="(교원) 남인혁 (물리학과)" userId="3db5f8a1-bebe-4090-b269-2b2b54cb0005" providerId="ADAL" clId="{1FE8BD7C-9E9E-4112-A549-B51E7C190535}" dt="2026-07-28T14:28:25.673" v="8588" actId="164"/>
          <ac:spMkLst>
            <pc:docMk/>
            <pc:sldMk cId="2081452307" sldId="827"/>
            <ac:spMk id="16" creationId="{CB761B85-A692-AD1A-5B24-91B37F562526}"/>
          </ac:spMkLst>
        </pc:spChg>
        <pc:spChg chg="add mod">
          <ac:chgData name="(교원) 남인혁 (물리학과)" userId="3db5f8a1-bebe-4090-b269-2b2b54cb0005" providerId="ADAL" clId="{1FE8BD7C-9E9E-4112-A549-B51E7C190535}" dt="2026-07-28T12:00:59.621" v="6761" actId="1076"/>
          <ac:spMkLst>
            <pc:docMk/>
            <pc:sldMk cId="2081452307" sldId="827"/>
            <ac:spMk id="20" creationId="{9C92E491-F87C-71FF-EB27-6A2E5A67461C}"/>
          </ac:spMkLst>
        </pc:spChg>
        <pc:spChg chg="add mod">
          <ac:chgData name="(교원) 남인혁 (물리학과)" userId="3db5f8a1-bebe-4090-b269-2b2b54cb0005" providerId="ADAL" clId="{1FE8BD7C-9E9E-4112-A549-B51E7C190535}" dt="2026-07-28T12:09:38.372" v="6821" actId="1076"/>
          <ac:spMkLst>
            <pc:docMk/>
            <pc:sldMk cId="2081452307" sldId="827"/>
            <ac:spMk id="24" creationId="{DACD9A75-FB5E-7B4E-B2A6-1E281D324702}"/>
          </ac:spMkLst>
        </pc:spChg>
        <pc:spChg chg="add mod">
          <ac:chgData name="(교원) 남인혁 (물리학과)" userId="3db5f8a1-bebe-4090-b269-2b2b54cb0005" providerId="ADAL" clId="{1FE8BD7C-9E9E-4112-A549-B51E7C190535}" dt="2026-07-28T12:47:01.594" v="8054" actId="1076"/>
          <ac:spMkLst>
            <pc:docMk/>
            <pc:sldMk cId="2081452307" sldId="827"/>
            <ac:spMk id="36" creationId="{639F7A62-AABF-2AAD-879C-9CF31427830A}"/>
          </ac:spMkLst>
        </pc:spChg>
        <pc:spChg chg="add mod">
          <ac:chgData name="(교원) 남인혁 (물리학과)" userId="3db5f8a1-bebe-4090-b269-2b2b54cb0005" providerId="ADAL" clId="{1FE8BD7C-9E9E-4112-A549-B51E7C190535}" dt="2026-07-28T14:28:25.673" v="8588" actId="164"/>
          <ac:spMkLst>
            <pc:docMk/>
            <pc:sldMk cId="2081452307" sldId="827"/>
            <ac:spMk id="38" creationId="{04CCFE9F-B791-26BB-7E84-EA71E2CF4F62}"/>
          </ac:spMkLst>
        </pc:spChg>
        <pc:spChg chg="add mod">
          <ac:chgData name="(교원) 남인혁 (물리학과)" userId="3db5f8a1-bebe-4090-b269-2b2b54cb0005" providerId="ADAL" clId="{1FE8BD7C-9E9E-4112-A549-B51E7C190535}" dt="2026-07-28T12:46:59.649" v="8053" actId="1076"/>
          <ac:spMkLst>
            <pc:docMk/>
            <pc:sldMk cId="2081452307" sldId="827"/>
            <ac:spMk id="42" creationId="{EB2FF826-E11E-E01E-B556-9A8001B32E9E}"/>
          </ac:spMkLst>
        </pc:spChg>
        <pc:spChg chg="add mod">
          <ac:chgData name="(교원) 남인혁 (물리학과)" userId="3db5f8a1-bebe-4090-b269-2b2b54cb0005" providerId="ADAL" clId="{1FE8BD7C-9E9E-4112-A549-B51E7C190535}" dt="2026-07-28T14:28:25.673" v="8588" actId="164"/>
          <ac:spMkLst>
            <pc:docMk/>
            <pc:sldMk cId="2081452307" sldId="827"/>
            <ac:spMk id="43" creationId="{3C72EA70-E592-5F1B-1742-779788C5A734}"/>
          </ac:spMkLst>
        </pc:spChg>
        <pc:spChg chg="add mod">
          <ac:chgData name="(교원) 남인혁 (물리학과)" userId="3db5f8a1-bebe-4090-b269-2b2b54cb0005" providerId="ADAL" clId="{1FE8BD7C-9E9E-4112-A549-B51E7C190535}" dt="2026-07-28T12:47:10.923" v="8057" actId="1076"/>
          <ac:spMkLst>
            <pc:docMk/>
            <pc:sldMk cId="2081452307" sldId="827"/>
            <ac:spMk id="45" creationId="{BA3F34ED-D07D-BEC4-6FCF-7B192E0274A4}"/>
          </ac:spMkLst>
        </pc:spChg>
        <pc:spChg chg="add mod">
          <ac:chgData name="(교원) 남인혁 (물리학과)" userId="3db5f8a1-bebe-4090-b269-2b2b54cb0005" providerId="ADAL" clId="{1FE8BD7C-9E9E-4112-A549-B51E7C190535}" dt="2026-07-28T18:34:27.196" v="9279" actId="1076"/>
          <ac:spMkLst>
            <pc:docMk/>
            <pc:sldMk cId="2081452307" sldId="827"/>
            <ac:spMk id="47" creationId="{88C46E5B-9D8E-C536-E292-F9CD8CD608EE}"/>
          </ac:spMkLst>
        </pc:spChg>
        <pc:spChg chg="add mod">
          <ac:chgData name="(교원) 남인혁 (물리학과)" userId="3db5f8a1-bebe-4090-b269-2b2b54cb0005" providerId="ADAL" clId="{1FE8BD7C-9E9E-4112-A549-B51E7C190535}" dt="2026-07-28T18:33:27.509" v="9246" actId="113"/>
          <ac:spMkLst>
            <pc:docMk/>
            <pc:sldMk cId="2081452307" sldId="827"/>
            <ac:spMk id="49" creationId="{F8CCAA06-A152-0ECA-5871-BE5C8496B4D9}"/>
          </ac:spMkLst>
        </pc:spChg>
        <pc:spChg chg="add mod">
          <ac:chgData name="(교원) 남인혁 (물리학과)" userId="3db5f8a1-bebe-4090-b269-2b2b54cb0005" providerId="ADAL" clId="{1FE8BD7C-9E9E-4112-A549-B51E7C190535}" dt="2026-07-28T18:33:31.542" v="9247" actId="113"/>
          <ac:spMkLst>
            <pc:docMk/>
            <pc:sldMk cId="2081452307" sldId="827"/>
            <ac:spMk id="51" creationId="{5FE6D6F1-193B-6FD7-236D-6FCAD5EF4011}"/>
          </ac:spMkLst>
        </pc:spChg>
        <pc:spChg chg="add mod">
          <ac:chgData name="(교원) 남인혁 (물리학과)" userId="3db5f8a1-bebe-4090-b269-2b2b54cb0005" providerId="ADAL" clId="{1FE8BD7C-9E9E-4112-A549-B51E7C190535}" dt="2026-07-28T18:34:35.377" v="9281" actId="1076"/>
          <ac:spMkLst>
            <pc:docMk/>
            <pc:sldMk cId="2081452307" sldId="827"/>
            <ac:spMk id="54" creationId="{BCC688B4-A8AE-D9CF-066C-7390759850ED}"/>
          </ac:spMkLst>
        </pc:spChg>
        <pc:grpChg chg="add mod">
          <ac:chgData name="(교원) 남인혁 (물리학과)" userId="3db5f8a1-bebe-4090-b269-2b2b54cb0005" providerId="ADAL" clId="{1FE8BD7C-9E9E-4112-A549-B51E7C190535}" dt="2026-07-28T12:09:30.078" v="6816" actId="1076"/>
          <ac:grpSpMkLst>
            <pc:docMk/>
            <pc:sldMk cId="2081452307" sldId="827"/>
            <ac:grpSpMk id="33" creationId="{A155143B-73CB-D3BF-64AD-C78115712532}"/>
          </ac:grpSpMkLst>
        </pc:grpChg>
        <pc:grpChg chg="add mod">
          <ac:chgData name="(교원) 남인혁 (물리학과)" userId="3db5f8a1-bebe-4090-b269-2b2b54cb0005" providerId="ADAL" clId="{1FE8BD7C-9E9E-4112-A549-B51E7C190535}" dt="2026-07-28T18:25:05.333" v="9042" actId="164"/>
          <ac:grpSpMkLst>
            <pc:docMk/>
            <pc:sldMk cId="2081452307" sldId="827"/>
            <ac:grpSpMk id="46" creationId="{556561CF-48C2-27A3-E00A-8FE43111B0F6}"/>
          </ac:grpSpMkLst>
        </pc:grpChg>
        <pc:grpChg chg="add mod">
          <ac:chgData name="(교원) 남인혁 (물리학과)" userId="3db5f8a1-bebe-4090-b269-2b2b54cb0005" providerId="ADAL" clId="{1FE8BD7C-9E9E-4112-A549-B51E7C190535}" dt="2026-07-28T18:25:05.333" v="9042" actId="164"/>
          <ac:grpSpMkLst>
            <pc:docMk/>
            <pc:sldMk cId="2081452307" sldId="827"/>
            <ac:grpSpMk id="52" creationId="{82F9FE50-FA2B-4803-1D3E-0F27292C2C5E}"/>
          </ac:grpSpMkLst>
        </pc:grpChg>
        <pc:picChg chg="add mod">
          <ac:chgData name="(교원) 남인혁 (물리학과)" userId="3db5f8a1-bebe-4090-b269-2b2b54cb0005" providerId="ADAL" clId="{1FE8BD7C-9E9E-4112-A549-B51E7C190535}" dt="2026-07-28T14:28:25.673" v="8588" actId="164"/>
          <ac:picMkLst>
            <pc:docMk/>
            <pc:sldMk cId="2081452307" sldId="827"/>
            <ac:picMk id="7" creationId="{AA0C5397-97EE-F2DA-1F2B-9C2A1489A82C}"/>
          </ac:picMkLst>
        </pc:picChg>
        <pc:picChg chg="add mod">
          <ac:chgData name="(교원) 남인혁 (물리학과)" userId="3db5f8a1-bebe-4090-b269-2b2b54cb0005" providerId="ADAL" clId="{1FE8BD7C-9E9E-4112-A549-B51E7C190535}" dt="2026-07-28T14:28:25.673" v="8588" actId="164"/>
          <ac:picMkLst>
            <pc:docMk/>
            <pc:sldMk cId="2081452307" sldId="827"/>
            <ac:picMk id="10" creationId="{E651E30D-38CC-7EBC-4EAB-84294B2D91A2}"/>
          </ac:picMkLst>
        </pc:picChg>
        <pc:picChg chg="add mod">
          <ac:chgData name="(교원) 남인혁 (물리학과)" userId="3db5f8a1-bebe-4090-b269-2b2b54cb0005" providerId="ADAL" clId="{1FE8BD7C-9E9E-4112-A549-B51E7C190535}" dt="2026-07-28T14:28:25.673" v="8588" actId="164"/>
          <ac:picMkLst>
            <pc:docMk/>
            <pc:sldMk cId="2081452307" sldId="827"/>
            <ac:picMk id="14" creationId="{986A943C-FC62-E8E5-A235-B3F1C839E0F5}"/>
          </ac:picMkLst>
        </pc:picChg>
        <pc:picChg chg="add mod">
          <ac:chgData name="(교원) 남인혁 (물리학과)" userId="3db5f8a1-bebe-4090-b269-2b2b54cb0005" providerId="ADAL" clId="{1FE8BD7C-9E9E-4112-A549-B51E7C190535}" dt="2026-07-28T12:01:00.311" v="6762" actId="1076"/>
          <ac:picMkLst>
            <pc:docMk/>
            <pc:sldMk cId="2081452307" sldId="827"/>
            <ac:picMk id="18" creationId="{77DD8F75-9EA6-8ED1-3089-603042DE8639}"/>
          </ac:picMkLst>
        </pc:picChg>
        <pc:picChg chg="add mod">
          <ac:chgData name="(교원) 남인혁 (물리학과)" userId="3db5f8a1-bebe-4090-b269-2b2b54cb0005" providerId="ADAL" clId="{1FE8BD7C-9E9E-4112-A549-B51E7C190535}" dt="2026-07-28T12:03:06.428" v="6799" actId="1076"/>
          <ac:picMkLst>
            <pc:docMk/>
            <pc:sldMk cId="2081452307" sldId="827"/>
            <ac:picMk id="22" creationId="{0D592CAA-51AD-B0F9-8B30-21E9AB8E1ED8}"/>
          </ac:picMkLst>
        </pc:picChg>
        <pc:picChg chg="add mod">
          <ac:chgData name="(교원) 남인혁 (물리학과)" userId="3db5f8a1-bebe-4090-b269-2b2b54cb0005" providerId="ADAL" clId="{1FE8BD7C-9E9E-4112-A549-B51E7C190535}" dt="2026-07-28T11:54:53.847" v="6707" actId="164"/>
          <ac:picMkLst>
            <pc:docMk/>
            <pc:sldMk cId="2081452307" sldId="827"/>
            <ac:picMk id="28" creationId="{D986BF95-4AC7-A31E-3461-833017771557}"/>
          </ac:picMkLst>
        </pc:picChg>
        <pc:picChg chg="add mod">
          <ac:chgData name="(교원) 남인혁 (물리학과)" userId="3db5f8a1-bebe-4090-b269-2b2b54cb0005" providerId="ADAL" clId="{1FE8BD7C-9E9E-4112-A549-B51E7C190535}" dt="2026-07-28T11:54:53.847" v="6707" actId="164"/>
          <ac:picMkLst>
            <pc:docMk/>
            <pc:sldMk cId="2081452307" sldId="827"/>
            <ac:picMk id="30" creationId="{89DE718E-2B1E-226B-06A9-95E80039FB5A}"/>
          </ac:picMkLst>
        </pc:picChg>
        <pc:picChg chg="add mod">
          <ac:chgData name="(교원) 남인혁 (물리학과)" userId="3db5f8a1-bebe-4090-b269-2b2b54cb0005" providerId="ADAL" clId="{1FE8BD7C-9E9E-4112-A549-B51E7C190535}" dt="2026-07-28T14:28:25.673" v="8588" actId="164"/>
          <ac:picMkLst>
            <pc:docMk/>
            <pc:sldMk cId="2081452307" sldId="827"/>
            <ac:picMk id="32" creationId="{7C9C5B82-C6AD-9C9E-1B1B-BF59464705CE}"/>
          </ac:picMkLst>
        </pc:picChg>
        <pc:picChg chg="add mod">
          <ac:chgData name="(교원) 남인혁 (물리학과)" userId="3db5f8a1-bebe-4090-b269-2b2b54cb0005" providerId="ADAL" clId="{1FE8BD7C-9E9E-4112-A549-B51E7C190535}" dt="2026-07-28T12:09:35.697" v="6820" actId="1076"/>
          <ac:picMkLst>
            <pc:docMk/>
            <pc:sldMk cId="2081452307" sldId="827"/>
            <ac:picMk id="40" creationId="{C75A9F03-E684-C0C8-A77F-F55649C45B01}"/>
          </ac:picMkLst>
        </pc:picChg>
      </pc:sldChg>
      <pc:sldMasterChg chg="delSldLayout modSldLayout">
        <pc:chgData name="(교원) 남인혁 (물리학과)" userId="3db5f8a1-bebe-4090-b269-2b2b54cb0005" providerId="ADAL" clId="{1FE8BD7C-9E9E-4112-A549-B51E7C190535}" dt="2026-07-28T12:11:26.336" v="6850" actId="1076"/>
        <pc:sldMasterMkLst>
          <pc:docMk/>
          <pc:sldMasterMk cId="1413879040" sldId="2147483674"/>
        </pc:sldMasterMkLst>
        <pc:sldLayoutChg chg="modSp mod">
          <pc:chgData name="(교원) 남인혁 (물리학과)" userId="3db5f8a1-bebe-4090-b269-2b2b54cb0005" providerId="ADAL" clId="{1FE8BD7C-9E9E-4112-A549-B51E7C190535}" dt="2026-07-28T12:11:26.336" v="6850" actId="1076"/>
          <pc:sldLayoutMkLst>
            <pc:docMk/>
            <pc:sldMasterMk cId="1413879040" sldId="2147483674"/>
            <pc:sldLayoutMk cId="320646327" sldId="2147483677"/>
          </pc:sldLayoutMkLst>
          <pc:spChg chg="mod">
            <ac:chgData name="(교원) 남인혁 (물리학과)" userId="3db5f8a1-bebe-4090-b269-2b2b54cb0005" providerId="ADAL" clId="{1FE8BD7C-9E9E-4112-A549-B51E7C190535}" dt="2026-07-28T12:11:26.336" v="6850" actId="1076"/>
            <ac:spMkLst>
              <pc:docMk/>
              <pc:sldMasterMk cId="1413879040" sldId="2147483674"/>
              <pc:sldLayoutMk cId="320646327" sldId="2147483677"/>
              <ac:spMk id="5" creationId="{00000000-0000-0000-0000-000000000000}"/>
            </ac:spMkLst>
          </pc:spChg>
          <pc:spChg chg="mod">
            <ac:chgData name="(교원) 남인혁 (물리학과)" userId="3db5f8a1-bebe-4090-b269-2b2b54cb0005" providerId="ADAL" clId="{1FE8BD7C-9E9E-4112-A549-B51E7C190535}" dt="2026-07-28T12:11:08.219" v="6847" actId="1076"/>
            <ac:spMkLst>
              <pc:docMk/>
              <pc:sldMasterMk cId="1413879040" sldId="2147483674"/>
              <pc:sldLayoutMk cId="320646327" sldId="2147483677"/>
              <ac:spMk id="6" creationId="{00000000-0000-0000-0000-000000000000}"/>
            </ac:spMkLst>
          </pc:spChg>
        </pc:sldLayoutChg>
      </pc:sldMasterChg>
    </pc:docChg>
  </pc:docChgLst>
  <pc:docChgLst>
    <pc:chgData name="(교원) 남인혁 (물리학과)" userId="3db5f8a1-bebe-4090-b269-2b2b54cb0005" providerId="ADAL" clId="{595E53B0-4F03-4D02-BBC9-9BCC3F279770}"/>
    <pc:docChg chg="custSel modSld">
      <pc:chgData name="(교원) 남인혁 (물리학과)" userId="3db5f8a1-bebe-4090-b269-2b2b54cb0005" providerId="ADAL" clId="{595E53B0-4F03-4D02-BBC9-9BCC3F279770}" dt="2026-07-09T14:50:12.075" v="3" actId="1076"/>
      <pc:docMkLst>
        <pc:docMk/>
      </pc:docMkLst>
      <pc:sldChg chg="delSp modSp mod">
        <pc:chgData name="(교원) 남인혁 (물리학과)" userId="3db5f8a1-bebe-4090-b269-2b2b54cb0005" providerId="ADAL" clId="{595E53B0-4F03-4D02-BBC9-9BCC3F279770}" dt="2026-07-09T14:50:12.075" v="3" actId="1076"/>
        <pc:sldMkLst>
          <pc:docMk/>
          <pc:sldMk cId="4075978549" sldId="792"/>
        </pc:sldMkLst>
        <pc:picChg chg="mod">
          <ac:chgData name="(교원) 남인혁 (물리학과)" userId="3db5f8a1-bebe-4090-b269-2b2b54cb0005" providerId="ADAL" clId="{595E53B0-4F03-4D02-BBC9-9BCC3F279770}" dt="2026-07-09T14:50:12.075" v="3" actId="1076"/>
          <ac:picMkLst>
            <pc:docMk/>
            <pc:sldMk cId="4075978549" sldId="792"/>
            <ac:picMk id="15" creationId="{EEB901CD-D57D-884B-F839-2FC6706654D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89FF8-6D1A-4928-BED6-434CB354139A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C0138-E7CF-4799-9DC0-03DFFF75BB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60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C0138-E7CF-4799-9DC0-03DFFF75BBB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70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C0138-E7CF-4799-9DC0-03DFFF75BBB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418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C0138-E7CF-4799-9DC0-03DFFF75BBB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37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Gas jet using a </a:t>
            </a:r>
            <a:r>
              <a:rPr lang="en-US" dirty="0" err="1"/>
              <a:t>blate</a:t>
            </a:r>
            <a:r>
              <a:rPr lang="en-US" dirty="0"/>
              <a:t>, shock wave, very sharp density gradient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C0138-E7CF-4799-9DC0-03DFFF75BBB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145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C0138-E7CF-4799-9DC0-03DFFF75BBB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2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A8976-57F7-4543-B1B2-55D4A15C06F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604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A8976-57F7-4543-B1B2-55D4A15C06F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354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A8976-57F7-4543-B1B2-55D4A15C06F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272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A8976-57F7-4543-B1B2-55D4A15C06F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199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B2097C-8074-C34B-9F53-4E3619B8E0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515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A8976-57F7-4543-B1B2-55D4A15C06F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059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kumimoji="1" lang="ko-KR" altLang="en-US" sz="2500" b="1" kern="1200" dirty="0" smtClean="0">
                <a:solidFill>
                  <a:srgbClr val="002856"/>
                </a:solidFill>
                <a:latin typeface="+mn-lt"/>
                <a:ea typeface="나눔고딕" panose="020D0604000000000000" pitchFamily="50" charset="-127"/>
                <a:cs typeface="Nanum Gothic Bold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550398" y="4159518"/>
            <a:ext cx="1862414" cy="365125"/>
          </a:xfrm>
        </p:spPr>
        <p:txBody>
          <a:bodyPr/>
          <a:lstStyle>
            <a:lvl1pPr>
              <a:defRPr kumimoji="1" lang="ko-KR" altLang="en-US" sz="2000" b="1" kern="1200" smtClean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Bold" charset="-127"/>
              </a:defRPr>
            </a:lvl1pPr>
          </a:lstStyle>
          <a:p>
            <a:fld id="{FBD7488A-8371-468F-A8F1-4311009E27F0}" type="datetime1">
              <a:rPr lang="ko-KR" altLang="en-US" smtClean="0"/>
              <a:t>2026-08-03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8566" y="6538912"/>
            <a:ext cx="5494867" cy="365125"/>
          </a:xfrm>
        </p:spPr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183F741-6CDE-49A6-B4A1-D6E990E5B8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5" y="683094"/>
            <a:ext cx="1505409" cy="1505409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BBCEDC3E-224A-47FD-B3DC-82C726016DBC}"/>
              </a:ext>
            </a:extLst>
          </p:cNvPr>
          <p:cNvSpPr/>
          <p:nvPr userDrawn="1"/>
        </p:nvSpPr>
        <p:spPr>
          <a:xfrm>
            <a:off x="1841797" y="4017181"/>
            <a:ext cx="9270701" cy="51655"/>
          </a:xfrm>
          <a:prstGeom prst="rect">
            <a:avLst/>
          </a:prstGeom>
          <a:solidFill>
            <a:srgbClr val="43C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800">
              <a:solidFill>
                <a:srgbClr val="00285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7557F6-059F-4327-9101-AA5D1D765731}"/>
              </a:ext>
            </a:extLst>
          </p:cNvPr>
          <p:cNvSpPr txBox="1"/>
          <p:nvPr userDrawn="1"/>
        </p:nvSpPr>
        <p:spPr>
          <a:xfrm>
            <a:off x="4313885" y="98798"/>
            <a:ext cx="8012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b="1" dirty="0">
              <a:solidFill>
                <a:srgbClr val="43C0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73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42" y="163417"/>
            <a:ext cx="9611450" cy="626586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D93D-29D4-4672-8B04-50EB0B9F2A98}" type="datetime1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9FFE770-218D-4A8F-B2FD-EA9C0E98DB6B}"/>
              </a:ext>
            </a:extLst>
          </p:cNvPr>
          <p:cNvGrpSpPr/>
          <p:nvPr/>
        </p:nvGrpSpPr>
        <p:grpSpPr>
          <a:xfrm>
            <a:off x="254000" y="682230"/>
            <a:ext cx="11529150" cy="137454"/>
            <a:chOff x="0" y="1417856"/>
            <a:chExt cx="23056797" cy="274908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E2CC09AE-826A-444E-96C2-B8C733B736F3}"/>
                </a:ext>
              </a:extLst>
            </p:cNvPr>
            <p:cNvSpPr/>
            <p:nvPr/>
          </p:nvSpPr>
          <p:spPr>
            <a:xfrm>
              <a:off x="0" y="1536649"/>
              <a:ext cx="22725725" cy="45719"/>
            </a:xfrm>
            <a:prstGeom prst="rect">
              <a:avLst/>
            </a:prstGeom>
            <a:solidFill>
              <a:srgbClr val="001B54"/>
            </a:solidFill>
            <a:ln w="57150">
              <a:solidFill>
                <a:srgbClr val="001B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sz="1463">
                <a:solidFill>
                  <a:srgbClr val="002856"/>
                </a:solidFill>
              </a:endParaRPr>
            </a:p>
          </p:txBody>
        </p:sp>
        <p:sp>
          <p:nvSpPr>
            <p:cNvPr id="8" name="별: 꼭짓점 7개 7">
              <a:extLst>
                <a:ext uri="{FF2B5EF4-FFF2-40B4-BE49-F238E27FC236}">
                  <a16:creationId xmlns:a16="http://schemas.microsoft.com/office/drawing/2014/main" id="{2EF10ED5-0EE7-4355-B104-BB11C877B7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04797" y="1417856"/>
              <a:ext cx="252000" cy="274908"/>
            </a:xfrm>
            <a:prstGeom prst="star7">
              <a:avLst/>
            </a:prstGeom>
            <a:solidFill>
              <a:srgbClr val="44C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</p:spTree>
    <p:extLst>
      <p:ext uri="{BB962C8B-B14F-4D97-AF65-F5344CB8AC3E}">
        <p14:creationId xmlns:p14="http://schemas.microsoft.com/office/powerpoint/2010/main" val="369956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3227B0B-F287-40D2-989F-FAC9FE876341}"/>
              </a:ext>
            </a:extLst>
          </p:cNvPr>
          <p:cNvSpPr/>
          <p:nvPr/>
        </p:nvSpPr>
        <p:spPr>
          <a:xfrm>
            <a:off x="0" y="3710"/>
            <a:ext cx="12192000" cy="677328"/>
          </a:xfrm>
          <a:prstGeom prst="rect">
            <a:avLst/>
          </a:prstGeom>
          <a:gradFill>
            <a:gsLst>
              <a:gs pos="49000">
                <a:srgbClr val="002856"/>
              </a:gs>
              <a:gs pos="85000">
                <a:srgbClr val="1CCFC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366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50" y="118746"/>
            <a:ext cx="10818942" cy="5072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39800"/>
            <a:ext cx="10515600" cy="523716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81200" y="6356350"/>
            <a:ext cx="1955800" cy="365125"/>
          </a:xfrm>
        </p:spPr>
        <p:txBody>
          <a:bodyPr/>
          <a:lstStyle/>
          <a:p>
            <a:fld id="{042EF3C1-3DED-406B-966D-0E04F88F74BB}" type="datetime1">
              <a:rPr kumimoji="1" lang="ko-KR" altLang="en-US" smtClean="0"/>
              <a:t>2026-08-03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29567" y="6454843"/>
            <a:ext cx="3036425" cy="365125"/>
          </a:xfrm>
        </p:spPr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2792" y="6448364"/>
            <a:ext cx="2743200" cy="365125"/>
          </a:xfrm>
        </p:spPr>
        <p:txBody>
          <a:bodyPr/>
          <a:lstStyle/>
          <a:p>
            <a:fld id="{24152DC5-BAA8-4561-BE6D-32F63BD9866C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BC4D8608-45C7-4B1B-B045-F97535290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002" y="244171"/>
            <a:ext cx="1383990" cy="23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6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1"/>
            <a:ext cx="9144025" cy="1252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" y="821944"/>
            <a:ext cx="11580392" cy="270256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1"/>
            <a:ext cx="9144025" cy="1252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" y="821944"/>
            <a:ext cx="11580392" cy="27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6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 userDrawn="1"/>
        </p:nvSpPr>
        <p:spPr>
          <a:xfrm>
            <a:off x="0" y="0"/>
            <a:ext cx="12192000" cy="55245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3000">
                <a:srgbClr val="F6BB93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84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193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F6026-CD63-414F-BFDD-D5937F06E82D}" type="datetime1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52DC5-BAA8-4561-BE6D-32F63BD98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387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3" r:id="rId5"/>
  </p:sldLayoutIdLst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510.png"/><Relationship Id="rId7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4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60.png"/><Relationship Id="rId3" Type="http://schemas.openxmlformats.org/officeDocument/2006/relationships/image" Target="../media/image34.png"/><Relationship Id="rId12" Type="http://schemas.openxmlformats.org/officeDocument/2006/relationships/image" Target="../media/image110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11" Type="http://schemas.openxmlformats.org/officeDocument/2006/relationships/image" Target="../media/image35.png"/><Relationship Id="rId15" Type="http://schemas.openxmlformats.org/officeDocument/2006/relationships/image" Target="../media/image36.png"/><Relationship Id="rId10" Type="http://schemas.openxmlformats.org/officeDocument/2006/relationships/image" Target="../media/image100.png"/><Relationship Id="rId9" Type="http://schemas.openxmlformats.org/officeDocument/2006/relationships/image" Target="../media/image150.png"/><Relationship Id="rId14" Type="http://schemas.openxmlformats.org/officeDocument/2006/relationships/image" Target="../media/image1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png"/><Relationship Id="rId3" Type="http://schemas.openxmlformats.org/officeDocument/2006/relationships/image" Target="../media/image361.png"/><Relationship Id="rId7" Type="http://schemas.openxmlformats.org/officeDocument/2006/relationships/image" Target="../media/image42.png"/><Relationship Id="rId12" Type="http://schemas.openxmlformats.org/officeDocument/2006/relationships/image" Target="../media/image4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30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3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2ACAB1F-C7DF-B9B6-5918-FA5109E92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5468" y="976439"/>
            <a:ext cx="7338679" cy="234310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Controlled Electron Injection using a Segmented Capillary Gas-Cell</a:t>
            </a:r>
            <a:r>
              <a:rPr lang="en-US" altLang="ko-KR" sz="3200" dirty="0">
                <a:solidFill>
                  <a:schemeClr val="bg1"/>
                </a:solidFill>
              </a:rPr>
              <a:t> in LWFA </a:t>
            </a:r>
            <a:endParaRPr lang="ko-KR" altLang="ko-KR" sz="3200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1774156" y="4201882"/>
            <a:ext cx="9144000" cy="16557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ko-KR" dirty="0">
                <a:solidFill>
                  <a:schemeClr val="bg1"/>
                </a:solidFill>
              </a:rPr>
              <a:t>Inhyuk Nam</a:t>
            </a:r>
            <a:endParaRPr lang="ko-KR" altLang="en-US" baseline="30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B4700-27D6-DC94-60E8-4E07CC0FC19E}"/>
              </a:ext>
            </a:extLst>
          </p:cNvPr>
          <p:cNvSpPr txBox="1"/>
          <p:nvPr/>
        </p:nvSpPr>
        <p:spPr>
          <a:xfrm>
            <a:off x="2826395" y="5024180"/>
            <a:ext cx="8069593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Department of Physics, UNIST, Republic of Korea</a:t>
            </a:r>
          </a:p>
          <a:p>
            <a:pPr>
              <a:lnSpc>
                <a:spcPct val="150000"/>
              </a:lnSpc>
            </a:pP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AB89B-10EF-79F8-32BB-849B77A2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545" y="6357822"/>
            <a:ext cx="2743200" cy="365125"/>
          </a:xfrm>
        </p:spPr>
        <p:txBody>
          <a:bodyPr/>
          <a:lstStyle/>
          <a:p>
            <a:fld id="{24152DC5-BAA8-4561-BE6D-32F63BD9866C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7AA9733-C86B-F975-0CED-8265CB07F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 dirty="0"/>
              <a:t>Inhyuk Nam | AAC'26 | July 28, 2026 </a:t>
            </a:r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D3799B0-CA82-D75A-C207-AF4FF4BAC4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1" r="2000"/>
          <a:stretch/>
        </p:blipFill>
        <p:spPr>
          <a:xfrm>
            <a:off x="444939" y="406764"/>
            <a:ext cx="1489435" cy="15242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94C58-BF50-E21D-9B8D-E14FC50E5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822" y="46149"/>
            <a:ext cx="5858981" cy="20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93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B901CD-D57D-884B-F839-2FC6706654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82" y="1295361"/>
            <a:ext cx="5271451" cy="31353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FA7121-6A2F-1642-14C6-1617E982A1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76" y="1441461"/>
            <a:ext cx="4797677" cy="2843146"/>
          </a:xfrm>
          <a:prstGeom prst="rect">
            <a:avLst/>
          </a:prstGeom>
        </p:spPr>
      </p:pic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7F5BA7B-00F9-4AEF-9930-07E2ACDD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633F-1ABE-4E7B-B460-43959D99AD3E}" type="slidenum">
              <a:rPr lang="ko-K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BB3C74-3F8B-BEDB-E15C-CFEA40254288}"/>
              </a:ext>
            </a:extLst>
          </p:cNvPr>
          <p:cNvSpPr txBox="1"/>
          <p:nvPr/>
        </p:nvSpPr>
        <p:spPr>
          <a:xfrm>
            <a:off x="477211" y="4587000"/>
            <a:ext cx="53613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Un-choked region P</a:t>
            </a:r>
            <a:r>
              <a:rPr lang="en-US" altLang="ko-KR" baseline="-25000" dirty="0"/>
              <a:t>d </a:t>
            </a:r>
            <a:r>
              <a:rPr lang="en-US" altLang="ko-KR" dirty="0"/>
              <a:t>= 0.5 </a:t>
            </a:r>
            <a:r>
              <a:rPr lang="en-US" altLang="ko-KR" baseline="-250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1800" b="0" baseline="-25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>
                <a:cs typeface="Times New Roman" panose="02020603050405020304" pitchFamily="18" charset="0"/>
              </a:rPr>
              <a:t>Deconvoluted down-ramp length: ~ 0.3 mm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B4287F-7C4B-4B93-B481-D59E4FB2E992}"/>
              </a:ext>
            </a:extLst>
          </p:cNvPr>
          <p:cNvSpPr txBox="1"/>
          <p:nvPr/>
        </p:nvSpPr>
        <p:spPr>
          <a:xfrm>
            <a:off x="6991373" y="1598210"/>
            <a:ext cx="2525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Density down-ramp: ~ 300 um </a:t>
            </a:r>
            <a:endParaRPr lang="ko-KR" altLang="en-US" sz="1400" b="1" dirty="0"/>
          </a:p>
        </p:txBody>
      </p:sp>
      <p:sp>
        <p:nvSpPr>
          <p:cNvPr id="2" name="제목 57">
            <a:extLst>
              <a:ext uri="{FF2B5EF4-FFF2-40B4-BE49-F238E27FC236}">
                <a16:creationId xmlns:a16="http://schemas.microsoft.com/office/drawing/2014/main" id="{798B566A-689C-7909-1F12-017E560C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50" y="118746"/>
            <a:ext cx="10818942" cy="507263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Measured longitudinal density profiles </a:t>
            </a:r>
            <a:endParaRPr lang="ko-KR" alt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21F82-9543-C6D6-F56E-BCA0E15BE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A6D73-4C14-6283-129F-B726ED02CE0B}"/>
              </a:ext>
            </a:extLst>
          </p:cNvPr>
          <p:cNvSpPr txBox="1"/>
          <p:nvPr/>
        </p:nvSpPr>
        <p:spPr>
          <a:xfrm>
            <a:off x="7062925" y="2975008"/>
            <a:ext cx="1667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Choked flow regime</a:t>
            </a:r>
          </a:p>
          <a:p>
            <a:r>
              <a:rPr lang="en-US" altLang="ko-KR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- Pressure is limited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0A2EB6-E613-CEA9-4F9B-7983FB295FF5}"/>
              </a:ext>
            </a:extLst>
          </p:cNvPr>
          <p:cNvSpPr txBox="1"/>
          <p:nvPr/>
        </p:nvSpPr>
        <p:spPr>
          <a:xfrm>
            <a:off x="3544213" y="2304735"/>
            <a:ext cx="1016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Plateau 2</a:t>
            </a:r>
            <a:endParaRPr lang="ko-KR" altLang="en-US" sz="16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5DF7BE-95E3-462D-60E3-99F218751D08}"/>
              </a:ext>
            </a:extLst>
          </p:cNvPr>
          <p:cNvSpPr txBox="1"/>
          <p:nvPr/>
        </p:nvSpPr>
        <p:spPr>
          <a:xfrm>
            <a:off x="1693246" y="1710815"/>
            <a:ext cx="1016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Plateau 1</a:t>
            </a:r>
            <a:endParaRPr lang="ko-KR" altLang="en-US" sz="16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21EF50-B551-F241-9DC8-27953109DEC2}"/>
              </a:ext>
            </a:extLst>
          </p:cNvPr>
          <p:cNvSpPr txBox="1"/>
          <p:nvPr/>
        </p:nvSpPr>
        <p:spPr>
          <a:xfrm>
            <a:off x="2255503" y="2989460"/>
            <a:ext cx="1509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Down-ramp</a:t>
            </a:r>
            <a:endParaRPr lang="ko-KR" altLang="en-US" sz="1600" b="1" dirty="0"/>
          </a:p>
        </p:txBody>
      </p:sp>
      <p:sp>
        <p:nvSpPr>
          <p:cNvPr id="33" name="내용 개체 틀 3">
            <a:extLst>
              <a:ext uri="{FF2B5EF4-FFF2-40B4-BE49-F238E27FC236}">
                <a16:creationId xmlns:a16="http://schemas.microsoft.com/office/drawing/2014/main" id="{80E36A14-EB1B-9C96-C42D-118D19787437}"/>
              </a:ext>
            </a:extLst>
          </p:cNvPr>
          <p:cNvSpPr txBox="1">
            <a:spLocks/>
          </p:cNvSpPr>
          <p:nvPr/>
        </p:nvSpPr>
        <p:spPr>
          <a:xfrm>
            <a:off x="5900619" y="4437186"/>
            <a:ext cx="5892525" cy="1145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r>
              <a:rPr lang="en-US" altLang="ko-KR" sz="1800" dirty="0">
                <a:cs typeface="Times New Roman" panose="02020603050405020304" pitchFamily="18" charset="0"/>
              </a:rPr>
              <a:t>Down-ramp profiles for </a:t>
            </a:r>
            <a:r>
              <a:rPr lang="en-US" altLang="ko-KR" sz="1800" dirty="0"/>
              <a:t>P</a:t>
            </a:r>
            <a:r>
              <a:rPr lang="en-US" altLang="ko-KR" sz="1800" baseline="-25000" dirty="0"/>
              <a:t>d </a:t>
            </a:r>
            <a:r>
              <a:rPr lang="en-US" altLang="ko-KR" sz="1800" dirty="0"/>
              <a:t>= 0.5, P</a:t>
            </a:r>
            <a:r>
              <a:rPr lang="en-US" altLang="ko-KR" sz="1800" baseline="-25000" dirty="0"/>
              <a:t>d </a:t>
            </a:r>
            <a:r>
              <a:rPr lang="en-US" altLang="ko-KR" sz="1800" dirty="0"/>
              <a:t>= 0.7 (Choked)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/>
              <a:t>In the choked case, the density is saturated in the orifice region, then fluctuated after exiting of the orifice </a:t>
            </a:r>
            <a:r>
              <a:rPr lang="en-US" altLang="ko-KR" sz="1800" dirty="0">
                <a:cs typeface="Times New Roman" panose="02020603050405020304" pitchFamily="18" charset="0"/>
              </a:rPr>
              <a:t> </a:t>
            </a:r>
            <a:endParaRPr lang="ko-KR" altLang="en-US" sz="1800" dirty="0"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9C10DB-FE3E-3F69-1D96-D32368E0AAED}"/>
              </a:ext>
            </a:extLst>
          </p:cNvPr>
          <p:cNvSpPr txBox="1"/>
          <p:nvPr/>
        </p:nvSpPr>
        <p:spPr>
          <a:xfrm>
            <a:off x="8792522" y="3523100"/>
            <a:ext cx="1667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Overshot fluctuation</a:t>
            </a:r>
            <a:endParaRPr lang="ko-KR" altLang="en-US" sz="1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CA5EA7-1F5E-DC29-5656-1FC463C23F67}"/>
              </a:ext>
            </a:extLst>
          </p:cNvPr>
          <p:cNvSpPr txBox="1"/>
          <p:nvPr/>
        </p:nvSpPr>
        <p:spPr>
          <a:xfrm>
            <a:off x="10343417" y="3315716"/>
            <a:ext cx="502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P2</a:t>
            </a:r>
          </a:p>
        </p:txBody>
      </p:sp>
      <p:cxnSp>
        <p:nvCxnSpPr>
          <p:cNvPr id="21" name="직선 화살표 연결선 17">
            <a:extLst>
              <a:ext uri="{FF2B5EF4-FFF2-40B4-BE49-F238E27FC236}">
                <a16:creationId xmlns:a16="http://schemas.microsoft.com/office/drawing/2014/main" id="{400A29D7-1257-FA72-D5A9-E100960F954D}"/>
              </a:ext>
            </a:extLst>
          </p:cNvPr>
          <p:cNvCxnSpPr>
            <a:cxnSpLocks/>
          </p:cNvCxnSpPr>
          <p:nvPr/>
        </p:nvCxnSpPr>
        <p:spPr>
          <a:xfrm flipV="1">
            <a:off x="9464292" y="3469604"/>
            <a:ext cx="258582" cy="1258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EF53264-266F-E85C-CFE7-2C376EF9AF20}"/>
              </a:ext>
            </a:extLst>
          </p:cNvPr>
          <p:cNvSpPr txBox="1"/>
          <p:nvPr/>
        </p:nvSpPr>
        <p:spPr>
          <a:xfrm>
            <a:off x="1418583" y="824922"/>
            <a:ext cx="34360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Un-Choked flow regime</a:t>
            </a:r>
          </a:p>
          <a:p>
            <a:r>
              <a:rPr lang="en-US" altLang="ko-KR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- P1 and P2 are smoothly connected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40A151-4400-1694-DB75-510ED418E13A}"/>
              </a:ext>
            </a:extLst>
          </p:cNvPr>
          <p:cNvSpPr txBox="1"/>
          <p:nvPr/>
        </p:nvSpPr>
        <p:spPr>
          <a:xfrm>
            <a:off x="1497127" y="2049369"/>
            <a:ext cx="502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1FC98F-9A75-2F08-BBD8-8ADC925E2F1C}"/>
              </a:ext>
            </a:extLst>
          </p:cNvPr>
          <p:cNvSpPr txBox="1"/>
          <p:nvPr/>
        </p:nvSpPr>
        <p:spPr>
          <a:xfrm>
            <a:off x="3232891" y="2687067"/>
            <a:ext cx="502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P2</a:t>
            </a:r>
          </a:p>
        </p:txBody>
      </p:sp>
      <p:cxnSp>
        <p:nvCxnSpPr>
          <p:cNvPr id="5" name="직선 화살표 연결선 17">
            <a:extLst>
              <a:ext uri="{FF2B5EF4-FFF2-40B4-BE49-F238E27FC236}">
                <a16:creationId xmlns:a16="http://schemas.microsoft.com/office/drawing/2014/main" id="{9FC779AC-ADF9-C00D-F260-322413AC9604}"/>
              </a:ext>
            </a:extLst>
          </p:cNvPr>
          <p:cNvCxnSpPr>
            <a:cxnSpLocks/>
          </p:cNvCxnSpPr>
          <p:nvPr/>
        </p:nvCxnSpPr>
        <p:spPr>
          <a:xfrm flipV="1">
            <a:off x="8654959" y="2962577"/>
            <a:ext cx="272148" cy="1579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697E3DD-04E0-C32E-A796-20CE8B995BB4}"/>
              </a:ext>
            </a:extLst>
          </p:cNvPr>
          <p:cNvSpPr txBox="1"/>
          <p:nvPr/>
        </p:nvSpPr>
        <p:spPr>
          <a:xfrm>
            <a:off x="5008374" y="6441885"/>
            <a:ext cx="4314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J. Jeong et el., in preparation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15B16E-5970-6A71-4881-FF4AC0CC91F3}"/>
              </a:ext>
            </a:extLst>
          </p:cNvPr>
          <p:cNvSpPr txBox="1"/>
          <p:nvPr/>
        </p:nvSpPr>
        <p:spPr>
          <a:xfrm>
            <a:off x="216086" y="6441885"/>
            <a:ext cx="240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407597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40"/>
    </mc:Choice>
    <mc:Fallback xmlns="">
      <p:transition spd="slow" advTm="4394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3E42-83AB-60C3-7E7E-4F7538A5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Experimental setup for LWFA using SC gas-cell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7B2C1-E959-9E7A-1040-D9D2E6A6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8D1B7-7F04-801A-747D-FD617FD44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11</a:t>
            </a:fld>
            <a:endParaRPr lang="ko-KR" altLang="en-US" dirty="0"/>
          </a:p>
        </p:txBody>
      </p:sp>
      <p:pic>
        <p:nvPicPr>
          <p:cNvPr id="6" name="그림 2">
            <a:extLst>
              <a:ext uri="{FF2B5EF4-FFF2-40B4-BE49-F238E27FC236}">
                <a16:creationId xmlns:a16="http://schemas.microsoft.com/office/drawing/2014/main" id="{9B43CFA4-BEC5-A48F-352F-E704A994E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724" y="1157284"/>
            <a:ext cx="7763973" cy="46677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48455A-8A2F-1F73-E0CE-DB0174C04023}"/>
              </a:ext>
            </a:extLst>
          </p:cNvPr>
          <p:cNvSpPr txBox="1"/>
          <p:nvPr/>
        </p:nvSpPr>
        <p:spPr>
          <a:xfrm>
            <a:off x="6096000" y="6048572"/>
            <a:ext cx="2416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Acceleration length: ~ 4 mm</a:t>
            </a:r>
          </a:p>
        </p:txBody>
      </p:sp>
      <p:sp>
        <p:nvSpPr>
          <p:cNvPr id="8" name="직사각형 14">
            <a:extLst>
              <a:ext uri="{FF2B5EF4-FFF2-40B4-BE49-F238E27FC236}">
                <a16:creationId xmlns:a16="http://schemas.microsoft.com/office/drawing/2014/main" id="{D540C151-5382-0E0E-3497-F975A5668AB1}"/>
              </a:ext>
            </a:extLst>
          </p:cNvPr>
          <p:cNvSpPr/>
          <p:nvPr/>
        </p:nvSpPr>
        <p:spPr>
          <a:xfrm>
            <a:off x="149967" y="2023043"/>
            <a:ext cx="2624575" cy="135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150 TW laser system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Pulse energy: ~ 4 J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Pulse length:  25 fs (FWHM)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88AB2B-6BE0-9D68-F0F8-54DD78ABC33C}"/>
              </a:ext>
            </a:extLst>
          </p:cNvPr>
          <p:cNvSpPr txBox="1"/>
          <p:nvPr/>
        </p:nvSpPr>
        <p:spPr>
          <a:xfrm>
            <a:off x="255785" y="1701897"/>
            <a:ext cx="6096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 err="1"/>
              <a:t>CoReLs</a:t>
            </a:r>
            <a:r>
              <a:rPr lang="en-US" altLang="ko-KR" sz="1400" b="1" dirty="0"/>
              <a:t> IBS at GIST, Korea</a:t>
            </a:r>
            <a:endParaRPr lang="en-US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277B65-18B4-BB1C-EFD9-20BBEBB82BC4}"/>
              </a:ext>
            </a:extLst>
          </p:cNvPr>
          <p:cNvCxnSpPr>
            <a:cxnSpLocks/>
          </p:cNvCxnSpPr>
          <p:nvPr/>
        </p:nvCxnSpPr>
        <p:spPr>
          <a:xfrm flipH="1" flipV="1">
            <a:off x="7023581" y="5071213"/>
            <a:ext cx="336103" cy="954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33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79738" y="2265959"/>
            <a:ext cx="3486887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/>
              <a:t>Down gradient injection P1 &gt; P2: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79738" y="28981"/>
            <a:ext cx="11362489" cy="620544"/>
          </a:xfrm>
        </p:spPr>
        <p:txBody>
          <a:bodyPr/>
          <a:lstStyle/>
          <a:p>
            <a:r>
              <a:rPr lang="en-US" altLang="ko-KR" dirty="0"/>
              <a:t>Preprimary experimental results  </a:t>
            </a:r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79738" y="1740860"/>
            <a:ext cx="258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/>
              <a:t>Flat density P1 = P2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7"/>
              <p:cNvSpPr/>
              <p:nvPr/>
            </p:nvSpPr>
            <p:spPr>
              <a:xfrm>
                <a:off x="3442597" y="2279557"/>
                <a:ext cx="2117696" cy="346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=~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600" dirty="0"/>
                  <a:t>x 10</a:t>
                </a:r>
                <a:r>
                  <a:rPr lang="en-US" altLang="ko-KR" sz="1600" baseline="30000" dirty="0"/>
                  <a:t>18</a:t>
                </a:r>
                <a14:m>
                  <m:oMath xmlns:m="http://schemas.openxmlformats.org/officeDocument/2006/math">
                    <m:r>
                      <a:rPr lang="en-US" altLang="ko-KR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ko-KR" sz="1600" baseline="30000" dirty="0"/>
              </a:p>
            </p:txBody>
          </p:sp>
        </mc:Choice>
        <mc:Fallback xmlns="">
          <p:sp>
            <p:nvSpPr>
              <p:cNvPr id="18" name="직사각형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597" y="2279557"/>
                <a:ext cx="2117696" cy="346826"/>
              </a:xfrm>
              <a:prstGeom prst="rect">
                <a:avLst/>
              </a:prstGeom>
              <a:blipFill>
                <a:blip r:embed="rId3"/>
                <a:stretch>
                  <a:fillRect t="-3509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8"/>
              <p:cNvSpPr/>
              <p:nvPr/>
            </p:nvSpPr>
            <p:spPr>
              <a:xfrm>
                <a:off x="3442597" y="2656764"/>
                <a:ext cx="2273186" cy="346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=~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600" dirty="0"/>
                  <a:t>x 10</a:t>
                </a:r>
                <a:r>
                  <a:rPr lang="en-US" altLang="ko-KR" sz="1600" baseline="30000" dirty="0"/>
                  <a:t>18</a:t>
                </a:r>
                <a14:m>
                  <m:oMath xmlns:m="http://schemas.openxmlformats.org/officeDocument/2006/math">
                    <m:r>
                      <a:rPr lang="en-US" altLang="ko-KR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ko-KR" sz="1600" baseline="30000" dirty="0"/>
              </a:p>
            </p:txBody>
          </p:sp>
        </mc:Choice>
        <mc:Fallback xmlns="">
          <p:sp>
            <p:nvSpPr>
              <p:cNvPr id="19" name="직사각형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597" y="2656764"/>
                <a:ext cx="2273186" cy="346826"/>
              </a:xfrm>
              <a:prstGeom prst="rect">
                <a:avLst/>
              </a:prstGeom>
              <a:blipFill>
                <a:blip r:embed="rId4"/>
                <a:stretch>
                  <a:fillRect t="-3509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9"/>
              <p:cNvSpPr/>
              <p:nvPr/>
            </p:nvSpPr>
            <p:spPr>
              <a:xfrm>
                <a:off x="2455101" y="1726378"/>
                <a:ext cx="19750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=~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600" dirty="0"/>
                  <a:t>x 10</a:t>
                </a:r>
                <a:r>
                  <a:rPr lang="en-US" altLang="ko-KR" sz="1600" baseline="30000" dirty="0"/>
                  <a:t>18</a:t>
                </a:r>
                <a14:m>
                  <m:oMath xmlns:m="http://schemas.openxmlformats.org/officeDocument/2006/math">
                    <m:r>
                      <a:rPr lang="en-US" altLang="ko-KR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ko-KR" sz="1600" baseline="30000" dirty="0"/>
              </a:p>
            </p:txBody>
          </p:sp>
        </mc:Choice>
        <mc:Fallback xmlns="">
          <p:sp>
            <p:nvSpPr>
              <p:cNvPr id="20" name="직사각형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101" y="1726378"/>
                <a:ext cx="1975028" cy="338554"/>
              </a:xfrm>
              <a:prstGeom prst="rect">
                <a:avLst/>
              </a:prstGeom>
              <a:blipFill>
                <a:blip r:embed="rId5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379738" y="3638202"/>
            <a:ext cx="6811317" cy="1529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/>
              <a:t>Electron beam characteristics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dirty="0"/>
              <a:t>Beam divergence (FWHM) : ~1 </a:t>
            </a:r>
            <a:r>
              <a:rPr lang="en-US" altLang="ko-KR" sz="1600" dirty="0" err="1"/>
              <a:t>mrad</a:t>
            </a:r>
            <a:r>
              <a:rPr lang="en-US" altLang="ko-KR" sz="1600" dirty="0"/>
              <a:t>  (Down gradient)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dirty="0"/>
              <a:t>Energy spread (FWHM) : ~5 % (Down gradient),   ~35 % (Flat density)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-    Peak energy: 348 (3.2% rms jitter) (Down gradient), 300 MeV (Flat density) </a:t>
            </a:r>
            <a:endParaRPr lang="ko-KR" alt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E5D693-C307-5B5C-DBD7-47F6F3156304}"/>
              </a:ext>
            </a:extLst>
          </p:cNvPr>
          <p:cNvSpPr txBox="1"/>
          <p:nvPr/>
        </p:nvSpPr>
        <p:spPr>
          <a:xfrm>
            <a:off x="7169727" y="994449"/>
            <a:ext cx="1454728" cy="33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Flat density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C81CAC-4FFB-F2CE-85C3-4BC69CB3F6A8}"/>
              </a:ext>
            </a:extLst>
          </p:cNvPr>
          <p:cNvSpPr txBox="1"/>
          <p:nvPr/>
        </p:nvSpPr>
        <p:spPr>
          <a:xfrm>
            <a:off x="7124486" y="3844060"/>
            <a:ext cx="1863650" cy="33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Down gradient injection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CA9B09F7-93E2-4F40-A961-BC14EEC434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40" y="1075533"/>
            <a:ext cx="4111799" cy="4795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CBF138-99A4-4FA9-85BB-9B565311A456}"/>
              </a:ext>
            </a:extLst>
          </p:cNvPr>
          <p:cNvSpPr txBox="1"/>
          <p:nvPr/>
        </p:nvSpPr>
        <p:spPr>
          <a:xfrm>
            <a:off x="9854177" y="1412045"/>
            <a:ext cx="1318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Flat density 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E9E472-1F02-4C8C-854C-ACD7970195CC}"/>
              </a:ext>
            </a:extLst>
          </p:cNvPr>
          <p:cNvSpPr txBox="1"/>
          <p:nvPr/>
        </p:nvSpPr>
        <p:spPr>
          <a:xfrm>
            <a:off x="7665148" y="3231452"/>
            <a:ext cx="1672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Down gradient injection 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2703D-14A0-6068-D775-3A94A1131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12</a:t>
            </a:fld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CB033C3-A70D-4902-8DBF-8BFE8F088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6AB15D-9822-4806-B2D3-7D31D1898879}"/>
              </a:ext>
            </a:extLst>
          </p:cNvPr>
          <p:cNvSpPr txBox="1"/>
          <p:nvPr/>
        </p:nvSpPr>
        <p:spPr>
          <a:xfrm>
            <a:off x="352196" y="1141603"/>
            <a:ext cx="2612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endParaRPr lang="en-US" altLang="ko-KR" sz="160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altLang="ko-KR" sz="1600" dirty="0"/>
              <a:t>Gas: He </a:t>
            </a:r>
            <a:endParaRPr lang="ko-KR" alt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773C86-872E-D497-5BD8-4E92A2633F6D}"/>
              </a:ext>
            </a:extLst>
          </p:cNvPr>
          <p:cNvSpPr txBox="1"/>
          <p:nvPr/>
        </p:nvSpPr>
        <p:spPr>
          <a:xfrm>
            <a:off x="10331828" y="5474690"/>
            <a:ext cx="157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Consecutive shots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AC7785-FE9C-124F-05C2-5A1CCD826FD4}"/>
              </a:ext>
            </a:extLst>
          </p:cNvPr>
          <p:cNvSpPr txBox="1"/>
          <p:nvPr/>
        </p:nvSpPr>
        <p:spPr>
          <a:xfrm>
            <a:off x="379738" y="1037733"/>
            <a:ext cx="2612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altLang="ko-KR" sz="1600" dirty="0"/>
              <a:t>Laser: 150 TW, 25 fs, f/20</a:t>
            </a:r>
            <a:endParaRPr lang="ko-KR" alt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21280-834B-4DAD-62B4-8708E3B3E36D}"/>
              </a:ext>
            </a:extLst>
          </p:cNvPr>
          <p:cNvSpPr txBox="1"/>
          <p:nvPr/>
        </p:nvSpPr>
        <p:spPr>
          <a:xfrm>
            <a:off x="745791" y="6022679"/>
            <a:ext cx="7767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/>
              <a:t>Electron beams with a dark-current free with a energy spread of ~ 5% </a:t>
            </a:r>
          </a:p>
        </p:txBody>
      </p:sp>
    </p:spTree>
    <p:extLst>
      <p:ext uri="{BB962C8B-B14F-4D97-AF65-F5344CB8AC3E}">
        <p14:creationId xmlns:p14="http://schemas.microsoft.com/office/powerpoint/2010/main" val="158792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8FFA8-132B-C87C-69B2-92CA37B23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Preprimary experimental results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854D0-08C3-F60A-FD7E-A5F3CE00A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3D549-2A95-F486-AC2D-B537E2D1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13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C1E1ED-2F96-80FA-9B97-5308C29594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06" y="2111069"/>
            <a:ext cx="2464511" cy="3789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4EACF-8476-FCC7-7556-B471D17E43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" y="2011316"/>
            <a:ext cx="8993253" cy="3988695"/>
          </a:xfrm>
          <a:prstGeom prst="rect">
            <a:avLst/>
          </a:prstGeom>
        </p:spPr>
      </p:pic>
      <p:grpSp>
        <p:nvGrpSpPr>
          <p:cNvPr id="8" name="그룹 43">
            <a:extLst>
              <a:ext uri="{FF2B5EF4-FFF2-40B4-BE49-F238E27FC236}">
                <a16:creationId xmlns:a16="http://schemas.microsoft.com/office/drawing/2014/main" id="{5451EAED-09D7-15D9-3926-AB7118B26BE4}"/>
              </a:ext>
            </a:extLst>
          </p:cNvPr>
          <p:cNvGrpSpPr/>
          <p:nvPr/>
        </p:nvGrpSpPr>
        <p:grpSpPr>
          <a:xfrm>
            <a:off x="472371" y="718464"/>
            <a:ext cx="2212624" cy="1202202"/>
            <a:chOff x="10079812" y="961292"/>
            <a:chExt cx="2212624" cy="1202202"/>
          </a:xfrm>
        </p:grpSpPr>
        <p:sp>
          <p:nvSpPr>
            <p:cNvPr id="9" name="직사각형 26">
              <a:extLst>
                <a:ext uri="{FF2B5EF4-FFF2-40B4-BE49-F238E27FC236}">
                  <a16:creationId xmlns:a16="http://schemas.microsoft.com/office/drawing/2014/main" id="{F699B327-70DC-8D8A-8840-D4E60D082984}"/>
                </a:ext>
              </a:extLst>
            </p:cNvPr>
            <p:cNvSpPr/>
            <p:nvPr/>
          </p:nvSpPr>
          <p:spPr>
            <a:xfrm>
              <a:off x="10079812" y="1407450"/>
              <a:ext cx="176212" cy="938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27">
              <a:extLst>
                <a:ext uri="{FF2B5EF4-FFF2-40B4-BE49-F238E27FC236}">
                  <a16:creationId xmlns:a16="http://schemas.microsoft.com/office/drawing/2014/main" id="{C06D5B7D-FC6A-28BD-7AA0-286CE54B8B34}"/>
                </a:ext>
              </a:extLst>
            </p:cNvPr>
            <p:cNvSpPr/>
            <p:nvPr/>
          </p:nvSpPr>
          <p:spPr>
            <a:xfrm rot="1769831">
              <a:off x="10562673" y="1330200"/>
              <a:ext cx="45719" cy="26583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28">
              <a:extLst>
                <a:ext uri="{FF2B5EF4-FFF2-40B4-BE49-F238E27FC236}">
                  <a16:creationId xmlns:a16="http://schemas.microsoft.com/office/drawing/2014/main" id="{1EEE9C7B-9AFA-C425-A380-2FCD53038048}"/>
                </a:ext>
              </a:extLst>
            </p:cNvPr>
            <p:cNvSpPr/>
            <p:nvPr/>
          </p:nvSpPr>
          <p:spPr>
            <a:xfrm>
              <a:off x="10737520" y="1240941"/>
              <a:ext cx="364520" cy="415189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14C6EE-E065-28A6-7F53-A5F2CFC0CD33}"/>
                </a:ext>
              </a:extLst>
            </p:cNvPr>
            <p:cNvSpPr txBox="1"/>
            <p:nvPr/>
          </p:nvSpPr>
          <p:spPr>
            <a:xfrm>
              <a:off x="10427284" y="985887"/>
              <a:ext cx="507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/>
                <a:t>L1</a:t>
              </a:r>
              <a:endParaRPr lang="ko-KR" altLang="en-US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C27702-2475-FD2D-E806-68C8F00EA292}"/>
                </a:ext>
              </a:extLst>
            </p:cNvPr>
            <p:cNvSpPr txBox="1"/>
            <p:nvPr/>
          </p:nvSpPr>
          <p:spPr>
            <a:xfrm>
              <a:off x="11005904" y="961292"/>
              <a:ext cx="507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/>
                <a:t>L2</a:t>
              </a:r>
              <a:endParaRPr lang="ko-KR" altLang="en-US" sz="1400" dirty="0"/>
            </a:p>
          </p:txBody>
        </p:sp>
        <p:sp>
          <p:nvSpPr>
            <p:cNvPr id="14" name="직사각형 31">
              <a:extLst>
                <a:ext uri="{FF2B5EF4-FFF2-40B4-BE49-F238E27FC236}">
                  <a16:creationId xmlns:a16="http://schemas.microsoft.com/office/drawing/2014/main" id="{A16443D1-F9D2-4E05-97D2-73CCAA8267E2}"/>
                </a:ext>
              </a:extLst>
            </p:cNvPr>
            <p:cNvSpPr/>
            <p:nvPr/>
          </p:nvSpPr>
          <p:spPr>
            <a:xfrm flipH="1">
              <a:off x="11147481" y="1215090"/>
              <a:ext cx="45719" cy="4418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CC64F6-8C0F-6AA1-45C4-106E6B113A3D}"/>
                </a:ext>
              </a:extLst>
            </p:cNvPr>
            <p:cNvSpPr txBox="1"/>
            <p:nvPr/>
          </p:nvSpPr>
          <p:spPr>
            <a:xfrm>
              <a:off x="11784604" y="961292"/>
              <a:ext cx="507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/>
                <a:t>L3</a:t>
              </a:r>
              <a:endParaRPr lang="ko-KR" altLang="en-US" sz="1400" dirty="0"/>
            </a:p>
          </p:txBody>
        </p:sp>
        <p:sp>
          <p:nvSpPr>
            <p:cNvPr id="16" name="직사각형 33">
              <a:extLst>
                <a:ext uri="{FF2B5EF4-FFF2-40B4-BE49-F238E27FC236}">
                  <a16:creationId xmlns:a16="http://schemas.microsoft.com/office/drawing/2014/main" id="{F0ACB5D6-4648-47A7-3811-3C87BB90F03D}"/>
                </a:ext>
              </a:extLst>
            </p:cNvPr>
            <p:cNvSpPr/>
            <p:nvPr/>
          </p:nvSpPr>
          <p:spPr>
            <a:xfrm flipH="1">
              <a:off x="11951983" y="1228433"/>
              <a:ext cx="45720" cy="93506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7" name="직선 화살표 연결선 35">
              <a:extLst>
                <a:ext uri="{FF2B5EF4-FFF2-40B4-BE49-F238E27FC236}">
                  <a16:creationId xmlns:a16="http://schemas.microsoft.com/office/drawing/2014/main" id="{CDA34B14-66B9-7835-F30E-4C46BF2FEB10}"/>
                </a:ext>
              </a:extLst>
            </p:cNvPr>
            <p:cNvCxnSpPr>
              <a:cxnSpLocks/>
              <a:stCxn id="9" idx="3"/>
              <a:endCxn id="11" idx="1"/>
            </p:cNvCxnSpPr>
            <p:nvPr/>
          </p:nvCxnSpPr>
          <p:spPr>
            <a:xfrm flipV="1">
              <a:off x="10256024" y="1448536"/>
              <a:ext cx="481496" cy="58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자유형: 도형 38">
              <a:extLst>
                <a:ext uri="{FF2B5EF4-FFF2-40B4-BE49-F238E27FC236}">
                  <a16:creationId xmlns:a16="http://schemas.microsoft.com/office/drawing/2014/main" id="{8B2F6E95-1410-578C-EABE-02A7BB085A5F}"/>
                </a:ext>
              </a:extLst>
            </p:cNvPr>
            <p:cNvSpPr/>
            <p:nvPr/>
          </p:nvSpPr>
          <p:spPr>
            <a:xfrm>
              <a:off x="10734675" y="1466851"/>
              <a:ext cx="1217308" cy="422846"/>
            </a:xfrm>
            <a:custGeom>
              <a:avLst/>
              <a:gdLst>
                <a:gd name="connsiteX0" fmla="*/ 0 w 1352550"/>
                <a:gd name="connsiteY0" fmla="*/ 0 h 1190625"/>
                <a:gd name="connsiteX1" fmla="*/ 676275 w 1352550"/>
                <a:gd name="connsiteY1" fmla="*/ 219075 h 1190625"/>
                <a:gd name="connsiteX2" fmla="*/ 1238250 w 1352550"/>
                <a:gd name="connsiteY2" fmla="*/ 1009650 h 1190625"/>
                <a:gd name="connsiteX3" fmla="*/ 1352550 w 1352550"/>
                <a:gd name="connsiteY3" fmla="*/ 1190625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50" h="1190625">
                  <a:moveTo>
                    <a:pt x="0" y="0"/>
                  </a:moveTo>
                  <a:cubicBezTo>
                    <a:pt x="234950" y="25400"/>
                    <a:pt x="469900" y="50800"/>
                    <a:pt x="676275" y="219075"/>
                  </a:cubicBezTo>
                  <a:cubicBezTo>
                    <a:pt x="882650" y="387350"/>
                    <a:pt x="1125538" y="847725"/>
                    <a:pt x="1238250" y="1009650"/>
                  </a:cubicBezTo>
                  <a:cubicBezTo>
                    <a:pt x="1350962" y="1171575"/>
                    <a:pt x="1351756" y="1181100"/>
                    <a:pt x="1352550" y="11906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47EC35D-EC6B-71CB-85A2-43D6A0D9A4A7}"/>
              </a:ext>
            </a:extLst>
          </p:cNvPr>
          <p:cNvSpPr txBox="1"/>
          <p:nvPr/>
        </p:nvSpPr>
        <p:spPr>
          <a:xfrm>
            <a:off x="9518009" y="6085454"/>
            <a:ext cx="2547983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002060"/>
                </a:solidFill>
              </a:rPr>
              <a:t>S. Lee et al., in preparation </a:t>
            </a:r>
            <a:endParaRPr lang="ko-KR" alt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77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DD16A-D4ED-E691-4BF2-F163C2A30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PIC simulation results </a:t>
            </a:r>
          </a:p>
        </p:txBody>
      </p:sp>
      <p:pic>
        <p:nvPicPr>
          <p:cNvPr id="7" name="그림 53">
            <a:extLst>
              <a:ext uri="{FF2B5EF4-FFF2-40B4-BE49-F238E27FC236}">
                <a16:creationId xmlns:a16="http://schemas.microsoft.com/office/drawing/2014/main" id="{6AFC02F5-D587-1D07-37F4-CDD0C2380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641" y="2826499"/>
            <a:ext cx="4500750" cy="3374276"/>
          </a:xfrm>
          <a:prstGeom prst="rect">
            <a:avLst/>
          </a:prstGeom>
        </p:spPr>
      </p:pic>
      <p:sp>
        <p:nvSpPr>
          <p:cNvPr id="8" name="직사각형 56">
            <a:extLst>
              <a:ext uri="{FF2B5EF4-FFF2-40B4-BE49-F238E27FC236}">
                <a16:creationId xmlns:a16="http://schemas.microsoft.com/office/drawing/2014/main" id="{08F95D4F-9572-6DF9-DBC7-4FCBEDF6D03D}"/>
              </a:ext>
            </a:extLst>
          </p:cNvPr>
          <p:cNvSpPr/>
          <p:nvPr/>
        </p:nvSpPr>
        <p:spPr>
          <a:xfrm>
            <a:off x="9318172" y="3168014"/>
            <a:ext cx="828426" cy="2717849"/>
          </a:xfrm>
          <a:prstGeom prst="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직선 화살표 연결선 58">
            <a:extLst>
              <a:ext uri="{FF2B5EF4-FFF2-40B4-BE49-F238E27FC236}">
                <a16:creationId xmlns:a16="http://schemas.microsoft.com/office/drawing/2014/main" id="{C8AA7238-7723-19D2-720A-4F4F7E5D3518}"/>
              </a:ext>
            </a:extLst>
          </p:cNvPr>
          <p:cNvCxnSpPr>
            <a:cxnSpLocks/>
          </p:cNvCxnSpPr>
          <p:nvPr/>
        </p:nvCxnSpPr>
        <p:spPr>
          <a:xfrm flipV="1">
            <a:off x="9072618" y="5360955"/>
            <a:ext cx="455911" cy="268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FA44229-8B2E-B134-84C2-96B0B46953AE}"/>
              </a:ext>
            </a:extLst>
          </p:cNvPr>
          <p:cNvSpPr txBox="1"/>
          <p:nvPr/>
        </p:nvSpPr>
        <p:spPr>
          <a:xfrm>
            <a:off x="8345472" y="5516530"/>
            <a:ext cx="214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직사각형 3">
                <a:extLst>
                  <a:ext uri="{FF2B5EF4-FFF2-40B4-BE49-F238E27FC236}">
                    <a16:creationId xmlns:a16="http://schemas.microsoft.com/office/drawing/2014/main" id="{0D7B0FC8-322B-7F49-61B2-029F64BB0B88}"/>
                  </a:ext>
                </a:extLst>
              </p:cNvPr>
              <p:cNvSpPr/>
              <p:nvPr/>
            </p:nvSpPr>
            <p:spPr>
              <a:xfrm>
                <a:off x="6879943" y="1225997"/>
                <a:ext cx="1465529" cy="8376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~ 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1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직사각형 3">
                <a:extLst>
                  <a:ext uri="{FF2B5EF4-FFF2-40B4-BE49-F238E27FC236}">
                    <a16:creationId xmlns:a16="http://schemas.microsoft.com/office/drawing/2014/main" id="{0D7B0FC8-322B-7F49-61B2-029F64BB0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943" y="1225997"/>
                <a:ext cx="1465529" cy="8376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직사각형 20">
                <a:extLst>
                  <a:ext uri="{FF2B5EF4-FFF2-40B4-BE49-F238E27FC236}">
                    <a16:creationId xmlns:a16="http://schemas.microsoft.com/office/drawing/2014/main" id="{90F58649-FDB3-7AE3-7861-27AC23EA7509}"/>
                  </a:ext>
                </a:extLst>
              </p:cNvPr>
              <p:cNvSpPr/>
              <p:nvPr/>
            </p:nvSpPr>
            <p:spPr>
              <a:xfrm>
                <a:off x="7790069" y="2078319"/>
                <a:ext cx="3076834" cy="83279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&gt;  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1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직사각형 20">
                <a:extLst>
                  <a:ext uri="{FF2B5EF4-FFF2-40B4-BE49-F238E27FC236}">
                    <a16:creationId xmlns:a16="http://schemas.microsoft.com/office/drawing/2014/main" id="{90F58649-FDB3-7AE3-7861-27AC23EA75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069" y="2078319"/>
                <a:ext cx="3076834" cy="8327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B922AD1-0333-FF2D-E865-C09354E9C344}"/>
              </a:ext>
            </a:extLst>
          </p:cNvPr>
          <p:cNvSpPr txBox="1"/>
          <p:nvPr/>
        </p:nvSpPr>
        <p:spPr>
          <a:xfrm>
            <a:off x="6676058" y="820210"/>
            <a:ext cx="3666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Condition for injection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76A656-00BD-0940-82AA-52300F034667}"/>
                  </a:ext>
                </a:extLst>
              </p:cNvPr>
              <p:cNvSpPr txBox="1"/>
              <p:nvPr/>
            </p:nvSpPr>
            <p:spPr>
              <a:xfrm>
                <a:off x="9300573" y="779988"/>
                <a:ext cx="1745673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8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76A656-00BD-0940-82AA-52300F034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573" y="779988"/>
                <a:ext cx="1745673" cy="369332"/>
              </a:xfrm>
              <a:prstGeom prst="rect">
                <a:avLst/>
              </a:prstGeom>
              <a:blipFill>
                <a:blip r:embed="rId5"/>
                <a:stretch>
                  <a:fillRect b="-158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203D5B-D90A-038B-5191-665F64AA1D2E}"/>
                  </a:ext>
                </a:extLst>
              </p:cNvPr>
              <p:cNvSpPr txBox="1"/>
              <p:nvPr/>
            </p:nvSpPr>
            <p:spPr>
              <a:xfrm>
                <a:off x="8505618" y="1394753"/>
                <a:ext cx="1396058" cy="568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203D5B-D90A-038B-5191-665F64AA1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618" y="1394753"/>
                <a:ext cx="1396058" cy="5688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그림 6">
            <a:extLst>
              <a:ext uri="{FF2B5EF4-FFF2-40B4-BE49-F238E27FC236}">
                <a16:creationId xmlns:a16="http://schemas.microsoft.com/office/drawing/2014/main" id="{EAF46B0A-C11D-1A1C-755C-480D3B7BAB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54" y="1690282"/>
            <a:ext cx="5026002" cy="397891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5F8D89-DA34-9582-A049-2BCA86326DB5}"/>
              </a:ext>
            </a:extLst>
          </p:cNvPr>
          <p:cNvSpPr txBox="1"/>
          <p:nvPr/>
        </p:nvSpPr>
        <p:spPr>
          <a:xfrm>
            <a:off x="3637755" y="964654"/>
            <a:ext cx="217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b="1" dirty="0"/>
              <a:t>Energy spread: ~1%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54DBDA-820F-8E63-8B16-21D46042EC77}"/>
                  </a:ext>
                </a:extLst>
              </p:cNvPr>
              <p:cNvSpPr txBox="1"/>
              <p:nvPr/>
            </p:nvSpPr>
            <p:spPr>
              <a:xfrm>
                <a:off x="9607347" y="1286819"/>
                <a:ext cx="2173884" cy="627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lit/>
                            </m:r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54DBDA-820F-8E63-8B16-21D46042E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347" y="1286819"/>
                <a:ext cx="2173884" cy="6276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C73920-35DF-34C6-2533-C424A3B9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40F41-1023-3BBA-DC91-8A179B37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14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C925A3-8E07-711C-03EF-DAA98879D3F1}"/>
              </a:ext>
            </a:extLst>
          </p:cNvPr>
          <p:cNvSpPr txBox="1"/>
          <p:nvPr/>
        </p:nvSpPr>
        <p:spPr>
          <a:xfrm>
            <a:off x="2617366" y="5656165"/>
            <a:ext cx="240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1162276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C9B554B-D113-7280-EC31-E2D754B39F0D}"/>
              </a:ext>
            </a:extLst>
          </p:cNvPr>
          <p:cNvSpPr txBox="1"/>
          <p:nvPr/>
        </p:nvSpPr>
        <p:spPr>
          <a:xfrm>
            <a:off x="8361890" y="4680059"/>
            <a:ext cx="2974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Argon gas, 100 mbar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HV: 15 kV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Rising: 200 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Max current: 300 A</a:t>
            </a: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76E68B7B-52B9-D5ED-36CC-6F225445F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1 using SC target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4278A-55A1-CAD2-215E-AB8ABD1CF6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029" y="2125870"/>
            <a:ext cx="3549809" cy="22186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73843-3D03-6F36-783E-B0DA550BDDE4}"/>
              </a:ext>
            </a:extLst>
          </p:cNvPr>
          <p:cNvSpPr txBox="1"/>
          <p:nvPr/>
        </p:nvSpPr>
        <p:spPr>
          <a:xfrm>
            <a:off x="8205521" y="1461270"/>
            <a:ext cx="313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Discharge current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F2AA5AD-11FC-659C-856F-B8E9D9A68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59" y="1664452"/>
            <a:ext cx="2701131" cy="190886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20D8DA5-82F5-3C87-5A27-E178C1302B71}"/>
              </a:ext>
            </a:extLst>
          </p:cNvPr>
          <p:cNvSpPr txBox="1"/>
          <p:nvPr/>
        </p:nvSpPr>
        <p:spPr>
          <a:xfrm>
            <a:off x="209257" y="4044887"/>
            <a:ext cx="2951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Electron beam can be focused by a radial magnetic field induced from discharged current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1E382B-F1AF-6D7C-8FAB-7A0737823885}"/>
              </a:ext>
            </a:extLst>
          </p:cNvPr>
          <p:cNvSpPr txBox="1"/>
          <p:nvPr/>
        </p:nvSpPr>
        <p:spPr>
          <a:xfrm>
            <a:off x="209257" y="1341782"/>
            <a:ext cx="235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Plasma lens 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D53624F-CE6E-A9B0-2DA9-D1ED0ECBEC3D}"/>
              </a:ext>
            </a:extLst>
          </p:cNvPr>
          <p:cNvGrpSpPr/>
          <p:nvPr/>
        </p:nvGrpSpPr>
        <p:grpSpPr>
          <a:xfrm>
            <a:off x="3396686" y="933072"/>
            <a:ext cx="5195401" cy="5697853"/>
            <a:chOff x="3290389" y="934198"/>
            <a:chExt cx="5195401" cy="5697853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949B8CD1-8321-C2EC-DECB-5DDB7B8BF3A5}"/>
                </a:ext>
              </a:extLst>
            </p:cNvPr>
            <p:cNvGrpSpPr/>
            <p:nvPr/>
          </p:nvGrpSpPr>
          <p:grpSpPr>
            <a:xfrm>
              <a:off x="3290389" y="934198"/>
              <a:ext cx="5195401" cy="4180250"/>
              <a:chOff x="3290389" y="934198"/>
              <a:chExt cx="5195401" cy="41802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1C1EDD7-7822-4C9E-B0BA-C5003037F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0389" y="2051328"/>
                <a:ext cx="4405306" cy="2755343"/>
              </a:xfrm>
              <a:prstGeom prst="rect">
                <a:avLst/>
              </a:prstGeom>
            </p:spPr>
          </p:pic>
          <p:sp>
            <p:nvSpPr>
              <p:cNvPr id="12" name="Arrow: Left 11">
                <a:extLst>
                  <a:ext uri="{FF2B5EF4-FFF2-40B4-BE49-F238E27FC236}">
                    <a16:creationId xmlns:a16="http://schemas.microsoft.com/office/drawing/2014/main" id="{632221AE-1548-38EF-2E03-C87EF469D2B5}"/>
                  </a:ext>
                </a:extLst>
              </p:cNvPr>
              <p:cNvSpPr/>
              <p:nvPr/>
            </p:nvSpPr>
            <p:spPr>
              <a:xfrm>
                <a:off x="6967330" y="3041373"/>
                <a:ext cx="728365" cy="387626"/>
              </a:xfrm>
              <a:prstGeom prst="lef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A77912-1FD7-6111-C9D9-45BAEEFB5D29}"/>
                  </a:ext>
                </a:extLst>
              </p:cNvPr>
              <p:cNvSpPr txBox="1"/>
              <p:nvPr/>
            </p:nvSpPr>
            <p:spPr>
              <a:xfrm>
                <a:off x="5982598" y="3737111"/>
                <a:ext cx="1242392" cy="30777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dirty="0"/>
                  <a:t>Acceleration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E065A7-42F3-ABBB-181D-E9C810C300E7}"/>
                  </a:ext>
                </a:extLst>
              </p:cNvPr>
              <p:cNvSpPr txBox="1"/>
              <p:nvPr/>
            </p:nvSpPr>
            <p:spPr>
              <a:xfrm>
                <a:off x="4250650" y="3737110"/>
                <a:ext cx="1242392" cy="30777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dirty="0"/>
                  <a:t>Plasma lens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96876B4-33FC-07E8-6661-0C834EBF4C5C}"/>
                  </a:ext>
                </a:extLst>
              </p:cNvPr>
              <p:cNvSpPr txBox="1"/>
              <p:nvPr/>
            </p:nvSpPr>
            <p:spPr>
              <a:xfrm>
                <a:off x="3986480" y="934198"/>
                <a:ext cx="44993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b="1" dirty="0"/>
                  <a:t>Combined capillary gas-cel:</a:t>
                </a:r>
              </a:p>
              <a:p>
                <a:r>
                  <a:rPr lang="en-US" b="1" dirty="0"/>
                  <a:t>Acceleration + Plasma lens 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2BE9361-7CE6-8D29-99DD-2A915E2A34A6}"/>
                  </a:ext>
                </a:extLst>
              </p:cNvPr>
              <p:cNvSpPr txBox="1"/>
              <p:nvPr/>
            </p:nvSpPr>
            <p:spPr>
              <a:xfrm>
                <a:off x="5375858" y="4806671"/>
                <a:ext cx="25203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dirty="0"/>
                  <a:t>2026 March IBS Experiment</a:t>
                </a:r>
              </a:p>
            </p:txBody>
          </p:sp>
        </p:grp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1D8BBB9-4D81-8BA6-8AFE-D4C186E4E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3" t="34923" r="28831" b="33085"/>
            <a:stretch>
              <a:fillRect/>
            </a:stretch>
          </p:blipFill>
          <p:spPr>
            <a:xfrm rot="16200000">
              <a:off x="5502230" y="4502946"/>
              <a:ext cx="1467811" cy="2790400"/>
            </a:xfrm>
            <a:prstGeom prst="rect">
              <a:avLst/>
            </a:prstGeom>
          </p:spPr>
        </p:pic>
      </p:grpSp>
      <p:sp>
        <p:nvSpPr>
          <p:cNvPr id="48" name="Footer Placeholder 47">
            <a:extLst>
              <a:ext uri="{FF2B5EF4-FFF2-40B4-BE49-F238E27FC236}">
                <a16:creationId xmlns:a16="http://schemas.microsoft.com/office/drawing/2014/main" id="{9D648EC0-CECE-F8E8-90E2-AECC44AC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49" name="Slide Number Placeholder 48">
            <a:extLst>
              <a:ext uri="{FF2B5EF4-FFF2-40B4-BE49-F238E27FC236}">
                <a16:creationId xmlns:a16="http://schemas.microsoft.com/office/drawing/2014/main" id="{1FECFACB-8289-C6DA-5F0D-8D362A75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15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EAB812-AD82-E274-4759-4C1E0CECB642}"/>
              </a:ext>
            </a:extLst>
          </p:cNvPr>
          <p:cNvSpPr txBox="1"/>
          <p:nvPr/>
        </p:nvSpPr>
        <p:spPr>
          <a:xfrm>
            <a:off x="9761874" y="2125870"/>
            <a:ext cx="89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~ 280 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ABF713-A9B9-5D6E-523D-A0740DA29AE9}"/>
              </a:ext>
            </a:extLst>
          </p:cNvPr>
          <p:cNvSpPr txBox="1"/>
          <p:nvPr/>
        </p:nvSpPr>
        <p:spPr>
          <a:xfrm>
            <a:off x="9845748" y="3129874"/>
            <a:ext cx="89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~ 200 ns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A4E081F-AC92-A4BC-FB5E-7070A20FBD4D}"/>
              </a:ext>
            </a:extLst>
          </p:cNvPr>
          <p:cNvCxnSpPr/>
          <p:nvPr/>
        </p:nvCxnSpPr>
        <p:spPr>
          <a:xfrm>
            <a:off x="9845748" y="3129874"/>
            <a:ext cx="75020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A55BCF-05D9-24A5-C5D7-08FDD6D7FF67}"/>
              </a:ext>
            </a:extLst>
          </p:cNvPr>
          <p:cNvSpPr txBox="1"/>
          <p:nvPr/>
        </p:nvSpPr>
        <p:spPr>
          <a:xfrm>
            <a:off x="301240" y="5924928"/>
            <a:ext cx="4090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/>
              <a:t>Planed experimental campaign at 2027 (IBS 150 TW)</a:t>
            </a:r>
          </a:p>
        </p:txBody>
      </p:sp>
    </p:spTree>
    <p:extLst>
      <p:ext uri="{BB962C8B-B14F-4D97-AF65-F5344CB8AC3E}">
        <p14:creationId xmlns:p14="http://schemas.microsoft.com/office/powerpoint/2010/main" val="217226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0DE00-391F-6EC6-E263-D1F8139F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2 using SC target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27470F-133C-CC7E-D1CA-BB2B07140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5C5C61-68CE-55FD-8ED0-120BE9F0C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16</a:t>
            </a:fld>
            <a:endParaRPr lang="ko-KR" altLang="en-US" dirty="0"/>
          </a:p>
        </p:txBody>
      </p:sp>
      <p:pic>
        <p:nvPicPr>
          <p:cNvPr id="43" name="그림 133">
            <a:extLst>
              <a:ext uri="{FF2B5EF4-FFF2-40B4-BE49-F238E27FC236}">
                <a16:creationId xmlns:a16="http://schemas.microsoft.com/office/drawing/2014/main" id="{41933FA7-2F89-3D95-F4BB-A35E801DE8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955"/>
          <a:stretch>
            <a:fillRect/>
          </a:stretch>
        </p:blipFill>
        <p:spPr>
          <a:xfrm>
            <a:off x="2589217" y="3951711"/>
            <a:ext cx="4281202" cy="2266952"/>
          </a:xfrm>
          <a:prstGeom prst="rect">
            <a:avLst/>
          </a:prstGeom>
        </p:spPr>
      </p:pic>
      <p:pic>
        <p:nvPicPr>
          <p:cNvPr id="45" name="붙여넣은 동영상.png" descr="붙여넣은 동영상.png">
            <a:extLst>
              <a:ext uri="{FF2B5EF4-FFF2-40B4-BE49-F238E27FC236}">
                <a16:creationId xmlns:a16="http://schemas.microsoft.com/office/drawing/2014/main" id="{FB76F06F-3465-101A-B457-DC5EFE1E1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183" y="3856174"/>
            <a:ext cx="3612836" cy="2718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D078EAA-7B2A-CCE7-9000-8EE2F1AAE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86" y="909330"/>
            <a:ext cx="7278164" cy="25246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48B583-322D-FBDE-275C-8ABBD6B57FEF}"/>
              </a:ext>
            </a:extLst>
          </p:cNvPr>
          <p:cNvSpPr txBox="1"/>
          <p:nvPr/>
        </p:nvSpPr>
        <p:spPr>
          <a:xfrm>
            <a:off x="0" y="1080230"/>
            <a:ext cx="361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/>
              <a:t>Proposed two-stage waveguide with a down ramp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D30D55-2E5B-7361-25AF-2B671E431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0" y="2009597"/>
            <a:ext cx="2810066" cy="6073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281CAF-D125-341E-9431-046DBCF0AB93}"/>
              </a:ext>
            </a:extLst>
          </p:cNvPr>
          <p:cNvSpPr txBox="1"/>
          <p:nvPr/>
        </p:nvSpPr>
        <p:spPr>
          <a:xfrm>
            <a:off x="146431" y="2739308"/>
            <a:ext cx="3257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Beam injection in low density using a down ramp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Acceleration in long distance using a waveguide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75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0B893-C30F-E1C2-1DCD-E8E7ED88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PIC simulation results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9AE23-F872-EFD3-3848-609BA898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576EA-7789-DFC7-20BD-2B4BD79D2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17</a:t>
            </a:fld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C6A4DB-906E-75B3-A554-5D3E13674421}"/>
              </a:ext>
            </a:extLst>
          </p:cNvPr>
          <p:cNvSpPr/>
          <p:nvPr/>
        </p:nvSpPr>
        <p:spPr>
          <a:xfrm>
            <a:off x="5549900" y="876300"/>
            <a:ext cx="4826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F2CE47-1580-F6FC-570D-C7B14AA079A7}"/>
              </a:ext>
            </a:extLst>
          </p:cNvPr>
          <p:cNvGrpSpPr/>
          <p:nvPr/>
        </p:nvGrpSpPr>
        <p:grpSpPr>
          <a:xfrm>
            <a:off x="4734972" y="1455884"/>
            <a:ext cx="2743200" cy="2750372"/>
            <a:chOff x="8853436" y="1454976"/>
            <a:chExt cx="2743200" cy="2750372"/>
          </a:xfrm>
        </p:grpSpPr>
        <p:pic>
          <p:nvPicPr>
            <p:cNvPr id="12" name="붙여넣은 동영상.png" descr="붙여넣은 동영상.png">
              <a:extLst>
                <a:ext uri="{FF2B5EF4-FFF2-40B4-BE49-F238E27FC236}">
                  <a16:creationId xmlns:a16="http://schemas.microsoft.com/office/drawing/2014/main" id="{CDB7336A-03DA-8D33-FB95-A73E39F2E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53436" y="1454976"/>
              <a:ext cx="2743200" cy="275037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691751-EBF8-78FF-D670-5AE83799AE67}"/>
                </a:ext>
              </a:extLst>
            </p:cNvPr>
            <p:cNvSpPr txBox="1"/>
            <p:nvPr/>
          </p:nvSpPr>
          <p:spPr>
            <a:xfrm>
              <a:off x="10774857" y="2052120"/>
              <a:ext cx="7133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b="1" dirty="0"/>
                <a:t>70 </a:t>
              </a:r>
              <a:r>
                <a:rPr lang="en-US" b="1" dirty="0" err="1"/>
                <a:t>pC</a:t>
              </a:r>
              <a:endParaRPr lang="en-US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AFF22F-5A8F-D397-8AED-2820F8B43507}"/>
              </a:ext>
            </a:extLst>
          </p:cNvPr>
          <p:cNvGrpSpPr/>
          <p:nvPr/>
        </p:nvGrpSpPr>
        <p:grpSpPr>
          <a:xfrm>
            <a:off x="714641" y="1295400"/>
            <a:ext cx="4084586" cy="3024248"/>
            <a:chOff x="595364" y="1181100"/>
            <a:chExt cx="4084586" cy="3024248"/>
          </a:xfrm>
        </p:grpSpPr>
        <p:pic>
          <p:nvPicPr>
            <p:cNvPr id="7" name="붙여넣은 동영상.png" descr="붙여넣은 동영상.png">
              <a:extLst>
                <a:ext uri="{FF2B5EF4-FFF2-40B4-BE49-F238E27FC236}">
                  <a16:creationId xmlns:a16="http://schemas.microsoft.com/office/drawing/2014/main" id="{C0F810ED-CEF6-6E15-3699-EA15348CD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27" r="50089"/>
            <a:stretch>
              <a:fillRect/>
            </a:stretch>
          </p:blipFill>
          <p:spPr>
            <a:xfrm>
              <a:off x="595364" y="1235488"/>
              <a:ext cx="3753562" cy="296986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968A715-69BE-1D8B-1499-DA3924BE6AD0}"/>
                </a:ext>
              </a:extLst>
            </p:cNvPr>
            <p:cNvSpPr/>
            <p:nvPr/>
          </p:nvSpPr>
          <p:spPr>
            <a:xfrm>
              <a:off x="4273550" y="1181100"/>
              <a:ext cx="406400" cy="4120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0E8C4D9-DB8A-EE7A-3B88-53A1CF437B72}"/>
              </a:ext>
            </a:extLst>
          </p:cNvPr>
          <p:cNvSpPr txBox="1"/>
          <p:nvPr/>
        </p:nvSpPr>
        <p:spPr>
          <a:xfrm>
            <a:off x="884965" y="973248"/>
            <a:ext cx="2951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/>
              <a:t>Electron beam energy evolution </a:t>
            </a:r>
          </a:p>
        </p:txBody>
      </p:sp>
      <p:pic>
        <p:nvPicPr>
          <p:cNvPr id="8" name="붙여넣은 동영상.png" descr="붙여넣은 동영상.png">
            <a:extLst>
              <a:ext uri="{FF2B5EF4-FFF2-40B4-BE49-F238E27FC236}">
                <a16:creationId xmlns:a16="http://schemas.microsoft.com/office/drawing/2014/main" id="{7FB701D2-EBA5-BD26-E67E-74A507A0B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277"/>
          <a:stretch>
            <a:fillRect/>
          </a:stretch>
        </p:blipFill>
        <p:spPr>
          <a:xfrm>
            <a:off x="7953921" y="1227497"/>
            <a:ext cx="3716892" cy="296986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B28389D-6C73-B3C7-9C8E-37191AFF9839}"/>
              </a:ext>
            </a:extLst>
          </p:cNvPr>
          <p:cNvSpPr txBox="1"/>
          <p:nvPr/>
        </p:nvSpPr>
        <p:spPr>
          <a:xfrm>
            <a:off x="8245490" y="888943"/>
            <a:ext cx="3280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/>
              <a:t>Laser pulse and spot size evolution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C6113A-B2EE-68FE-BEBB-BE3440129661}"/>
              </a:ext>
            </a:extLst>
          </p:cNvPr>
          <p:cNvGrpSpPr/>
          <p:nvPr/>
        </p:nvGrpSpPr>
        <p:grpSpPr>
          <a:xfrm>
            <a:off x="1061768" y="3548862"/>
            <a:ext cx="2650201" cy="450234"/>
            <a:chOff x="1717177" y="3254457"/>
            <a:chExt cx="7701402" cy="1162389"/>
          </a:xfrm>
        </p:grpSpPr>
        <p:sp>
          <p:nvSpPr>
            <p:cNvPr id="20" name="선">
              <a:extLst>
                <a:ext uri="{FF2B5EF4-FFF2-40B4-BE49-F238E27FC236}">
                  <a16:creationId xmlns:a16="http://schemas.microsoft.com/office/drawing/2014/main" id="{9EAFCDF5-670C-3D8E-7A33-A53166A820C0}"/>
                </a:ext>
              </a:extLst>
            </p:cNvPr>
            <p:cNvSpPr/>
            <p:nvPr/>
          </p:nvSpPr>
          <p:spPr>
            <a:xfrm flipV="1">
              <a:off x="1717177" y="3254457"/>
              <a:ext cx="61921" cy="1162389"/>
            </a:xfrm>
            <a:prstGeom prst="line">
              <a:avLst/>
            </a:prstGeom>
            <a:ln w="9525">
              <a:solidFill>
                <a:srgbClr val="000000"/>
              </a:solidFill>
              <a:prstDash val="sysDot"/>
              <a:miter lim="400000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  <p:sp>
          <p:nvSpPr>
            <p:cNvPr id="22" name="선">
              <a:extLst>
                <a:ext uri="{FF2B5EF4-FFF2-40B4-BE49-F238E27FC236}">
                  <a16:creationId xmlns:a16="http://schemas.microsoft.com/office/drawing/2014/main" id="{7D1250C1-F9B0-25FB-9A33-BF52B4DE45A2}"/>
                </a:ext>
              </a:extLst>
            </p:cNvPr>
            <p:cNvSpPr/>
            <p:nvPr/>
          </p:nvSpPr>
          <p:spPr>
            <a:xfrm flipH="1" flipV="1">
              <a:off x="1983575" y="3254457"/>
              <a:ext cx="100323" cy="673983"/>
            </a:xfrm>
            <a:prstGeom prst="line">
              <a:avLst/>
            </a:prstGeom>
            <a:ln w="9525">
              <a:solidFill>
                <a:srgbClr val="000000"/>
              </a:solidFill>
              <a:prstDash val="sysDot"/>
              <a:miter lim="400000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  <p:sp>
          <p:nvSpPr>
            <p:cNvPr id="24" name="선">
              <a:extLst>
                <a:ext uri="{FF2B5EF4-FFF2-40B4-BE49-F238E27FC236}">
                  <a16:creationId xmlns:a16="http://schemas.microsoft.com/office/drawing/2014/main" id="{0075E15C-3EF5-FC3A-3B71-78B4386F8DFC}"/>
                </a:ext>
              </a:extLst>
            </p:cNvPr>
            <p:cNvSpPr/>
            <p:nvPr/>
          </p:nvSpPr>
          <p:spPr>
            <a:xfrm flipH="1">
              <a:off x="1775095" y="3266369"/>
              <a:ext cx="219903" cy="1"/>
            </a:xfrm>
            <a:prstGeom prst="line">
              <a:avLst/>
            </a:prstGeom>
            <a:ln w="9525">
              <a:solidFill>
                <a:srgbClr val="000000"/>
              </a:solidFill>
              <a:prstDash val="sysDot"/>
              <a:miter lim="400000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  <p:sp>
          <p:nvSpPr>
            <p:cNvPr id="26" name="선">
              <a:extLst>
                <a:ext uri="{FF2B5EF4-FFF2-40B4-BE49-F238E27FC236}">
                  <a16:creationId xmlns:a16="http://schemas.microsoft.com/office/drawing/2014/main" id="{D24EEFA7-7076-ECC4-86B6-3044F61BBFCD}"/>
                </a:ext>
              </a:extLst>
            </p:cNvPr>
            <p:cNvSpPr/>
            <p:nvPr/>
          </p:nvSpPr>
          <p:spPr>
            <a:xfrm flipH="1" flipV="1">
              <a:off x="2140927" y="3928439"/>
              <a:ext cx="7277652" cy="1"/>
            </a:xfrm>
            <a:prstGeom prst="line">
              <a:avLst/>
            </a:prstGeom>
            <a:ln w="9525">
              <a:solidFill>
                <a:srgbClr val="000000"/>
              </a:solidFill>
              <a:prstDash val="sysDot"/>
              <a:miter lim="400000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84A4B1F-A541-7B39-A730-C59B6D8FBD30}"/>
                  </a:ext>
                </a:extLst>
              </p:cNvPr>
              <p:cNvSpPr txBox="1"/>
              <p:nvPr/>
            </p:nvSpPr>
            <p:spPr>
              <a:xfrm>
                <a:off x="2004753" y="4808637"/>
                <a:ext cx="4027747" cy="312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500"/>
                  </a:spcBef>
                  <a:defRPr sz="3600"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p>
                      <m:r>
                        <a:rPr lang="ar-AE" sz="1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ar-AE" sz="1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sSup>
                        <m:sSup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ar-AE" sz="1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ar-AE" sz="1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ar-AE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p>
                      <m:r>
                        <a:rPr lang="ar-AE" sz="1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ar-AE" sz="1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sSup>
                        <m:sSupPr>
                          <m:ctrlPr>
                            <a:rPr lang="ar-AE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ar-AE" sz="1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ar-AE" sz="14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ar-AE" sz="1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84A4B1F-A541-7B39-A730-C59B6D8FB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753" y="4808637"/>
                <a:ext cx="4027747" cy="312586"/>
              </a:xfrm>
              <a:prstGeom prst="rect">
                <a:avLst/>
              </a:prstGeom>
              <a:blipFill>
                <a:blip r:embed="rId5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714C084-41B6-4FD6-3BA4-2EA1A0A99C6C}"/>
              </a:ext>
            </a:extLst>
          </p:cNvPr>
          <p:cNvSpPr txBox="1"/>
          <p:nvPr/>
        </p:nvSpPr>
        <p:spPr>
          <a:xfrm>
            <a:off x="995694" y="4813446"/>
            <a:ext cx="2928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Plasma density: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D3B9DC-5AF3-2D7B-CF24-70A906A167AF}"/>
              </a:ext>
            </a:extLst>
          </p:cNvPr>
          <p:cNvSpPr txBox="1"/>
          <p:nvPr/>
        </p:nvSpPr>
        <p:spPr>
          <a:xfrm>
            <a:off x="971445" y="5259065"/>
            <a:ext cx="2928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Laser parameters: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B3409A2-3125-5AE2-0E26-22FCFF2444A4}"/>
                  </a:ext>
                </a:extLst>
              </p:cNvPr>
              <p:cNvSpPr txBox="1"/>
              <p:nvPr/>
            </p:nvSpPr>
            <p:spPr>
              <a:xfrm>
                <a:off x="2529717" y="5240855"/>
                <a:ext cx="31692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ar-AE" sz="1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ar-AE" sz="1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1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ar-AE" sz="1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ar-AE" sz="1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ar-AE" sz="1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ar-AE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ar-AE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ar-AE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AE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m:rPr>
                        <m:sty m:val="p"/>
                      </m:rPr>
                      <a:rPr lang="ar-AE" sz="14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40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4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fs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B3409A2-3125-5AE2-0E26-22FCFF244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717" y="5240855"/>
                <a:ext cx="316922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99F0628D-22A6-EE87-42B4-0B49546D8293}"/>
              </a:ext>
            </a:extLst>
          </p:cNvPr>
          <p:cNvSpPr txBox="1"/>
          <p:nvPr/>
        </p:nvSpPr>
        <p:spPr>
          <a:xfrm>
            <a:off x="2415117" y="6454843"/>
            <a:ext cx="325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H. Jeoung et al., in preparation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BF1DAA-69C0-1FD8-3F37-3100DCCBDB3A}"/>
              </a:ext>
            </a:extLst>
          </p:cNvPr>
          <p:cNvSpPr txBox="1"/>
          <p:nvPr/>
        </p:nvSpPr>
        <p:spPr>
          <a:xfrm>
            <a:off x="2611731" y="5910552"/>
            <a:ext cx="5973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/>
              <a:t>Electron beam energy of </a:t>
            </a:r>
            <a:r>
              <a:rPr lang="en-US" sz="1600" b="1" dirty="0">
                <a:solidFill>
                  <a:srgbClr val="FF0000"/>
                </a:solidFill>
              </a:rPr>
              <a:t>5 GeV </a:t>
            </a:r>
            <a:r>
              <a:rPr lang="en-US" sz="1600" b="1" dirty="0"/>
              <a:t>with energy spread </a:t>
            </a:r>
            <a:r>
              <a:rPr lang="en-US" sz="1600" b="1" dirty="0">
                <a:solidFill>
                  <a:srgbClr val="FF0000"/>
                </a:solidFill>
              </a:rPr>
              <a:t>1.3 %</a:t>
            </a:r>
            <a:r>
              <a:rPr lang="en-US" sz="1600" b="1" dirty="0"/>
              <a:t> and </a:t>
            </a:r>
            <a:r>
              <a:rPr lang="en-US" sz="1600" b="1" dirty="0">
                <a:solidFill>
                  <a:srgbClr val="FF0000"/>
                </a:solidFill>
              </a:rPr>
              <a:t>70 </a:t>
            </a:r>
            <a:r>
              <a:rPr lang="en-US" sz="1600" b="1" dirty="0" err="1">
                <a:solidFill>
                  <a:srgbClr val="FF0000"/>
                </a:solidFill>
              </a:rPr>
              <a:t>pC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230B7D-067B-7909-311A-EF6FD4DC8C51}"/>
              </a:ext>
            </a:extLst>
          </p:cNvPr>
          <p:cNvSpPr txBox="1"/>
          <p:nvPr/>
        </p:nvSpPr>
        <p:spPr>
          <a:xfrm>
            <a:off x="1674524" y="3337719"/>
            <a:ext cx="240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3176429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FDE3D-231F-EA98-7FB4-6534226B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8CD8E-10F6-43CC-EECD-6C75A5815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572" y="1017587"/>
            <a:ext cx="11887869" cy="5237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Developed segmented capillary gas-cell for down-ramp injection with a flat density profile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Measured down-ramp profile in the SC discharge plasma using optical emission spectroscopy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Dark current free electron beams with low energy spread  are generated by SC using 150 TW laser at IBS, GIST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Proposed applications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Combined Segmented capillary target: Acceleration + Plasma lens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Two-staged discharged segmented capillary waveguide with a density down-ramp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DD1C6-B939-D3B6-5839-14CB93BB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D3A3F-0E77-2DFB-F615-0AB7265AD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18</a:t>
            </a:fld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2DECF-C0B9-E1B2-421A-024C90265F41}"/>
              </a:ext>
            </a:extLst>
          </p:cNvPr>
          <p:cNvSpPr txBox="1"/>
          <p:nvPr/>
        </p:nvSpPr>
        <p:spPr>
          <a:xfrm>
            <a:off x="1873652" y="5431734"/>
            <a:ext cx="9576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3827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16EE0-9827-05F6-878C-D6F3E617F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Collaborators </a:t>
            </a:r>
            <a:endParaRPr lang="ko-KR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735FA-DA36-2991-A94B-37FB6625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z="1000" smtClean="0"/>
              <a:t>19</a:t>
            </a:fld>
            <a:endParaRPr lang="ko-KR" altLang="en-US" sz="1000" dirty="0"/>
          </a:p>
        </p:txBody>
      </p:sp>
      <p:pic>
        <p:nvPicPr>
          <p:cNvPr id="5" name="그림 42">
            <a:extLst>
              <a:ext uri="{FF2B5EF4-FFF2-40B4-BE49-F238E27FC236}">
                <a16:creationId xmlns:a16="http://schemas.microsoft.com/office/drawing/2014/main" id="{D1C85EB1-264E-FEB4-721D-5F1C26C7B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613" y="1591505"/>
            <a:ext cx="1148072" cy="507307"/>
          </a:xfrm>
          <a:prstGeom prst="rect">
            <a:avLst/>
          </a:prstGeom>
        </p:spPr>
      </p:pic>
      <p:pic>
        <p:nvPicPr>
          <p:cNvPr id="6" name="그림 44">
            <a:extLst>
              <a:ext uri="{FF2B5EF4-FFF2-40B4-BE49-F238E27FC236}">
                <a16:creationId xmlns:a16="http://schemas.microsoft.com/office/drawing/2014/main" id="{3EB80694-7D83-BB15-BE06-EA4BAD4CE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008" y="5605786"/>
            <a:ext cx="1969355" cy="484268"/>
          </a:xfrm>
          <a:prstGeom prst="rect">
            <a:avLst/>
          </a:prstGeom>
        </p:spPr>
      </p:pic>
      <p:pic>
        <p:nvPicPr>
          <p:cNvPr id="7" name="그림 46">
            <a:extLst>
              <a:ext uri="{FF2B5EF4-FFF2-40B4-BE49-F238E27FC236}">
                <a16:creationId xmlns:a16="http://schemas.microsoft.com/office/drawing/2014/main" id="{51312F5A-94F2-D51D-9785-FFFCB8E77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70" y="3629942"/>
            <a:ext cx="2330493" cy="573072"/>
          </a:xfrm>
          <a:prstGeom prst="rect">
            <a:avLst/>
          </a:prstGeom>
        </p:spPr>
      </p:pic>
      <p:pic>
        <p:nvPicPr>
          <p:cNvPr id="8" name="그림 50">
            <a:extLst>
              <a:ext uri="{FF2B5EF4-FFF2-40B4-BE49-F238E27FC236}">
                <a16:creationId xmlns:a16="http://schemas.microsoft.com/office/drawing/2014/main" id="{12E96CCD-2F3D-FD97-AABD-3DDCE8A45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321" y="4649324"/>
            <a:ext cx="1769589" cy="5101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0C12A5-658F-7C29-6A11-3D6FA4EC6C80}"/>
              </a:ext>
            </a:extLst>
          </p:cNvPr>
          <p:cNvSpPr txBox="1"/>
          <p:nvPr/>
        </p:nvSpPr>
        <p:spPr>
          <a:xfrm>
            <a:off x="3224191" y="1629351"/>
            <a:ext cx="15290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Hyyong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Suk </a:t>
            </a:r>
            <a:endParaRPr lang="ko-KR" alt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8D2763-5349-FE25-5327-82C3ACCDAA69}"/>
              </a:ext>
            </a:extLst>
          </p:cNvPr>
          <p:cNvSpPr txBox="1"/>
          <p:nvPr/>
        </p:nvSpPr>
        <p:spPr>
          <a:xfrm>
            <a:off x="3379806" y="4678064"/>
            <a:ext cx="2837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Sung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hee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Park,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Sihyeon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Lee  </a:t>
            </a:r>
            <a:endParaRPr lang="ko-KR" alt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F8A06B-8D5E-2B4A-758C-53D14F993280}"/>
              </a:ext>
            </a:extLst>
          </p:cNvPr>
          <p:cNvSpPr txBox="1"/>
          <p:nvPr/>
        </p:nvSpPr>
        <p:spPr>
          <a:xfrm>
            <a:off x="3379806" y="2377719"/>
            <a:ext cx="53266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PAL-XFEL team,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eLABs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Heejun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Shin, Minjae Kim 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9E001C-0AB7-DD0B-2129-63EDD63EB885}"/>
              </a:ext>
            </a:extLst>
          </p:cNvPr>
          <p:cNvSpPr txBox="1"/>
          <p:nvPr/>
        </p:nvSpPr>
        <p:spPr>
          <a:xfrm>
            <a:off x="3379806" y="5704532"/>
            <a:ext cx="2400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Mose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Jung,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Gunsu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Yun </a:t>
            </a:r>
            <a:endParaRPr lang="ko-KR" altLang="en-US" sz="1600" dirty="0"/>
          </a:p>
        </p:txBody>
      </p:sp>
      <p:pic>
        <p:nvPicPr>
          <p:cNvPr id="18" name="그림 1045">
            <a:extLst>
              <a:ext uri="{FF2B5EF4-FFF2-40B4-BE49-F238E27FC236}">
                <a16:creationId xmlns:a16="http://schemas.microsoft.com/office/drawing/2014/main" id="{B0FBB035-0F6B-E1A2-96C6-5493908DBD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660" y="2291454"/>
            <a:ext cx="2438740" cy="4763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0EAB4C-A4D3-D8F4-653C-FF3EA63A23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232" y="2947809"/>
            <a:ext cx="4374017" cy="51987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C99E25C-4008-3E9D-FFEF-12B6072AB73C}"/>
              </a:ext>
            </a:extLst>
          </p:cNvPr>
          <p:cNvSpPr txBox="1"/>
          <p:nvPr/>
        </p:nvSpPr>
        <p:spPr>
          <a:xfrm>
            <a:off x="3514678" y="3725215"/>
            <a:ext cx="28751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Hyung Tak Kim,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Leejin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Bae </a:t>
            </a:r>
            <a:endParaRPr lang="ko-KR" alt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B018C9-AB7B-B917-B0FA-E9F06B864352}"/>
              </a:ext>
            </a:extLst>
          </p:cNvPr>
          <p:cNvSpPr txBox="1"/>
          <p:nvPr/>
        </p:nvSpPr>
        <p:spPr>
          <a:xfrm>
            <a:off x="5263933" y="2993737"/>
            <a:ext cx="47654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Kyung Taek</a:t>
            </a:r>
            <a:r>
              <a:rPr lang="ko-KR" alt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Kim,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Jaehee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Sung, Mohammad Mirzaie </a:t>
            </a:r>
            <a:endParaRPr lang="ko-KR" altLang="en-US" sz="1600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106BA6A-1E2C-4523-A690-471724E0C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8756"/>
            <a:ext cx="4114800" cy="365125"/>
          </a:xfrm>
        </p:spPr>
        <p:txBody>
          <a:bodyPr/>
          <a:lstStyle/>
          <a:p>
            <a:r>
              <a:rPr kumimoji="1" lang="en-US" altLang="ko-KR" dirty="0"/>
              <a:t>Inhyuk Nam |  IBS </a:t>
            </a:r>
            <a:r>
              <a:rPr kumimoji="1" lang="en-US" altLang="ko-KR" dirty="0" err="1"/>
              <a:t>CoReLS</a:t>
            </a:r>
            <a:r>
              <a:rPr kumimoji="1" lang="en-US" altLang="ko-KR" dirty="0"/>
              <a:t> Seminar | Nov 27, 2025</a:t>
            </a:r>
            <a:endParaRPr kumimoji="1"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9D7F1B0-4394-420C-90B9-9A5DBCC9F6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314" y="803058"/>
            <a:ext cx="1800476" cy="51442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EA0A4AF-D48E-48DD-AD59-093DC8D4DCFD}"/>
              </a:ext>
            </a:extLst>
          </p:cNvPr>
          <p:cNvSpPr txBox="1"/>
          <p:nvPr/>
        </p:nvSpPr>
        <p:spPr>
          <a:xfrm>
            <a:off x="3224191" y="939776"/>
            <a:ext cx="63529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Minsup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Hur, Dongsu Ryu,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Jayoung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Kim, </a:t>
            </a:r>
            <a:r>
              <a:rPr lang="en-US" altLang="ko-K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Gujin</a:t>
            </a:r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Gwak, Hyeong-Ryeol Park</a:t>
            </a:r>
            <a:endParaRPr lang="ko-KR" altLang="en-US" sz="1600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223C1C1C-746B-4372-9427-6FF5F1914B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8281" y="5632153"/>
            <a:ext cx="2057687" cy="5428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7BD6F2-0575-49D3-B7F5-A6E37BCEE0A1}"/>
              </a:ext>
            </a:extLst>
          </p:cNvPr>
          <p:cNvSpPr txBox="1"/>
          <p:nvPr/>
        </p:nvSpPr>
        <p:spPr>
          <a:xfrm>
            <a:off x="9070438" y="5728507"/>
            <a:ext cx="1353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dirty="0"/>
              <a:t>Jaehoon Cha </a:t>
            </a:r>
            <a:endParaRPr lang="ko-KR" altLang="en-US" sz="16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C4937AB9-49E1-432F-996C-963D964D3D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7169" y="4848850"/>
            <a:ext cx="1044522" cy="58906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6CEAE13-92B1-4ED6-9D5B-1CF27FFBFA0A}"/>
              </a:ext>
            </a:extLst>
          </p:cNvPr>
          <p:cNvSpPr txBox="1"/>
          <p:nvPr/>
        </p:nvSpPr>
        <p:spPr>
          <a:xfrm>
            <a:off x="8053647" y="4904400"/>
            <a:ext cx="1678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dirty="0"/>
              <a:t>Alexei Sytov</a:t>
            </a:r>
            <a:endParaRPr lang="ko-KR" altLang="en-US" sz="16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AF3C33E-36D4-4688-88FE-3AFA3AA519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95136" y="3586048"/>
            <a:ext cx="1044523" cy="9157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279E5D3-AB8B-AB40-8125-D5E8EF02B187}"/>
              </a:ext>
            </a:extLst>
          </p:cNvPr>
          <p:cNvSpPr txBox="1"/>
          <p:nvPr/>
        </p:nvSpPr>
        <p:spPr>
          <a:xfrm>
            <a:off x="7867387" y="3805597"/>
            <a:ext cx="1678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dirty="0"/>
              <a:t>Kyung</a:t>
            </a:r>
            <a:r>
              <a:rPr lang="ko-KR" altLang="en-US" sz="1600" dirty="0"/>
              <a:t> </a:t>
            </a:r>
            <a:r>
              <a:rPr lang="en-US" altLang="ko-KR" sz="1600" dirty="0"/>
              <a:t>Nam</a:t>
            </a:r>
            <a:r>
              <a:rPr lang="ko-KR" altLang="en-US" sz="1600" dirty="0"/>
              <a:t> </a:t>
            </a:r>
            <a:r>
              <a:rPr lang="en-US" altLang="ko-KR" sz="1600" dirty="0"/>
              <a:t>Kim</a:t>
            </a:r>
            <a:endParaRPr lang="ko-KR" altLang="en-US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5628CF-8043-AA27-EA85-4ECD8CC27269}"/>
              </a:ext>
            </a:extLst>
          </p:cNvPr>
          <p:cNvSpPr txBox="1"/>
          <p:nvPr/>
        </p:nvSpPr>
        <p:spPr>
          <a:xfrm>
            <a:off x="9480665" y="3779791"/>
            <a:ext cx="1678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dirty="0" err="1"/>
              <a:t>Jahoon</a:t>
            </a:r>
            <a:r>
              <a:rPr lang="en-US" altLang="ko-KR" sz="1600" dirty="0"/>
              <a:t> Kim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9871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14942-774A-8B93-7800-27E78E61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Down-ramp injection to control e-beam for LWFA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3A743-A768-B387-8002-91E7AF61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545386-5F31-9923-5486-618BFE8DD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2</a:t>
            </a:fld>
            <a:endParaRPr lang="ko-KR" alt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DD8F75-9EA6-8ED1-3089-603042DE8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12" y="1235720"/>
            <a:ext cx="2580512" cy="18937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C92E491-F87C-71FF-EB27-6A2E5A67461C}"/>
              </a:ext>
            </a:extLst>
          </p:cNvPr>
          <p:cNvSpPr txBox="1"/>
          <p:nvPr/>
        </p:nvSpPr>
        <p:spPr>
          <a:xfrm>
            <a:off x="126212" y="3310230"/>
            <a:ext cx="338938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Phys. Rev. ST Accel. Beams </a:t>
            </a:r>
            <a:r>
              <a:rPr lang="en-US" sz="1050" b="1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13</a:t>
            </a:r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, 091301 (2010)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D592CAA-51AD-B0F9-8B30-21E9AB8E1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048" y="1400577"/>
            <a:ext cx="3676369" cy="15872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ACD9A75-FB5E-7B4E-B2A6-1E281D324702}"/>
              </a:ext>
            </a:extLst>
          </p:cNvPr>
          <p:cNvSpPr txBox="1"/>
          <p:nvPr/>
        </p:nvSpPr>
        <p:spPr>
          <a:xfrm>
            <a:off x="3594142" y="3252023"/>
            <a:ext cx="25858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Phys. Rev. Research </a:t>
            </a:r>
            <a:r>
              <a:rPr lang="en-US" sz="1050" b="1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8</a:t>
            </a:r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, 013207 (2026)</a:t>
            </a:r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55143B-73CB-D3BF-64AD-C78115712532}"/>
              </a:ext>
            </a:extLst>
          </p:cNvPr>
          <p:cNvGrpSpPr/>
          <p:nvPr/>
        </p:nvGrpSpPr>
        <p:grpSpPr>
          <a:xfrm>
            <a:off x="9099780" y="1547852"/>
            <a:ext cx="3092220" cy="1305392"/>
            <a:chOff x="6773513" y="1244013"/>
            <a:chExt cx="3558778" cy="160922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986BF95-4AC7-A31E-3461-83301777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88512" y="1244013"/>
              <a:ext cx="2043779" cy="160922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9DE718E-2B1E-226B-06A9-95E80039F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73513" y="1313794"/>
              <a:ext cx="1617740" cy="1416309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39F7A62-AABF-2AAD-879C-9CF31427830A}"/>
              </a:ext>
            </a:extLst>
          </p:cNvPr>
          <p:cNvSpPr txBox="1"/>
          <p:nvPr/>
        </p:nvSpPr>
        <p:spPr>
          <a:xfrm>
            <a:off x="9175519" y="3228146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/>
              <a:t>Phys. Rev. ST Accel. Beams </a:t>
            </a:r>
            <a:r>
              <a:rPr lang="en-US" sz="1050" b="1" dirty="0"/>
              <a:t>18</a:t>
            </a:r>
            <a:r>
              <a:rPr lang="en-US" sz="1050" dirty="0"/>
              <a:t>, 071303 (2015)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5A9F03-E684-C0C8-A77F-F55649C45B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3849" y="1468667"/>
            <a:ext cx="2105900" cy="162398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B2FF826-E11E-E01E-B556-9A8001B32E9E}"/>
              </a:ext>
            </a:extLst>
          </p:cNvPr>
          <p:cNvSpPr txBox="1"/>
          <p:nvPr/>
        </p:nvSpPr>
        <p:spPr>
          <a:xfrm>
            <a:off x="6724518" y="3244838"/>
            <a:ext cx="25858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Phys. Rev. </a:t>
            </a:r>
            <a:r>
              <a:rPr lang="en-US" sz="1050" dirty="0">
                <a:solidFill>
                  <a:srgbClr val="000000"/>
                </a:solidFill>
                <a:latin typeface="Noto Sans" panose="020B0502040504020204" pitchFamily="34" charset="0"/>
              </a:rPr>
              <a:t>Lett.</a:t>
            </a:r>
            <a:r>
              <a:rPr lang="en-US" sz="105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 </a:t>
            </a:r>
            <a:r>
              <a:rPr lang="en-US" sz="1050" b="1" dirty="0">
                <a:solidFill>
                  <a:srgbClr val="000000"/>
                </a:solidFill>
                <a:latin typeface="Noto Sans" panose="020B0502040504020204" pitchFamily="34" charset="0"/>
              </a:rPr>
              <a:t>126, </a:t>
            </a:r>
            <a:r>
              <a:rPr lang="en-US" sz="1050" dirty="0">
                <a:solidFill>
                  <a:srgbClr val="000000"/>
                </a:solidFill>
                <a:latin typeface="Noto Sans" panose="020B0502040504020204" pitchFamily="34" charset="0"/>
              </a:rPr>
              <a:t>214801 (2021)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3F34ED-D07D-BEC4-6FCF-7B192E0274A4}"/>
              </a:ext>
            </a:extLst>
          </p:cNvPr>
          <p:cNvSpPr txBox="1"/>
          <p:nvPr/>
        </p:nvSpPr>
        <p:spPr>
          <a:xfrm>
            <a:off x="238218" y="776003"/>
            <a:ext cx="203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Experiments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C46E5B-9D8E-C536-E292-F9CD8CD608EE}"/>
              </a:ext>
            </a:extLst>
          </p:cNvPr>
          <p:cNvSpPr txBox="1"/>
          <p:nvPr/>
        </p:nvSpPr>
        <p:spPr>
          <a:xfrm>
            <a:off x="1820903" y="818777"/>
            <a:ext cx="5078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/>
              <a:t>Advantages</a:t>
            </a:r>
            <a:r>
              <a:rPr lang="en-US" sz="1400" dirty="0"/>
              <a:t>: reduce energy spread, control charge, reproducibility   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2F9FE50-FA2B-4803-1D3E-0F27292C2C5E}"/>
              </a:ext>
            </a:extLst>
          </p:cNvPr>
          <p:cNvGrpSpPr/>
          <p:nvPr/>
        </p:nvGrpSpPr>
        <p:grpSpPr>
          <a:xfrm>
            <a:off x="93928" y="3728542"/>
            <a:ext cx="11738302" cy="3091426"/>
            <a:chOff x="93928" y="3728542"/>
            <a:chExt cx="11738302" cy="309142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56561CF-48C2-27A3-E00A-8FE43111B0F6}"/>
                </a:ext>
              </a:extLst>
            </p:cNvPr>
            <p:cNvGrpSpPr/>
            <p:nvPr/>
          </p:nvGrpSpPr>
          <p:grpSpPr>
            <a:xfrm>
              <a:off x="93928" y="3728542"/>
              <a:ext cx="11738302" cy="2487460"/>
              <a:chOff x="93928" y="3728542"/>
              <a:chExt cx="11738302" cy="248746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A0C5397-97EE-F2DA-1F2B-9C2A1489A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5594" y="4000026"/>
                <a:ext cx="2188870" cy="1757461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D98E26-CFFD-4C36-653F-79DD36D8FCFC}"/>
                  </a:ext>
                </a:extLst>
              </p:cNvPr>
              <p:cNvSpPr txBox="1"/>
              <p:nvPr/>
            </p:nvSpPr>
            <p:spPr>
              <a:xfrm>
                <a:off x="4021732" y="5954683"/>
                <a:ext cx="1978908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050" dirty="0"/>
                  <a:t>Sci. Rep. </a:t>
                </a:r>
                <a:r>
                  <a:rPr lang="en-US" sz="1050" b="1" dirty="0"/>
                  <a:t>7</a:t>
                </a:r>
                <a:r>
                  <a:rPr lang="en-US" sz="1050" dirty="0"/>
                  <a:t>, 12229 (2017)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E651E30D-38CC-7EBC-4EAB-84294B2D9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95466" y="4024027"/>
                <a:ext cx="3366543" cy="1690386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F68616-3B2F-489D-1265-0B51BC9D61AD}"/>
                  </a:ext>
                </a:extLst>
              </p:cNvPr>
              <p:cNvSpPr txBox="1"/>
              <p:nvPr/>
            </p:nvSpPr>
            <p:spPr>
              <a:xfrm>
                <a:off x="6433393" y="5954683"/>
                <a:ext cx="229068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050" dirty="0"/>
                  <a:t>Sci. Rep. </a:t>
                </a:r>
                <a:r>
                  <a:rPr lang="en-US" sz="1050" b="1" dirty="0"/>
                  <a:t>16</a:t>
                </a:r>
                <a:r>
                  <a:rPr lang="en-US" sz="1050" dirty="0"/>
                  <a:t>, 8592 (2026)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86A943C-FC62-E8E5-A235-B3F1C839E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62009" y="3806484"/>
                <a:ext cx="2570221" cy="2055241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761B85-A692-AD1A-5B24-91B37F562526}"/>
                  </a:ext>
                </a:extLst>
              </p:cNvPr>
              <p:cNvSpPr txBox="1"/>
              <p:nvPr/>
            </p:nvSpPr>
            <p:spPr>
              <a:xfrm>
                <a:off x="9310402" y="5962086"/>
                <a:ext cx="2486812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dirty="0"/>
                  <a:t>Matter </a:t>
                </a:r>
                <a:r>
                  <a:rPr lang="en-US" sz="1050" dirty="0" err="1"/>
                  <a:t>Radiat</a:t>
                </a:r>
                <a:r>
                  <a:rPr lang="en-US" sz="1050" dirty="0"/>
                  <a:t>. Extremes </a:t>
                </a:r>
                <a:r>
                  <a:rPr lang="en-US" sz="1050" b="1" dirty="0"/>
                  <a:t>8</a:t>
                </a:r>
                <a:r>
                  <a:rPr lang="en-US" sz="1050" dirty="0"/>
                  <a:t>, 024401 (2023)</a:t>
                </a:r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7C9C5B82-C6AD-9C9E-1B1B-BF5946470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3928" y="4242299"/>
                <a:ext cx="3453950" cy="1263640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4CCFE9F-B791-26BB-7E84-EA71E2CF4F62}"/>
                  </a:ext>
                </a:extLst>
              </p:cNvPr>
              <p:cNvSpPr txBox="1"/>
              <p:nvPr/>
            </p:nvSpPr>
            <p:spPr>
              <a:xfrm>
                <a:off x="679222" y="5940626"/>
                <a:ext cx="2523648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b="0" dirty="0">
                    <a:solidFill>
                      <a:srgbClr val="1A1A1A"/>
                    </a:solidFill>
                    <a:effectLst/>
                    <a:latin typeface="Helvetica" panose="020B0604020202020204" pitchFamily="34" charset="0"/>
                  </a:rPr>
                  <a:t>Phys. Plasmas </a:t>
                </a:r>
                <a:r>
                  <a:rPr lang="en-US" sz="1050" b="1" i="0" dirty="0">
                    <a:solidFill>
                      <a:srgbClr val="1A1A1A"/>
                    </a:solidFill>
                    <a:effectLst/>
                    <a:latin typeface="Helvetica" panose="020B0604020202020204" pitchFamily="34" charset="0"/>
                  </a:rPr>
                  <a:t>18</a:t>
                </a:r>
                <a:r>
                  <a:rPr lang="en-US" sz="1050" b="0" i="0" dirty="0">
                    <a:solidFill>
                      <a:srgbClr val="1A1A1A"/>
                    </a:solidFill>
                    <a:effectLst/>
                    <a:latin typeface="Helvetica" panose="020B0604020202020204" pitchFamily="34" charset="0"/>
                  </a:rPr>
                  <a:t>, 043107 (2011)</a:t>
                </a:r>
                <a:endParaRPr lang="en-US" sz="2400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C72EA70-E592-5F1B-1742-779788C5A734}"/>
                  </a:ext>
                </a:extLst>
              </p:cNvPr>
              <p:cNvSpPr txBox="1"/>
              <p:nvPr/>
            </p:nvSpPr>
            <p:spPr>
              <a:xfrm>
                <a:off x="345165" y="3728542"/>
                <a:ext cx="20314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b="1" dirty="0"/>
                  <a:t>Simulations</a:t>
                </a: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8CCAA06-A152-0ECA-5871-BE5C8496B4D9}"/>
                </a:ext>
              </a:extLst>
            </p:cNvPr>
            <p:cNvSpPr txBox="1"/>
            <p:nvPr/>
          </p:nvSpPr>
          <p:spPr>
            <a:xfrm>
              <a:off x="218611" y="6296748"/>
              <a:ext cx="44889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dirty="0"/>
                <a:t>Control knobs: </a:t>
              </a:r>
              <a:r>
                <a:rPr lang="en-US" sz="1400" dirty="0"/>
                <a:t>length and density for first, second plateau, location of down-ramp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E6D6F1-193B-6FD7-236D-6FCAD5EF4011}"/>
                </a:ext>
              </a:extLst>
            </p:cNvPr>
            <p:cNvSpPr txBox="1"/>
            <p:nvPr/>
          </p:nvSpPr>
          <p:spPr>
            <a:xfrm>
              <a:off x="4744322" y="6307531"/>
              <a:ext cx="4670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dirty="0"/>
                <a:t>Fine tuning:  </a:t>
              </a:r>
              <a:r>
                <a:rPr lang="en-US" sz="1400" dirty="0"/>
                <a:t>beam charge, emittance, energy, energy spread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CC688B4-A8AE-D9CF-066C-7390759850ED}"/>
              </a:ext>
            </a:extLst>
          </p:cNvPr>
          <p:cNvSpPr txBox="1"/>
          <p:nvPr/>
        </p:nvSpPr>
        <p:spPr>
          <a:xfrm>
            <a:off x="6803304" y="825554"/>
            <a:ext cx="5388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/>
              <a:t>Limitations</a:t>
            </a:r>
            <a:r>
              <a:rPr lang="en-US" sz="1400" dirty="0"/>
              <a:t>: rising density up to down-ramp, longer acceleration length  </a:t>
            </a:r>
          </a:p>
        </p:txBody>
      </p:sp>
    </p:spTree>
    <p:extLst>
      <p:ext uri="{BB962C8B-B14F-4D97-AF65-F5344CB8AC3E}">
        <p14:creationId xmlns:p14="http://schemas.microsoft.com/office/powerpoint/2010/main" val="20814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C5417-2758-61CE-0EA6-59537D8C3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plasma target source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AC718-098C-7EFF-295E-0DA0D763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E17C0-A882-8DF8-9B70-09BAC15B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3</a:t>
            </a:fld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99FD82D-FBAA-FAB8-395F-B181DA7CDAFC}"/>
              </a:ext>
            </a:extLst>
          </p:cNvPr>
          <p:cNvGrpSpPr/>
          <p:nvPr/>
        </p:nvGrpSpPr>
        <p:grpSpPr>
          <a:xfrm>
            <a:off x="408850" y="860997"/>
            <a:ext cx="8750010" cy="4428724"/>
            <a:chOff x="1979238" y="1137299"/>
            <a:chExt cx="8750010" cy="442872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6B9B05D-4903-CABB-E597-6310DF7D7ACE}"/>
                </a:ext>
              </a:extLst>
            </p:cNvPr>
            <p:cNvGrpSpPr/>
            <p:nvPr/>
          </p:nvGrpSpPr>
          <p:grpSpPr>
            <a:xfrm>
              <a:off x="1979238" y="1137299"/>
              <a:ext cx="8750010" cy="4028614"/>
              <a:chOff x="-1425302" y="478503"/>
              <a:chExt cx="8750010" cy="4028614"/>
            </a:xfrm>
          </p:grpSpPr>
          <p:pic>
            <p:nvPicPr>
              <p:cNvPr id="20" name="그림 47">
                <a:extLst>
                  <a:ext uri="{FF2B5EF4-FFF2-40B4-BE49-F238E27FC236}">
                    <a16:creationId xmlns:a16="http://schemas.microsoft.com/office/drawing/2014/main" id="{12A6F214-65F2-0BB3-2369-E1F59A9654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1032539" y="1276782"/>
                <a:ext cx="3822562" cy="3230335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192B91-B59B-435A-FE2B-C09CF8545D8C}"/>
                  </a:ext>
                </a:extLst>
              </p:cNvPr>
              <p:cNvSpPr txBox="1"/>
              <p:nvPr/>
            </p:nvSpPr>
            <p:spPr>
              <a:xfrm>
                <a:off x="-1425302" y="478503"/>
                <a:ext cx="87500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b="1" dirty="0"/>
                  <a:t>New plasma target: 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Variable longitudinal plasma density profile 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58CC09C-B415-C023-5DD2-A49DC8F7197E}"/>
                </a:ext>
              </a:extLst>
            </p:cNvPr>
            <p:cNvSpPr txBox="1"/>
            <p:nvPr/>
          </p:nvSpPr>
          <p:spPr>
            <a:xfrm>
              <a:off x="2420814" y="5165913"/>
              <a:ext cx="3822562" cy="40011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b="1" dirty="0">
                  <a:solidFill>
                    <a:schemeClr val="bg1"/>
                  </a:solidFill>
                </a:rPr>
                <a:t>Segmented capillary plasma target </a:t>
              </a:r>
            </a:p>
          </p:txBody>
        </p:sp>
      </p:grpSp>
      <p:pic>
        <p:nvPicPr>
          <p:cNvPr id="7" name="그림 4">
            <a:extLst>
              <a:ext uri="{FF2B5EF4-FFF2-40B4-BE49-F238E27FC236}">
                <a16:creationId xmlns:a16="http://schemas.microsoft.com/office/drawing/2014/main" id="{D86D1DA6-AE60-AD9B-C69E-765F8EBBD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144" y="1709895"/>
            <a:ext cx="2160000" cy="1458136"/>
          </a:xfrm>
          <a:prstGeom prst="rect">
            <a:avLst/>
          </a:prstGeom>
        </p:spPr>
      </p:pic>
      <p:pic>
        <p:nvPicPr>
          <p:cNvPr id="18" name="Picture 2" descr="https://lh7-us.googleusercontent.com/ZjwyR9O08ippPMMeKDYAU7BZ5cdzU-I1VeXXeqyRkdx6_V447Mh87DLGojFh6qNHOSEnyAomLXnmwHTU5bEDClC5c6V-29tMVJboNKseuvJIvylWKX2sQLoqP7cSSoAFYQhsuU2HaIdKHvACTNJONw=s2048">
            <a:extLst>
              <a:ext uri="{FF2B5EF4-FFF2-40B4-BE49-F238E27FC236}">
                <a16:creationId xmlns:a16="http://schemas.microsoft.com/office/drawing/2014/main" id="{23C81004-A43D-23B3-1F68-75C704983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6" t="32666" b="43441"/>
          <a:stretch/>
        </p:blipFill>
        <p:spPr bwMode="auto">
          <a:xfrm>
            <a:off x="6528385" y="5717027"/>
            <a:ext cx="3511637" cy="6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그림 5">
            <a:extLst>
              <a:ext uri="{FF2B5EF4-FFF2-40B4-BE49-F238E27FC236}">
                <a16:creationId xmlns:a16="http://schemas.microsoft.com/office/drawing/2014/main" id="{E6ECA824-5F8C-5CD6-A87C-DE7001BE10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8"/>
          <a:stretch/>
        </p:blipFill>
        <p:spPr>
          <a:xfrm rot="5400000">
            <a:off x="4306369" y="4515804"/>
            <a:ext cx="635611" cy="30860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BFECC6-96DF-E6CE-6BC8-B2091E761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1843" y="1708832"/>
            <a:ext cx="2160000" cy="15094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B58A72-6A2A-E6D3-D67E-7AA58E91E3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7739" y="1683070"/>
            <a:ext cx="2160000" cy="1789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7D47F2-41C6-14ED-9098-00DDA782B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7739" y="3856495"/>
            <a:ext cx="2160000" cy="15085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D7510C-BDB0-940D-83F5-946EE2D398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7417" y="5635594"/>
            <a:ext cx="1757499" cy="735407"/>
          </a:xfrm>
          <a:prstGeom prst="rect">
            <a:avLst/>
          </a:prstGeom>
        </p:spPr>
      </p:pic>
      <p:pic>
        <p:nvPicPr>
          <p:cNvPr id="17" name="그림 6">
            <a:extLst>
              <a:ext uri="{FF2B5EF4-FFF2-40B4-BE49-F238E27FC236}">
                <a16:creationId xmlns:a16="http://schemas.microsoft.com/office/drawing/2014/main" id="{ABD59508-AE47-B59D-EA34-FC7B659E73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1" b="3536"/>
          <a:stretch/>
        </p:blipFill>
        <p:spPr>
          <a:xfrm>
            <a:off x="4858243" y="3911958"/>
            <a:ext cx="2160000" cy="1466926"/>
          </a:xfrm>
          <a:prstGeom prst="rect">
            <a:avLst/>
          </a:prstGeom>
        </p:spPr>
      </p:pic>
      <p:pic>
        <p:nvPicPr>
          <p:cNvPr id="22" name="Picture 21" descr="https://lh7-us.googleusercontent.com/_YIahdaC0jOMxrR0D59Uvgv_43AvFiINjZau_iFHUcBmAVJEgmdSXMEzF7_NmlyHvYchfnQFE-AmMdRPGgSXcdqtVWFJzov2Z_z3J0-AlsTzGgHp5JcCA4ucM4K4zZcQx-zQP5mJGhcV_i3iIcLHHw=s2048">
            <a:extLst>
              <a:ext uri="{FF2B5EF4-FFF2-40B4-BE49-F238E27FC236}">
                <a16:creationId xmlns:a16="http://schemas.microsoft.com/office/drawing/2014/main" id="{8EAC6EE0-DC36-7FCD-1728-9D0DB6A3F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80" y="3930253"/>
            <a:ext cx="2160000" cy="140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5F5F849-4115-22C8-E788-E342B3456FB3}"/>
              </a:ext>
            </a:extLst>
          </p:cNvPr>
          <p:cNvSpPr txBox="1"/>
          <p:nvPr/>
        </p:nvSpPr>
        <p:spPr>
          <a:xfrm>
            <a:off x="7265947" y="3542626"/>
            <a:ext cx="1178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100 mm 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2E01E2-3100-BFBD-E353-FA8ADE909DF7}"/>
              </a:ext>
            </a:extLst>
          </p:cNvPr>
          <p:cNvSpPr txBox="1"/>
          <p:nvPr/>
        </p:nvSpPr>
        <p:spPr>
          <a:xfrm>
            <a:off x="4875080" y="3504645"/>
            <a:ext cx="1178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25 mm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20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1">
            <a:extLst>
              <a:ext uri="{FF2B5EF4-FFF2-40B4-BE49-F238E27FC236}">
                <a16:creationId xmlns:a16="http://schemas.microsoft.com/office/drawing/2014/main" id="{22DCDB51-AEB9-5374-ABF8-69B59E622F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39" y="2424774"/>
            <a:ext cx="3962509" cy="2510914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8D9D151-554C-4A6C-A21A-998394094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Segmented capillary with an orifice for down-ramp </a:t>
            </a:r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88F789A-EFE7-4213-8F2F-FC33055AEE2E}"/>
              </a:ext>
            </a:extLst>
          </p:cNvPr>
          <p:cNvGrpSpPr/>
          <p:nvPr/>
        </p:nvGrpSpPr>
        <p:grpSpPr>
          <a:xfrm>
            <a:off x="1901701" y="1046799"/>
            <a:ext cx="8232993" cy="3419809"/>
            <a:chOff x="1019373" y="656784"/>
            <a:chExt cx="8340073" cy="4363836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F2C0569F-C383-41E9-96BE-ECF835CE1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45" t="20807" r="935" b="3831"/>
            <a:stretch/>
          </p:blipFill>
          <p:spPr>
            <a:xfrm>
              <a:off x="1417940" y="662268"/>
              <a:ext cx="3004587" cy="1511903"/>
            </a:xfrm>
            <a:prstGeom prst="rect">
              <a:avLst/>
            </a:prstGeom>
          </p:spPr>
        </p:pic>
        <p:pic>
          <p:nvPicPr>
            <p:cNvPr id="7" name="그림 6" descr="디자인이(가) 표시된 사진&#10;&#10;중간 신뢰도로 자동 생성된 설명">
              <a:extLst>
                <a:ext uri="{FF2B5EF4-FFF2-40B4-BE49-F238E27FC236}">
                  <a16:creationId xmlns:a16="http://schemas.microsoft.com/office/drawing/2014/main" id="{485B7744-681F-4110-B3F1-C3337F155347}"/>
                </a:ext>
              </a:extLst>
            </p:cNvPr>
            <p:cNvPicPr/>
            <p:nvPr/>
          </p:nvPicPr>
          <p:blipFill rotWithShape="1">
            <a:blip r:embed="rId5"/>
            <a:srcRect t="26862" b="3533"/>
            <a:stretch/>
          </p:blipFill>
          <p:spPr>
            <a:xfrm>
              <a:off x="1313109" y="2314113"/>
              <a:ext cx="3417674" cy="2706507"/>
            </a:xfrm>
            <a:prstGeom prst="rect">
              <a:avLst/>
            </a:prstGeom>
          </p:spPr>
        </p:pic>
        <p:pic>
          <p:nvPicPr>
            <p:cNvPr id="8" name="그림 7" descr="디자인이(가) 표시된 사진&#10;&#10;중간 신뢰도로 자동 생성된 설명">
              <a:extLst>
                <a:ext uri="{FF2B5EF4-FFF2-40B4-BE49-F238E27FC236}">
                  <a16:creationId xmlns:a16="http://schemas.microsoft.com/office/drawing/2014/main" id="{03C16731-11B6-4376-BB31-8413644D74A8}"/>
                </a:ext>
              </a:extLst>
            </p:cNvPr>
            <p:cNvPicPr/>
            <p:nvPr/>
          </p:nvPicPr>
          <p:blipFill rotWithShape="1">
            <a:blip r:embed="rId5"/>
            <a:srcRect l="40760" t="55261" r="49625" b="36343"/>
            <a:stretch/>
          </p:blipFill>
          <p:spPr>
            <a:xfrm>
              <a:off x="3426867" y="3803888"/>
              <a:ext cx="1151794" cy="115179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1F0C35B-5626-408D-8EE1-F1DE797379D4}"/>
                </a:ext>
              </a:extLst>
            </p:cNvPr>
            <p:cNvSpPr/>
            <p:nvPr/>
          </p:nvSpPr>
          <p:spPr>
            <a:xfrm>
              <a:off x="2714691" y="3435350"/>
              <a:ext cx="307255" cy="2847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18A5CE-8B3C-47C4-AE50-96B6ED132636}"/>
                </a:ext>
              </a:extLst>
            </p:cNvPr>
            <p:cNvSpPr txBox="1"/>
            <p:nvPr/>
          </p:nvSpPr>
          <p:spPr>
            <a:xfrm>
              <a:off x="1019373" y="656784"/>
              <a:ext cx="398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/>
                <a:t>(a)</a:t>
              </a:r>
              <a:endParaRPr lang="ko-KR" altLang="en-US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313E8D-9361-47D9-9D84-3951AB73E315}"/>
                </a:ext>
              </a:extLst>
            </p:cNvPr>
            <p:cNvSpPr txBox="1"/>
            <p:nvPr/>
          </p:nvSpPr>
          <p:spPr>
            <a:xfrm>
              <a:off x="5169529" y="662268"/>
              <a:ext cx="3516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/>
                <a:t>(b)</a:t>
              </a:r>
              <a:endParaRPr lang="ko-KR" altLang="en-US" sz="1400" dirty="0"/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6E367862-0EDD-4252-8EA1-A50786BB3DAD}"/>
                </a:ext>
              </a:extLst>
            </p:cNvPr>
            <p:cNvGrpSpPr/>
            <p:nvPr/>
          </p:nvGrpSpPr>
          <p:grpSpPr>
            <a:xfrm>
              <a:off x="5729194" y="814669"/>
              <a:ext cx="3630252" cy="1395116"/>
              <a:chOff x="5729194" y="814669"/>
              <a:chExt cx="3630252" cy="1395116"/>
            </a:xfrm>
          </p:grpSpPr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9E8B8D70-37CA-410B-BA0A-2196B8D339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46" t="29749" r="11962" b="31919"/>
              <a:stretch/>
            </p:blipFill>
            <p:spPr>
              <a:xfrm>
                <a:off x="5729194" y="1418220"/>
                <a:ext cx="3338011" cy="791565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13E3CE0F-6F12-4A6F-BD29-5A78841619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53" t="54338" r="3428" b="18063"/>
              <a:stretch/>
            </p:blipFill>
            <p:spPr>
              <a:xfrm>
                <a:off x="5729194" y="1036398"/>
                <a:ext cx="3630252" cy="462186"/>
              </a:xfrm>
              <a:prstGeom prst="rect">
                <a:avLst/>
              </a:prstGeom>
            </p:spPr>
          </p:pic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3130E2ED-95B8-4474-AB1A-52F347C663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766" t="32096" r="3428" b="54763"/>
              <a:stretch/>
            </p:blipFill>
            <p:spPr>
              <a:xfrm>
                <a:off x="8349917" y="814669"/>
                <a:ext cx="601104" cy="220048"/>
              </a:xfrm>
              <a:prstGeom prst="rect">
                <a:avLst/>
              </a:prstGeom>
            </p:spPr>
          </p:pic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1BB945-DDD8-4265-9CAD-A9180C53539F}"/>
              </a:ext>
            </a:extLst>
          </p:cNvPr>
          <p:cNvSpPr txBox="1"/>
          <p:nvPr/>
        </p:nvSpPr>
        <p:spPr>
          <a:xfrm>
            <a:off x="8074287" y="2654307"/>
            <a:ext cx="158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Down-ramp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C07E35-51AA-4939-8E9A-668CFCFB07A7}"/>
              </a:ext>
            </a:extLst>
          </p:cNvPr>
          <p:cNvSpPr txBox="1"/>
          <p:nvPr/>
        </p:nvSpPr>
        <p:spPr>
          <a:xfrm>
            <a:off x="4286767" y="4473087"/>
            <a:ext cx="1672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 dirty="0"/>
              <a:t>Venturi effect</a:t>
            </a:r>
            <a:endParaRPr lang="ko-KR" altLang="en-US" dirty="0"/>
          </a:p>
        </p:txBody>
      </p:sp>
      <p:pic>
        <p:nvPicPr>
          <p:cNvPr id="25" name="Picture 56" descr="A close up of a machine&#10;&#10;Description automatically generated">
            <a:extLst>
              <a:ext uri="{FF2B5EF4-FFF2-40B4-BE49-F238E27FC236}">
                <a16:creationId xmlns:a16="http://schemas.microsoft.com/office/drawing/2014/main" id="{F89F11DD-F2D4-40EB-88B1-0A831E95CB7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953" t="14281" r="22950" b="29049"/>
          <a:stretch/>
        </p:blipFill>
        <p:spPr>
          <a:xfrm>
            <a:off x="278792" y="840940"/>
            <a:ext cx="1199699" cy="111848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279A78-FB3B-0478-BF31-3A03CCE6B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4BDC9-03D4-B77C-799D-0944F3A8D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36FC92-BE11-C99E-E455-E9DC0A2CACB1}"/>
              </a:ext>
            </a:extLst>
          </p:cNvPr>
          <p:cNvSpPr txBox="1"/>
          <p:nvPr/>
        </p:nvSpPr>
        <p:spPr>
          <a:xfrm>
            <a:off x="346187" y="4755751"/>
            <a:ext cx="11499626" cy="1946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b="1" dirty="0"/>
              <a:t>Segmented discharge capillary plasma source 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b="1" dirty="0"/>
              <a:t>Easy to assemble:</a:t>
            </a:r>
            <a:r>
              <a:rPr lang="en-US" altLang="ko-KR" sz="1600" dirty="0"/>
              <a:t> different length and functions by adding special blocks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b="1" dirty="0"/>
              <a:t>Controlled injection &amp; reliable operation</a:t>
            </a:r>
            <a:r>
              <a:rPr lang="en-US" altLang="ko-KR" sz="1600" dirty="0"/>
              <a:t>: Controllable longitudinal density profile for downgradient injection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b="1" dirty="0"/>
              <a:t>Enhance beam energy using waveguide</a:t>
            </a:r>
            <a:r>
              <a:rPr lang="en-US" altLang="ko-KR" sz="1600" dirty="0"/>
              <a:t>: Discharge plasma with a transverse quadratic density structure for the laser guiding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600" b="1" dirty="0"/>
              <a:t>Plasma lens:  </a:t>
            </a:r>
            <a:r>
              <a:rPr lang="en-US" altLang="ko-KR" sz="1600" dirty="0"/>
              <a:t>Focus electron beam using radial magnetic fields by discharged plasma current </a:t>
            </a:r>
            <a:endParaRPr lang="en-US" altLang="ko-KR" sz="16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4231EC-3787-3541-A6E0-693A8AD483F8}"/>
              </a:ext>
            </a:extLst>
          </p:cNvPr>
          <p:cNvSpPr txBox="1"/>
          <p:nvPr/>
        </p:nvSpPr>
        <p:spPr>
          <a:xfrm>
            <a:off x="4265828" y="3505978"/>
            <a:ext cx="648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1 mm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71E317-050A-D252-7DBB-B06A987FF603}"/>
              </a:ext>
            </a:extLst>
          </p:cNvPr>
          <p:cNvSpPr txBox="1"/>
          <p:nvPr/>
        </p:nvSpPr>
        <p:spPr>
          <a:xfrm>
            <a:off x="4875133" y="3505994"/>
            <a:ext cx="1137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0.5 mm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DCF543-0F18-B2D6-351D-A19CBFB43769}"/>
              </a:ext>
            </a:extLst>
          </p:cNvPr>
          <p:cNvCxnSpPr/>
          <p:nvPr/>
        </p:nvCxnSpPr>
        <p:spPr>
          <a:xfrm flipH="1">
            <a:off x="4954385" y="3790604"/>
            <a:ext cx="210590" cy="173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1CB26F9-85FE-ADC2-4BBD-F325E2744CBA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4507706" y="3813755"/>
            <a:ext cx="82588" cy="2511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39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EE84935-6E8D-400D-3DB0-7F01C116D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55" y="3338631"/>
            <a:ext cx="4499587" cy="29063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58B14-5C14-2952-E33E-2647FE8EA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Gas flow dynamics 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7F5BA7B-00F9-4AEF-9930-07E2ACDD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633F-1ABE-4E7B-B460-43959D99AD3E}" type="slidenum">
              <a:rPr lang="ko-K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직사각형 59"/>
              <p:cNvSpPr/>
              <p:nvPr/>
            </p:nvSpPr>
            <p:spPr>
              <a:xfrm>
                <a:off x="6217837" y="2272708"/>
                <a:ext cx="3871124" cy="810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ko-KR" altLang="en-US" sz="12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ko-KR" altLang="en-US" sz="1200" i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ko-KR" altLang="en-US" sz="1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ko-KR" altLang="en-US" sz="1200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num>
                            <m:den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ko-KR" altLang="en-US" sz="12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ko-KR" altLang="en-US" sz="120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ko-KR" altLang="en-US" sz="1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o-KR" altLang="en-US" sz="1200" i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ko-KR" altLang="en-US" sz="12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den>
                                  </m:f>
                                  <m:r>
                                    <a:rPr lang="ko-KR" altLang="en-US" sz="12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</m:sSup>
                              <m: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ko-KR" altLang="en-US" sz="1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o-KR" altLang="en-US" sz="1200" i="1">
                                                  <a:latin typeface="Cambria Math" panose="020405030504060302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o-KR" altLang="en-US" sz="1200" i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  <m:r>
                                        <a:rPr lang="ko-KR" altLang="en-US" sz="1200" i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  <m:r>
                            <a:rPr lang="ko-KR" altLang="en-US" sz="120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ko-KR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직사각형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837" y="2272708"/>
                <a:ext cx="3871124" cy="8107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>
            <a:extLst>
              <a:ext uri="{FF2B5EF4-FFF2-40B4-BE49-F238E27FC236}">
                <a16:creationId xmlns:a16="http://schemas.microsoft.com/office/drawing/2014/main" id="{F2B18478-265C-ED49-0B69-9FC7D96A3AE7}"/>
              </a:ext>
            </a:extLst>
          </p:cNvPr>
          <p:cNvGrpSpPr/>
          <p:nvPr/>
        </p:nvGrpSpPr>
        <p:grpSpPr>
          <a:xfrm>
            <a:off x="5923634" y="1801097"/>
            <a:ext cx="5532737" cy="369332"/>
            <a:chOff x="990663" y="1996924"/>
            <a:chExt cx="5532737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097462" y="2002735"/>
              <a:ext cx="34259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Mass conservation (compressible flow)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990663" y="1996924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DEC1FBE-F897-57F7-BB0D-6930940FCFF1}"/>
              </a:ext>
            </a:extLst>
          </p:cNvPr>
          <p:cNvGrpSpPr/>
          <p:nvPr/>
        </p:nvGrpSpPr>
        <p:grpSpPr>
          <a:xfrm>
            <a:off x="5675464" y="3241260"/>
            <a:ext cx="4955867" cy="599972"/>
            <a:chOff x="6219359" y="4108764"/>
            <a:chExt cx="4955867" cy="5999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직사각형 60"/>
                <p:cNvSpPr/>
                <p:nvPr/>
              </p:nvSpPr>
              <p:spPr>
                <a:xfrm>
                  <a:off x="6219359" y="4108764"/>
                  <a:ext cx="3091809" cy="5999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ko-KR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o-KR" altLang="en-US" sz="16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ko-KR" altLang="en-US" sz="16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6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ko-KR" altLang="en-US" sz="160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ko-KR" altLang="en-US" sz="160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ko-KR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ko-KR" altLang="en-US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num>
                            <m:den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ko-KR" altLang="en-US" sz="16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sup>
                      </m:sSup>
                    </m:oMath>
                  </a14:m>
                  <a:r>
                    <a:rPr lang="en-US" altLang="ko-KR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ko-KR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ko-KR" altLang="en-US" sz="16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ko-KR" altLang="en-US" sz="1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ko-KR" altLang="en-US" sz="16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sz="16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ko-KR" altLang="en-US" sz="16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den>
                          </m:f>
                        </m:sup>
                      </m:sSup>
                    </m:oMath>
                  </a14:m>
                  <a:endParaRPr lang="ko-KR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직사각형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9359" y="4108764"/>
                  <a:ext cx="3091809" cy="59997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직사각형 64"/>
            <p:cNvSpPr/>
            <p:nvPr/>
          </p:nvSpPr>
          <p:spPr>
            <a:xfrm>
              <a:off x="9485340" y="4239473"/>
              <a:ext cx="16898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cs typeface="Times New Roman" panose="02020603050405020304" pitchFamily="18" charset="0"/>
                </a:rPr>
                <a:t>Isentropic relation</a:t>
              </a:r>
              <a:endParaRPr lang="ko-KR" altLang="en-US" sz="1600" dirty="0"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직사각형 62"/>
              <p:cNvSpPr/>
              <p:nvPr/>
            </p:nvSpPr>
            <p:spPr>
              <a:xfrm>
                <a:off x="7417749" y="4036689"/>
                <a:ext cx="1471300" cy="315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ko-KR" altLang="en-US" sz="1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𝑀𝑎</m:t>
                      </m:r>
                      <m:r>
                        <a:rPr lang="ko-KR" altLang="en-US" sz="1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𝑀</m:t>
                      </m:r>
                      <m:rad>
                        <m:radPr>
                          <m:degHide m:val="on"/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𝑅𝑇</m:t>
                          </m:r>
                        </m:e>
                      </m:rad>
                    </m:oMath>
                  </m:oMathPara>
                </a14:m>
                <a:endParaRPr lang="ko-KR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직사각형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749" y="4036689"/>
                <a:ext cx="1471300" cy="3159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직사각형 65"/>
          <p:cNvSpPr/>
          <p:nvPr/>
        </p:nvSpPr>
        <p:spPr>
          <a:xfrm>
            <a:off x="5723089" y="4415736"/>
            <a:ext cx="50586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>
                <a:cs typeface="Times New Roman" panose="02020603050405020304" pitchFamily="18" charset="0"/>
              </a:rPr>
              <a:t>Maximum flow speed is limited by choked condition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직사각형 79"/>
              <p:cNvSpPr/>
              <p:nvPr/>
            </p:nvSpPr>
            <p:spPr>
              <a:xfrm>
                <a:off x="6506753" y="4824937"/>
                <a:ext cx="1764842" cy="559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̇"/>
                              <m:ctrlPr>
                                <a:rPr lang="en-US" altLang="ko-KR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=0→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ko-KR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직사각형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753" y="4824937"/>
                <a:ext cx="1764842" cy="5598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13B1397-D84D-9EF0-7F38-5C326D4D3A9C}"/>
              </a:ext>
            </a:extLst>
          </p:cNvPr>
          <p:cNvSpPr txBox="1"/>
          <p:nvPr/>
        </p:nvSpPr>
        <p:spPr>
          <a:xfrm>
            <a:off x="4213858" y="1242119"/>
            <a:ext cx="787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cs typeface="Times New Roman" panose="02020603050405020304" pitchFamily="18" charset="0"/>
              </a:rPr>
              <a:t>Plasma density can be tailored by introducing flow restriction through an orifice</a:t>
            </a:r>
            <a:endParaRPr lang="ko-KR" altLang="en-US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E51FDA-3BEA-61A6-CAF5-4B81CE55DB32}"/>
                  </a:ext>
                </a:extLst>
              </p:cNvPr>
              <p:cNvSpPr txBox="1"/>
              <p:nvPr/>
            </p:nvSpPr>
            <p:spPr>
              <a:xfrm>
                <a:off x="10329666" y="2353900"/>
                <a:ext cx="904182" cy="601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ko-K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E51FDA-3BEA-61A6-CAF5-4B81CE55D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666" y="2353900"/>
                <a:ext cx="904182" cy="6015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8252423" y="4912063"/>
                <a:ext cx="181445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𝑐𝑟𝑖𝑡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423" y="4912063"/>
                <a:ext cx="1814451" cy="369332"/>
              </a:xfrm>
              <a:prstGeom prst="rect">
                <a:avLst/>
              </a:prstGeom>
              <a:blipFill>
                <a:blip r:embed="rId12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/>
              <p:cNvSpPr/>
              <p:nvPr/>
            </p:nvSpPr>
            <p:spPr>
              <a:xfrm>
                <a:off x="2534864" y="5122645"/>
                <a:ext cx="1601977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ko-KR" altLang="en-US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ko-KR" altLang="en-US" sz="1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11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ko-KR" altLang="en-US" sz="11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ko-KR" altLang="en-US" sz="1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11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ko-KR" altLang="en-US" sz="11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altLang="ko-KR" sz="1100" i="1">
                              <a:latin typeface="Cambria Math" panose="02040503050406030204" pitchFamily="18" charset="0"/>
                            </a:rPr>
                            <m:t>𝑐𝑟𝑖𝑡</m:t>
                          </m:r>
                        </m:sub>
                      </m:sSub>
                      <m:r>
                        <a:rPr lang="en-US" altLang="ko-KR" sz="11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1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altLang="ko-KR" sz="11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altLang="ko-KR" sz="11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num>
                            <m:den>
                              <m: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altLang="ko-KR" sz="11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ko-KR" altLang="en-US" sz="1100" dirty="0"/>
              </a:p>
            </p:txBody>
          </p:sp>
        </mc:Choice>
        <mc:Fallback xmlns="">
          <p:sp>
            <p:nvSpPr>
              <p:cNvPr id="6" name="직사각형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864" y="5122645"/>
                <a:ext cx="1601977" cy="5754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직선 화살표 연결선 11"/>
          <p:cNvCxnSpPr/>
          <p:nvPr/>
        </p:nvCxnSpPr>
        <p:spPr>
          <a:xfrm flipH="1">
            <a:off x="2476048" y="5469267"/>
            <a:ext cx="165368" cy="338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162988E-379C-4AF8-8CA0-7196AE053A1C}"/>
                  </a:ext>
                </a:extLst>
              </p:cNvPr>
              <p:cNvSpPr txBox="1"/>
              <p:nvPr/>
            </p:nvSpPr>
            <p:spPr>
              <a:xfrm>
                <a:off x="2463504" y="3969537"/>
                <a:ext cx="88045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162988E-379C-4AF8-8CA0-7196AE053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504" y="3969537"/>
                <a:ext cx="880450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83442A2-02CA-4BF5-A1EF-CAE6DEC18C0F}"/>
              </a:ext>
            </a:extLst>
          </p:cNvPr>
          <p:cNvCxnSpPr/>
          <p:nvPr/>
        </p:nvCxnSpPr>
        <p:spPr>
          <a:xfrm flipH="1">
            <a:off x="2558732" y="4355709"/>
            <a:ext cx="165368" cy="338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D48CEE9-062C-45AC-B801-9872D51A5B4F}"/>
              </a:ext>
            </a:extLst>
          </p:cNvPr>
          <p:cNvSpPr txBox="1"/>
          <p:nvPr/>
        </p:nvSpPr>
        <p:spPr>
          <a:xfrm>
            <a:off x="2543256" y="3552422"/>
            <a:ext cx="1551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Chocked flow  condition </a:t>
            </a:r>
            <a:endParaRPr lang="ko-KR" alt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B536BC-A55A-FD85-4E7E-A601597BAD4A}"/>
              </a:ext>
            </a:extLst>
          </p:cNvPr>
          <p:cNvSpPr txBox="1"/>
          <p:nvPr/>
        </p:nvSpPr>
        <p:spPr>
          <a:xfrm>
            <a:off x="5727846" y="5717187"/>
            <a:ext cx="4462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cs typeface="Times New Roman" panose="02020603050405020304" pitchFamily="18" charset="0"/>
              </a:rPr>
              <a:t>Limited pressure ratio P</a:t>
            </a:r>
            <a:r>
              <a:rPr lang="en-US" altLang="ko-KR" b="1" baseline="-25000" dirty="0">
                <a:cs typeface="Times New Roman" panose="02020603050405020304" pitchFamily="18" charset="0"/>
              </a:rPr>
              <a:t>2</a:t>
            </a:r>
            <a:r>
              <a:rPr lang="en-US" altLang="ko-KR" b="1" dirty="0">
                <a:cs typeface="Times New Roman" panose="02020603050405020304" pitchFamily="18" charset="0"/>
              </a:rPr>
              <a:t>/P</a:t>
            </a:r>
            <a:r>
              <a:rPr lang="en-US" altLang="ko-KR" b="1" baseline="-25000" dirty="0">
                <a:cs typeface="Times New Roman" panose="02020603050405020304" pitchFamily="18" charset="0"/>
              </a:rPr>
              <a:t>1</a:t>
            </a:r>
            <a:r>
              <a:rPr lang="en-US" altLang="ko-KR" b="1" dirty="0">
                <a:cs typeface="Times New Roman" panose="02020603050405020304" pitchFamily="18" charset="0"/>
              </a:rPr>
              <a:t> = 0.487</a:t>
            </a:r>
            <a:endParaRPr lang="ko-KR" altLang="en-US" b="1" dirty="0">
              <a:cs typeface="Times New Roman" panose="02020603050405020304" pitchFamily="18" charset="0"/>
            </a:endParaRP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CB90F44D-EAB3-EF49-1105-F54847D52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89049" y="6448363"/>
            <a:ext cx="3144733" cy="365125"/>
          </a:xfrm>
        </p:spPr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EC9350-E6CF-D4CE-7F4A-D449CD3C1C7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3" y="1172056"/>
            <a:ext cx="3896613" cy="17439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07088A-1FD8-9BC5-9267-B271F724C4E1}"/>
                  </a:ext>
                </a:extLst>
              </p:cNvPr>
              <p:cNvSpPr txBox="1"/>
              <p:nvPr/>
            </p:nvSpPr>
            <p:spPr>
              <a:xfrm>
                <a:off x="4478072" y="1740122"/>
                <a:ext cx="3468536" cy="416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127000" algn="r" latinLnBrk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ṁ = 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₁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₁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₁ = 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ₛ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ₛ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i="1" kern="100" smtClean="0">
                        <a:effectLst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ₛ = </m:t>
                    </m:r>
                    <m:sSub>
                      <m:sSubPr>
                        <m:ctrlP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kern="100" dirty="0">
                    <a:effectLst/>
                    <a:latin typeface="Times New Roman" panose="02020603050405020304" pitchFamily="18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,                          </a:t>
                </a:r>
                <a:endParaRPr lang="en-US" sz="2000" kern="100" dirty="0"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07088A-1FD8-9BC5-9267-B271F724C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072" y="1740122"/>
                <a:ext cx="3468536" cy="416781"/>
              </a:xfrm>
              <a:prstGeom prst="rect">
                <a:avLst/>
              </a:prstGeom>
              <a:blipFill>
                <a:blip r:embed="rId16"/>
                <a:stretch>
                  <a:fillRect r="-39016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1402245-FC7D-E801-8357-35E9A6406F57}"/>
                  </a:ext>
                </a:extLst>
              </p:cNvPr>
              <p:cNvSpPr txBox="1"/>
              <p:nvPr/>
            </p:nvSpPr>
            <p:spPr>
              <a:xfrm>
                <a:off x="4297365" y="2172544"/>
                <a:ext cx="309180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kern="100"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1400" i="1" kern="100"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ₛ</m:t>
                      </m:r>
                      <m:r>
                        <m:rPr>
                          <m:nor/>
                        </m:rPr>
                        <a:rPr lang="en-US" sz="1600" i="0" dirty="0"/>
                        <m:t> (</m:t>
                      </m:r>
                      <m:r>
                        <m:rPr>
                          <m:nor/>
                        </m:rPr>
                        <a:rPr lang="en-US" sz="1600" i="0" dirty="0"/>
                        <m:t>orifice</m:t>
                      </m:r>
                      <m:r>
                        <m:rPr>
                          <m:nor/>
                        </m:rPr>
                        <a:rPr lang="en-US" sz="1600" i="0" dirty="0"/>
                        <m:t>) &lt; </m:t>
                      </m:r>
                      <m:r>
                        <a:rPr lang="en-US" sz="1600" i="1" kern="100" smtClean="0">
                          <a:effectLst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1600" i="1" kern="100" smtClean="0">
                          <a:effectLst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₁ (</m:t>
                      </m:r>
                      <m:r>
                        <m:rPr>
                          <m:sty m:val="p"/>
                        </m:rPr>
                        <a:rPr lang="en-US" sz="1600" b="0" i="1" kern="100" smtClean="0">
                          <a:effectLst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capillary</m:t>
                      </m:r>
                      <m:r>
                        <a:rPr lang="en-US" sz="1600" b="0" i="1" kern="100" smtClean="0">
                          <a:effectLst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1402245-FC7D-E801-8357-35E9A6406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365" y="2172544"/>
                <a:ext cx="3091809" cy="338554"/>
              </a:xfrm>
              <a:prstGeom prst="rect">
                <a:avLst/>
              </a:prstGeom>
              <a:blipFill>
                <a:blip r:embed="rId17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42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86"/>
    </mc:Choice>
    <mc:Fallback xmlns="">
      <p:transition spd="slow" advTm="10408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DA4B-B066-7568-79C7-0F0C6AD04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CFD simulation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/>
              <p:cNvSpPr>
                <a:spLocks noGrp="1"/>
              </p:cNvSpPr>
              <p:nvPr>
                <p:ph idx="1"/>
              </p:nvPr>
            </p:nvSpPr>
            <p:spPr>
              <a:xfrm>
                <a:off x="6228227" y="1091360"/>
                <a:ext cx="5322810" cy="1050200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1800" dirty="0">
                    <a:cs typeface="Times New Roman" panose="02020603050405020304" pitchFamily="18" charset="0"/>
                  </a:rPr>
                  <a:t>Results are divided by critical pressure ratio </a:t>
                </a:r>
              </a:p>
              <a:p>
                <a:pPr marL="457200" lvl="1" indent="0">
                  <a:buNone/>
                </a:pPr>
                <a:r>
                  <a:rPr lang="en-US" altLang="ko-KR" sz="1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m:rPr>
                            <m:sty m:val="p"/>
                          </m:rPr>
                          <a:rPr lang="en-US" altLang="ko-KR" sz="1400" b="1" i="1" baseline="-2500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ctrlP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ko-KR" altLang="en-US" sz="1400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ko-KR" altLang="en-US" sz="1400" b="1" i="1" smtClean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o-KR" altLang="en-US" sz="1400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𝑷</m:t>
                                        </m:r>
                                      </m:e>
                                      <m:sub>
                                        <m:r>
                                          <a:rPr lang="en-US" altLang="ko-KR" sz="1400" b="1" i="1" smtClean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ko-KR" altLang="en-US" sz="1400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o-KR" altLang="en-US" sz="1400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𝑷</m:t>
                                        </m:r>
                                      </m:e>
                                      <m:sub>
                                        <m:r>
                                          <a:rPr lang="ko-KR" altLang="en-US" sz="1400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𝒄𝒓𝒊𝒕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𝜸</m:t>
                                </m:r>
                                <m: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ko-KR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𝜸</m:t>
                            </m:r>
                          </m:num>
                          <m:den>
                            <m: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𝜸</m:t>
                            </m:r>
                            <m: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ko-KR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</m:sup>
                    </m:sSup>
                    <m:r>
                      <a:rPr lang="en-US" altLang="ko-KR" sz="1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ko-KR" sz="1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ko-KR" sz="1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𝟒𝟖𝟕</m:t>
                    </m:r>
                  </m:oMath>
                </a14:m>
                <a:r>
                  <a:rPr lang="en-US" altLang="ko-KR" sz="1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 </a:t>
                </a:r>
                <a:r>
                  <a:rPr lang="en-US" altLang="ko-K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=1000 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𝑚𝑏𝑎𝑟</m:t>
                    </m:r>
                  </m:oMath>
                </a14:m>
                <a:endParaRPr lang="en-US" altLang="ko-KR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altLang="ko-KR" sz="18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4" name="내용 개체 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227" y="1091360"/>
                <a:ext cx="5322810" cy="1050200"/>
              </a:xfrm>
              <a:blipFill>
                <a:blip r:embed="rId3"/>
                <a:stretch>
                  <a:fillRect l="-802" t="-5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7F5BA7B-00F9-4AEF-9930-07E2ACDD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633F-1ABE-4E7B-B460-43959D99AD3E}" type="slidenum">
              <a:rPr lang="ko-K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7E3006E-BEF5-F11B-9CEA-DA4F975633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1" y="1172913"/>
            <a:ext cx="4785390" cy="303234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E630440-E6E3-670E-D922-45C1E2787B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6" y="4354039"/>
            <a:ext cx="2824248" cy="1789635"/>
          </a:xfrm>
          <a:prstGeom prst="rect">
            <a:avLst/>
          </a:prstGeom>
        </p:spPr>
      </p:pic>
      <p:grpSp>
        <p:nvGrpSpPr>
          <p:cNvPr id="43" name="그룹 42">
            <a:extLst>
              <a:ext uri="{FF2B5EF4-FFF2-40B4-BE49-F238E27FC236}">
                <a16:creationId xmlns:a16="http://schemas.microsoft.com/office/drawing/2014/main" id="{88E1590E-B971-D6F3-3DC5-31006B83D759}"/>
              </a:ext>
            </a:extLst>
          </p:cNvPr>
          <p:cNvGrpSpPr/>
          <p:nvPr/>
        </p:nvGrpSpPr>
        <p:grpSpPr>
          <a:xfrm>
            <a:off x="7255179" y="3007971"/>
            <a:ext cx="3507345" cy="1359315"/>
            <a:chOff x="5290234" y="3506677"/>
            <a:chExt cx="2796213" cy="1083707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30C15AE1-55B8-113A-215D-B0478EEAED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544" r="6706" b="25476"/>
            <a:stretch/>
          </p:blipFill>
          <p:spPr>
            <a:xfrm>
              <a:off x="5290234" y="3596237"/>
              <a:ext cx="2796213" cy="99414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647AFF-15A0-D5F9-ACE4-834469BF866B}"/>
                </a:ext>
              </a:extLst>
            </p:cNvPr>
            <p:cNvSpPr txBox="1"/>
            <p:nvPr/>
          </p:nvSpPr>
          <p:spPr>
            <a:xfrm>
              <a:off x="7049323" y="3506677"/>
              <a:ext cx="927113" cy="171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 / 500 (mbar)</a:t>
              </a:r>
              <a:endParaRPr lang="ko-KR" altLang="en-US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512F681-28C2-F7FE-F632-DD4707040D6F}"/>
              </a:ext>
            </a:extLst>
          </p:cNvPr>
          <p:cNvGrpSpPr/>
          <p:nvPr/>
        </p:nvGrpSpPr>
        <p:grpSpPr>
          <a:xfrm>
            <a:off x="7275789" y="5233609"/>
            <a:ext cx="3512759" cy="1348041"/>
            <a:chOff x="6902466" y="2236543"/>
            <a:chExt cx="2800584" cy="1074740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18877AE5-86D5-4996-09D3-BCA008B22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083" r="6561" b="26133"/>
            <a:stretch/>
          </p:blipFill>
          <p:spPr>
            <a:xfrm>
              <a:off x="6902466" y="2341384"/>
              <a:ext cx="2800584" cy="969899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8BAFD8-776F-DC9F-6A14-B844C59B2834}"/>
                </a:ext>
              </a:extLst>
            </p:cNvPr>
            <p:cNvSpPr txBox="1"/>
            <p:nvPr/>
          </p:nvSpPr>
          <p:spPr>
            <a:xfrm>
              <a:off x="8661555" y="2236543"/>
              <a:ext cx="927113" cy="17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 / 300 (mbar)</a:t>
              </a:r>
              <a:endParaRPr lang="ko-KR" altLang="en-US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C2A3C0E-2853-8CD5-F887-6812A8A49EF4}"/>
              </a:ext>
            </a:extLst>
          </p:cNvPr>
          <p:cNvGrpSpPr/>
          <p:nvPr/>
        </p:nvGrpSpPr>
        <p:grpSpPr>
          <a:xfrm>
            <a:off x="10748563" y="2789820"/>
            <a:ext cx="751088" cy="1796267"/>
            <a:chOff x="7928402" y="2565630"/>
            <a:chExt cx="714503" cy="1878423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F080D2A2-831A-797E-A973-BCEC332B1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62" t="908" r="7077" b="79833"/>
            <a:stretch>
              <a:fillRect/>
            </a:stretch>
          </p:blipFill>
          <p:spPr>
            <a:xfrm>
              <a:off x="7928402" y="2801089"/>
              <a:ext cx="282999" cy="162334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D8F5B4-7309-1195-6CFB-7A6DA0CB5811}"/>
                </a:ext>
              </a:extLst>
            </p:cNvPr>
            <p:cNvSpPr txBox="1"/>
            <p:nvPr/>
          </p:nvSpPr>
          <p:spPr>
            <a:xfrm>
              <a:off x="8183168" y="2762148"/>
              <a:ext cx="450227" cy="27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0.16</a:t>
              </a:r>
              <a:endPara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D701CA-9DB0-2375-6A02-FCA2C9D0409D}"/>
                </a:ext>
              </a:extLst>
            </p:cNvPr>
            <p:cNvSpPr txBox="1"/>
            <p:nvPr/>
          </p:nvSpPr>
          <p:spPr>
            <a:xfrm>
              <a:off x="8179397" y="4170478"/>
              <a:ext cx="450227" cy="27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0.02</a:t>
              </a:r>
              <a:endPara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AF73AA-3CDA-45ED-BE2D-1EDA32161D75}"/>
                </a:ext>
              </a:extLst>
            </p:cNvPr>
            <p:cNvSpPr txBox="1"/>
            <p:nvPr/>
          </p:nvSpPr>
          <p:spPr>
            <a:xfrm>
              <a:off x="8184281" y="3211582"/>
              <a:ext cx="450227" cy="27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0.11</a:t>
              </a:r>
              <a:endPara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870897-C7EB-0070-1EDC-959E13BD3B23}"/>
                </a:ext>
              </a:extLst>
            </p:cNvPr>
            <p:cNvSpPr txBox="1"/>
            <p:nvPr/>
          </p:nvSpPr>
          <p:spPr>
            <a:xfrm>
              <a:off x="8183168" y="3721043"/>
              <a:ext cx="450227" cy="27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0.06</a:t>
              </a:r>
              <a:endPara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85AA6E7E-CCE4-698D-6D48-72965DD7D13F}"/>
                    </a:ext>
                  </a:extLst>
                </p:cNvPr>
                <p:cNvSpPr txBox="1"/>
                <p:nvPr/>
              </p:nvSpPr>
              <p:spPr>
                <a:xfrm>
                  <a:off x="7964763" y="2565630"/>
                  <a:ext cx="678142" cy="2413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𝑘𝑔</m:t>
                        </m:r>
                        <m:r>
                          <a:rPr lang="en-US" altLang="ko-KR" sz="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altLang="ko-KR" sz="9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9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ko-KR" sz="9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−3</m:t>
                            </m:r>
                          </m:sup>
                        </m:sSup>
                      </m:oMath>
                    </m:oMathPara>
                  </a14:m>
                  <a:endParaRPr lang="ko-KR" altLang="en-US" sz="9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85AA6E7E-CCE4-698D-6D48-72965DD7D1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763" y="2565630"/>
                  <a:ext cx="678142" cy="24139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A0FAC681-F5C7-2374-70F3-050F74325353}"/>
                </a:ext>
              </a:extLst>
            </p:cNvPr>
            <p:cNvSpPr/>
            <p:nvPr/>
          </p:nvSpPr>
          <p:spPr>
            <a:xfrm>
              <a:off x="8036728" y="2801089"/>
              <a:ext cx="201372" cy="985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591D1C12-0E5A-7DB8-E8FE-6398FE4C4D8F}"/>
                </a:ext>
              </a:extLst>
            </p:cNvPr>
            <p:cNvSpPr/>
            <p:nvPr/>
          </p:nvSpPr>
          <p:spPr>
            <a:xfrm>
              <a:off x="8042573" y="4322194"/>
              <a:ext cx="201372" cy="985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FBBC5CA4-8ED2-C81C-C975-B203F66F17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2660" y="4354039"/>
            <a:ext cx="2822864" cy="1753219"/>
          </a:xfrm>
          <a:prstGeom prst="rect">
            <a:avLst/>
          </a:prstGeom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6367B0B8-E17A-12FF-94AA-030AE24373B1}"/>
              </a:ext>
            </a:extLst>
          </p:cNvPr>
          <p:cNvSpPr/>
          <p:nvPr/>
        </p:nvSpPr>
        <p:spPr>
          <a:xfrm>
            <a:off x="2833436" y="1264120"/>
            <a:ext cx="335729" cy="239996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9CDE4C1-2341-013F-ECAA-1AA92C29B058}"/>
                  </a:ext>
                </a:extLst>
              </p:cNvPr>
              <p:cNvSpPr txBox="1"/>
              <p:nvPr/>
            </p:nvSpPr>
            <p:spPr>
              <a:xfrm>
                <a:off x="6284694" y="4432776"/>
                <a:ext cx="4732421" cy="861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Choked flow regime </a:t>
                </a:r>
                <a:r>
                  <a:rPr lang="en-US" altLang="ko-KR" dirty="0"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ko-KR" i="1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r>
                  <a:rPr lang="en-US" altLang="ko-KR" dirty="0">
                    <a:cs typeface="Times New Roman" panose="02020603050405020304" pitchFamily="18" charset="0"/>
                  </a:rPr>
                  <a:t>3)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cs typeface="Times New Roman" panose="02020603050405020304" pitchFamily="18" charset="0"/>
                  </a:rPr>
                  <a:t>Choked flow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cs typeface="Times New Roman" panose="02020603050405020304" pitchFamily="18" charset="0"/>
                    <a:sym typeface="Wingdings" panose="05000000000000000000" pitchFamily="2" charset="2"/>
                  </a:rPr>
                  <a:t>shock-expansion structure (oscillation)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9CDE4C1-2341-013F-ECAA-1AA92C29B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694" y="4432776"/>
                <a:ext cx="4732421" cy="861774"/>
              </a:xfrm>
              <a:prstGeom prst="rect">
                <a:avLst/>
              </a:prstGeom>
              <a:blipFill>
                <a:blip r:embed="rId11"/>
                <a:stretch>
                  <a:fillRect l="-902" t="-3521" b="-7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1F0ACE9-B12B-3079-5CD0-6067F32550E7}"/>
                  </a:ext>
                </a:extLst>
              </p:cNvPr>
              <p:cNvSpPr txBox="1"/>
              <p:nvPr/>
            </p:nvSpPr>
            <p:spPr>
              <a:xfrm>
                <a:off x="6216514" y="2434928"/>
                <a:ext cx="4732421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>
                    <a:solidFill>
                      <a:schemeClr val="accent1"/>
                    </a:solidFill>
                    <a:cs typeface="Times New Roman" panose="02020603050405020304" pitchFamily="18" charset="0"/>
                    <a:sym typeface="Wingdings" panose="05000000000000000000" pitchFamily="2" charset="2"/>
                  </a:rPr>
                  <a:t>Normal flow regime </a:t>
                </a:r>
                <a:r>
                  <a:rPr lang="en-US" altLang="ko-KR" dirty="0"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ko-KR" i="1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=0.5)</m:t>
                    </m:r>
                  </m:oMath>
                </a14:m>
                <a:endParaRPr lang="en-US" altLang="ko-KR" dirty="0">
                  <a:cs typeface="Times New Roman" panose="020206030504050203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cs typeface="Times New Roman" panose="02020603050405020304" pitchFamily="18" charset="0"/>
                  </a:rPr>
                  <a:t>Sharp gradient with length = 0.3 mm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1F0ACE9-B12B-3079-5CD0-6067F325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514" y="2434928"/>
                <a:ext cx="4732421" cy="615553"/>
              </a:xfrm>
              <a:prstGeom prst="rect">
                <a:avLst/>
              </a:prstGeom>
              <a:blipFill>
                <a:blip r:embed="rId12"/>
                <a:stretch>
                  <a:fillRect l="-902" t="-4950" b="-11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직사각형 4"/>
          <p:cNvSpPr/>
          <p:nvPr/>
        </p:nvSpPr>
        <p:spPr>
          <a:xfrm>
            <a:off x="2833436" y="1319700"/>
            <a:ext cx="2604838" cy="1252050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accent1"/>
                </a:solidFill>
              </a:rPr>
              <a:t>normal flow regime</a:t>
            </a:r>
          </a:p>
          <a:p>
            <a:pPr algn="ctr"/>
            <a:endParaRPr lang="en-US" altLang="ko-KR" sz="1400" b="1"/>
          </a:p>
          <a:p>
            <a:pPr algn="ctr"/>
            <a:endParaRPr lang="ko-KR" altLang="en-US" sz="1400" b="1"/>
          </a:p>
        </p:txBody>
      </p:sp>
      <p:sp>
        <p:nvSpPr>
          <p:cNvPr id="35" name="직사각형 34"/>
          <p:cNvSpPr/>
          <p:nvPr/>
        </p:nvSpPr>
        <p:spPr>
          <a:xfrm>
            <a:off x="2845347" y="2571750"/>
            <a:ext cx="2592927" cy="1139902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</a:rPr>
              <a:t>Choked flow regime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2C966140-FB39-0B6B-7621-B0472360DC3F}"/>
              </a:ext>
            </a:extLst>
          </p:cNvPr>
          <p:cNvCxnSpPr>
            <a:cxnSpLocks/>
          </p:cNvCxnSpPr>
          <p:nvPr/>
        </p:nvCxnSpPr>
        <p:spPr>
          <a:xfrm flipH="1" flipV="1">
            <a:off x="2457409" y="5783458"/>
            <a:ext cx="403696" cy="476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FBA4C18-D5E2-44B3-ECB1-D991196B2089}"/>
              </a:ext>
            </a:extLst>
          </p:cNvPr>
          <p:cNvSpPr txBox="1"/>
          <p:nvPr/>
        </p:nvSpPr>
        <p:spPr>
          <a:xfrm>
            <a:off x="2377808" y="6278304"/>
            <a:ext cx="310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Pressure fluctuates: Over shooting </a:t>
            </a:r>
            <a:endParaRPr lang="ko-KR" altLang="en-US" sz="1400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60A79631-C936-1CCC-4B47-42E0AFEB6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CEAD26A-EE3A-C3B1-2226-2CEE183E180D}"/>
              </a:ext>
            </a:extLst>
          </p:cNvPr>
          <p:cNvCxnSpPr>
            <a:cxnSpLocks/>
          </p:cNvCxnSpPr>
          <p:nvPr/>
        </p:nvCxnSpPr>
        <p:spPr>
          <a:xfrm flipH="1">
            <a:off x="2723292" y="3711652"/>
            <a:ext cx="137813" cy="56092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0E74CA9-1BC0-D1BA-9E0A-BEF8E8302B8D}"/>
              </a:ext>
            </a:extLst>
          </p:cNvPr>
          <p:cNvSpPr txBox="1"/>
          <p:nvPr/>
        </p:nvSpPr>
        <p:spPr>
          <a:xfrm>
            <a:off x="614680" y="4582940"/>
            <a:ext cx="472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72D931-C90A-3ACD-C7E7-5E98787F5826}"/>
              </a:ext>
            </a:extLst>
          </p:cNvPr>
          <p:cNvSpPr txBox="1"/>
          <p:nvPr/>
        </p:nvSpPr>
        <p:spPr>
          <a:xfrm>
            <a:off x="2487072" y="5294550"/>
            <a:ext cx="472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P2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C451170-70A1-2024-0ACD-DC182F47CA45}"/>
              </a:ext>
            </a:extLst>
          </p:cNvPr>
          <p:cNvCxnSpPr>
            <a:cxnSpLocks/>
          </p:cNvCxnSpPr>
          <p:nvPr/>
        </p:nvCxnSpPr>
        <p:spPr>
          <a:xfrm flipH="1">
            <a:off x="1685601" y="5316060"/>
            <a:ext cx="119359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792D0B9-1817-FA63-67F0-F15A79B321FB}"/>
              </a:ext>
            </a:extLst>
          </p:cNvPr>
          <p:cNvCxnSpPr>
            <a:cxnSpLocks/>
          </p:cNvCxnSpPr>
          <p:nvPr/>
        </p:nvCxnSpPr>
        <p:spPr>
          <a:xfrm>
            <a:off x="1330163" y="5132848"/>
            <a:ext cx="282842" cy="37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03BD5DB-96BC-0183-7886-E095F171D342}"/>
              </a:ext>
            </a:extLst>
          </p:cNvPr>
          <p:cNvSpPr txBox="1"/>
          <p:nvPr/>
        </p:nvSpPr>
        <p:spPr>
          <a:xfrm>
            <a:off x="525780" y="4835673"/>
            <a:ext cx="10394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Choked flow</a:t>
            </a:r>
            <a:endParaRPr lang="en-US" sz="1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1153DAC-DCD8-14F9-4F6A-F134A50A9BE8}"/>
              </a:ext>
            </a:extLst>
          </p:cNvPr>
          <p:cNvSpPr txBox="1"/>
          <p:nvPr/>
        </p:nvSpPr>
        <p:spPr>
          <a:xfrm>
            <a:off x="552900" y="4994349"/>
            <a:ext cx="9615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Saturation </a:t>
            </a:r>
            <a:endParaRPr lang="en-US" sz="1200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73032996-63D9-093C-D4FF-CFC1386CE15F}"/>
              </a:ext>
            </a:extLst>
          </p:cNvPr>
          <p:cNvSpPr/>
          <p:nvPr/>
        </p:nvSpPr>
        <p:spPr>
          <a:xfrm>
            <a:off x="974725" y="4582940"/>
            <a:ext cx="710876" cy="979660"/>
          </a:xfrm>
          <a:custGeom>
            <a:avLst/>
            <a:gdLst>
              <a:gd name="csX0" fmla="*/ 0 w 711200"/>
              <a:gd name="csY0" fmla="*/ 5854 h 1040904"/>
              <a:gd name="csX1" fmla="*/ 330200 w 711200"/>
              <a:gd name="csY1" fmla="*/ 155079 h 1040904"/>
              <a:gd name="csX2" fmla="*/ 711200 w 711200"/>
              <a:gd name="csY2" fmla="*/ 1040904 h 10409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11200" h="1040904">
                <a:moveTo>
                  <a:pt x="0" y="5854"/>
                </a:moveTo>
                <a:cubicBezTo>
                  <a:pt x="105833" y="-5788"/>
                  <a:pt x="211667" y="-17429"/>
                  <a:pt x="330200" y="155079"/>
                </a:cubicBezTo>
                <a:cubicBezTo>
                  <a:pt x="448733" y="327587"/>
                  <a:pt x="579966" y="684245"/>
                  <a:pt x="711200" y="1040904"/>
                </a:cubicBez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6619ED9-A77E-4E14-184A-0BD7374CAE60}"/>
              </a:ext>
            </a:extLst>
          </p:cNvPr>
          <p:cNvCxnSpPr>
            <a:cxnSpLocks/>
          </p:cNvCxnSpPr>
          <p:nvPr/>
        </p:nvCxnSpPr>
        <p:spPr>
          <a:xfrm>
            <a:off x="1685601" y="5562600"/>
            <a:ext cx="1193590" cy="3279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82C6380-7586-18A9-BD03-F7DAA0ADAB93}"/>
              </a:ext>
            </a:extLst>
          </p:cNvPr>
          <p:cNvSpPr txBox="1"/>
          <p:nvPr/>
        </p:nvSpPr>
        <p:spPr>
          <a:xfrm>
            <a:off x="1672577" y="5403601"/>
            <a:ext cx="35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9F656E-B73F-0F9B-00F1-7A6770CB2B20}"/>
                  </a:ext>
                </a:extLst>
              </p:cNvPr>
              <p:cNvSpPr txBox="1"/>
              <p:nvPr/>
            </p:nvSpPr>
            <p:spPr>
              <a:xfrm>
                <a:off x="100268" y="6238046"/>
                <a:ext cx="2459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b="1" dirty="0"/>
                  <a:t>Down ramp length: 300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sz="1400" b="1" dirty="0"/>
                  <a:t>m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9F656E-B73F-0F9B-00F1-7A6770CB2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68" y="6238046"/>
                <a:ext cx="2459790" cy="307777"/>
              </a:xfrm>
              <a:prstGeom prst="rect">
                <a:avLst/>
              </a:prstGeom>
              <a:blipFill>
                <a:blip r:embed="rId13"/>
                <a:stretch>
                  <a:fillRect l="-743" t="-1961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CC27B7D-9BF1-E5ED-34D1-D8513E5038AC}"/>
              </a:ext>
            </a:extLst>
          </p:cNvPr>
          <p:cNvCxnSpPr>
            <a:cxnSpLocks/>
          </p:cNvCxnSpPr>
          <p:nvPr/>
        </p:nvCxnSpPr>
        <p:spPr>
          <a:xfrm flipV="1">
            <a:off x="1033687" y="5538300"/>
            <a:ext cx="437897" cy="66681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54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429"/>
    </mc:Choice>
    <mc:Fallback xmlns="">
      <p:transition spd="slow" advTm="11442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9C93D-B5EA-4E28-4191-9CD5066A8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 of diameter ratio of </a:t>
            </a:r>
            <a:r>
              <a:rPr lang="el-GR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endParaRPr lang="en-US" dirty="0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7F5BA7B-00F9-4AEF-9930-07E2ACDD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633F-1ABE-4E7B-B460-43959D99AD3E}" type="slidenum">
              <a:rPr lang="ko-K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961F959-281A-070E-D550-1B6B06C5EF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75" r="50263"/>
          <a:stretch>
            <a:fillRect/>
          </a:stretch>
        </p:blipFill>
        <p:spPr>
          <a:xfrm>
            <a:off x="6428417" y="3112596"/>
            <a:ext cx="4683617" cy="3060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B9D8CB9-A2F4-08AC-66FF-5DDA37AF9EE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3" b="50575"/>
          <a:stretch>
            <a:fillRect/>
          </a:stretch>
        </p:blipFill>
        <p:spPr>
          <a:xfrm>
            <a:off x="977884" y="3112596"/>
            <a:ext cx="4683617" cy="3060000"/>
          </a:xfrm>
          <a:prstGeom prst="rect">
            <a:avLst/>
          </a:prstGeom>
        </p:spPr>
      </p:pic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D346DE31-27DD-A115-216F-FD747756D1E3}"/>
              </a:ext>
            </a:extLst>
          </p:cNvPr>
          <p:cNvSpPr txBox="1">
            <a:spLocks/>
          </p:cNvSpPr>
          <p:nvPr/>
        </p:nvSpPr>
        <p:spPr>
          <a:xfrm>
            <a:off x="656073" y="1440000"/>
            <a:ext cx="4733438" cy="1376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Times New Roman" panose="02020603050405020304" pitchFamily="18" charset="0"/>
              </a:rPr>
              <a:t>Hole size ratio </a:t>
            </a:r>
            <a:r>
              <a:rPr lang="el-GR" altLang="ko-KR" sz="1800" dirty="0">
                <a:cs typeface="Times New Roman" panose="02020603050405020304" pitchFamily="18" charset="0"/>
              </a:rPr>
              <a:t>β</a:t>
            </a:r>
            <a:r>
              <a:rPr lang="en-US" altLang="ko-KR" sz="1800" dirty="0">
                <a:cs typeface="Times New Roman" panose="02020603050405020304" pitchFamily="18" charset="0"/>
              </a:rPr>
              <a:t> controls effective flow rate</a:t>
            </a:r>
            <a:endParaRPr lang="en-US" altLang="ko-KR" sz="1800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altLang="ko-KR" sz="1800" dirty="0">
                <a:cs typeface="Times New Roman" panose="02020603050405020304" pitchFamily="18" charset="0"/>
                <a:sym typeface="Wingdings" panose="05000000000000000000" pitchFamily="2" charset="2"/>
              </a:rPr>
              <a:t>Decreasing </a:t>
            </a:r>
            <a:r>
              <a:rPr lang="el-GR" altLang="ko-KR" sz="1800" dirty="0">
                <a:cs typeface="Times New Roman" panose="02020603050405020304" pitchFamily="18" charset="0"/>
              </a:rPr>
              <a:t>β</a:t>
            </a:r>
            <a:r>
              <a:rPr lang="en-US" altLang="ko-KR" sz="1800" dirty="0">
                <a:cs typeface="Times New Roman" panose="02020603050405020304" pitchFamily="18" charset="0"/>
              </a:rPr>
              <a:t> (Orifice hole diameter decreases) </a:t>
            </a:r>
          </a:p>
          <a:p>
            <a:pPr lvl="1"/>
            <a:r>
              <a:rPr lang="en-US" altLang="ko-KR" sz="1600" dirty="0">
                <a:cs typeface="Times New Roman" panose="02020603050405020304" pitchFamily="18" charset="0"/>
              </a:rPr>
              <a:t>Restricted flow</a:t>
            </a:r>
          </a:p>
          <a:p>
            <a:pPr lvl="1"/>
            <a:r>
              <a:rPr lang="en-US" altLang="ko-KR" sz="1600" dirty="0">
                <a:cs typeface="Times New Roman" panose="02020603050405020304" pitchFamily="18" charset="0"/>
              </a:rPr>
              <a:t>Higher upstream density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3D5FB-6D34-ADCD-A9BF-2E75D0B19124}"/>
                  </a:ext>
                </a:extLst>
              </p:cNvPr>
              <p:cNvSpPr txBox="1"/>
              <p:nvPr/>
            </p:nvSpPr>
            <p:spPr>
              <a:xfrm>
                <a:off x="755054" y="852385"/>
                <a:ext cx="7180830" cy="807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l-GR" altLang="ko-KR" sz="1800" dirty="0">
                    <a:latin typeface="+mj-ea"/>
                    <a:ea typeface="+mj-ea"/>
                    <a:cs typeface="Times New Roman" panose="02020603050405020304" pitchFamily="18" charset="0"/>
                  </a:rPr>
                  <a:t>β</a:t>
                </a:r>
                <a:r>
                  <a:rPr lang="en-US" altLang="ko-KR" sz="1800" dirty="0">
                    <a:latin typeface="+mj-ea"/>
                    <a:ea typeface="+mj-ea"/>
                    <a:cs typeface="Times New Roman" panose="02020603050405020304" pitchFamily="18" charset="0"/>
                  </a:rPr>
                  <a:t>  = orifice diameter / capillary diameter ( </a:t>
                </a:r>
                <a14:m>
                  <m:oMath xmlns:m="http://schemas.openxmlformats.org/officeDocument/2006/math">
                    <m:r>
                      <a:rPr lang="ko-KR" altLang="en-US" b="1" i="1">
                        <a:latin typeface="Cambria Math" panose="02040503050406030204" pitchFamily="18" charset="0"/>
                        <a:ea typeface="+mj-ea"/>
                      </a:rPr>
                      <m:t>𝜷</m:t>
                    </m:r>
                    <m:r>
                      <a:rPr lang="en-US" altLang="ko-KR" b="1" i="1">
                        <a:latin typeface="Cambria Math" panose="02040503050406030204" pitchFamily="18" charset="0"/>
                        <a:ea typeface="+mj-ea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latin typeface="Cambria Math" panose="02040503050406030204" pitchFamily="18" charset="0"/>
                            <a:ea typeface="+mj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  <m:t>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ko-KR" b="1" i="1">
                                <a:latin typeface="Cambria Math" panose="02040503050406030204" pitchFamily="18" charset="0"/>
                                <a:ea typeface="+mj-ea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b="1" dirty="0">
                    <a:latin typeface="+mj-ea"/>
                    <a:ea typeface="+mj-ea"/>
                  </a:rPr>
                  <a:t> )</a:t>
                </a:r>
                <a:endParaRPr lang="ko-KR" altLang="en-US" b="1" dirty="0">
                  <a:latin typeface="+mj-ea"/>
                  <a:ea typeface="+mj-ea"/>
                </a:endParaRPr>
              </a:p>
              <a:p>
                <a:r>
                  <a:rPr lang="en-US" altLang="ko-KR" sz="1800" dirty="0">
                    <a:latin typeface="+mj-ea"/>
                    <a:ea typeface="+mj-ea"/>
                    <a:cs typeface="Times New Roman" panose="02020603050405020304" pitchFamily="18" charset="0"/>
                  </a:rPr>
                  <a:t> </a:t>
                </a:r>
                <a:endParaRPr lang="ko-KR" altLang="en-US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3D5FB-6D34-ADCD-A9BF-2E75D0B19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54" y="852385"/>
                <a:ext cx="7180830" cy="807722"/>
              </a:xfrm>
              <a:prstGeom prst="rect">
                <a:avLst/>
              </a:prstGeom>
              <a:blipFill>
                <a:blip r:embed="rId4"/>
                <a:stretch>
                  <a:fillRect l="-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1CA01-9E58-7638-25AA-D5378681C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7197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95"/>
    </mc:Choice>
    <mc:Fallback xmlns="">
      <p:transition spd="slow" advTm="3919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D20B5-3FFB-C875-F2F3-4CB0ABD65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74D14-CD82-3F54-EBFE-CE9777D3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 of various orifice diameter, orifice thickness 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9285E524-20EA-2A99-D7D3-50A50C5B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758"/>
            <a:ext cx="10515600" cy="5237163"/>
          </a:xfrm>
        </p:spPr>
        <p:txBody>
          <a:bodyPr>
            <a:normAutofit/>
          </a:bodyPr>
          <a:lstStyle/>
          <a:p>
            <a:r>
              <a:rPr lang="en-US" altLang="ko-KR" sz="1800" dirty="0">
                <a:cs typeface="Times New Roman" panose="02020603050405020304" pitchFamily="18" charset="0"/>
              </a:rPr>
              <a:t>Scaled up capillary also show  same performance with normal size one</a:t>
            </a:r>
          </a:p>
          <a:p>
            <a:r>
              <a:rPr lang="en-US" altLang="ko-KR" sz="1800" dirty="0">
                <a:cs typeface="Times New Roman" panose="02020603050405020304" pitchFamily="18" charset="0"/>
              </a:rPr>
              <a:t>Orifice diameter is 1 mm, capillary diameter is 3 mm for PW laser system  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AA5CFCF-79BA-3B39-CEEA-3812D0E3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633F-1ABE-4E7B-B460-43959D99AD3E}" type="slidenum">
              <a:rPr lang="ko-K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F387957-9F39-18C2-3C04-EA7DD2167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863" y="1830729"/>
            <a:ext cx="3450209" cy="212284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9C07915-2281-19E8-3E0F-63B049543E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898" y="1801888"/>
            <a:ext cx="3293067" cy="205434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5E4F2CD-A118-3EDE-0F00-7A2FD1B8A029}"/>
              </a:ext>
            </a:extLst>
          </p:cNvPr>
          <p:cNvSpPr/>
          <p:nvPr/>
        </p:nvSpPr>
        <p:spPr>
          <a:xfrm>
            <a:off x="2569993" y="1898034"/>
            <a:ext cx="245476" cy="1267879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329382-3A90-0EAE-C202-4EAE3E790C05}"/>
              </a:ext>
            </a:extLst>
          </p:cNvPr>
          <p:cNvCxnSpPr>
            <a:cxnSpLocks/>
          </p:cNvCxnSpPr>
          <p:nvPr/>
        </p:nvCxnSpPr>
        <p:spPr>
          <a:xfrm>
            <a:off x="2815469" y="2575999"/>
            <a:ext cx="2557249" cy="0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5F58A96-74B7-494C-533A-143974F91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pic>
        <p:nvPicPr>
          <p:cNvPr id="4" name="그림 7">
            <a:extLst>
              <a:ext uri="{FF2B5EF4-FFF2-40B4-BE49-F238E27FC236}">
                <a16:creationId xmlns:a16="http://schemas.microsoft.com/office/drawing/2014/main" id="{7F1D345B-FD62-C16A-B89E-8997E85489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993" y="4416523"/>
            <a:ext cx="3582516" cy="232273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BD8A5A0-657B-2A70-40DB-B62296BC3EF1}"/>
              </a:ext>
            </a:extLst>
          </p:cNvPr>
          <p:cNvCxnSpPr>
            <a:cxnSpLocks/>
          </p:cNvCxnSpPr>
          <p:nvPr/>
        </p:nvCxnSpPr>
        <p:spPr>
          <a:xfrm>
            <a:off x="3955149" y="5017065"/>
            <a:ext cx="1270048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C828B7A-A6C1-FE5F-9E08-B05CD04687D1}"/>
              </a:ext>
            </a:extLst>
          </p:cNvPr>
          <p:cNvSpPr txBox="1"/>
          <p:nvPr/>
        </p:nvSpPr>
        <p:spPr>
          <a:xfrm>
            <a:off x="4590173" y="4737615"/>
            <a:ext cx="738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1 mm</a:t>
            </a:r>
          </a:p>
        </p:txBody>
      </p:sp>
      <p:pic>
        <p:nvPicPr>
          <p:cNvPr id="10" name="그림 22">
            <a:extLst>
              <a:ext uri="{FF2B5EF4-FFF2-40B4-BE49-F238E27FC236}">
                <a16:creationId xmlns:a16="http://schemas.microsoft.com/office/drawing/2014/main" id="{DCE23E78-B9E7-9C34-0F4A-B99DEE320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4" r="6706" b="25476"/>
          <a:stretch/>
        </p:blipFill>
        <p:spPr>
          <a:xfrm>
            <a:off x="7282145" y="4685825"/>
            <a:ext cx="2039727" cy="117862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FADE405-C0F3-2F2B-9377-32B0B09E03CA}"/>
              </a:ext>
            </a:extLst>
          </p:cNvPr>
          <p:cNvCxnSpPr>
            <a:cxnSpLocks/>
          </p:cNvCxnSpPr>
          <p:nvPr/>
        </p:nvCxnSpPr>
        <p:spPr>
          <a:xfrm flipV="1">
            <a:off x="7788978" y="5562399"/>
            <a:ext cx="104453" cy="3182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F71A06-04A4-A566-4CCE-E8DAF2418810}"/>
              </a:ext>
            </a:extLst>
          </p:cNvPr>
          <p:cNvSpPr txBox="1"/>
          <p:nvPr/>
        </p:nvSpPr>
        <p:spPr>
          <a:xfrm>
            <a:off x="7293238" y="5795554"/>
            <a:ext cx="265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Down-ramp is produced at front of the orifice   </a:t>
            </a: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E9480C59-9731-658B-61CE-808F455BFB66}"/>
              </a:ext>
            </a:extLst>
          </p:cNvPr>
          <p:cNvSpPr txBox="1">
            <a:spLocks/>
          </p:cNvSpPr>
          <p:nvPr/>
        </p:nvSpPr>
        <p:spPr>
          <a:xfrm>
            <a:off x="771324" y="4018285"/>
            <a:ext cx="8050080" cy="35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Times New Roman" panose="02020603050405020304" pitchFamily="18" charset="0"/>
              </a:rPr>
              <a:t>Reducing the orifice slit thickness has no effect on improving the density gradient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14350F2-3B4C-5E6B-0A5B-26BC63317FC6}"/>
              </a:ext>
            </a:extLst>
          </p:cNvPr>
          <p:cNvCxnSpPr>
            <a:cxnSpLocks/>
          </p:cNvCxnSpPr>
          <p:nvPr/>
        </p:nvCxnSpPr>
        <p:spPr>
          <a:xfrm>
            <a:off x="3955149" y="4829916"/>
            <a:ext cx="145796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9C3EF0E-7C2A-6D5F-63B6-FB80AE5908A5}"/>
              </a:ext>
            </a:extLst>
          </p:cNvPr>
          <p:cNvSpPr txBox="1"/>
          <p:nvPr/>
        </p:nvSpPr>
        <p:spPr>
          <a:xfrm>
            <a:off x="3897625" y="4487845"/>
            <a:ext cx="738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0.1 mm</a:t>
            </a:r>
          </a:p>
        </p:txBody>
      </p:sp>
    </p:spTree>
    <p:extLst>
      <p:ext uri="{BB962C8B-B14F-4D97-AF65-F5344CB8AC3E}">
        <p14:creationId xmlns:p14="http://schemas.microsoft.com/office/powerpoint/2010/main" val="415689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70"/>
    </mc:Choice>
    <mc:Fallback xmlns="">
      <p:transition spd="slow" advTm="1387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7216821" y="1755328"/>
            <a:ext cx="2281170" cy="2568433"/>
            <a:chOff x="7039458" y="961633"/>
            <a:chExt cx="1939487" cy="199847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/>
            <a:srcRect r="1675"/>
            <a:stretch/>
          </p:blipFill>
          <p:spPr>
            <a:xfrm>
              <a:off x="7132045" y="976833"/>
              <a:ext cx="1846900" cy="198327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7086974" y="2004874"/>
              <a:ext cx="1083347" cy="879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7039458" y="961633"/>
              <a:ext cx="352774" cy="198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제목 5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Diagnostic of electron density 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976792" y="1828371"/>
            <a:ext cx="10541137" cy="4795718"/>
            <a:chOff x="1445566" y="1494101"/>
            <a:chExt cx="10541137" cy="4795718"/>
          </a:xfrm>
        </p:grpSpPr>
        <p:cxnSp>
          <p:nvCxnSpPr>
            <p:cNvPr id="96" name="Straight Connector 53">
              <a:extLst>
                <a:ext uri="{FF2B5EF4-FFF2-40B4-BE49-F238E27FC236}">
                  <a16:creationId xmlns:a16="http://schemas.microsoft.com/office/drawing/2014/main" id="{7422AE48-5D2B-611E-3820-2E9764B3B2C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35319" y="3050095"/>
              <a:ext cx="1584000" cy="0"/>
            </a:xfrm>
            <a:prstGeom prst="line">
              <a:avLst/>
            </a:prstGeom>
            <a:ln w="12700">
              <a:solidFill>
                <a:srgbClr val="A979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C2DA4E9-2767-0DBD-EB24-D6D0F6EFC8E6}"/>
                </a:ext>
              </a:extLst>
            </p:cNvPr>
            <p:cNvSpPr/>
            <p:nvPr/>
          </p:nvSpPr>
          <p:spPr>
            <a:xfrm>
              <a:off x="6224678" y="2923172"/>
              <a:ext cx="1145109" cy="59947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SSD type High voltage power supply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8821CE-5151-F5DA-7D7A-41DEEB4FC783}"/>
                </a:ext>
              </a:extLst>
            </p:cNvPr>
            <p:cNvSpPr txBox="1"/>
            <p:nvPr/>
          </p:nvSpPr>
          <p:spPr>
            <a:xfrm>
              <a:off x="4079074" y="1525986"/>
              <a:ext cx="250644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latinLnBrk="0"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Gas</a:t>
              </a:r>
              <a:r>
                <a: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맑은 고딕" panose="020B0503020000020004" pitchFamily="34" charset="-127"/>
                  <a:cs typeface="Times New Roman" panose="02020603050405020304" pitchFamily="18" charset="0"/>
                </a:rPr>
                <a:t>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(He: 95%, </a:t>
              </a:r>
              <a:r>
                <a:rPr lang="en-US" altLang="ko-KR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H</a:t>
              </a:r>
              <a:r>
                <a:rPr lang="en-US" altLang="ko-KR" sz="1050" baseline="-250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:</a:t>
              </a:r>
              <a:r>
                <a:rPr lang="en-US" altLang="ko-KR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5%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480719D1-414C-F50E-45FE-A0E238EAADE0}"/>
                </a:ext>
              </a:extLst>
            </p:cNvPr>
            <p:cNvGrpSpPr/>
            <p:nvPr/>
          </p:nvGrpSpPr>
          <p:grpSpPr>
            <a:xfrm>
              <a:off x="3410030" y="3269221"/>
              <a:ext cx="2913240" cy="1064286"/>
              <a:chOff x="3289443" y="3931831"/>
              <a:chExt cx="4411060" cy="170465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C291B3E-ADEB-1EC2-F62B-CB83D4DD9358}"/>
                  </a:ext>
                </a:extLst>
              </p:cNvPr>
              <p:cNvSpPr/>
              <p:nvPr/>
            </p:nvSpPr>
            <p:spPr>
              <a:xfrm>
                <a:off x="4812535" y="4097885"/>
                <a:ext cx="1364880" cy="15386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Right Triangle 22">
                <a:extLst>
                  <a:ext uri="{FF2B5EF4-FFF2-40B4-BE49-F238E27FC236}">
                    <a16:creationId xmlns:a16="http://schemas.microsoft.com/office/drawing/2014/main" id="{1A56C95C-52FA-1A67-C555-E693E52603A4}"/>
                  </a:ext>
                </a:extLst>
              </p:cNvPr>
              <p:cNvSpPr/>
              <p:nvPr/>
            </p:nvSpPr>
            <p:spPr>
              <a:xfrm flipH="1">
                <a:off x="3289443" y="3931831"/>
                <a:ext cx="1523090" cy="1523091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1" name="Right Triangle 20">
                <a:extLst>
                  <a:ext uri="{FF2B5EF4-FFF2-40B4-BE49-F238E27FC236}">
                    <a16:creationId xmlns:a16="http://schemas.microsoft.com/office/drawing/2014/main" id="{E2214085-3E68-D57A-3479-27811DD6FCCC}"/>
                  </a:ext>
                </a:extLst>
              </p:cNvPr>
              <p:cNvSpPr/>
              <p:nvPr/>
            </p:nvSpPr>
            <p:spPr>
              <a:xfrm>
                <a:off x="6177413" y="3931833"/>
                <a:ext cx="1523090" cy="1523091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653F1C22-7388-F9EF-F226-F01BD61B5A6F}"/>
                </a:ext>
              </a:extLst>
            </p:cNvPr>
            <p:cNvSpPr/>
            <p:nvPr/>
          </p:nvSpPr>
          <p:spPr>
            <a:xfrm>
              <a:off x="3682322" y="2106127"/>
              <a:ext cx="2402990" cy="1428991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1586C757-CACE-17CD-1C25-D49D17BBD4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7482" y="2606040"/>
              <a:ext cx="278939" cy="2032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904C24-EE39-87BF-3D59-01DA6B656A5F}"/>
                </a:ext>
              </a:extLst>
            </p:cNvPr>
            <p:cNvSpPr txBox="1"/>
            <p:nvPr/>
          </p:nvSpPr>
          <p:spPr>
            <a:xfrm>
              <a:off x="3351605" y="1877350"/>
              <a:ext cx="1418955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Vacuum chamber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AE56BA1-7EC3-202D-F67F-40CEA7F23477}"/>
                </a:ext>
              </a:extLst>
            </p:cNvPr>
            <p:cNvSpPr txBox="1"/>
            <p:nvPr/>
          </p:nvSpPr>
          <p:spPr>
            <a:xfrm>
              <a:off x="3352686" y="3571996"/>
              <a:ext cx="12667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Optical fiber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90BD98-B811-8688-4E09-7C067B74E782}"/>
                </a:ext>
              </a:extLst>
            </p:cNvPr>
            <p:cNvSpPr txBox="1"/>
            <p:nvPr/>
          </p:nvSpPr>
          <p:spPr>
            <a:xfrm>
              <a:off x="4564815" y="1722488"/>
              <a:ext cx="4360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2A81F63-6CA2-93C1-713E-1F5096AC9EDA}"/>
                </a:ext>
              </a:extLst>
            </p:cNvPr>
            <p:cNvSpPr txBox="1"/>
            <p:nvPr/>
          </p:nvSpPr>
          <p:spPr>
            <a:xfrm>
              <a:off x="4863270" y="1703314"/>
              <a:ext cx="4930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422AE48-5D2B-611E-3820-2E9764B3B2C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4626" y="2995632"/>
              <a:ext cx="1143959" cy="0"/>
            </a:xfrm>
            <a:prstGeom prst="line">
              <a:avLst/>
            </a:prstGeom>
            <a:ln w="12700">
              <a:solidFill>
                <a:srgbClr val="A979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43485B-E3F6-6C4F-56F5-459E802A197A}"/>
                </a:ext>
              </a:extLst>
            </p:cNvPr>
            <p:cNvSpPr txBox="1"/>
            <p:nvPr/>
          </p:nvSpPr>
          <p:spPr>
            <a:xfrm>
              <a:off x="4086839" y="2996193"/>
              <a:ext cx="46646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slit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CA5A5CD-CE13-03F5-ECC6-98D38E5CA080}"/>
                </a:ext>
              </a:extLst>
            </p:cNvPr>
            <p:cNvSpPr txBox="1"/>
            <p:nvPr/>
          </p:nvSpPr>
          <p:spPr>
            <a:xfrm>
              <a:off x="1445566" y="1624171"/>
              <a:ext cx="200333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(a) Segmented capillary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96F4FA3-E4B1-734B-81CE-0068966878A1}"/>
                </a:ext>
              </a:extLst>
            </p:cNvPr>
            <p:cNvSpPr/>
            <p:nvPr/>
          </p:nvSpPr>
          <p:spPr>
            <a:xfrm>
              <a:off x="2648852" y="3287957"/>
              <a:ext cx="2241685" cy="732203"/>
            </a:xfrm>
            <a:custGeom>
              <a:avLst/>
              <a:gdLst>
                <a:gd name="connsiteX0" fmla="*/ 3371976 w 3394230"/>
                <a:gd name="connsiteY0" fmla="*/ 0 h 1114425"/>
                <a:gd name="connsiteX1" fmla="*/ 3386264 w 3394230"/>
                <a:gd name="connsiteY1" fmla="*/ 400050 h 1114425"/>
                <a:gd name="connsiteX2" fmla="*/ 3386264 w 3394230"/>
                <a:gd name="connsiteY2" fmla="*/ 742950 h 1114425"/>
                <a:gd name="connsiteX3" fmla="*/ 3286251 w 3394230"/>
                <a:gd name="connsiteY3" fmla="*/ 814387 h 1114425"/>
                <a:gd name="connsiteX4" fmla="*/ 2986214 w 3394230"/>
                <a:gd name="connsiteY4" fmla="*/ 828675 h 1114425"/>
                <a:gd name="connsiteX5" fmla="*/ 2000376 w 3394230"/>
                <a:gd name="connsiteY5" fmla="*/ 857250 h 1114425"/>
                <a:gd name="connsiteX6" fmla="*/ 300164 w 3394230"/>
                <a:gd name="connsiteY6" fmla="*/ 871537 h 1114425"/>
                <a:gd name="connsiteX7" fmla="*/ 126 w 3394230"/>
                <a:gd name="connsiteY7" fmla="*/ 1114425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4230" h="1114425">
                  <a:moveTo>
                    <a:pt x="3371976" y="0"/>
                  </a:moveTo>
                  <a:cubicBezTo>
                    <a:pt x="3377929" y="138112"/>
                    <a:pt x="3383883" y="276225"/>
                    <a:pt x="3386264" y="400050"/>
                  </a:cubicBezTo>
                  <a:cubicBezTo>
                    <a:pt x="3388645" y="523875"/>
                    <a:pt x="3402933" y="673894"/>
                    <a:pt x="3386264" y="742950"/>
                  </a:cubicBezTo>
                  <a:cubicBezTo>
                    <a:pt x="3369595" y="812006"/>
                    <a:pt x="3352926" y="800100"/>
                    <a:pt x="3286251" y="814387"/>
                  </a:cubicBezTo>
                  <a:cubicBezTo>
                    <a:pt x="3219576" y="828674"/>
                    <a:pt x="2986214" y="828675"/>
                    <a:pt x="2986214" y="828675"/>
                  </a:cubicBezTo>
                  <a:lnTo>
                    <a:pt x="2000376" y="857250"/>
                  </a:lnTo>
                  <a:cubicBezTo>
                    <a:pt x="1552701" y="864394"/>
                    <a:pt x="633539" y="828674"/>
                    <a:pt x="300164" y="871537"/>
                  </a:cubicBezTo>
                  <a:cubicBezTo>
                    <a:pt x="-33211" y="914400"/>
                    <a:pt x="2507" y="864394"/>
                    <a:pt x="126" y="1114425"/>
                  </a:cubicBezTo>
                </a:path>
              </a:pathLst>
            </a:custGeom>
            <a:ln w="19050">
              <a:solidFill>
                <a:srgbClr val="C0332E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7A29D93-CF96-488B-B49B-08D135A241B9}"/>
                </a:ext>
              </a:extLst>
            </p:cNvPr>
            <p:cNvSpPr/>
            <p:nvPr/>
          </p:nvSpPr>
          <p:spPr>
            <a:xfrm>
              <a:off x="4738566" y="3484013"/>
              <a:ext cx="276785" cy="97219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5DD1176-7D67-BADB-DE7D-17407DD3CA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9192" y="1950030"/>
              <a:ext cx="0" cy="72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A54CAD4D-0EA4-4967-A324-BCAE81AFB0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9892" y="1942991"/>
              <a:ext cx="0" cy="72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70">
              <a:extLst>
                <a:ext uri="{FF2B5EF4-FFF2-40B4-BE49-F238E27FC236}">
                  <a16:creationId xmlns:a16="http://schemas.microsoft.com/office/drawing/2014/main" id="{B015A4B8-03DF-BF4A-650C-24C8C2A16209}"/>
                </a:ext>
              </a:extLst>
            </p:cNvPr>
            <p:cNvSpPr/>
            <p:nvPr/>
          </p:nvSpPr>
          <p:spPr>
            <a:xfrm>
              <a:off x="4560219" y="2662991"/>
              <a:ext cx="612948" cy="2759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맑은 고딕" panose="020B0503020000020004" pitchFamily="34" charset="-127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6BA91B7-9120-9E5B-DE0F-C645E940D56A}"/>
                </a:ext>
              </a:extLst>
            </p:cNvPr>
            <p:cNvGrpSpPr/>
            <p:nvPr/>
          </p:nvGrpSpPr>
          <p:grpSpPr>
            <a:xfrm>
              <a:off x="4568390" y="2670030"/>
              <a:ext cx="599862" cy="225546"/>
              <a:chOff x="4823389" y="2291473"/>
              <a:chExt cx="1364877" cy="43144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8CD0662-7E61-4F41-6A65-E4B0F162DC48}"/>
                  </a:ext>
                </a:extLst>
              </p:cNvPr>
              <p:cNvGrpSpPr/>
              <p:nvPr/>
            </p:nvGrpSpPr>
            <p:grpSpPr>
              <a:xfrm>
                <a:off x="4823389" y="2291473"/>
                <a:ext cx="1364877" cy="318676"/>
                <a:chOff x="4233464" y="1877882"/>
                <a:chExt cx="898177" cy="209709"/>
              </a:xfrm>
              <a:gradFill>
                <a:gsLst>
                  <a:gs pos="0">
                    <a:srgbClr val="F098FF">
                      <a:tint val="66000"/>
                      <a:satMod val="160000"/>
                      <a:lumMod val="68000"/>
                    </a:srgbClr>
                  </a:gs>
                  <a:gs pos="100000">
                    <a:srgbClr val="F3AEFF"/>
                  </a:gs>
                </a:gsLst>
                <a:path path="circle">
                  <a:fillToRect l="50000" t="50000" r="50000" b="50000"/>
                </a:path>
              </a:gradFill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06D2D8CD-1FCF-9D40-4AC7-4002DD9B72D6}"/>
                    </a:ext>
                  </a:extLst>
                </p:cNvPr>
                <p:cNvSpPr/>
                <p:nvPr/>
              </p:nvSpPr>
              <p:spPr>
                <a:xfrm>
                  <a:off x="4233464" y="2029918"/>
                  <a:ext cx="898177" cy="576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6374BC5-A62F-E5B5-576C-054D48D3EF9A}"/>
                    </a:ext>
                  </a:extLst>
                </p:cNvPr>
                <p:cNvSpPr/>
                <p:nvPr/>
              </p:nvSpPr>
              <p:spPr>
                <a:xfrm>
                  <a:off x="4828049" y="1877882"/>
                  <a:ext cx="53016" cy="15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  <p:sp>
            <p:nvSpPr>
              <p:cNvPr id="10" name="직사각형 70">
                <a:extLst>
                  <a:ext uri="{FF2B5EF4-FFF2-40B4-BE49-F238E27FC236}">
                    <a16:creationId xmlns:a16="http://schemas.microsoft.com/office/drawing/2014/main" id="{B4F595E7-CCDC-66C1-9895-7367A536EC8B}"/>
                  </a:ext>
                </a:extLst>
              </p:cNvPr>
              <p:cNvSpPr/>
              <p:nvPr/>
            </p:nvSpPr>
            <p:spPr>
              <a:xfrm>
                <a:off x="5355290" y="2402171"/>
                <a:ext cx="48270" cy="15181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6" name="직사각형 70">
                <a:extLst>
                  <a:ext uri="{FF2B5EF4-FFF2-40B4-BE49-F238E27FC236}">
                    <a16:creationId xmlns:a16="http://schemas.microsoft.com/office/drawing/2014/main" id="{DCF97507-C8DA-CAC7-3AC1-B5F0A0B2ABE6}"/>
                  </a:ext>
                </a:extLst>
              </p:cNvPr>
              <p:cNvSpPr/>
              <p:nvPr/>
            </p:nvSpPr>
            <p:spPr>
              <a:xfrm>
                <a:off x="5357842" y="2578043"/>
                <a:ext cx="45719" cy="14487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A1B9973-E881-1859-8CD9-65F8E6C31888}"/>
                </a:ext>
              </a:extLst>
            </p:cNvPr>
            <p:cNvSpPr/>
            <p:nvPr/>
          </p:nvSpPr>
          <p:spPr>
            <a:xfrm>
              <a:off x="4600148" y="2766499"/>
              <a:ext cx="73543" cy="172372"/>
            </a:xfrm>
            <a:prstGeom prst="rect">
              <a:avLst/>
            </a:prstGeom>
            <a:solidFill>
              <a:srgbClr val="A97932">
                <a:alpha val="7987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E72002-243E-8A1F-2DFE-B59AE8C31415}"/>
                </a:ext>
              </a:extLst>
            </p:cNvPr>
            <p:cNvSpPr/>
            <p:nvPr/>
          </p:nvSpPr>
          <p:spPr>
            <a:xfrm>
              <a:off x="5056029" y="2763043"/>
              <a:ext cx="73543" cy="172372"/>
            </a:xfrm>
            <a:prstGeom prst="rect">
              <a:avLst/>
            </a:prstGeom>
            <a:solidFill>
              <a:srgbClr val="A97932">
                <a:alpha val="7987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D05072-CD05-CCA4-DDB8-F7DA38FA0F1E}"/>
                </a:ext>
              </a:extLst>
            </p:cNvPr>
            <p:cNvSpPr txBox="1"/>
            <p:nvPr/>
          </p:nvSpPr>
          <p:spPr>
            <a:xfrm>
              <a:off x="3523892" y="4034369"/>
              <a:ext cx="221322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H-alpha Spectrum</a:t>
              </a:r>
            </a:p>
          </p:txBody>
        </p:sp>
        <p:pic>
          <p:nvPicPr>
            <p:cNvPr id="57" name="Picture 56" descr="A close up of a machine&#10;&#10;Description automatically generated">
              <a:extLst>
                <a:ext uri="{FF2B5EF4-FFF2-40B4-BE49-F238E27FC236}">
                  <a16:creationId xmlns:a16="http://schemas.microsoft.com/office/drawing/2014/main" id="{37C3972F-8747-BCAA-BBFB-9C3DDF028B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953" t="14281" r="22950" b="29049"/>
            <a:stretch/>
          </p:blipFill>
          <p:spPr>
            <a:xfrm>
              <a:off x="1835282" y="1969482"/>
              <a:ext cx="1199699" cy="1118487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4C5556-E97C-B340-1306-C12895E6ED0E}"/>
                </a:ext>
              </a:extLst>
            </p:cNvPr>
            <p:cNvGrpSpPr/>
            <p:nvPr/>
          </p:nvGrpSpPr>
          <p:grpSpPr>
            <a:xfrm>
              <a:off x="1948300" y="4013846"/>
              <a:ext cx="1189885" cy="700460"/>
              <a:chOff x="866887" y="4606672"/>
              <a:chExt cx="2165194" cy="142980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AFBBD53-B6AC-8375-BA02-96BB81E90B1F}"/>
                  </a:ext>
                </a:extLst>
              </p:cNvPr>
              <p:cNvSpPr/>
              <p:nvPr/>
            </p:nvSpPr>
            <p:spPr>
              <a:xfrm>
                <a:off x="988468" y="4886522"/>
                <a:ext cx="1712330" cy="114995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45" name="Round Same Side Corner Rectangle 44">
                <a:extLst>
                  <a:ext uri="{FF2B5EF4-FFF2-40B4-BE49-F238E27FC236}">
                    <a16:creationId xmlns:a16="http://schemas.microsoft.com/office/drawing/2014/main" id="{F4681438-72F5-C4FD-8D1D-D9A965F304CB}"/>
                  </a:ext>
                </a:extLst>
              </p:cNvPr>
              <p:cNvSpPr/>
              <p:nvPr/>
            </p:nvSpPr>
            <p:spPr>
              <a:xfrm>
                <a:off x="1956056" y="4684678"/>
                <a:ext cx="402233" cy="203078"/>
              </a:xfrm>
              <a:prstGeom prst="round2SameRect">
                <a:avLst/>
              </a:prstGeom>
              <a:solidFill>
                <a:srgbClr val="A5A5A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9C19475-4F82-3AAA-BEF2-846ADFFAEE12}"/>
                  </a:ext>
                </a:extLst>
              </p:cNvPr>
              <p:cNvSpPr txBox="1"/>
              <p:nvPr/>
            </p:nvSpPr>
            <p:spPr>
              <a:xfrm>
                <a:off x="866887" y="5123719"/>
                <a:ext cx="2165194" cy="51830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Spectrometer</a:t>
                </a:r>
              </a:p>
            </p:txBody>
          </p:sp>
          <p:sp>
            <p:nvSpPr>
              <p:cNvPr id="51" name="Round Same Side Corner Rectangle 50">
                <a:extLst>
                  <a:ext uri="{FF2B5EF4-FFF2-40B4-BE49-F238E27FC236}">
                    <a16:creationId xmlns:a16="http://schemas.microsoft.com/office/drawing/2014/main" id="{58DFB087-20CD-1D54-7563-0DD5513D7684}"/>
                  </a:ext>
                </a:extLst>
              </p:cNvPr>
              <p:cNvSpPr/>
              <p:nvPr/>
            </p:nvSpPr>
            <p:spPr>
              <a:xfrm>
                <a:off x="2047642" y="4606672"/>
                <a:ext cx="219400" cy="69475"/>
              </a:xfrm>
              <a:prstGeom prst="round2SameRect">
                <a:avLst/>
              </a:prstGeom>
              <a:solidFill>
                <a:srgbClr val="A5A5A5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0D026EC-61AA-33FE-D33C-A73F42D44D54}"/>
                </a:ext>
              </a:extLst>
            </p:cNvPr>
            <p:cNvGrpSpPr/>
            <p:nvPr/>
          </p:nvGrpSpPr>
          <p:grpSpPr>
            <a:xfrm rot="5400000">
              <a:off x="2285311" y="4779211"/>
              <a:ext cx="760214" cy="646674"/>
              <a:chOff x="2700802" y="4778221"/>
              <a:chExt cx="1463317" cy="1247863"/>
            </a:xfrm>
            <a:noFill/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354ACD9-D73C-CA31-164C-D58DE6ADA686}"/>
                  </a:ext>
                </a:extLst>
              </p:cNvPr>
              <p:cNvGrpSpPr/>
              <p:nvPr/>
            </p:nvGrpSpPr>
            <p:grpSpPr>
              <a:xfrm rot="10800000">
                <a:off x="2700802" y="5015748"/>
                <a:ext cx="1463317" cy="961324"/>
                <a:chOff x="7076886" y="4424919"/>
                <a:chExt cx="1078253" cy="639333"/>
              </a:xfrm>
              <a:grpFill/>
            </p:grpSpPr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98B5B879-DBEC-DCEB-37A6-55D5E10AF74F}"/>
                    </a:ext>
                  </a:extLst>
                </p:cNvPr>
                <p:cNvSpPr/>
                <p:nvPr/>
              </p:nvSpPr>
              <p:spPr>
                <a:xfrm>
                  <a:off x="7076886" y="4424919"/>
                  <a:ext cx="843641" cy="639333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E4E7B80E-C578-BE81-2E4B-FA8503325E11}"/>
                    </a:ext>
                  </a:extLst>
                </p:cNvPr>
                <p:cNvSpPr/>
                <p:nvPr/>
              </p:nvSpPr>
              <p:spPr>
                <a:xfrm>
                  <a:off x="7931659" y="4612828"/>
                  <a:ext cx="45719" cy="310844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250C162C-00FD-380B-7879-E66C0D73F403}"/>
                    </a:ext>
                  </a:extLst>
                </p:cNvPr>
                <p:cNvSpPr/>
                <p:nvPr/>
              </p:nvSpPr>
              <p:spPr>
                <a:xfrm>
                  <a:off x="7969067" y="4650491"/>
                  <a:ext cx="186072" cy="235517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D0AC41DB-C5F9-3A71-4A35-157EA6E0BC29}"/>
                    </a:ext>
                  </a:extLst>
                </p:cNvPr>
                <p:cNvSpPr/>
                <p:nvPr/>
              </p:nvSpPr>
              <p:spPr>
                <a:xfrm>
                  <a:off x="8090565" y="4650491"/>
                  <a:ext cx="45719" cy="235517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57801FD-33BD-19B8-B11E-BEDF5289B1F4}"/>
                  </a:ext>
                </a:extLst>
              </p:cNvPr>
              <p:cNvSpPr txBox="1"/>
              <p:nvPr/>
            </p:nvSpPr>
            <p:spPr>
              <a:xfrm rot="16200000">
                <a:off x="2929774" y="5002261"/>
                <a:ext cx="1247863" cy="79978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Gated ICCD</a:t>
                </a:r>
              </a:p>
            </p:txBody>
          </p:sp>
        </p:grp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F402066-EA86-414B-0D68-1EA223CE4066}"/>
                </a:ext>
              </a:extLst>
            </p:cNvPr>
            <p:cNvSpPr/>
            <p:nvPr/>
          </p:nvSpPr>
          <p:spPr>
            <a:xfrm rot="5400000">
              <a:off x="5970586" y="2968264"/>
              <a:ext cx="229095" cy="992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555C9D-CA5F-A5A1-0185-0BA529750BC6}"/>
                </a:ext>
              </a:extLst>
            </p:cNvPr>
            <p:cNvSpPr/>
            <p:nvPr/>
          </p:nvSpPr>
          <p:spPr>
            <a:xfrm>
              <a:off x="4665359" y="2057970"/>
              <a:ext cx="129067" cy="88205"/>
            </a:xfrm>
            <a:prstGeom prst="rect">
              <a:avLst/>
            </a:prstGeom>
            <a:ln w="6350"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A351BBA-6F6D-29AE-887B-0F0D216D7E18}"/>
                </a:ext>
              </a:extLst>
            </p:cNvPr>
            <p:cNvSpPr/>
            <p:nvPr/>
          </p:nvSpPr>
          <p:spPr>
            <a:xfrm>
              <a:off x="4914659" y="2057970"/>
              <a:ext cx="129067" cy="88205"/>
            </a:xfrm>
            <a:prstGeom prst="rect">
              <a:avLst/>
            </a:prstGeom>
            <a:ln w="6350"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4427822" y="3086245"/>
              <a:ext cx="894772" cy="74978"/>
              <a:chOff x="4427822" y="3116357"/>
              <a:chExt cx="894772" cy="82784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5F738D2-6B64-489A-C1A6-7393C88B8D45}"/>
                  </a:ext>
                </a:extLst>
              </p:cNvPr>
              <p:cNvSpPr/>
              <p:nvPr/>
            </p:nvSpPr>
            <p:spPr>
              <a:xfrm>
                <a:off x="4427822" y="3141689"/>
                <a:ext cx="894772" cy="5047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scene3d>
                <a:camera prst="orthographicFront"/>
                <a:lightRig rig="threePt" dir="t">
                  <a:rot lat="0" lon="0" rev="2700000"/>
                </a:lightRig>
              </a:scene3d>
              <a:sp3d prstMaterial="matte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>
              <a:xfrm flipH="1">
                <a:off x="4800513" y="3116357"/>
                <a:ext cx="131908" cy="827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42" name="타원 41"/>
            <p:cNvSpPr/>
            <p:nvPr/>
          </p:nvSpPr>
          <p:spPr>
            <a:xfrm>
              <a:off x="4723301" y="3210011"/>
              <a:ext cx="288555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latin typeface="Verdana" panose="020B060403050404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706541" y="3719274"/>
              <a:ext cx="19455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latin typeface="Verdana" panose="020B0604030504040204" pitchFamily="34" charset="0"/>
                  <a:ea typeface="Verdana" panose="020B0604030504040204" pitchFamily="34" charset="0"/>
                </a:rPr>
                <a:t>Current evolution profile </a:t>
              </a:r>
              <a:endParaRPr lang="ko-KR" altLang="en-US" sz="1050" dirty="0">
                <a:latin typeface="Verdana" panose="020B0604030504040204" pitchFamily="34" charset="0"/>
              </a:endParaRPr>
            </a:p>
          </p:txBody>
        </p:sp>
        <p:cxnSp>
          <p:nvCxnSpPr>
            <p:cNvPr id="48" name="직선 화살표 연결선 47"/>
            <p:cNvCxnSpPr/>
            <p:nvPr/>
          </p:nvCxnSpPr>
          <p:spPr>
            <a:xfrm flipH="1" flipV="1">
              <a:off x="3150435" y="2173640"/>
              <a:ext cx="1287416" cy="5029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53">
              <a:extLst>
                <a:ext uri="{FF2B5EF4-FFF2-40B4-BE49-F238E27FC236}">
                  <a16:creationId xmlns:a16="http://schemas.microsoft.com/office/drawing/2014/main" id="{7422AE48-5D2B-611E-3820-2E9764B3B2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34538" y="2942095"/>
              <a:ext cx="0" cy="114554"/>
            </a:xfrm>
            <a:prstGeom prst="line">
              <a:avLst/>
            </a:prstGeom>
            <a:ln w="12700">
              <a:solidFill>
                <a:srgbClr val="A979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53">
              <a:extLst>
                <a:ext uri="{FF2B5EF4-FFF2-40B4-BE49-F238E27FC236}">
                  <a16:creationId xmlns:a16="http://schemas.microsoft.com/office/drawing/2014/main" id="{7422AE48-5D2B-611E-3820-2E9764B3B2C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9624" y="2942095"/>
              <a:ext cx="795" cy="57277"/>
            </a:xfrm>
            <a:prstGeom prst="line">
              <a:avLst/>
            </a:prstGeom>
            <a:ln w="12700">
              <a:solidFill>
                <a:srgbClr val="A979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511910" y="2742371"/>
              <a:ext cx="6711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HV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pic>
          <p:nvPicPr>
            <p:cNvPr id="80" name="그림 7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33"/>
            <a:stretch/>
          </p:blipFill>
          <p:spPr>
            <a:xfrm>
              <a:off x="8204726" y="3970822"/>
              <a:ext cx="3781977" cy="2164113"/>
            </a:xfrm>
            <a:prstGeom prst="rect">
              <a:avLst/>
            </a:prstGeom>
          </p:spPr>
        </p:pic>
        <p:pic>
          <p:nvPicPr>
            <p:cNvPr id="84" name="그림 8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536" y="4216008"/>
              <a:ext cx="3456351" cy="2073811"/>
            </a:xfrm>
            <a:prstGeom prst="rect">
              <a:avLst/>
            </a:prstGeom>
          </p:spPr>
        </p:pic>
        <p:pic>
          <p:nvPicPr>
            <p:cNvPr id="108" name="그림 10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32" r="14682" b="23987"/>
            <a:stretch/>
          </p:blipFill>
          <p:spPr>
            <a:xfrm>
              <a:off x="6391599" y="1494101"/>
              <a:ext cx="1358603" cy="1319613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11328" y="711031"/>
            <a:ext cx="9914035" cy="190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/>
              <a:t>The Stark broadening of the Hydrogen alpha line is used to measure electron density.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/>
              <a:t>ICCD spectrometer gating time = 25 ns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/>
              <a:t>Spectrum was measured at 650 ns after HV applied 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6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ko-KR" altLang="en-US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9636674" y="1094924"/>
            <a:ext cx="2371021" cy="1673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/>
              <a:t>Pulsed high voltage system using solid state switch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/>
              <a:t>Voltage = 15 kV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/>
              <a:t>Pulse duration =  10 </a:t>
            </a:r>
            <a:r>
              <a:rPr lang="el-GR" altLang="ko-KR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altLang="ko-KR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altLang="ko-KR" sz="1400" dirty="0"/>
              <a:t>  </a:t>
            </a:r>
            <a:endParaRPr lang="ko-KR" alt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075566" y="4450554"/>
            <a:ext cx="234359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200" dirty="0">
                <a:latin typeface="Cambria Math" panose="02040503050406030204" pitchFamily="18" charset="0"/>
              </a:rPr>
              <a:t>∆</a:t>
            </a:r>
            <a:r>
              <a:rPr lang="el-GR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λ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(nm) = </a:t>
            </a:r>
            <a:r>
              <a:rPr lang="el-GR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US" altLang="ko-KR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ko-KR" sz="12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ko-KR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T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altLang="ko-KR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n</a:t>
            </a:r>
            <a:r>
              <a:rPr lang="en-US" altLang="ko-KR" sz="12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(10</a:t>
            </a:r>
            <a:r>
              <a:rPr lang="en-US" altLang="ko-KR" sz="12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18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r>
              <a:rPr lang="en-US" altLang="ko-KR" sz="12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-3</a:t>
            </a:r>
            <a:r>
              <a:rPr lang="en-US" altLang="ko-KR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altLang="ko-KR" sz="12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2/3</a:t>
            </a:r>
            <a:endParaRPr lang="ko-KR" altLang="en-US" sz="1200" baseline="30000" dirty="0"/>
          </a:p>
        </p:txBody>
      </p:sp>
      <p:sp>
        <p:nvSpPr>
          <p:cNvPr id="46" name="직사각형 45"/>
          <p:cNvSpPr/>
          <p:nvPr/>
        </p:nvSpPr>
        <p:spPr>
          <a:xfrm>
            <a:off x="8724900" y="6576060"/>
            <a:ext cx="192786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9290857" y="6518201"/>
            <a:ext cx="1569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(ns)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105662" y="4739921"/>
            <a:ext cx="93326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ko-KR" sz="900" dirty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n-US" altLang="ko-KR" sz="900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US" altLang="ko-KR" sz="9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ko-KR" sz="9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ko-KR" sz="9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, T</a:t>
            </a:r>
            <a:r>
              <a:rPr lang="en-US" altLang="ko-KR" sz="900" dirty="0">
                <a:latin typeface="Cambria Math" panose="02040503050406030204" pitchFamily="18" charset="0"/>
                <a:ea typeface="Cambria Math" panose="02040503050406030204" pitchFamily="18" charset="0"/>
              </a:rPr>
              <a:t>) = 5.4 </a:t>
            </a:r>
            <a:r>
              <a:rPr lang="en-US" altLang="ko-KR" sz="9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ko-KR" altLang="en-US" sz="900"/>
          </a:p>
        </p:txBody>
      </p:sp>
      <p:sp>
        <p:nvSpPr>
          <p:cNvPr id="50" name="TextBox 49"/>
          <p:cNvSpPr txBox="1"/>
          <p:nvPr/>
        </p:nvSpPr>
        <p:spPr>
          <a:xfrm>
            <a:off x="5829541" y="1612333"/>
            <a:ext cx="1802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Size = 40 x 50 x 30 cm</a:t>
            </a:r>
            <a:r>
              <a:rPr lang="en-US" altLang="ko-KR" sz="1100" baseline="30000" dirty="0"/>
              <a:t>3</a:t>
            </a:r>
            <a:r>
              <a:rPr lang="en-US" altLang="ko-KR" sz="1100" dirty="0"/>
              <a:t> </a:t>
            </a:r>
            <a:endParaRPr lang="ko-KR" altLang="en-US" sz="1100" dirty="0"/>
          </a:p>
        </p:txBody>
      </p:sp>
      <p:sp>
        <p:nvSpPr>
          <p:cNvPr id="95" name="Rectangle 39">
            <a:extLst>
              <a:ext uri="{FF2B5EF4-FFF2-40B4-BE49-F238E27FC236}">
                <a16:creationId xmlns:a16="http://schemas.microsoft.com/office/drawing/2014/main" id="{96374BC5-A62F-E5B5-576C-054D48D3EF9A}"/>
              </a:ext>
            </a:extLst>
          </p:cNvPr>
          <p:cNvSpPr/>
          <p:nvPr/>
        </p:nvSpPr>
        <p:spPr>
          <a:xfrm>
            <a:off x="4268076" y="3037791"/>
            <a:ext cx="35408" cy="1211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F9808-AE6E-E968-79C6-F9A76F5F3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ko-KR"/>
              <a:t>Inhyuk Nam | AAC'26 | July 28, 2026 </a:t>
            </a:r>
            <a:endParaRPr kumimoji="1" lang="ko-KR" alt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79B2565-E18E-A937-3067-75DD53528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52DC5-BAA8-4561-BE6D-32F63BD9866C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A20962-A3BA-2495-17CB-74491394EDE3}"/>
              </a:ext>
            </a:extLst>
          </p:cNvPr>
          <p:cNvSpPr/>
          <p:nvPr/>
        </p:nvSpPr>
        <p:spPr>
          <a:xfrm>
            <a:off x="8102182" y="2611808"/>
            <a:ext cx="482828" cy="28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10102D-ECD7-176C-7F11-391771664BEF}"/>
              </a:ext>
            </a:extLst>
          </p:cNvPr>
          <p:cNvSpPr txBox="1"/>
          <p:nvPr/>
        </p:nvSpPr>
        <p:spPr>
          <a:xfrm>
            <a:off x="8155326" y="2576343"/>
            <a:ext cx="391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SS</a:t>
            </a:r>
          </a:p>
        </p:txBody>
      </p:sp>
    </p:spTree>
    <p:extLst>
      <p:ext uri="{BB962C8B-B14F-4D97-AF65-F5344CB8AC3E}">
        <p14:creationId xmlns:p14="http://schemas.microsoft.com/office/powerpoint/2010/main" val="1834685650"/>
      </p:ext>
    </p:extLst>
  </p:cSld>
  <p:clrMapOvr>
    <a:masterClrMapping/>
  </p:clrMapOvr>
</p:sld>
</file>

<file path=ppt/theme/theme1.xml><?xml version="1.0" encoding="utf-8"?>
<a:theme xmlns:a="http://schemas.openxmlformats.org/drawingml/2006/main" name="unist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nist" id="{1373D29D-9FA5-48F5-A1CC-C59DB6AF2284}" vid="{5094424B-4B46-4BDD-9710-BBF66BC23578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unist</Template>
  <TotalTime>11002</TotalTime>
  <Words>1546</Words>
  <Application>Microsoft Office PowerPoint</Application>
  <PresentationFormat>Widescreen</PresentationFormat>
  <Paragraphs>279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나눔고딕</vt:lpstr>
      <vt:lpstr>맑은 고딕</vt:lpstr>
      <vt:lpstr>Aptos</vt:lpstr>
      <vt:lpstr>Arial</vt:lpstr>
      <vt:lpstr>Calibri</vt:lpstr>
      <vt:lpstr>Calibri Light</vt:lpstr>
      <vt:lpstr>Cambria Math</vt:lpstr>
      <vt:lpstr>Helvetica</vt:lpstr>
      <vt:lpstr>Noto Sans</vt:lpstr>
      <vt:lpstr>Times New Roman</vt:lpstr>
      <vt:lpstr>Verdana</vt:lpstr>
      <vt:lpstr>Wingdings</vt:lpstr>
      <vt:lpstr>unist</vt:lpstr>
      <vt:lpstr>Controlled Electron Injection using a Segmented Capillary Gas-Cell in LWFA </vt:lpstr>
      <vt:lpstr>Down-ramp injection to control e-beam for LWFA </vt:lpstr>
      <vt:lpstr>New plasma target source </vt:lpstr>
      <vt:lpstr>Segmented capillary with an orifice for down-ramp </vt:lpstr>
      <vt:lpstr>Gas flow dynamics </vt:lpstr>
      <vt:lpstr>CFD simulation results</vt:lpstr>
      <vt:lpstr>Effect of diameter ratio of β</vt:lpstr>
      <vt:lpstr>Effect of various orifice diameter, orifice thickness </vt:lpstr>
      <vt:lpstr>Diagnostic of electron density </vt:lpstr>
      <vt:lpstr>Measured longitudinal density profiles </vt:lpstr>
      <vt:lpstr>Experimental setup for LWFA using SC gas-cell  </vt:lpstr>
      <vt:lpstr>Preprimary experimental results  </vt:lpstr>
      <vt:lpstr>Preprimary experimental results </vt:lpstr>
      <vt:lpstr>PIC simulation results </vt:lpstr>
      <vt:lpstr>Application 1 using SC target </vt:lpstr>
      <vt:lpstr>Application 2 using SC target </vt:lpstr>
      <vt:lpstr>PIC simulation results </vt:lpstr>
      <vt:lpstr>Summary</vt:lpstr>
      <vt:lpstr>Collaborators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overview at PAL-LPA group</dc:title>
  <dc:creator>Microsoft 계정</dc:creator>
  <cp:lastModifiedBy>(교원) 남인혁 (물리학과)</cp:lastModifiedBy>
  <cp:revision>456</cp:revision>
  <dcterms:created xsi:type="dcterms:W3CDTF">2024-02-13T08:47:58Z</dcterms:created>
  <dcterms:modified xsi:type="dcterms:W3CDTF">2026-08-02T23:41:24Z</dcterms:modified>
</cp:coreProperties>
</file>