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4" r:id="rId2"/>
    <p:sldMasterId id="2147483682" r:id="rId3"/>
    <p:sldMasterId id="2147483698" r:id="rId4"/>
    <p:sldMasterId id="2147483716" r:id="rId5"/>
  </p:sldMasterIdLst>
  <p:notesMasterIdLst>
    <p:notesMasterId r:id="rId2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2192000" cy="6858000"/>
  <p:notesSz cx="6858000" cy="9144000"/>
  <p:embeddedFontLst>
    <p:embeddedFont>
      <p:font typeface="Lato" panose="020F0502020204030203" pitchFamily="34" charset="0"/>
      <p:regular r:id="rId26"/>
      <p:bold r:id="rId27"/>
      <p:italic r:id="rId28"/>
      <p:boldItalic r:id="rId29"/>
    </p:embeddedFont>
    <p:embeddedFont>
      <p:font typeface="Lato Black" panose="020F0502020204030203" pitchFamily="34" charset="0"/>
      <p:bold r:id="rId30"/>
      <p:italic r:id="rId31"/>
      <p:boldItalic r:id="rId32"/>
    </p:embeddedFont>
    <p:embeddedFont>
      <p:font typeface="Montserrat" pitchFamily="2" charset="77"/>
      <p:regular r:id="rId33"/>
      <p:bold r:id="rId34"/>
      <p:italic r:id="rId35"/>
      <p:boldItalic r:id="rId36"/>
    </p:embeddedFont>
    <p:embeddedFont>
      <p:font typeface="Roboto" panose="02000000000000000000" pitchFamily="2"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504">
          <p15:clr>
            <a:srgbClr val="A4A3A4"/>
          </p15:clr>
        </p15:guide>
        <p15:guide id="4" orient="horz" pos="1176">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gGWnCl7VHlMtKCCiTzeCvYXn84v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61"/>
  </p:normalViewPr>
  <p:slideViewPr>
    <p:cSldViewPr snapToGrid="0">
      <p:cViewPr varScale="1">
        <p:scale>
          <a:sx n="109" d="100"/>
          <a:sy n="109" d="100"/>
        </p:scale>
        <p:origin x="776" y="192"/>
      </p:cViewPr>
      <p:guideLst>
        <p:guide orient="horz" pos="2160"/>
        <p:guide pos="3840"/>
        <p:guide pos="504"/>
        <p:guide orient="horz" pos="117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6.xml"/><Relationship Id="rId34" Type="http://schemas.openxmlformats.org/officeDocument/2006/relationships/font" Target="fonts/font9.fntdata"/><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6.fntdata"/><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customschemas.google.com/relationships/presentationmetadata" Target="metadata"/><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heme" Target="theme/theme1.xml"/><Relationship Id="rId20"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2eab1ffba2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2" name="Google Shape;812;g2eab1ffba2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813" name="Google Shape;813;g2eab1ffba2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3f9670e35af_0_5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9" name="Google Shape;919;g3f9670e35af_0_5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0" name="Google Shape;920;g3f9670e35af_0_5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3984afaaff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9" name="Google Shape;929;g3984afaafff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000"/>
              </a:spcBef>
              <a:spcAft>
                <a:spcPts val="0"/>
              </a:spcAft>
              <a:buSzPts val="1400"/>
              <a:buNone/>
            </a:pPr>
            <a:r>
              <a:rPr lang="en-US">
                <a:solidFill>
                  <a:srgbClr val="3F3F3F"/>
                </a:solidFill>
                <a:latin typeface="Lato"/>
                <a:ea typeface="Lato"/>
                <a:cs typeface="Lato"/>
                <a:sym typeface="Lato"/>
              </a:rPr>
              <a:t>One big issue with detector testing: radioisotope sources are not timed </a:t>
            </a:r>
            <a:endParaRPr>
              <a:solidFill>
                <a:srgbClr val="3F3F3F"/>
              </a:solidFill>
              <a:latin typeface="Lato"/>
              <a:ea typeface="Lato"/>
              <a:cs typeface="Lato"/>
              <a:sym typeface="Lato"/>
            </a:endParaRPr>
          </a:p>
          <a:p>
            <a:pPr marL="0" lvl="0" indent="0" algn="l" rtl="0">
              <a:lnSpc>
                <a:spcPct val="120000"/>
              </a:lnSpc>
              <a:spcBef>
                <a:spcPts val="1000"/>
              </a:spcBef>
              <a:spcAft>
                <a:spcPts val="0"/>
              </a:spcAft>
              <a:buSzPts val="1400"/>
              <a:buNone/>
            </a:pPr>
            <a:r>
              <a:rPr lang="en-US">
                <a:solidFill>
                  <a:srgbClr val="3F3F3F"/>
                </a:solidFill>
                <a:latin typeface="Lato"/>
                <a:ea typeface="Lato"/>
                <a:cs typeface="Lato"/>
                <a:sym typeface="Lato"/>
              </a:rPr>
              <a:t>which either reduces measurement time or radiation dose requirements - next generation PET</a:t>
            </a:r>
            <a:endParaRPr/>
          </a:p>
        </p:txBody>
      </p:sp>
      <p:sp>
        <p:nvSpPr>
          <p:cNvPr id="930" name="Google Shape;930;g3984afaafff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g3f524ddf0f4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7" name="Google Shape;947;g3f524ddf0f4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comparison of tof vs conventional. currently tof is limited to several hundred picoseconds. Since the spatial res of pet is directly related to the temporal resolution of the detectors, advancements in this space are critical to the imaging.</a:t>
            </a:r>
            <a:endParaRPr/>
          </a:p>
          <a:p>
            <a:pPr marL="0" lvl="0" indent="0" algn="l" rtl="0">
              <a:lnSpc>
                <a:spcPct val="100000"/>
              </a:lnSpc>
              <a:spcBef>
                <a:spcPts val="0"/>
              </a:spcBef>
              <a:spcAft>
                <a:spcPts val="0"/>
              </a:spcAft>
              <a:buSzPts val="1400"/>
              <a:buNone/>
            </a:pPr>
            <a:endParaRPr/>
          </a:p>
        </p:txBody>
      </p:sp>
      <p:sp>
        <p:nvSpPr>
          <p:cNvPr id="948" name="Google Shape;948;g3f524ddf0f4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g3f51735ad91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6" name="Google Shape;956;g3f51735ad91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Collaborators at slac and stanford are interested in a novel laser based scheme which should enable down to 50 ps resolution. (Explain). But the development of this is challenging without the availability of a timed gamma ray source. So in this case, our time positron beam can be used as a source of timed gamma rays to enable the further development of this novel detector.</a:t>
            </a:r>
            <a:endParaRPr/>
          </a:p>
        </p:txBody>
      </p:sp>
      <p:sp>
        <p:nvSpPr>
          <p:cNvPr id="957" name="Google Shape;957;g3f51735ad91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g3f51735ad91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0" name="Google Shape;970;g3f51735ad91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Another near term application is to make full use of the the intrinsic entanglement of the emitted photons from annihliatino. An experiment was recently conducted using a radioisotope source which saw significant improvements in noise through the use of quantum filtering. </a:t>
            </a:r>
            <a:endParaRPr/>
          </a:p>
        </p:txBody>
      </p:sp>
      <p:sp>
        <p:nvSpPr>
          <p:cNvPr id="971" name="Google Shape;971;g3f51735ad91_0_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g3f51735ad91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5" name="Google Shape;985;g3f51735ad91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And another recent publication indicates that these 511 keV photons may actually have superior imaging capabilities with reduced irradiation for direct imaging of tumors. We believe that using the timed source at XTA, we will further be able to reduce noise and therefore the dose required for imaging.</a:t>
            </a:r>
            <a:endParaRPr/>
          </a:p>
        </p:txBody>
      </p:sp>
      <p:sp>
        <p:nvSpPr>
          <p:cNvPr id="986" name="Google Shape;986;g3f51735ad91_0_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g3f51735ad91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7" name="Google Shape;997;g3f51735ad91_1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This is what the proposed setup would look like, and we are currently in the process of obtaining the detectors necessary for running it.</a:t>
            </a:r>
            <a:endParaRPr/>
          </a:p>
        </p:txBody>
      </p:sp>
      <p:sp>
        <p:nvSpPr>
          <p:cNvPr id="998" name="Google Shape;998;g3f51735ad91_1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g3cf217ce9b7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8" name="Google Shape;1008;g3cf217ce9b7_0_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000"/>
              </a:spcBef>
              <a:spcAft>
                <a:spcPts val="0"/>
              </a:spcAft>
              <a:buClr>
                <a:schemeClr val="dk1"/>
              </a:buClr>
              <a:buSzPts val="1100"/>
              <a:buFont typeface="Arial"/>
              <a:buNone/>
            </a:pPr>
            <a:r>
              <a:rPr lang="en-US" sz="700">
                <a:solidFill>
                  <a:srgbClr val="3F3F3F"/>
                </a:solidFill>
                <a:latin typeface="Lato"/>
                <a:ea typeface="Lato"/>
                <a:cs typeface="Lato"/>
                <a:sym typeface="Lato"/>
              </a:rPr>
              <a:t>Imminently: 1-5 MeV positron production, low current, high emmitance</a:t>
            </a:r>
            <a:endParaRPr sz="700">
              <a:solidFill>
                <a:srgbClr val="3F3F3F"/>
              </a:solidFill>
              <a:latin typeface="Lato"/>
              <a:ea typeface="Lato"/>
              <a:cs typeface="Lato"/>
              <a:sym typeface="Lato"/>
            </a:endParaRPr>
          </a:p>
          <a:p>
            <a:pPr marL="0" lvl="0" indent="0" algn="l" rtl="0">
              <a:lnSpc>
                <a:spcPct val="120000"/>
              </a:lnSpc>
              <a:spcBef>
                <a:spcPts val="1000"/>
              </a:spcBef>
              <a:spcAft>
                <a:spcPts val="0"/>
              </a:spcAft>
              <a:buClr>
                <a:schemeClr val="dk1"/>
              </a:buClr>
              <a:buSzPts val="1100"/>
              <a:buFont typeface="Arial"/>
              <a:buNone/>
            </a:pPr>
            <a:r>
              <a:rPr lang="en-US" sz="700">
                <a:solidFill>
                  <a:srgbClr val="3F3F3F"/>
                </a:solidFill>
                <a:latin typeface="Lato"/>
                <a:ea typeface="Lato"/>
                <a:cs typeface="Lato"/>
                <a:sym typeface="Lato"/>
              </a:rPr>
              <a:t>Nearterm upgrade: Ultrashort bunches</a:t>
            </a:r>
            <a:endParaRPr sz="700">
              <a:solidFill>
                <a:srgbClr val="3F3F3F"/>
              </a:solidFill>
              <a:latin typeface="Lato"/>
              <a:ea typeface="Lato"/>
              <a:cs typeface="Lato"/>
              <a:sym typeface="Lato"/>
            </a:endParaRPr>
          </a:p>
          <a:p>
            <a:pPr marL="0" lvl="0" indent="0" algn="l" rtl="0">
              <a:lnSpc>
                <a:spcPct val="120000"/>
              </a:lnSpc>
              <a:spcBef>
                <a:spcPts val="1000"/>
              </a:spcBef>
              <a:spcAft>
                <a:spcPts val="0"/>
              </a:spcAft>
              <a:buSzPts val="1400"/>
              <a:buNone/>
            </a:pPr>
            <a:r>
              <a:rPr lang="en-US" sz="700">
                <a:solidFill>
                  <a:srgbClr val="3F3F3F"/>
                </a:solidFill>
                <a:latin typeface="Lato"/>
                <a:ea typeface="Lato"/>
                <a:cs typeface="Lato"/>
                <a:sym typeface="Lato"/>
              </a:rPr>
              <a:t>Far Far upgrade: Bright positron source for pump-probe e+ diffraction</a:t>
            </a:r>
            <a:endParaRPr sz="700"/>
          </a:p>
        </p:txBody>
      </p:sp>
      <p:sp>
        <p:nvSpPr>
          <p:cNvPr id="1009" name="Google Shape;1009;g3cf217ce9b7_0_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g39e67b46645_0_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6" name="Google Shape;1026;g39e67b46645_0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g3f51735ad91_1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4" name="Google Shape;1034;g3f51735ad91_1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5" name="Google Shape;1035;g3f51735ad91_1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3cf217ce9b7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4" name="Google Shape;824;g3cf217ce9b7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5" name="Google Shape;825;g3cf217ce9b7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g3f51735ad91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2" name="Google Shape;832;g3f51735ad91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By the end of this talk, I hope I convince you that A) positrons are useful for lots of things, beyond that which you might initially suppose. and B) there are near term things we could do at SLAC, or some other facility, to bring those applications to the US</a:t>
            </a:r>
            <a:endParaRPr/>
          </a:p>
        </p:txBody>
      </p:sp>
      <p:sp>
        <p:nvSpPr>
          <p:cNvPr id="833" name="Google Shape;833;g3f51735ad91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g3f9670e35af_0_4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2" name="Google Shape;842;g3f9670e35af_0_4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3" name="Google Shape;843;g3f9670e35af_0_4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g3f9670e35af_0_4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4" name="Google Shape;854;g3f9670e35af_0_4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5" name="Google Shape;855;g3f9670e35af_0_4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g3f9670e35af_0_2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4" name="Google Shape;874;g3f9670e35af_0_21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This is a chart of various positron sources, past and present. The Oak Ridge and Livermore facilities are no longer in operation, so currently the highest intensity source for slow positrons in the slow positron facility at KEK, which continues to be upgraded in order to provide more and more flux for user experiments. The most recent upgrade is simply increasing the electron beam power, but we are getting to a fundamental limitation in terms of the amount of beam power you can put on a target without it melting. The biggest issue, as can be seen at right, is therefore the efficiency.</a:t>
            </a:r>
            <a:endParaRPr/>
          </a:p>
        </p:txBody>
      </p:sp>
      <p:sp>
        <p:nvSpPr>
          <p:cNvPr id="875" name="Google Shape;875;g3f9670e35af_0_21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3f9670e35af_0_1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6" name="Google Shape;886;g3f9670e35af_0_11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So what happens at the target when you ram an electron beam into it. Well, nothing particularly good. Inside the target the electrons emit bremsstrahlung radiation, which can then pair produce to create an electron/positron pair. So out of the target you get a shower of electrons, positrons, and gamma rays. At the bottom here, you can see that the energy spread and beam divergence of these positrons can hardly be regarded as a ‘beam’, and this is the challenge of linac based positron sources.</a:t>
            </a:r>
            <a:endParaRPr/>
          </a:p>
        </p:txBody>
      </p:sp>
      <p:sp>
        <p:nvSpPr>
          <p:cNvPr id="887" name="Google Shape;887;g3f9670e35af_0_11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g3f9670e35af_0_17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As I said earlier, the process of positron generation is rather simple, even if it is inefficient, and any electron beam of sufficient energy is capable of producing positrons. In our case, we have access to the XTA accelerator at SLAC, which is a 65 ish MeV x band accelerator which can produce beams of about 100 pC at about 30 Hz, with picosecond scale bunch length. By the way, I’m also an active operator of this facility, and so I simply must plug that we are open for proposal right now via beamnet and if you too would like to use this accelerator or the larger bunker facility, NLCTA, feel free to talk to me about that. But back to positrons, we are currently in an installation phase at XTA.</a:t>
            </a:r>
            <a:endParaRPr/>
          </a:p>
        </p:txBody>
      </p:sp>
      <p:sp>
        <p:nvSpPr>
          <p:cNvPr id="900" name="Google Shape;900;g3f9670e35af_0_17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3f9670e35af_0_5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0" name="Google Shape;910;g3f9670e35af_0_5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1" name="Google Shape;911;g3f9670e35af_0_5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9.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 Option 3 Layout">
  <p:cSld name="Title slide - Option 3 Layout">
    <p:spTree>
      <p:nvGrpSpPr>
        <p:cNvPr id="1" name="Shape 12"/>
        <p:cNvGrpSpPr/>
        <p:nvPr/>
      </p:nvGrpSpPr>
      <p:grpSpPr>
        <a:xfrm>
          <a:off x="0" y="0"/>
          <a:ext cx="0" cy="0"/>
          <a:chOff x="0" y="0"/>
          <a:chExt cx="0" cy="0"/>
        </a:xfrm>
      </p:grpSpPr>
      <p:sp>
        <p:nvSpPr>
          <p:cNvPr id="13" name="Google Shape;13;g2eab1ffba21_0_126"/>
          <p:cNvSpPr txBox="1">
            <a:spLocks noGrp="1"/>
          </p:cNvSpPr>
          <p:nvPr>
            <p:ph type="title"/>
          </p:nvPr>
        </p:nvSpPr>
        <p:spPr>
          <a:xfrm>
            <a:off x="772725" y="501500"/>
            <a:ext cx="10553700" cy="2111100"/>
          </a:xfrm>
          <a:prstGeom prst="rect">
            <a:avLst/>
          </a:prstGeom>
          <a:noFill/>
          <a:ln>
            <a:noFill/>
          </a:ln>
        </p:spPr>
        <p:txBody>
          <a:bodyPr spcFirstLastPara="1" wrap="square" lIns="0" tIns="34275" rIns="68575" bIns="34275" anchor="b" anchorCtr="0">
            <a:no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 name="Google Shape;14;g2eab1ffba21_0_126"/>
          <p:cNvSpPr txBox="1">
            <a:spLocks noGrp="1"/>
          </p:cNvSpPr>
          <p:nvPr>
            <p:ph type="subTitle" idx="1"/>
          </p:nvPr>
        </p:nvSpPr>
        <p:spPr>
          <a:xfrm>
            <a:off x="779951" y="2814951"/>
            <a:ext cx="10553700" cy="724500"/>
          </a:xfrm>
          <a:prstGeom prst="rect">
            <a:avLst/>
          </a:prstGeom>
          <a:noFill/>
          <a:ln>
            <a:noFill/>
          </a:ln>
        </p:spPr>
        <p:txBody>
          <a:bodyPr spcFirstLastPara="1" wrap="square" lIns="0" tIns="34275" rIns="68575" bIns="34275" anchor="ctr" anchorCtr="0">
            <a:noAutofit/>
          </a:bodyPr>
          <a:lstStyle>
            <a:lvl1pPr lvl="0" algn="l">
              <a:lnSpc>
                <a:spcPct val="100000"/>
              </a:lnSpc>
              <a:spcBef>
                <a:spcPts val="533"/>
              </a:spcBef>
              <a:spcAft>
                <a:spcPts val="0"/>
              </a:spcAft>
              <a:buClr>
                <a:schemeClr val="lt1"/>
              </a:buClr>
              <a:buSzPts val="2100"/>
              <a:buFont typeface="Lato"/>
              <a:buNone/>
              <a:defRPr sz="2800">
                <a:solidFill>
                  <a:schemeClr val="lt1"/>
                </a:solidFill>
              </a:defRPr>
            </a:lvl1pPr>
            <a:lvl2pPr lvl="1" algn="l">
              <a:lnSpc>
                <a:spcPct val="100000"/>
              </a:lnSpc>
              <a:spcBef>
                <a:spcPts val="533"/>
              </a:spcBef>
              <a:spcAft>
                <a:spcPts val="0"/>
              </a:spcAft>
              <a:buSzPts val="1300"/>
              <a:buNone/>
              <a:defRPr/>
            </a:lvl2pPr>
            <a:lvl3pPr lvl="2" algn="l">
              <a:lnSpc>
                <a:spcPct val="100000"/>
              </a:lnSpc>
              <a:spcBef>
                <a:spcPts val="533"/>
              </a:spcBef>
              <a:spcAft>
                <a:spcPts val="0"/>
              </a:spcAft>
              <a:buSzPts val="1300"/>
              <a:buNone/>
              <a:defRPr/>
            </a:lvl3pPr>
            <a:lvl4pPr lvl="3" algn="l">
              <a:lnSpc>
                <a:spcPct val="100000"/>
              </a:lnSpc>
              <a:spcBef>
                <a:spcPts val="533"/>
              </a:spcBef>
              <a:spcAft>
                <a:spcPts val="0"/>
              </a:spcAft>
              <a:buSzPts val="1200"/>
              <a:buNone/>
              <a:defRPr/>
            </a:lvl4pPr>
            <a:lvl5pPr lvl="4" algn="l">
              <a:lnSpc>
                <a:spcPct val="100000"/>
              </a:lnSpc>
              <a:spcBef>
                <a:spcPts val="533"/>
              </a:spcBef>
              <a:spcAft>
                <a:spcPts val="0"/>
              </a:spcAft>
              <a:buSzPts val="1200"/>
              <a:buNone/>
              <a:defRPr/>
            </a:lvl5pPr>
            <a:lvl6pPr lvl="5" algn="l">
              <a:lnSpc>
                <a:spcPct val="90000"/>
              </a:lnSpc>
              <a:spcBef>
                <a:spcPts val="533"/>
              </a:spcBef>
              <a:spcAft>
                <a:spcPts val="0"/>
              </a:spcAft>
              <a:buClr>
                <a:schemeClr val="dk1"/>
              </a:buClr>
              <a:buSzPts val="1400"/>
              <a:buNone/>
              <a:defRPr/>
            </a:lvl6pPr>
            <a:lvl7pPr lvl="6" algn="l">
              <a:lnSpc>
                <a:spcPct val="90000"/>
              </a:lnSpc>
              <a:spcBef>
                <a:spcPts val="533"/>
              </a:spcBef>
              <a:spcAft>
                <a:spcPts val="0"/>
              </a:spcAft>
              <a:buClr>
                <a:schemeClr val="dk1"/>
              </a:buClr>
              <a:buSzPts val="1400"/>
              <a:buNone/>
              <a:defRPr/>
            </a:lvl7pPr>
            <a:lvl8pPr lvl="7" algn="l">
              <a:lnSpc>
                <a:spcPct val="90000"/>
              </a:lnSpc>
              <a:spcBef>
                <a:spcPts val="533"/>
              </a:spcBef>
              <a:spcAft>
                <a:spcPts val="0"/>
              </a:spcAft>
              <a:buClr>
                <a:schemeClr val="dk1"/>
              </a:buClr>
              <a:buSzPts val="1400"/>
              <a:buNone/>
              <a:defRPr/>
            </a:lvl8pPr>
            <a:lvl9pPr lvl="8" algn="l">
              <a:lnSpc>
                <a:spcPct val="90000"/>
              </a:lnSpc>
              <a:spcBef>
                <a:spcPts val="533"/>
              </a:spcBef>
              <a:spcAft>
                <a:spcPts val="0"/>
              </a:spcAft>
              <a:buClr>
                <a:schemeClr val="dk1"/>
              </a:buClr>
              <a:buSzPts val="1400"/>
              <a:buNone/>
              <a:defRPr/>
            </a:lvl9pPr>
          </a:lstStyle>
          <a:p>
            <a:endParaRPr/>
          </a:p>
        </p:txBody>
      </p:sp>
      <p:sp>
        <p:nvSpPr>
          <p:cNvPr id="15" name="Google Shape;15;g2eab1ffba21_0_126"/>
          <p:cNvSpPr txBox="1">
            <a:spLocks noGrp="1"/>
          </p:cNvSpPr>
          <p:nvPr>
            <p:ph type="subTitle" idx="2"/>
          </p:nvPr>
        </p:nvSpPr>
        <p:spPr>
          <a:xfrm>
            <a:off x="814125" y="3985200"/>
            <a:ext cx="5202300" cy="400500"/>
          </a:xfrm>
          <a:prstGeom prst="rect">
            <a:avLst/>
          </a:prstGeom>
          <a:noFill/>
          <a:ln>
            <a:noFill/>
          </a:ln>
        </p:spPr>
        <p:txBody>
          <a:bodyPr spcFirstLastPara="1" wrap="square" lIns="0" tIns="34275" rIns="68575" bIns="34275" anchor="t" anchorCtr="0">
            <a:noAutofit/>
          </a:bodyPr>
          <a:lstStyle>
            <a:lvl1pPr lvl="0" algn="l">
              <a:lnSpc>
                <a:spcPct val="100000"/>
              </a:lnSpc>
              <a:spcBef>
                <a:spcPts val="533"/>
              </a:spcBef>
              <a:spcAft>
                <a:spcPts val="0"/>
              </a:spcAft>
              <a:buClr>
                <a:schemeClr val="lt1"/>
              </a:buClr>
              <a:buSzPts val="1500"/>
              <a:buFont typeface="Lato"/>
              <a:buNone/>
              <a:defRPr sz="2000">
                <a:solidFill>
                  <a:schemeClr val="lt1"/>
                </a:solidFill>
              </a:defRPr>
            </a:lvl1pPr>
            <a:lvl2pPr lvl="1" algn="l">
              <a:lnSpc>
                <a:spcPct val="100000"/>
              </a:lnSpc>
              <a:spcBef>
                <a:spcPts val="533"/>
              </a:spcBef>
              <a:spcAft>
                <a:spcPts val="0"/>
              </a:spcAft>
              <a:buSzPts val="1300"/>
              <a:buNone/>
              <a:defRPr/>
            </a:lvl2pPr>
            <a:lvl3pPr lvl="2" algn="l">
              <a:lnSpc>
                <a:spcPct val="100000"/>
              </a:lnSpc>
              <a:spcBef>
                <a:spcPts val="533"/>
              </a:spcBef>
              <a:spcAft>
                <a:spcPts val="0"/>
              </a:spcAft>
              <a:buSzPts val="1300"/>
              <a:buNone/>
              <a:defRPr/>
            </a:lvl3pPr>
            <a:lvl4pPr lvl="3" algn="l">
              <a:lnSpc>
                <a:spcPct val="100000"/>
              </a:lnSpc>
              <a:spcBef>
                <a:spcPts val="533"/>
              </a:spcBef>
              <a:spcAft>
                <a:spcPts val="0"/>
              </a:spcAft>
              <a:buSzPts val="1200"/>
              <a:buNone/>
              <a:defRPr/>
            </a:lvl4pPr>
            <a:lvl5pPr lvl="4" algn="l">
              <a:lnSpc>
                <a:spcPct val="100000"/>
              </a:lnSpc>
              <a:spcBef>
                <a:spcPts val="533"/>
              </a:spcBef>
              <a:spcAft>
                <a:spcPts val="0"/>
              </a:spcAft>
              <a:buSzPts val="1200"/>
              <a:buNone/>
              <a:defRPr/>
            </a:lvl5pPr>
            <a:lvl6pPr lvl="5" algn="l">
              <a:lnSpc>
                <a:spcPct val="90000"/>
              </a:lnSpc>
              <a:spcBef>
                <a:spcPts val="533"/>
              </a:spcBef>
              <a:spcAft>
                <a:spcPts val="0"/>
              </a:spcAft>
              <a:buClr>
                <a:schemeClr val="dk1"/>
              </a:buClr>
              <a:buSzPts val="1400"/>
              <a:buNone/>
              <a:defRPr/>
            </a:lvl6pPr>
            <a:lvl7pPr lvl="6" algn="l">
              <a:lnSpc>
                <a:spcPct val="90000"/>
              </a:lnSpc>
              <a:spcBef>
                <a:spcPts val="533"/>
              </a:spcBef>
              <a:spcAft>
                <a:spcPts val="0"/>
              </a:spcAft>
              <a:buClr>
                <a:schemeClr val="dk1"/>
              </a:buClr>
              <a:buSzPts val="1400"/>
              <a:buNone/>
              <a:defRPr/>
            </a:lvl7pPr>
            <a:lvl8pPr lvl="7" algn="l">
              <a:lnSpc>
                <a:spcPct val="90000"/>
              </a:lnSpc>
              <a:spcBef>
                <a:spcPts val="533"/>
              </a:spcBef>
              <a:spcAft>
                <a:spcPts val="0"/>
              </a:spcAft>
              <a:buClr>
                <a:schemeClr val="dk1"/>
              </a:buClr>
              <a:buSzPts val="1400"/>
              <a:buNone/>
              <a:defRPr/>
            </a:lvl8pPr>
            <a:lvl9pPr lvl="8" algn="l">
              <a:lnSpc>
                <a:spcPct val="90000"/>
              </a:lnSpc>
              <a:spcBef>
                <a:spcPts val="533"/>
              </a:spcBef>
              <a:spcAft>
                <a:spcPts val="0"/>
              </a:spcAft>
              <a:buClr>
                <a:schemeClr val="dk1"/>
              </a:buClr>
              <a:buSzPts val="1400"/>
              <a:buNone/>
              <a:defRPr/>
            </a:lvl9pPr>
          </a:lstStyle>
          <a:p>
            <a:endParaRPr/>
          </a:p>
        </p:txBody>
      </p:sp>
      <p:sp>
        <p:nvSpPr>
          <p:cNvPr id="16" name="Google Shape;16;g2eab1ffba21_0_126"/>
          <p:cNvSpPr txBox="1">
            <a:spLocks noGrp="1"/>
          </p:cNvSpPr>
          <p:nvPr>
            <p:ph type="subTitle" idx="3"/>
          </p:nvPr>
        </p:nvSpPr>
        <p:spPr>
          <a:xfrm>
            <a:off x="814125" y="4364975"/>
            <a:ext cx="5202300" cy="400500"/>
          </a:xfrm>
          <a:prstGeom prst="rect">
            <a:avLst/>
          </a:prstGeom>
          <a:noFill/>
          <a:ln>
            <a:noFill/>
          </a:ln>
        </p:spPr>
        <p:txBody>
          <a:bodyPr spcFirstLastPara="1" wrap="square" lIns="0" tIns="34275" rIns="68575" bIns="34275" anchor="t" anchorCtr="0">
            <a:noAutofit/>
          </a:bodyPr>
          <a:lstStyle>
            <a:lvl1pPr lvl="0" algn="l">
              <a:lnSpc>
                <a:spcPct val="100000"/>
              </a:lnSpc>
              <a:spcBef>
                <a:spcPts val="533"/>
              </a:spcBef>
              <a:spcAft>
                <a:spcPts val="0"/>
              </a:spcAft>
              <a:buClr>
                <a:schemeClr val="lt1"/>
              </a:buClr>
              <a:buSzPts val="1500"/>
              <a:buFont typeface="Lato"/>
              <a:buNone/>
              <a:defRPr sz="2000">
                <a:solidFill>
                  <a:schemeClr val="lt1"/>
                </a:solidFill>
              </a:defRPr>
            </a:lvl1pPr>
            <a:lvl2pPr lvl="1" algn="l">
              <a:lnSpc>
                <a:spcPct val="100000"/>
              </a:lnSpc>
              <a:spcBef>
                <a:spcPts val="533"/>
              </a:spcBef>
              <a:spcAft>
                <a:spcPts val="0"/>
              </a:spcAft>
              <a:buSzPts val="1300"/>
              <a:buNone/>
              <a:defRPr/>
            </a:lvl2pPr>
            <a:lvl3pPr lvl="2" algn="l">
              <a:lnSpc>
                <a:spcPct val="100000"/>
              </a:lnSpc>
              <a:spcBef>
                <a:spcPts val="533"/>
              </a:spcBef>
              <a:spcAft>
                <a:spcPts val="0"/>
              </a:spcAft>
              <a:buSzPts val="1300"/>
              <a:buNone/>
              <a:defRPr/>
            </a:lvl3pPr>
            <a:lvl4pPr lvl="3" algn="l">
              <a:lnSpc>
                <a:spcPct val="100000"/>
              </a:lnSpc>
              <a:spcBef>
                <a:spcPts val="533"/>
              </a:spcBef>
              <a:spcAft>
                <a:spcPts val="0"/>
              </a:spcAft>
              <a:buSzPts val="1200"/>
              <a:buNone/>
              <a:defRPr/>
            </a:lvl4pPr>
            <a:lvl5pPr lvl="4" algn="l">
              <a:lnSpc>
                <a:spcPct val="100000"/>
              </a:lnSpc>
              <a:spcBef>
                <a:spcPts val="533"/>
              </a:spcBef>
              <a:spcAft>
                <a:spcPts val="0"/>
              </a:spcAft>
              <a:buSzPts val="1200"/>
              <a:buNone/>
              <a:defRPr/>
            </a:lvl5pPr>
            <a:lvl6pPr lvl="5" algn="l">
              <a:lnSpc>
                <a:spcPct val="90000"/>
              </a:lnSpc>
              <a:spcBef>
                <a:spcPts val="533"/>
              </a:spcBef>
              <a:spcAft>
                <a:spcPts val="0"/>
              </a:spcAft>
              <a:buClr>
                <a:schemeClr val="dk1"/>
              </a:buClr>
              <a:buSzPts val="1400"/>
              <a:buNone/>
              <a:defRPr/>
            </a:lvl6pPr>
            <a:lvl7pPr lvl="6" algn="l">
              <a:lnSpc>
                <a:spcPct val="90000"/>
              </a:lnSpc>
              <a:spcBef>
                <a:spcPts val="533"/>
              </a:spcBef>
              <a:spcAft>
                <a:spcPts val="0"/>
              </a:spcAft>
              <a:buClr>
                <a:schemeClr val="dk1"/>
              </a:buClr>
              <a:buSzPts val="1400"/>
              <a:buNone/>
              <a:defRPr/>
            </a:lvl7pPr>
            <a:lvl8pPr lvl="7" algn="l">
              <a:lnSpc>
                <a:spcPct val="90000"/>
              </a:lnSpc>
              <a:spcBef>
                <a:spcPts val="533"/>
              </a:spcBef>
              <a:spcAft>
                <a:spcPts val="0"/>
              </a:spcAft>
              <a:buClr>
                <a:schemeClr val="dk1"/>
              </a:buClr>
              <a:buSzPts val="1400"/>
              <a:buNone/>
              <a:defRPr/>
            </a:lvl8pPr>
            <a:lvl9pPr lvl="8" algn="l">
              <a:lnSpc>
                <a:spcPct val="90000"/>
              </a:lnSpc>
              <a:spcBef>
                <a:spcPts val="533"/>
              </a:spcBef>
              <a:spcAft>
                <a:spcPts val="0"/>
              </a:spcAft>
              <a:buClr>
                <a:schemeClr val="dk1"/>
              </a:buClr>
              <a:buSzPts val="1400"/>
              <a:buNone/>
              <a:defRPr/>
            </a:lvl9pPr>
          </a:lstStyle>
          <a:p>
            <a:endParaRPr/>
          </a:p>
        </p:txBody>
      </p:sp>
      <p:cxnSp>
        <p:nvCxnSpPr>
          <p:cNvPr id="17" name="Google Shape;17;g2eab1ffba21_0_126"/>
          <p:cNvCxnSpPr/>
          <p:nvPr/>
        </p:nvCxnSpPr>
        <p:spPr>
          <a:xfrm>
            <a:off x="800100" y="3762332"/>
            <a:ext cx="10553700" cy="0"/>
          </a:xfrm>
          <a:prstGeom prst="straightConnector1">
            <a:avLst/>
          </a:prstGeom>
          <a:noFill/>
          <a:ln w="9525" cap="flat" cmpd="sng">
            <a:solidFill>
              <a:schemeClr val="lt1"/>
            </a:solidFill>
            <a:prstDash val="solid"/>
            <a:miter lim="80"/>
            <a:headEnd type="none" w="sm" len="sm"/>
            <a:tailEnd type="none" w="sm" len="sm"/>
          </a:ln>
        </p:spPr>
      </p:cxnSp>
      <p:pic>
        <p:nvPicPr>
          <p:cNvPr id="18" name="Google Shape;18;g2eab1ffba21_0_126"/>
          <p:cNvPicPr preferRelativeResize="0"/>
          <p:nvPr/>
        </p:nvPicPr>
        <p:blipFill rotWithShape="1">
          <a:blip r:embed="rId2">
            <a:alphaModFix/>
          </a:blip>
          <a:srcRect/>
          <a:stretch/>
        </p:blipFill>
        <p:spPr>
          <a:xfrm>
            <a:off x="759787" y="6147836"/>
            <a:ext cx="1734821" cy="331193"/>
          </a:xfrm>
          <a:prstGeom prst="rect">
            <a:avLst/>
          </a:prstGeom>
          <a:noFill/>
          <a:ln>
            <a:noFill/>
          </a:ln>
        </p:spPr>
      </p:pic>
      <p:pic>
        <p:nvPicPr>
          <p:cNvPr id="19" name="Google Shape;19;g2eab1ffba21_0_126"/>
          <p:cNvPicPr preferRelativeResize="0"/>
          <p:nvPr/>
        </p:nvPicPr>
        <p:blipFill rotWithShape="1">
          <a:blip r:embed="rId3">
            <a:alphaModFix/>
          </a:blip>
          <a:srcRect/>
          <a:stretch/>
        </p:blipFill>
        <p:spPr>
          <a:xfrm>
            <a:off x="9346869" y="6156022"/>
            <a:ext cx="2022943" cy="33715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 Option 4C">
  <p:cSld name="Title Slide - Option 4C">
    <p:bg>
      <p:bgPr>
        <a:blipFill>
          <a:blip r:embed="rId2">
            <a:alphaModFix/>
          </a:blip>
          <a:stretch>
            <a:fillRect/>
          </a:stretch>
        </a:blipFill>
        <a:effectLst/>
      </p:bgPr>
    </p:bg>
    <p:spTree>
      <p:nvGrpSpPr>
        <p:cNvPr id="1" name="Shape 86"/>
        <p:cNvGrpSpPr/>
        <p:nvPr/>
      </p:nvGrpSpPr>
      <p:grpSpPr>
        <a:xfrm>
          <a:off x="0" y="0"/>
          <a:ext cx="0" cy="0"/>
          <a:chOff x="0" y="0"/>
          <a:chExt cx="0" cy="0"/>
        </a:xfrm>
      </p:grpSpPr>
      <p:pic>
        <p:nvPicPr>
          <p:cNvPr id="87" name="Google Shape;87;p36"/>
          <p:cNvPicPr preferRelativeResize="0"/>
          <p:nvPr/>
        </p:nvPicPr>
        <p:blipFill rotWithShape="1">
          <a:blip r:embed="rId3">
            <a:alphaModFix/>
          </a:blip>
          <a:srcRect/>
          <a:stretch/>
        </p:blipFill>
        <p:spPr>
          <a:xfrm>
            <a:off x="759786" y="6147835"/>
            <a:ext cx="1734821" cy="331193"/>
          </a:xfrm>
          <a:prstGeom prst="rect">
            <a:avLst/>
          </a:prstGeom>
          <a:noFill/>
          <a:ln>
            <a:noFill/>
          </a:ln>
        </p:spPr>
      </p:pic>
      <p:sp>
        <p:nvSpPr>
          <p:cNvPr id="88" name="Google Shape;88;p36"/>
          <p:cNvSpPr txBox="1">
            <a:spLocks noGrp="1"/>
          </p:cNvSpPr>
          <p:nvPr>
            <p:ph type="body" idx="1"/>
          </p:nvPr>
        </p:nvSpPr>
        <p:spPr>
          <a:xfrm>
            <a:off x="800100" y="638271"/>
            <a:ext cx="6449112" cy="2246574"/>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8C1515"/>
              </a:buClr>
              <a:buSzPts val="4800"/>
              <a:buFont typeface="Lato"/>
              <a:buNone/>
              <a:defRPr sz="4800" b="1">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9" name="Google Shape;89;p36"/>
          <p:cNvCxnSpPr/>
          <p:nvPr/>
        </p:nvCxnSpPr>
        <p:spPr>
          <a:xfrm>
            <a:off x="0" y="5868971"/>
            <a:ext cx="12192000" cy="0"/>
          </a:xfrm>
          <a:prstGeom prst="straightConnector1">
            <a:avLst/>
          </a:prstGeom>
          <a:noFill/>
          <a:ln w="9525" cap="flat" cmpd="sng">
            <a:solidFill>
              <a:srgbClr val="3F3F3F"/>
            </a:solidFill>
            <a:prstDash val="solid"/>
            <a:miter lim="80"/>
            <a:headEnd type="none" w="sm" len="sm"/>
            <a:tailEnd type="none" w="sm" len="sm"/>
          </a:ln>
        </p:spPr>
      </p:cxnSp>
      <p:sp>
        <p:nvSpPr>
          <p:cNvPr id="90" name="Google Shape;90;p36"/>
          <p:cNvSpPr txBox="1">
            <a:spLocks noGrp="1"/>
          </p:cNvSpPr>
          <p:nvPr>
            <p:ph type="body" idx="2"/>
          </p:nvPr>
        </p:nvSpPr>
        <p:spPr>
          <a:xfrm>
            <a:off x="800100" y="2903265"/>
            <a:ext cx="6553200" cy="505405"/>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3F3F3F"/>
              </a:buClr>
              <a:buSzPts val="2800"/>
              <a:buFont typeface="Lato"/>
              <a:buNone/>
              <a:defRPr sz="2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6"/>
          <p:cNvSpPr txBox="1">
            <a:spLocks noGrp="1"/>
          </p:cNvSpPr>
          <p:nvPr>
            <p:ph type="body" idx="3"/>
          </p:nvPr>
        </p:nvSpPr>
        <p:spPr>
          <a:xfrm>
            <a:off x="800100" y="3836713"/>
            <a:ext cx="6553200" cy="416343"/>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6"/>
          <p:cNvSpPr txBox="1">
            <a:spLocks noGrp="1"/>
          </p:cNvSpPr>
          <p:nvPr>
            <p:ph type="body" idx="4"/>
          </p:nvPr>
        </p:nvSpPr>
        <p:spPr>
          <a:xfrm>
            <a:off x="800100" y="4260940"/>
            <a:ext cx="6553200" cy="416337"/>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b="0"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3" name="Google Shape;93;p36"/>
          <p:cNvPicPr preferRelativeResize="0"/>
          <p:nvPr/>
        </p:nvPicPr>
        <p:blipFill rotWithShape="1">
          <a:blip r:embed="rId4">
            <a:alphaModFix/>
          </a:blip>
          <a:srcRect/>
          <a:stretch/>
        </p:blipFill>
        <p:spPr>
          <a:xfrm>
            <a:off x="9346869" y="6156021"/>
            <a:ext cx="2022942" cy="337157"/>
          </a:xfrm>
          <a:prstGeom prst="rect">
            <a:avLst/>
          </a:prstGeom>
          <a:noFill/>
          <a:ln>
            <a:noFill/>
          </a:ln>
        </p:spPr>
      </p:pic>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Slide - Option 5">
  <p:cSld name="Title Slide - Option 5">
    <p:bg>
      <p:bgPr>
        <a:blipFill>
          <a:blip r:embed="rId2">
            <a:alphaModFix/>
          </a:blip>
          <a:stretch>
            <a:fillRect/>
          </a:stretch>
        </a:blipFill>
        <a:effectLst/>
      </p:bgPr>
    </p:bg>
    <p:spTree>
      <p:nvGrpSpPr>
        <p:cNvPr id="1" name="Shape 94"/>
        <p:cNvGrpSpPr/>
        <p:nvPr/>
      </p:nvGrpSpPr>
      <p:grpSpPr>
        <a:xfrm>
          <a:off x="0" y="0"/>
          <a:ext cx="0" cy="0"/>
          <a:chOff x="0" y="0"/>
          <a:chExt cx="0" cy="0"/>
        </a:xfrm>
      </p:grpSpPr>
      <p:sp>
        <p:nvSpPr>
          <p:cNvPr id="95" name="Google Shape;95;p37"/>
          <p:cNvSpPr txBox="1">
            <a:spLocks noGrp="1"/>
          </p:cNvSpPr>
          <p:nvPr>
            <p:ph type="body" idx="1"/>
          </p:nvPr>
        </p:nvSpPr>
        <p:spPr>
          <a:xfrm>
            <a:off x="800099" y="647700"/>
            <a:ext cx="7013041" cy="2199440"/>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3F3F3F"/>
              </a:buClr>
              <a:buSzPts val="4800"/>
              <a:buFont typeface="Lato"/>
              <a:buNone/>
              <a:defRPr sz="4800" b="1"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37"/>
          <p:cNvSpPr txBox="1">
            <a:spLocks noGrp="1"/>
          </p:cNvSpPr>
          <p:nvPr>
            <p:ph type="body" idx="2"/>
          </p:nvPr>
        </p:nvSpPr>
        <p:spPr>
          <a:xfrm>
            <a:off x="800100" y="2884411"/>
            <a:ext cx="7013040" cy="505405"/>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8C1515"/>
              </a:buClr>
              <a:buSzPts val="2800"/>
              <a:buFont typeface="Lato"/>
              <a:buNone/>
              <a:defRPr sz="2800">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7"/>
          <p:cNvSpPr txBox="1">
            <a:spLocks noGrp="1"/>
          </p:cNvSpPr>
          <p:nvPr>
            <p:ph type="body" idx="3"/>
          </p:nvPr>
        </p:nvSpPr>
        <p:spPr>
          <a:xfrm>
            <a:off x="800099" y="3845860"/>
            <a:ext cx="7013041" cy="395476"/>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37"/>
          <p:cNvSpPr txBox="1">
            <a:spLocks noGrp="1"/>
          </p:cNvSpPr>
          <p:nvPr>
            <p:ph type="body" idx="4"/>
          </p:nvPr>
        </p:nvSpPr>
        <p:spPr>
          <a:xfrm>
            <a:off x="800098" y="4241336"/>
            <a:ext cx="7013041" cy="395476"/>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8C1515"/>
              </a:buClr>
              <a:buSzPts val="1800"/>
              <a:buFont typeface="Lato"/>
              <a:buNone/>
              <a:defRPr sz="1800" b="0" i="0">
                <a:solidFill>
                  <a:srgbClr val="8C1515"/>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9" name="Google Shape;99;p37"/>
          <p:cNvPicPr preferRelativeResize="0"/>
          <p:nvPr/>
        </p:nvPicPr>
        <p:blipFill rotWithShape="1">
          <a:blip r:embed="rId3">
            <a:alphaModFix/>
          </a:blip>
          <a:srcRect/>
          <a:stretch/>
        </p:blipFill>
        <p:spPr>
          <a:xfrm>
            <a:off x="759786" y="6147835"/>
            <a:ext cx="1734821" cy="331193"/>
          </a:xfrm>
          <a:prstGeom prst="rect">
            <a:avLst/>
          </a:prstGeom>
          <a:noFill/>
          <a:ln>
            <a:noFill/>
          </a:ln>
        </p:spPr>
      </p:pic>
      <p:pic>
        <p:nvPicPr>
          <p:cNvPr id="100" name="Google Shape;100;p37"/>
          <p:cNvPicPr preferRelativeResize="0"/>
          <p:nvPr/>
        </p:nvPicPr>
        <p:blipFill rotWithShape="1">
          <a:blip r:embed="rId4">
            <a:alphaModFix/>
          </a:blip>
          <a:srcRect/>
          <a:stretch/>
        </p:blipFill>
        <p:spPr>
          <a:xfrm>
            <a:off x="3295982" y="6156021"/>
            <a:ext cx="2022942" cy="33715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 Option 6">
  <p:cSld name="Title Slide - Option 6">
    <p:bg>
      <p:bgPr>
        <a:solidFill>
          <a:srgbClr val="D4D1D1"/>
        </a:solidFill>
        <a:effectLst/>
      </p:bgPr>
    </p:bg>
    <p:spTree>
      <p:nvGrpSpPr>
        <p:cNvPr id="1" name="Shape 101"/>
        <p:cNvGrpSpPr/>
        <p:nvPr/>
      </p:nvGrpSpPr>
      <p:grpSpPr>
        <a:xfrm>
          <a:off x="0" y="0"/>
          <a:ext cx="0" cy="0"/>
          <a:chOff x="0" y="0"/>
          <a:chExt cx="0" cy="0"/>
        </a:xfrm>
      </p:grpSpPr>
      <p:sp>
        <p:nvSpPr>
          <p:cNvPr id="102" name="Google Shape;102;p38"/>
          <p:cNvSpPr txBox="1">
            <a:spLocks noGrp="1"/>
          </p:cNvSpPr>
          <p:nvPr>
            <p:ph type="body" idx="1"/>
          </p:nvPr>
        </p:nvSpPr>
        <p:spPr>
          <a:xfrm>
            <a:off x="800099" y="487442"/>
            <a:ext cx="6210301" cy="2246574"/>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3F3F3F"/>
              </a:buClr>
              <a:buSzPts val="4800"/>
              <a:buFont typeface="Lato"/>
              <a:buNone/>
              <a:defRPr sz="4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38"/>
          <p:cNvSpPr txBox="1">
            <a:spLocks noGrp="1"/>
          </p:cNvSpPr>
          <p:nvPr>
            <p:ph type="body" idx="2"/>
          </p:nvPr>
        </p:nvSpPr>
        <p:spPr>
          <a:xfrm>
            <a:off x="800100" y="2903265"/>
            <a:ext cx="5947562" cy="505405"/>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8C1515"/>
              </a:buClr>
              <a:buSzPts val="2800"/>
              <a:buFont typeface="Lato"/>
              <a:buNone/>
              <a:defRPr sz="2800">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38"/>
          <p:cNvSpPr txBox="1">
            <a:spLocks noGrp="1"/>
          </p:cNvSpPr>
          <p:nvPr>
            <p:ph type="body" idx="3"/>
          </p:nvPr>
        </p:nvSpPr>
        <p:spPr>
          <a:xfrm>
            <a:off x="800100" y="4413375"/>
            <a:ext cx="5947564" cy="374254"/>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38"/>
          <p:cNvSpPr txBox="1">
            <a:spLocks noGrp="1"/>
          </p:cNvSpPr>
          <p:nvPr>
            <p:ph type="body" idx="4"/>
          </p:nvPr>
        </p:nvSpPr>
        <p:spPr>
          <a:xfrm>
            <a:off x="800097" y="4806484"/>
            <a:ext cx="5947565" cy="374251"/>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200"/>
              <a:buFont typeface="Lato Black"/>
              <a:buNone/>
              <a:defRPr sz="1200" b="1" i="0">
                <a:solidFill>
                  <a:srgbClr val="3F3F3F"/>
                </a:solidFill>
                <a:latin typeface="Lato Black"/>
                <a:ea typeface="Lato Black"/>
                <a:cs typeface="Lato Black"/>
                <a:sym typeface="Lato Black"/>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06" name="Google Shape;106;p38"/>
          <p:cNvCxnSpPr/>
          <p:nvPr/>
        </p:nvCxnSpPr>
        <p:spPr>
          <a:xfrm>
            <a:off x="0" y="4191000"/>
            <a:ext cx="7340828" cy="0"/>
          </a:xfrm>
          <a:prstGeom prst="straightConnector1">
            <a:avLst/>
          </a:prstGeom>
          <a:noFill/>
          <a:ln w="9525" cap="flat" cmpd="sng">
            <a:solidFill>
              <a:srgbClr val="3F3F3F"/>
            </a:solidFill>
            <a:prstDash val="solid"/>
            <a:miter lim="80"/>
            <a:headEnd type="none" w="sm" len="sm"/>
            <a:tailEnd type="none" w="sm" len="sm"/>
          </a:ln>
        </p:spPr>
      </p:cxnSp>
      <p:cxnSp>
        <p:nvCxnSpPr>
          <p:cNvPr id="107" name="Google Shape;107;p38"/>
          <p:cNvCxnSpPr/>
          <p:nvPr/>
        </p:nvCxnSpPr>
        <p:spPr>
          <a:xfrm>
            <a:off x="0" y="5868971"/>
            <a:ext cx="12192000" cy="0"/>
          </a:xfrm>
          <a:prstGeom prst="straightConnector1">
            <a:avLst/>
          </a:prstGeom>
          <a:noFill/>
          <a:ln w="9525" cap="flat" cmpd="sng">
            <a:solidFill>
              <a:srgbClr val="3F3F3F"/>
            </a:solidFill>
            <a:prstDash val="solid"/>
            <a:miter lim="80"/>
            <a:headEnd type="none" w="sm" len="sm"/>
            <a:tailEnd type="none" w="sm" len="sm"/>
          </a:ln>
        </p:spPr>
      </p:cxnSp>
      <p:pic>
        <p:nvPicPr>
          <p:cNvPr id="108" name="Google Shape;108;p38"/>
          <p:cNvPicPr preferRelativeResize="0"/>
          <p:nvPr/>
        </p:nvPicPr>
        <p:blipFill rotWithShape="1">
          <a:blip r:embed="rId2">
            <a:alphaModFix/>
          </a:blip>
          <a:srcRect/>
          <a:stretch/>
        </p:blipFill>
        <p:spPr>
          <a:xfrm>
            <a:off x="759786" y="6147835"/>
            <a:ext cx="1734821" cy="331193"/>
          </a:xfrm>
          <a:prstGeom prst="rect">
            <a:avLst/>
          </a:prstGeom>
          <a:noFill/>
          <a:ln>
            <a:noFill/>
          </a:ln>
        </p:spPr>
      </p:pic>
      <p:pic>
        <p:nvPicPr>
          <p:cNvPr id="109" name="Google Shape;109;p38"/>
          <p:cNvPicPr preferRelativeResize="0"/>
          <p:nvPr/>
        </p:nvPicPr>
        <p:blipFill rotWithShape="1">
          <a:blip r:embed="rId3">
            <a:alphaModFix/>
          </a:blip>
          <a:srcRect/>
          <a:stretch/>
        </p:blipFill>
        <p:spPr>
          <a:xfrm>
            <a:off x="9346869" y="6156021"/>
            <a:ext cx="2022942" cy="337157"/>
          </a:xfrm>
          <a:prstGeom prst="rect">
            <a:avLst/>
          </a:prstGeom>
          <a:noFill/>
          <a:ln>
            <a:noFill/>
          </a:ln>
        </p:spPr>
      </p:pic>
      <p:sp>
        <p:nvSpPr>
          <p:cNvPr id="110" name="Google Shape;110;p38"/>
          <p:cNvSpPr>
            <a:spLocks noGrp="1"/>
          </p:cNvSpPr>
          <p:nvPr>
            <p:ph type="pic" idx="5"/>
          </p:nvPr>
        </p:nvSpPr>
        <p:spPr>
          <a:xfrm>
            <a:off x="7340826" y="0"/>
            <a:ext cx="4851173" cy="5868988"/>
          </a:xfrm>
          <a:prstGeom prst="rect">
            <a:avLst/>
          </a:prstGeom>
          <a:solidFill>
            <a:schemeClr val="lt1"/>
          </a:solidFill>
          <a:ln>
            <a:noFill/>
          </a:ln>
        </p:spPr>
      </p:sp>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 Option 4A - Printable">
  <p:cSld name="Title Slide - Option 4A - Printable">
    <p:bg>
      <p:bgPr>
        <a:blipFill>
          <a:blip r:embed="rId2">
            <a:alphaModFix/>
          </a:blip>
          <a:stretch>
            <a:fillRect/>
          </a:stretch>
        </a:blipFill>
        <a:effectLst/>
      </p:bgPr>
    </p:bg>
    <p:spTree>
      <p:nvGrpSpPr>
        <p:cNvPr id="1" name="Shape 111"/>
        <p:cNvGrpSpPr/>
        <p:nvPr/>
      </p:nvGrpSpPr>
      <p:grpSpPr>
        <a:xfrm>
          <a:off x="0" y="0"/>
          <a:ext cx="0" cy="0"/>
          <a:chOff x="0" y="0"/>
          <a:chExt cx="0" cy="0"/>
        </a:xfrm>
      </p:grpSpPr>
      <p:sp>
        <p:nvSpPr>
          <p:cNvPr id="112" name="Google Shape;112;p39"/>
          <p:cNvSpPr txBox="1">
            <a:spLocks noGrp="1"/>
          </p:cNvSpPr>
          <p:nvPr>
            <p:ph type="body" idx="1"/>
          </p:nvPr>
        </p:nvSpPr>
        <p:spPr>
          <a:xfrm>
            <a:off x="800100" y="638271"/>
            <a:ext cx="6449112" cy="2246574"/>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8C1515"/>
              </a:buClr>
              <a:buSzPts val="4800"/>
              <a:buFont typeface="Lato"/>
              <a:buNone/>
              <a:defRPr sz="4800" b="1">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3" name="Google Shape;113;p39"/>
          <p:cNvCxnSpPr/>
          <p:nvPr/>
        </p:nvCxnSpPr>
        <p:spPr>
          <a:xfrm>
            <a:off x="0" y="5868971"/>
            <a:ext cx="12192000" cy="0"/>
          </a:xfrm>
          <a:prstGeom prst="straightConnector1">
            <a:avLst/>
          </a:prstGeom>
          <a:noFill/>
          <a:ln w="9525" cap="flat" cmpd="sng">
            <a:solidFill>
              <a:srgbClr val="3F3F3F"/>
            </a:solidFill>
            <a:prstDash val="solid"/>
            <a:miter lim="80"/>
            <a:headEnd type="none" w="sm" len="sm"/>
            <a:tailEnd type="none" w="sm" len="sm"/>
          </a:ln>
        </p:spPr>
      </p:cxnSp>
      <p:sp>
        <p:nvSpPr>
          <p:cNvPr id="114" name="Google Shape;114;p39"/>
          <p:cNvSpPr txBox="1">
            <a:spLocks noGrp="1"/>
          </p:cNvSpPr>
          <p:nvPr>
            <p:ph type="body" idx="2"/>
          </p:nvPr>
        </p:nvSpPr>
        <p:spPr>
          <a:xfrm>
            <a:off x="800100" y="2903265"/>
            <a:ext cx="6553200" cy="505405"/>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3F3F3F"/>
              </a:buClr>
              <a:buSzPts val="2800"/>
              <a:buFont typeface="Lato"/>
              <a:buNone/>
              <a:defRPr sz="2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39"/>
          <p:cNvSpPr txBox="1">
            <a:spLocks noGrp="1"/>
          </p:cNvSpPr>
          <p:nvPr>
            <p:ph type="body" idx="3"/>
          </p:nvPr>
        </p:nvSpPr>
        <p:spPr>
          <a:xfrm>
            <a:off x="800100" y="3836713"/>
            <a:ext cx="6553200" cy="416343"/>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39"/>
          <p:cNvSpPr txBox="1">
            <a:spLocks noGrp="1"/>
          </p:cNvSpPr>
          <p:nvPr>
            <p:ph type="body" idx="4"/>
          </p:nvPr>
        </p:nvSpPr>
        <p:spPr>
          <a:xfrm>
            <a:off x="800100" y="4260940"/>
            <a:ext cx="6553200" cy="416337"/>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b="0"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7" name="Google Shape;117;p39"/>
          <p:cNvPicPr preferRelativeResize="0"/>
          <p:nvPr/>
        </p:nvPicPr>
        <p:blipFill rotWithShape="1">
          <a:blip r:embed="rId3">
            <a:alphaModFix/>
          </a:blip>
          <a:srcRect/>
          <a:stretch/>
        </p:blipFill>
        <p:spPr>
          <a:xfrm>
            <a:off x="759786" y="6147835"/>
            <a:ext cx="1734821" cy="331193"/>
          </a:xfrm>
          <a:prstGeom prst="rect">
            <a:avLst/>
          </a:prstGeom>
          <a:noFill/>
          <a:ln>
            <a:noFill/>
          </a:ln>
        </p:spPr>
      </p:pic>
      <p:pic>
        <p:nvPicPr>
          <p:cNvPr id="118" name="Google Shape;118;p39"/>
          <p:cNvPicPr preferRelativeResize="0"/>
          <p:nvPr/>
        </p:nvPicPr>
        <p:blipFill rotWithShape="1">
          <a:blip r:embed="rId4">
            <a:alphaModFix/>
          </a:blip>
          <a:srcRect/>
          <a:stretch/>
        </p:blipFill>
        <p:spPr>
          <a:xfrm>
            <a:off x="9346869" y="6156021"/>
            <a:ext cx="2022942" cy="337157"/>
          </a:xfrm>
          <a:prstGeom prst="rect">
            <a:avLst/>
          </a:prstGeom>
          <a:noFill/>
          <a:ln>
            <a:noFill/>
          </a:ln>
        </p:spPr>
      </p:pic>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 Option 6 - Printable">
  <p:cSld name="Title Slide - Option 6 - Printable">
    <p:bg>
      <p:bgPr>
        <a:solidFill>
          <a:schemeClr val="lt1"/>
        </a:solidFill>
        <a:effectLst/>
      </p:bgPr>
    </p:bg>
    <p:spTree>
      <p:nvGrpSpPr>
        <p:cNvPr id="1" name="Shape 119"/>
        <p:cNvGrpSpPr/>
        <p:nvPr/>
      </p:nvGrpSpPr>
      <p:grpSpPr>
        <a:xfrm>
          <a:off x="0" y="0"/>
          <a:ext cx="0" cy="0"/>
          <a:chOff x="0" y="0"/>
          <a:chExt cx="0" cy="0"/>
        </a:xfrm>
      </p:grpSpPr>
      <p:sp>
        <p:nvSpPr>
          <p:cNvPr id="120" name="Google Shape;120;p41"/>
          <p:cNvSpPr txBox="1">
            <a:spLocks noGrp="1"/>
          </p:cNvSpPr>
          <p:nvPr>
            <p:ph type="body" idx="1"/>
          </p:nvPr>
        </p:nvSpPr>
        <p:spPr>
          <a:xfrm>
            <a:off x="800099" y="487442"/>
            <a:ext cx="5947565" cy="2246574"/>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3F3F3F"/>
              </a:buClr>
              <a:buSzPts val="4800"/>
              <a:buFont typeface="Lato"/>
              <a:buNone/>
              <a:defRPr sz="4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1"/>
          <p:cNvSpPr txBox="1">
            <a:spLocks noGrp="1"/>
          </p:cNvSpPr>
          <p:nvPr>
            <p:ph type="body" idx="2"/>
          </p:nvPr>
        </p:nvSpPr>
        <p:spPr>
          <a:xfrm>
            <a:off x="800100" y="2903265"/>
            <a:ext cx="5947562" cy="505405"/>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8C1515"/>
              </a:buClr>
              <a:buSzPts val="2800"/>
              <a:buFont typeface="Lato"/>
              <a:buNone/>
              <a:defRPr sz="2800">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41"/>
          <p:cNvSpPr txBox="1">
            <a:spLocks noGrp="1"/>
          </p:cNvSpPr>
          <p:nvPr>
            <p:ph type="body" idx="3"/>
          </p:nvPr>
        </p:nvSpPr>
        <p:spPr>
          <a:xfrm>
            <a:off x="800100" y="4413375"/>
            <a:ext cx="5947564" cy="374254"/>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41"/>
          <p:cNvSpPr txBox="1">
            <a:spLocks noGrp="1"/>
          </p:cNvSpPr>
          <p:nvPr>
            <p:ph type="body" idx="4"/>
          </p:nvPr>
        </p:nvSpPr>
        <p:spPr>
          <a:xfrm>
            <a:off x="800097" y="4806484"/>
            <a:ext cx="5947565" cy="374251"/>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200"/>
              <a:buFont typeface="Lato Black"/>
              <a:buNone/>
              <a:defRPr sz="1200" b="1" i="0">
                <a:solidFill>
                  <a:srgbClr val="3F3F3F"/>
                </a:solidFill>
                <a:latin typeface="Lato Black"/>
                <a:ea typeface="Lato Black"/>
                <a:cs typeface="Lato Black"/>
                <a:sym typeface="Lato Black"/>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24" name="Google Shape;124;p41"/>
          <p:cNvCxnSpPr/>
          <p:nvPr/>
        </p:nvCxnSpPr>
        <p:spPr>
          <a:xfrm>
            <a:off x="0" y="4191000"/>
            <a:ext cx="7340828" cy="0"/>
          </a:xfrm>
          <a:prstGeom prst="straightConnector1">
            <a:avLst/>
          </a:prstGeom>
          <a:noFill/>
          <a:ln w="9525" cap="flat" cmpd="sng">
            <a:solidFill>
              <a:srgbClr val="3F3F3F"/>
            </a:solidFill>
            <a:prstDash val="solid"/>
            <a:miter lim="80"/>
            <a:headEnd type="none" w="sm" len="sm"/>
            <a:tailEnd type="none" w="sm" len="sm"/>
          </a:ln>
        </p:spPr>
      </p:cxnSp>
      <p:cxnSp>
        <p:nvCxnSpPr>
          <p:cNvPr id="125" name="Google Shape;125;p41"/>
          <p:cNvCxnSpPr/>
          <p:nvPr/>
        </p:nvCxnSpPr>
        <p:spPr>
          <a:xfrm>
            <a:off x="0" y="5868971"/>
            <a:ext cx="12192000" cy="0"/>
          </a:xfrm>
          <a:prstGeom prst="straightConnector1">
            <a:avLst/>
          </a:prstGeom>
          <a:noFill/>
          <a:ln w="9525" cap="flat" cmpd="sng">
            <a:solidFill>
              <a:srgbClr val="3F3F3F"/>
            </a:solidFill>
            <a:prstDash val="solid"/>
            <a:miter lim="80"/>
            <a:headEnd type="none" w="sm" len="sm"/>
            <a:tailEnd type="none" w="sm" len="sm"/>
          </a:ln>
        </p:spPr>
      </p:cxnSp>
      <p:pic>
        <p:nvPicPr>
          <p:cNvPr id="126" name="Google Shape;126;p41"/>
          <p:cNvPicPr preferRelativeResize="0"/>
          <p:nvPr/>
        </p:nvPicPr>
        <p:blipFill rotWithShape="1">
          <a:blip r:embed="rId2">
            <a:alphaModFix/>
          </a:blip>
          <a:srcRect/>
          <a:stretch/>
        </p:blipFill>
        <p:spPr>
          <a:xfrm>
            <a:off x="759786" y="6147835"/>
            <a:ext cx="1734821" cy="331193"/>
          </a:xfrm>
          <a:prstGeom prst="rect">
            <a:avLst/>
          </a:prstGeom>
          <a:noFill/>
          <a:ln>
            <a:noFill/>
          </a:ln>
        </p:spPr>
      </p:pic>
      <p:pic>
        <p:nvPicPr>
          <p:cNvPr id="127" name="Google Shape;127;p41"/>
          <p:cNvPicPr preferRelativeResize="0"/>
          <p:nvPr/>
        </p:nvPicPr>
        <p:blipFill rotWithShape="1">
          <a:blip r:embed="rId3">
            <a:alphaModFix/>
          </a:blip>
          <a:srcRect/>
          <a:stretch/>
        </p:blipFill>
        <p:spPr>
          <a:xfrm>
            <a:off x="9346869" y="6156021"/>
            <a:ext cx="2022942" cy="337157"/>
          </a:xfrm>
          <a:prstGeom prst="rect">
            <a:avLst/>
          </a:prstGeom>
          <a:noFill/>
          <a:ln>
            <a:noFill/>
          </a:ln>
        </p:spPr>
      </p:pic>
      <p:sp>
        <p:nvSpPr>
          <p:cNvPr id="128" name="Google Shape;128;p41"/>
          <p:cNvSpPr>
            <a:spLocks noGrp="1"/>
          </p:cNvSpPr>
          <p:nvPr>
            <p:ph type="pic" idx="5"/>
          </p:nvPr>
        </p:nvSpPr>
        <p:spPr>
          <a:xfrm>
            <a:off x="7340826" y="0"/>
            <a:ext cx="4851173" cy="5868988"/>
          </a:xfrm>
          <a:prstGeom prst="rect">
            <a:avLst/>
          </a:prstGeom>
          <a:solidFill>
            <a:schemeClr val="lt2"/>
          </a:solidFill>
          <a:ln>
            <a:noFill/>
          </a:ln>
        </p:spPr>
      </p:sp>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Layout">
  <p:cSld name="Blank Layout">
    <p:spTree>
      <p:nvGrpSpPr>
        <p:cNvPr id="1" name="Shape 129"/>
        <p:cNvGrpSpPr/>
        <p:nvPr/>
      </p:nvGrpSpPr>
      <p:grpSpPr>
        <a:xfrm>
          <a:off x="0" y="0"/>
          <a:ext cx="0" cy="0"/>
          <a:chOff x="0" y="0"/>
          <a:chExt cx="0" cy="0"/>
        </a:xfrm>
      </p:grpSpPr>
      <p:sp>
        <p:nvSpPr>
          <p:cNvPr id="130" name="Google Shape;130;p42"/>
          <p:cNvSpPr txBox="1">
            <a:spLocks noGrp="1"/>
          </p:cNvSpPr>
          <p:nvPr>
            <p:ph type="title"/>
          </p:nvPr>
        </p:nvSpPr>
        <p:spPr>
          <a:xfrm>
            <a:off x="838200" y="365125"/>
            <a:ext cx="10515600" cy="1325563"/>
          </a:xfrm>
          <a:prstGeom prst="rect">
            <a:avLst/>
          </a:prstGeom>
          <a:noFill/>
          <a:ln>
            <a:noFill/>
          </a:ln>
        </p:spPr>
        <p:txBody>
          <a:bodyPr spcFirstLastPara="1" wrap="square" lIns="0" tIns="45700" rIns="91425" bIns="45700" anchor="b" anchorCtr="0">
            <a:noAutofit/>
          </a:bodyPr>
          <a:lstStyle>
            <a:lvl1pPr lvl="0" algn="l">
              <a:lnSpc>
                <a:spcPct val="90000"/>
              </a:lnSpc>
              <a:spcBef>
                <a:spcPts val="0"/>
              </a:spcBef>
              <a:spcAft>
                <a:spcPts val="0"/>
              </a:spcAft>
              <a:buClr>
                <a:srgbClr val="8C1515"/>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2"/>
          <p:cNvSpPr txBox="1">
            <a:spLocks noGrp="1"/>
          </p:cNvSpPr>
          <p:nvPr>
            <p:ph type="body" idx="1"/>
          </p:nvPr>
        </p:nvSpPr>
        <p:spPr>
          <a:xfrm>
            <a:off x="838200" y="1819275"/>
            <a:ext cx="10515600" cy="4560888"/>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None/>
              <a:defRPr/>
            </a:lvl1pPr>
            <a:lvl2pPr marL="914400" lvl="1" indent="-356616" algn="l">
              <a:lnSpc>
                <a:spcPct val="100000"/>
              </a:lnSpc>
              <a:spcBef>
                <a:spcPts val="500"/>
              </a:spcBef>
              <a:spcAft>
                <a:spcPts val="0"/>
              </a:spcAft>
              <a:buSzPts val="2016"/>
              <a:buChar char="•"/>
              <a:defRPr/>
            </a:lvl2pPr>
            <a:lvl3pPr marL="1371600" lvl="2" indent="-354330" algn="l">
              <a:lnSpc>
                <a:spcPct val="100000"/>
              </a:lnSpc>
              <a:spcBef>
                <a:spcPts val="500"/>
              </a:spcBef>
              <a:spcAft>
                <a:spcPts val="0"/>
              </a:spcAft>
              <a:buSzPts val="1980"/>
              <a:buChar char="•"/>
              <a:defRPr/>
            </a:lvl3pPr>
            <a:lvl4pPr marL="1828800" lvl="3" indent="-356616" algn="l">
              <a:lnSpc>
                <a:spcPct val="100000"/>
              </a:lnSpc>
              <a:spcBef>
                <a:spcPts val="500"/>
              </a:spcBef>
              <a:spcAft>
                <a:spcPts val="0"/>
              </a:spcAft>
              <a:buSzPts val="2016"/>
              <a:buChar char="•"/>
              <a:defRPr/>
            </a:lvl4pPr>
            <a:lvl5pPr marL="2286000" lvl="4" indent="-356616" algn="l">
              <a:lnSpc>
                <a:spcPct val="10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bg>
      <p:bgPr>
        <a:solidFill>
          <a:schemeClr val="lt1"/>
        </a:solidFill>
        <a:effectLst/>
      </p:bgPr>
    </p:bg>
    <p:spTree>
      <p:nvGrpSpPr>
        <p:cNvPr id="1" name="Shape 138"/>
        <p:cNvGrpSpPr/>
        <p:nvPr/>
      </p:nvGrpSpPr>
      <p:grpSpPr>
        <a:xfrm>
          <a:off x="0" y="0"/>
          <a:ext cx="0" cy="0"/>
          <a:chOff x="0" y="0"/>
          <a:chExt cx="0" cy="0"/>
        </a:xfrm>
      </p:grpSpPr>
      <p:sp>
        <p:nvSpPr>
          <p:cNvPr id="139" name="Google Shape;139;p28"/>
          <p:cNvSpPr txBox="1">
            <a:spLocks noGrp="1"/>
          </p:cNvSpPr>
          <p:nvPr>
            <p:ph type="body" idx="1"/>
          </p:nvPr>
        </p:nvSpPr>
        <p:spPr>
          <a:xfrm>
            <a:off x="800100" y="1110216"/>
            <a:ext cx="10553700"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28"/>
          <p:cNvSpPr txBox="1">
            <a:spLocks noGrp="1"/>
          </p:cNvSpPr>
          <p:nvPr>
            <p:ph type="title"/>
          </p:nvPr>
        </p:nvSpPr>
        <p:spPr>
          <a:xfrm>
            <a:off x="800100" y="266701"/>
            <a:ext cx="10553700" cy="632152"/>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41" name="Google Shape;141;p28"/>
          <p:cNvCxnSpPr/>
          <p:nvPr/>
        </p:nvCxnSpPr>
        <p:spPr>
          <a:xfrm>
            <a:off x="800100" y="927135"/>
            <a:ext cx="10553700" cy="0"/>
          </a:xfrm>
          <a:prstGeom prst="straightConnector1">
            <a:avLst/>
          </a:prstGeom>
          <a:noFill/>
          <a:ln w="9525" cap="flat" cmpd="sng">
            <a:solidFill>
              <a:srgbClr val="8C1515"/>
            </a:solidFill>
            <a:prstDash val="solid"/>
            <a:miter lim="80"/>
            <a:headEnd type="none" w="sm" len="sm"/>
            <a:tailEnd type="none" w="sm" len="sm"/>
          </a:ln>
        </p:spPr>
      </p:cxnSp>
      <p:sp>
        <p:nvSpPr>
          <p:cNvPr id="142" name="Google Shape;142;p28"/>
          <p:cNvSpPr txBox="1">
            <a:spLocks noGrp="1"/>
          </p:cNvSpPr>
          <p:nvPr>
            <p:ph type="body" idx="2"/>
          </p:nvPr>
        </p:nvSpPr>
        <p:spPr>
          <a:xfrm>
            <a:off x="800100" y="1605075"/>
            <a:ext cx="10553700" cy="4452900"/>
          </a:xfrm>
          <a:prstGeom prst="rect">
            <a:avLst/>
          </a:prstGeom>
          <a:noFill/>
          <a:ln>
            <a:noFill/>
          </a:ln>
        </p:spPr>
        <p:txBody>
          <a:bodyPr spcFirstLastPara="1" wrap="square" lIns="0" tIns="45700" rIns="91425" bIns="45700" anchor="t" anchorCtr="0">
            <a:noAutofit/>
          </a:bodyPr>
          <a:lstStyle>
            <a:lvl1pPr marL="457200" lvl="0" indent="-330200" algn="l">
              <a:lnSpc>
                <a:spcPct val="120000"/>
              </a:lnSpc>
              <a:spcBef>
                <a:spcPts val="1000"/>
              </a:spcBef>
              <a:spcAft>
                <a:spcPts val="0"/>
              </a:spcAft>
              <a:buSzPts val="1600"/>
              <a:buFont typeface="Lato"/>
              <a:buChar char="●"/>
              <a:defRPr sz="1800">
                <a:solidFill>
                  <a:srgbClr val="3F3F3F"/>
                </a:solidFill>
              </a:defRPr>
            </a:lvl1pPr>
            <a:lvl2pPr marL="914400" lvl="1" indent="-342392" algn="l">
              <a:lnSpc>
                <a:spcPct val="120000"/>
              </a:lnSpc>
              <a:spcBef>
                <a:spcPts val="500"/>
              </a:spcBef>
              <a:spcAft>
                <a:spcPts val="0"/>
              </a:spcAft>
              <a:buSzPts val="1792"/>
              <a:buChar char="○"/>
              <a:defRPr sz="1800">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28"/>
          <p:cNvSpPr txBox="1">
            <a:spLocks noGrp="1"/>
          </p:cNvSpPr>
          <p:nvPr>
            <p:ph type="ftr" idx="11"/>
          </p:nvPr>
        </p:nvSpPr>
        <p:spPr>
          <a:xfrm>
            <a:off x="1634490" y="6282824"/>
            <a:ext cx="5852160" cy="365125"/>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28"/>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xt Slide - 1 Column 1">
  <p:cSld name="Text Slide - 1 Column 1">
    <p:bg>
      <p:bgPr>
        <a:solidFill>
          <a:schemeClr val="lt1"/>
        </a:solidFill>
        <a:effectLst/>
      </p:bgPr>
    </p:bg>
    <p:spTree>
      <p:nvGrpSpPr>
        <p:cNvPr id="1" name="Shape 145"/>
        <p:cNvGrpSpPr/>
        <p:nvPr/>
      </p:nvGrpSpPr>
      <p:grpSpPr>
        <a:xfrm>
          <a:off x="0" y="0"/>
          <a:ext cx="0" cy="0"/>
          <a:chOff x="0" y="0"/>
          <a:chExt cx="0" cy="0"/>
        </a:xfrm>
      </p:grpSpPr>
      <p:sp>
        <p:nvSpPr>
          <p:cNvPr id="146" name="Google Shape;146;p30"/>
          <p:cNvSpPr txBox="1">
            <a:spLocks noGrp="1"/>
          </p:cNvSpPr>
          <p:nvPr>
            <p:ph type="body" idx="1"/>
          </p:nvPr>
        </p:nvSpPr>
        <p:spPr>
          <a:xfrm>
            <a:off x="800100" y="1110225"/>
            <a:ext cx="10553700" cy="398400"/>
          </a:xfrm>
          <a:prstGeom prst="rect">
            <a:avLst/>
          </a:prstGeom>
          <a:noFill/>
          <a:ln>
            <a:noFill/>
          </a:ln>
        </p:spPr>
        <p:txBody>
          <a:bodyPr spcFirstLastPara="1" wrap="square" lIns="0" tIns="45700" rIns="91425" bIns="45700" anchor="t" anchorCtr="0">
            <a:noAutofit/>
          </a:bodyPr>
          <a:lstStyle>
            <a:lvl1pPr marL="457200" lvl="0" indent="-228600" algn="l">
              <a:lnSpc>
                <a:spcPct val="90000"/>
              </a:lnSpc>
              <a:spcBef>
                <a:spcPts val="1100"/>
              </a:spcBef>
              <a:spcAft>
                <a:spcPts val="0"/>
              </a:spcAft>
              <a:buSzPts val="2000"/>
              <a:buFont typeface="Lato"/>
              <a:buNone/>
              <a:defRPr sz="2000">
                <a:solidFill>
                  <a:srgbClr val="B83A4B"/>
                </a:solidFill>
                <a:latin typeface="Lato"/>
                <a:ea typeface="Lato"/>
                <a:cs typeface="Lato"/>
                <a:sym typeface="Lato"/>
              </a:defRPr>
            </a:lvl1pPr>
            <a:lvl2pPr marL="914400" lvl="1" indent="-374650" algn="l">
              <a:lnSpc>
                <a:spcPct val="90000"/>
              </a:lnSpc>
              <a:spcBef>
                <a:spcPts val="500"/>
              </a:spcBef>
              <a:spcAft>
                <a:spcPts val="0"/>
              </a:spcAft>
              <a:buClr>
                <a:schemeClr val="lt1"/>
              </a:buClr>
              <a:buSzPts val="2300"/>
              <a:buChar char="●"/>
              <a:defRPr sz="2000">
                <a:solidFill>
                  <a:schemeClr val="lt1"/>
                </a:solidFill>
                <a:latin typeface="Lato"/>
                <a:ea typeface="Lato"/>
                <a:cs typeface="Lato"/>
                <a:sym typeface="Lato"/>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55600" algn="l">
              <a:lnSpc>
                <a:spcPct val="90000"/>
              </a:lnSpc>
              <a:spcBef>
                <a:spcPts val="500"/>
              </a:spcBef>
              <a:spcAft>
                <a:spcPts val="0"/>
              </a:spcAft>
              <a:buClr>
                <a:schemeClr val="lt1"/>
              </a:buClr>
              <a:buSzPts val="2000"/>
              <a:buChar char="●"/>
              <a:defRPr>
                <a:solidFill>
                  <a:schemeClr val="lt1"/>
                </a:solidFill>
              </a:defRPr>
            </a:lvl4pPr>
            <a:lvl5pPr marL="2286000" lvl="4" indent="-355600" algn="l">
              <a:lnSpc>
                <a:spcPct val="90000"/>
              </a:lnSpc>
              <a:spcBef>
                <a:spcPts val="500"/>
              </a:spcBef>
              <a:spcAft>
                <a:spcPts val="0"/>
              </a:spcAft>
              <a:buClr>
                <a:schemeClr val="lt1"/>
              </a:buClr>
              <a:buSzPts val="2000"/>
              <a:buChar char="●"/>
              <a:defRPr>
                <a:solidFill>
                  <a:schemeClr val="lt1"/>
                </a:solidFill>
              </a:defRPr>
            </a:lvl5pPr>
            <a:lvl6pPr marL="2743200" lvl="5" indent="-349250" algn="l">
              <a:lnSpc>
                <a:spcPct val="90000"/>
              </a:lnSpc>
              <a:spcBef>
                <a:spcPts val="500"/>
              </a:spcBef>
              <a:spcAft>
                <a:spcPts val="0"/>
              </a:spcAft>
              <a:buClr>
                <a:schemeClr val="lt1"/>
              </a:buClr>
              <a:buSzPts val="1900"/>
              <a:buChar char="●"/>
              <a:defRPr>
                <a:solidFill>
                  <a:schemeClr val="lt1"/>
                </a:solidFill>
              </a:defRPr>
            </a:lvl6pPr>
            <a:lvl7pPr marL="3200400" lvl="6" indent="-349250" algn="l">
              <a:lnSpc>
                <a:spcPct val="90000"/>
              </a:lnSpc>
              <a:spcBef>
                <a:spcPts val="500"/>
              </a:spcBef>
              <a:spcAft>
                <a:spcPts val="0"/>
              </a:spcAft>
              <a:buClr>
                <a:schemeClr val="lt1"/>
              </a:buClr>
              <a:buSzPts val="1900"/>
              <a:buChar char="●"/>
              <a:defRPr>
                <a:solidFill>
                  <a:schemeClr val="lt1"/>
                </a:solidFill>
              </a:defRPr>
            </a:lvl7pPr>
            <a:lvl8pPr marL="3657600" lvl="7" indent="-349250" algn="l">
              <a:lnSpc>
                <a:spcPct val="90000"/>
              </a:lnSpc>
              <a:spcBef>
                <a:spcPts val="500"/>
              </a:spcBef>
              <a:spcAft>
                <a:spcPts val="0"/>
              </a:spcAft>
              <a:buClr>
                <a:schemeClr val="lt1"/>
              </a:buClr>
              <a:buSzPts val="1900"/>
              <a:buChar char="●"/>
              <a:defRPr>
                <a:solidFill>
                  <a:schemeClr val="lt1"/>
                </a:solidFill>
              </a:defRPr>
            </a:lvl8pPr>
            <a:lvl9pPr marL="4114800" lvl="8" indent="-349250" algn="l">
              <a:lnSpc>
                <a:spcPct val="90000"/>
              </a:lnSpc>
              <a:spcBef>
                <a:spcPts val="500"/>
              </a:spcBef>
              <a:spcAft>
                <a:spcPts val="0"/>
              </a:spcAft>
              <a:buClr>
                <a:schemeClr val="lt1"/>
              </a:buClr>
              <a:buSzPts val="1900"/>
              <a:buChar char="●"/>
              <a:defRPr>
                <a:solidFill>
                  <a:schemeClr val="lt1"/>
                </a:solidFill>
              </a:defRPr>
            </a:lvl9pPr>
          </a:lstStyle>
          <a:p>
            <a:endParaRPr/>
          </a:p>
        </p:txBody>
      </p:sp>
      <p:sp>
        <p:nvSpPr>
          <p:cNvPr id="147" name="Google Shape;147;p30"/>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cxnSp>
        <p:nvCxnSpPr>
          <p:cNvPr id="148" name="Google Shape;148;p30"/>
          <p:cNvCxnSpPr/>
          <p:nvPr/>
        </p:nvCxnSpPr>
        <p:spPr>
          <a:xfrm>
            <a:off x="800100" y="927135"/>
            <a:ext cx="10553700" cy="0"/>
          </a:xfrm>
          <a:prstGeom prst="straightConnector1">
            <a:avLst/>
          </a:prstGeom>
          <a:noFill/>
          <a:ln w="9525" cap="flat" cmpd="sng">
            <a:solidFill>
              <a:srgbClr val="8C1515"/>
            </a:solidFill>
            <a:prstDash val="solid"/>
            <a:miter lim="80"/>
            <a:headEnd type="none" w="sm" len="sm"/>
            <a:tailEnd type="none" w="sm" len="sm"/>
          </a:ln>
        </p:spPr>
      </p:cxnSp>
      <p:sp>
        <p:nvSpPr>
          <p:cNvPr id="149" name="Google Shape;149;p30"/>
          <p:cNvSpPr txBox="1">
            <a:spLocks noGrp="1"/>
          </p:cNvSpPr>
          <p:nvPr>
            <p:ph type="body" idx="2"/>
          </p:nvPr>
        </p:nvSpPr>
        <p:spPr>
          <a:xfrm>
            <a:off x="800100" y="1534624"/>
            <a:ext cx="10553700" cy="4452900"/>
          </a:xfrm>
          <a:prstGeom prst="rect">
            <a:avLst/>
          </a:prstGeom>
          <a:noFill/>
          <a:ln>
            <a:noFill/>
          </a:ln>
        </p:spPr>
        <p:txBody>
          <a:bodyPr spcFirstLastPara="1" wrap="square" lIns="0" tIns="45700" rIns="91425" bIns="45700" anchor="t" anchorCtr="0">
            <a:noAutofit/>
          </a:bodyPr>
          <a:lstStyle>
            <a:lvl1pPr marL="457200" lvl="0" indent="-228600" algn="l">
              <a:lnSpc>
                <a:spcPct val="115000"/>
              </a:lnSpc>
              <a:spcBef>
                <a:spcPts val="1100"/>
              </a:spcBef>
              <a:spcAft>
                <a:spcPts val="0"/>
              </a:spcAft>
              <a:buSzPts val="1600"/>
              <a:buFont typeface="Lato"/>
              <a:buNone/>
              <a:defRPr>
                <a:solidFill>
                  <a:srgbClr val="3F3F3F"/>
                </a:solidFill>
              </a:defRPr>
            </a:lvl1pPr>
            <a:lvl2pPr marL="914400" lvl="1" indent="-336550" algn="l">
              <a:lnSpc>
                <a:spcPct val="115000"/>
              </a:lnSpc>
              <a:spcBef>
                <a:spcPts val="500"/>
              </a:spcBef>
              <a:spcAft>
                <a:spcPts val="0"/>
              </a:spcAft>
              <a:buSzPts val="1700"/>
              <a:buChar char="●"/>
              <a:defRPr>
                <a:solidFill>
                  <a:srgbClr val="3F3F3F"/>
                </a:solidFill>
              </a:defRPr>
            </a:lvl2pPr>
            <a:lvl3pPr marL="1371600" lvl="2" indent="-330200" algn="l">
              <a:lnSpc>
                <a:spcPct val="115000"/>
              </a:lnSpc>
              <a:spcBef>
                <a:spcPts val="500"/>
              </a:spcBef>
              <a:spcAft>
                <a:spcPts val="0"/>
              </a:spcAft>
              <a:buSzPts val="1600"/>
              <a:buChar char="●"/>
              <a:defRPr sz="1500">
                <a:solidFill>
                  <a:srgbClr val="3F3F3F"/>
                </a:solidFill>
              </a:defRPr>
            </a:lvl3pPr>
            <a:lvl4pPr marL="1828800" lvl="3" indent="-330200" algn="l">
              <a:lnSpc>
                <a:spcPct val="115000"/>
              </a:lnSpc>
              <a:spcBef>
                <a:spcPts val="500"/>
              </a:spcBef>
              <a:spcAft>
                <a:spcPts val="0"/>
              </a:spcAft>
              <a:buSzPts val="1600"/>
              <a:buChar char="●"/>
              <a:defRPr>
                <a:solidFill>
                  <a:srgbClr val="3F3F3F"/>
                </a:solidFill>
              </a:defRPr>
            </a:lvl4pPr>
            <a:lvl5pPr marL="2286000" lvl="4" indent="-330200" algn="l">
              <a:lnSpc>
                <a:spcPct val="115000"/>
              </a:lnSpc>
              <a:spcBef>
                <a:spcPts val="500"/>
              </a:spcBef>
              <a:spcAft>
                <a:spcPts val="0"/>
              </a:spcAft>
              <a:buSzPts val="1600"/>
              <a:buChar char="●"/>
              <a:defRPr>
                <a:solidFill>
                  <a:srgbClr val="3F3F3F"/>
                </a:solidFill>
              </a:defRPr>
            </a:lvl5pPr>
            <a:lvl6pPr marL="2743200" lvl="5" indent="-304800" algn="l">
              <a:lnSpc>
                <a:spcPct val="115000"/>
              </a:lnSpc>
              <a:spcBef>
                <a:spcPts val="500"/>
              </a:spcBef>
              <a:spcAft>
                <a:spcPts val="0"/>
              </a:spcAft>
              <a:buClr>
                <a:schemeClr val="dk1"/>
              </a:buClr>
              <a:buSzPts val="1200"/>
              <a:buFont typeface="Lato"/>
              <a:buChar char="●"/>
              <a:defRPr sz="1200">
                <a:latin typeface="Lato"/>
                <a:ea typeface="Lato"/>
                <a:cs typeface="Lato"/>
                <a:sym typeface="Lato"/>
              </a:defRPr>
            </a:lvl6pPr>
            <a:lvl7pPr marL="3200400" lvl="6" indent="-304800" algn="l">
              <a:lnSpc>
                <a:spcPct val="115000"/>
              </a:lnSpc>
              <a:spcBef>
                <a:spcPts val="500"/>
              </a:spcBef>
              <a:spcAft>
                <a:spcPts val="0"/>
              </a:spcAft>
              <a:buClr>
                <a:schemeClr val="dk1"/>
              </a:buClr>
              <a:buSzPts val="1200"/>
              <a:buFont typeface="Lato"/>
              <a:buChar char="●"/>
              <a:defRPr sz="1200">
                <a:latin typeface="Lato"/>
                <a:ea typeface="Lato"/>
                <a:cs typeface="Lato"/>
                <a:sym typeface="Lato"/>
              </a:defRPr>
            </a:lvl7pPr>
            <a:lvl8pPr marL="3657600" lvl="7" indent="-304800" algn="l">
              <a:lnSpc>
                <a:spcPct val="115000"/>
              </a:lnSpc>
              <a:spcBef>
                <a:spcPts val="500"/>
              </a:spcBef>
              <a:spcAft>
                <a:spcPts val="0"/>
              </a:spcAft>
              <a:buClr>
                <a:schemeClr val="dk1"/>
              </a:buClr>
              <a:buSzPts val="1200"/>
              <a:buFont typeface="Lato"/>
              <a:buChar char="●"/>
              <a:defRPr sz="1200">
                <a:latin typeface="Lato"/>
                <a:ea typeface="Lato"/>
                <a:cs typeface="Lato"/>
                <a:sym typeface="Lato"/>
              </a:defRPr>
            </a:lvl8pPr>
            <a:lvl9pPr marL="4114800" lvl="8" indent="-304800" algn="l">
              <a:lnSpc>
                <a:spcPct val="115000"/>
              </a:lnSpc>
              <a:spcBef>
                <a:spcPts val="500"/>
              </a:spcBef>
              <a:spcAft>
                <a:spcPts val="0"/>
              </a:spcAft>
              <a:buClr>
                <a:schemeClr val="dk1"/>
              </a:buClr>
              <a:buSzPts val="1200"/>
              <a:buFont typeface="Lato"/>
              <a:buChar char="●"/>
              <a:defRPr sz="1200">
                <a:latin typeface="Lato"/>
                <a:ea typeface="Lato"/>
                <a:cs typeface="Lato"/>
                <a:sym typeface="Lato"/>
              </a:defRPr>
            </a:lvl9pPr>
          </a:lstStyle>
          <a:p>
            <a:endParaRPr/>
          </a:p>
        </p:txBody>
      </p:sp>
      <p:sp>
        <p:nvSpPr>
          <p:cNvPr id="150" name="Google Shape;150;p30"/>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151" name="Google Shape;151;p30"/>
          <p:cNvSpPr txBox="1">
            <a:spLocks noGrp="1"/>
          </p:cNvSpPr>
          <p:nvPr>
            <p:ph type="subTitle" idx="3"/>
          </p:nvPr>
        </p:nvSpPr>
        <p:spPr>
          <a:xfrm>
            <a:off x="1634337" y="6356788"/>
            <a:ext cx="4209900" cy="217200"/>
          </a:xfrm>
          <a:prstGeom prst="rect">
            <a:avLst/>
          </a:prstGeom>
          <a:noFill/>
          <a:ln>
            <a:noFill/>
          </a:ln>
        </p:spPr>
        <p:txBody>
          <a:bodyPr spcFirstLastPara="1" wrap="square" lIns="0" tIns="45700" rIns="91425" bIns="45700" anchor="ctr" anchorCtr="0">
            <a:noAutofit/>
          </a:bodyPr>
          <a:lstStyle>
            <a:lvl1pPr lvl="0" algn="l">
              <a:lnSpc>
                <a:spcPct val="90000"/>
              </a:lnSpc>
              <a:spcBef>
                <a:spcPts val="1100"/>
              </a:spcBef>
              <a:spcAft>
                <a:spcPts val="0"/>
              </a:spcAft>
              <a:buClr>
                <a:srgbClr val="3F3F3F"/>
              </a:buClr>
              <a:buSzPts val="1100"/>
              <a:buFont typeface="Lato"/>
              <a:buNone/>
              <a:defRPr sz="1100">
                <a:solidFill>
                  <a:srgbClr val="3F3F3F"/>
                </a:solidFill>
              </a:defRPr>
            </a:lvl1pPr>
            <a:lvl2pPr lvl="1" algn="l">
              <a:lnSpc>
                <a:spcPct val="90000"/>
              </a:lnSpc>
              <a:spcBef>
                <a:spcPts val="500"/>
              </a:spcBef>
              <a:spcAft>
                <a:spcPts val="0"/>
              </a:spcAft>
              <a:buClr>
                <a:srgbClr val="3F3F3F"/>
              </a:buClr>
              <a:buSzPts val="1100"/>
              <a:buNone/>
              <a:defRPr sz="1100">
                <a:solidFill>
                  <a:srgbClr val="3F3F3F"/>
                </a:solidFill>
              </a:defRPr>
            </a:lvl2pPr>
            <a:lvl3pPr lvl="2" algn="l">
              <a:lnSpc>
                <a:spcPct val="90000"/>
              </a:lnSpc>
              <a:spcBef>
                <a:spcPts val="500"/>
              </a:spcBef>
              <a:spcAft>
                <a:spcPts val="0"/>
              </a:spcAft>
              <a:buClr>
                <a:srgbClr val="3F3F3F"/>
              </a:buClr>
              <a:buSzPts val="1100"/>
              <a:buNone/>
              <a:defRPr sz="1100">
                <a:solidFill>
                  <a:srgbClr val="3F3F3F"/>
                </a:solidFill>
              </a:defRPr>
            </a:lvl3pPr>
            <a:lvl4pPr lvl="3" algn="l">
              <a:lnSpc>
                <a:spcPct val="90000"/>
              </a:lnSpc>
              <a:spcBef>
                <a:spcPts val="500"/>
              </a:spcBef>
              <a:spcAft>
                <a:spcPts val="0"/>
              </a:spcAft>
              <a:buClr>
                <a:srgbClr val="3F3F3F"/>
              </a:buClr>
              <a:buSzPts val="1100"/>
              <a:buNone/>
              <a:defRPr sz="1100">
                <a:solidFill>
                  <a:srgbClr val="3F3F3F"/>
                </a:solidFill>
              </a:defRPr>
            </a:lvl4pPr>
            <a:lvl5pPr lvl="4" algn="l">
              <a:lnSpc>
                <a:spcPct val="90000"/>
              </a:lnSpc>
              <a:spcBef>
                <a:spcPts val="500"/>
              </a:spcBef>
              <a:spcAft>
                <a:spcPts val="0"/>
              </a:spcAft>
              <a:buClr>
                <a:srgbClr val="3F3F3F"/>
              </a:buClr>
              <a:buSzPts val="1100"/>
              <a:buNone/>
              <a:defRPr sz="1100">
                <a:solidFill>
                  <a:srgbClr val="3F3F3F"/>
                </a:solidFill>
              </a:defRPr>
            </a:lvl5pPr>
            <a:lvl6pPr lvl="5" algn="l">
              <a:lnSpc>
                <a:spcPct val="90000"/>
              </a:lnSpc>
              <a:spcBef>
                <a:spcPts val="500"/>
              </a:spcBef>
              <a:spcAft>
                <a:spcPts val="0"/>
              </a:spcAft>
              <a:buClr>
                <a:srgbClr val="3F3F3F"/>
              </a:buClr>
              <a:buSzPts val="1100"/>
              <a:buNone/>
              <a:defRPr sz="1100">
                <a:solidFill>
                  <a:srgbClr val="3F3F3F"/>
                </a:solidFill>
              </a:defRPr>
            </a:lvl6pPr>
            <a:lvl7pPr lvl="6" algn="l">
              <a:lnSpc>
                <a:spcPct val="90000"/>
              </a:lnSpc>
              <a:spcBef>
                <a:spcPts val="500"/>
              </a:spcBef>
              <a:spcAft>
                <a:spcPts val="0"/>
              </a:spcAft>
              <a:buClr>
                <a:srgbClr val="3F3F3F"/>
              </a:buClr>
              <a:buSzPts val="1100"/>
              <a:buNone/>
              <a:defRPr sz="1100">
                <a:solidFill>
                  <a:srgbClr val="3F3F3F"/>
                </a:solidFill>
              </a:defRPr>
            </a:lvl7pPr>
            <a:lvl8pPr lvl="7" algn="l">
              <a:lnSpc>
                <a:spcPct val="90000"/>
              </a:lnSpc>
              <a:spcBef>
                <a:spcPts val="500"/>
              </a:spcBef>
              <a:spcAft>
                <a:spcPts val="0"/>
              </a:spcAft>
              <a:buClr>
                <a:srgbClr val="3F3F3F"/>
              </a:buClr>
              <a:buSzPts val="1100"/>
              <a:buNone/>
              <a:defRPr sz="1100">
                <a:solidFill>
                  <a:srgbClr val="3F3F3F"/>
                </a:solidFill>
              </a:defRPr>
            </a:lvl8pPr>
            <a:lvl9pPr lvl="8" algn="l">
              <a:lnSpc>
                <a:spcPct val="90000"/>
              </a:lnSpc>
              <a:spcBef>
                <a:spcPts val="500"/>
              </a:spcBef>
              <a:spcAft>
                <a:spcPts val="0"/>
              </a:spcAft>
              <a:buClr>
                <a:srgbClr val="3F3F3F"/>
              </a:buClr>
              <a:buSzPts val="1100"/>
              <a:buNone/>
              <a:defRPr sz="1100">
                <a:solidFill>
                  <a:srgbClr val="3F3F3F"/>
                </a:solidFill>
              </a:defRPr>
            </a:lvl9pPr>
          </a:lstStyle>
          <a:p>
            <a:endParaRPr/>
          </a:p>
        </p:txBody>
      </p:sp>
    </p:spTree>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xt Slide - 1 Column">
  <p:cSld name="1_Text Slide - 1 Column">
    <p:bg>
      <p:bgPr>
        <a:solidFill>
          <a:schemeClr val="lt1"/>
        </a:solidFill>
        <a:effectLst/>
      </p:bgPr>
    </p:bg>
    <p:spTree>
      <p:nvGrpSpPr>
        <p:cNvPr id="1" name="Shape 152"/>
        <p:cNvGrpSpPr/>
        <p:nvPr/>
      </p:nvGrpSpPr>
      <p:grpSpPr>
        <a:xfrm>
          <a:off x="0" y="0"/>
          <a:ext cx="0" cy="0"/>
          <a:chOff x="0" y="0"/>
          <a:chExt cx="0" cy="0"/>
        </a:xfrm>
      </p:grpSpPr>
      <p:sp>
        <p:nvSpPr>
          <p:cNvPr id="153" name="Google Shape;153;p29"/>
          <p:cNvSpPr txBox="1">
            <a:spLocks noGrp="1"/>
          </p:cNvSpPr>
          <p:nvPr>
            <p:ph type="body" idx="1"/>
          </p:nvPr>
        </p:nvSpPr>
        <p:spPr>
          <a:xfrm>
            <a:off x="800100" y="1110216"/>
            <a:ext cx="10553700"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29"/>
          <p:cNvSpPr txBox="1">
            <a:spLocks noGrp="1"/>
          </p:cNvSpPr>
          <p:nvPr>
            <p:ph type="title"/>
          </p:nvPr>
        </p:nvSpPr>
        <p:spPr>
          <a:xfrm>
            <a:off x="800100" y="266701"/>
            <a:ext cx="10553700" cy="632152"/>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55" name="Google Shape;155;p29"/>
          <p:cNvCxnSpPr/>
          <p:nvPr/>
        </p:nvCxnSpPr>
        <p:spPr>
          <a:xfrm>
            <a:off x="800100" y="927135"/>
            <a:ext cx="10553700" cy="0"/>
          </a:xfrm>
          <a:prstGeom prst="straightConnector1">
            <a:avLst/>
          </a:prstGeom>
          <a:noFill/>
          <a:ln w="9525" cap="flat" cmpd="sng">
            <a:solidFill>
              <a:srgbClr val="8C1515"/>
            </a:solidFill>
            <a:prstDash val="solid"/>
            <a:miter lim="80"/>
            <a:headEnd type="none" w="sm" len="sm"/>
            <a:tailEnd type="none" w="sm" len="sm"/>
          </a:ln>
        </p:spPr>
      </p:cxnSp>
      <p:sp>
        <p:nvSpPr>
          <p:cNvPr id="156" name="Google Shape;156;p29"/>
          <p:cNvSpPr txBox="1">
            <a:spLocks noGrp="1"/>
          </p:cNvSpPr>
          <p:nvPr>
            <p:ph type="body" idx="2"/>
          </p:nvPr>
        </p:nvSpPr>
        <p:spPr>
          <a:xfrm>
            <a:off x="800100" y="1605068"/>
            <a:ext cx="10553700" cy="445283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29"/>
          <p:cNvSpPr txBox="1">
            <a:spLocks noGrp="1"/>
          </p:cNvSpPr>
          <p:nvPr>
            <p:ph type="ftr" idx="11"/>
          </p:nvPr>
        </p:nvSpPr>
        <p:spPr>
          <a:xfrm>
            <a:off x="1634490" y="6282824"/>
            <a:ext cx="5852160" cy="365125"/>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Clr>
                <a:srgbClr val="3F3F3F"/>
              </a:buClr>
              <a:buSzPts val="1400"/>
              <a:buFont typeface="Lato"/>
              <a:buNone/>
              <a:defRPr sz="1100">
                <a:solidFill>
                  <a:srgbClr val="3F3F3F"/>
                </a:solidFill>
                <a:latin typeface="Lato"/>
                <a:ea typeface="Lato"/>
                <a:cs typeface="Lato"/>
                <a:sym typeface="Lato"/>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58" name="Google Shape;158;p29"/>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Agenda - Option 1">
  <p:cSld name="Agenda - Option 1">
    <p:spTree>
      <p:nvGrpSpPr>
        <p:cNvPr id="1" name="Shape 159"/>
        <p:cNvGrpSpPr/>
        <p:nvPr/>
      </p:nvGrpSpPr>
      <p:grpSpPr>
        <a:xfrm>
          <a:off x="0" y="0"/>
          <a:ext cx="0" cy="0"/>
          <a:chOff x="0" y="0"/>
          <a:chExt cx="0" cy="0"/>
        </a:xfrm>
      </p:grpSpPr>
      <p:sp>
        <p:nvSpPr>
          <p:cNvPr id="160" name="Google Shape;160;p43"/>
          <p:cNvSpPr txBox="1">
            <a:spLocks noGrp="1"/>
          </p:cNvSpPr>
          <p:nvPr>
            <p:ph type="title"/>
          </p:nvPr>
        </p:nvSpPr>
        <p:spPr>
          <a:xfrm>
            <a:off x="800100" y="636586"/>
            <a:ext cx="3411930" cy="1116014"/>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rgbClr val="8C1515"/>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43"/>
          <p:cNvSpPr txBox="1">
            <a:spLocks noGrp="1"/>
          </p:cNvSpPr>
          <p:nvPr>
            <p:ph type="body" idx="1"/>
          </p:nvPr>
        </p:nvSpPr>
        <p:spPr>
          <a:xfrm>
            <a:off x="4403687" y="723007"/>
            <a:ext cx="3384626"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43"/>
          <p:cNvSpPr txBox="1">
            <a:spLocks noGrp="1"/>
          </p:cNvSpPr>
          <p:nvPr>
            <p:ph type="body" idx="2"/>
          </p:nvPr>
        </p:nvSpPr>
        <p:spPr>
          <a:xfrm>
            <a:off x="4403687" y="2270224"/>
            <a:ext cx="3384626"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43"/>
          <p:cNvSpPr txBox="1">
            <a:spLocks noGrp="1"/>
          </p:cNvSpPr>
          <p:nvPr>
            <p:ph type="body" idx="3"/>
          </p:nvPr>
        </p:nvSpPr>
        <p:spPr>
          <a:xfrm>
            <a:off x="4403687" y="3798312"/>
            <a:ext cx="3384626"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43"/>
          <p:cNvSpPr txBox="1">
            <a:spLocks noGrp="1"/>
          </p:cNvSpPr>
          <p:nvPr>
            <p:ph type="body" idx="4"/>
          </p:nvPr>
        </p:nvSpPr>
        <p:spPr>
          <a:xfrm>
            <a:off x="7979932" y="711892"/>
            <a:ext cx="3384626"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43"/>
          <p:cNvSpPr txBox="1">
            <a:spLocks noGrp="1"/>
          </p:cNvSpPr>
          <p:nvPr>
            <p:ph type="body" idx="5"/>
          </p:nvPr>
        </p:nvSpPr>
        <p:spPr>
          <a:xfrm>
            <a:off x="7979932" y="2259109"/>
            <a:ext cx="3384626"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43"/>
          <p:cNvSpPr txBox="1">
            <a:spLocks noGrp="1"/>
          </p:cNvSpPr>
          <p:nvPr>
            <p:ph type="body" idx="6"/>
          </p:nvPr>
        </p:nvSpPr>
        <p:spPr>
          <a:xfrm>
            <a:off x="7979932" y="3787197"/>
            <a:ext cx="3384626"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43"/>
          <p:cNvSpPr txBox="1">
            <a:spLocks noGrp="1"/>
          </p:cNvSpPr>
          <p:nvPr>
            <p:ph type="body" idx="7"/>
          </p:nvPr>
        </p:nvSpPr>
        <p:spPr>
          <a:xfrm>
            <a:off x="4403725" y="1136987"/>
            <a:ext cx="3384588" cy="1116013"/>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43"/>
          <p:cNvSpPr txBox="1">
            <a:spLocks noGrp="1"/>
          </p:cNvSpPr>
          <p:nvPr>
            <p:ph type="body" idx="8"/>
          </p:nvPr>
        </p:nvSpPr>
        <p:spPr>
          <a:xfrm>
            <a:off x="4403725" y="2686682"/>
            <a:ext cx="3384588" cy="1116013"/>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43"/>
          <p:cNvSpPr txBox="1">
            <a:spLocks noGrp="1"/>
          </p:cNvSpPr>
          <p:nvPr>
            <p:ph type="body" idx="9"/>
          </p:nvPr>
        </p:nvSpPr>
        <p:spPr>
          <a:xfrm>
            <a:off x="4403687" y="4218136"/>
            <a:ext cx="3384588" cy="1116013"/>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43"/>
          <p:cNvSpPr txBox="1">
            <a:spLocks noGrp="1"/>
          </p:cNvSpPr>
          <p:nvPr>
            <p:ph type="body" idx="13"/>
          </p:nvPr>
        </p:nvSpPr>
        <p:spPr>
          <a:xfrm>
            <a:off x="7979970" y="1115645"/>
            <a:ext cx="3384588" cy="1116013"/>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43"/>
          <p:cNvSpPr txBox="1">
            <a:spLocks noGrp="1"/>
          </p:cNvSpPr>
          <p:nvPr>
            <p:ph type="body" idx="14"/>
          </p:nvPr>
        </p:nvSpPr>
        <p:spPr>
          <a:xfrm>
            <a:off x="7979970" y="2665340"/>
            <a:ext cx="3384588" cy="1116013"/>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43"/>
          <p:cNvSpPr txBox="1">
            <a:spLocks noGrp="1"/>
          </p:cNvSpPr>
          <p:nvPr>
            <p:ph type="body" idx="15"/>
          </p:nvPr>
        </p:nvSpPr>
        <p:spPr>
          <a:xfrm>
            <a:off x="7979932" y="4196794"/>
            <a:ext cx="3384588" cy="1116013"/>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3" name="Google Shape;173;p43"/>
          <p:cNvPicPr preferRelativeResize="0"/>
          <p:nvPr/>
        </p:nvPicPr>
        <p:blipFill rotWithShape="1">
          <a:blip r:embed="rId2">
            <a:alphaModFix/>
          </a:blip>
          <a:srcRect/>
          <a:stretch/>
        </p:blipFill>
        <p:spPr>
          <a:xfrm>
            <a:off x="0" y="-11652"/>
            <a:ext cx="12192000" cy="209223"/>
          </a:xfrm>
          <a:prstGeom prst="rect">
            <a:avLst/>
          </a:prstGeom>
          <a:noFill/>
          <a:ln>
            <a:noFill/>
          </a:ln>
        </p:spPr>
      </p:pic>
      <p:sp>
        <p:nvSpPr>
          <p:cNvPr id="174" name="Google Shape;174;p43"/>
          <p:cNvSpPr/>
          <p:nvPr/>
        </p:nvSpPr>
        <p:spPr>
          <a:xfrm>
            <a:off x="0" y="-13960"/>
            <a:ext cx="12192000" cy="211532"/>
          </a:xfrm>
          <a:prstGeom prst="rect">
            <a:avLst/>
          </a:prstGeom>
          <a:solidFill>
            <a:srgbClr val="D4D1D1">
              <a:alpha val="2352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5" name="Google Shape;175;p43"/>
          <p:cNvSpPr txBox="1">
            <a:spLocks noGrp="1"/>
          </p:cNvSpPr>
          <p:nvPr>
            <p:ph type="ftr" idx="11"/>
          </p:nvPr>
        </p:nvSpPr>
        <p:spPr>
          <a:xfrm>
            <a:off x="1634490" y="6282824"/>
            <a:ext cx="5852160" cy="365125"/>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43"/>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52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bg>
      <p:bgPr>
        <a:solidFill>
          <a:schemeClr val="lt1"/>
        </a:solidFill>
        <a:effectLst/>
      </p:bgPr>
    </p:bg>
    <p:spTree>
      <p:nvGrpSpPr>
        <p:cNvPr id="1" name="Shape 20"/>
        <p:cNvGrpSpPr/>
        <p:nvPr/>
      </p:nvGrpSpPr>
      <p:grpSpPr>
        <a:xfrm>
          <a:off x="0" y="0"/>
          <a:ext cx="0" cy="0"/>
          <a:chOff x="0" y="0"/>
          <a:chExt cx="0" cy="0"/>
        </a:xfrm>
      </p:grpSpPr>
      <p:sp>
        <p:nvSpPr>
          <p:cNvPr id="21" name="Google Shape;21;g2eab1ffba21_0_355"/>
          <p:cNvSpPr txBox="1">
            <a:spLocks noGrp="1"/>
          </p:cNvSpPr>
          <p:nvPr>
            <p:ph type="body" idx="1"/>
          </p:nvPr>
        </p:nvSpPr>
        <p:spPr>
          <a:xfrm>
            <a:off x="800100" y="1110216"/>
            <a:ext cx="105537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g2eab1ffba21_0_355"/>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 name="Google Shape;23;g2eab1ffba21_0_355"/>
          <p:cNvCxnSpPr/>
          <p:nvPr/>
        </p:nvCxnSpPr>
        <p:spPr>
          <a:xfrm>
            <a:off x="800100" y="927135"/>
            <a:ext cx="10553700" cy="0"/>
          </a:xfrm>
          <a:prstGeom prst="straightConnector1">
            <a:avLst/>
          </a:prstGeom>
          <a:noFill/>
          <a:ln w="9525" cap="flat" cmpd="sng">
            <a:solidFill>
              <a:srgbClr val="8C1515"/>
            </a:solidFill>
            <a:prstDash val="solid"/>
            <a:miter lim="80"/>
            <a:headEnd type="none" w="sm" len="sm"/>
            <a:tailEnd type="none" w="sm" len="sm"/>
          </a:ln>
        </p:spPr>
      </p:cxnSp>
      <p:sp>
        <p:nvSpPr>
          <p:cNvPr id="24" name="Google Shape;24;g2eab1ffba21_0_355"/>
          <p:cNvSpPr txBox="1">
            <a:spLocks noGrp="1"/>
          </p:cNvSpPr>
          <p:nvPr>
            <p:ph type="body" idx="2"/>
          </p:nvPr>
        </p:nvSpPr>
        <p:spPr>
          <a:xfrm>
            <a:off x="800100" y="1605068"/>
            <a:ext cx="10553700" cy="44529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g2eab1ffba21_0_355"/>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3F3F3F"/>
                </a:solidFill>
                <a:latin typeface="Lato"/>
                <a:ea typeface="Lato"/>
                <a:cs typeface="Lato"/>
                <a:sym typeface="Lato"/>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6" name="Google Shape;26;g2eab1ffba21_0_355"/>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Agenda - Option 2">
  <p:cSld name="Agenda - Option 2">
    <p:spTree>
      <p:nvGrpSpPr>
        <p:cNvPr id="1" name="Shape 177"/>
        <p:cNvGrpSpPr/>
        <p:nvPr/>
      </p:nvGrpSpPr>
      <p:grpSpPr>
        <a:xfrm>
          <a:off x="0" y="0"/>
          <a:ext cx="0" cy="0"/>
          <a:chOff x="0" y="0"/>
          <a:chExt cx="0" cy="0"/>
        </a:xfrm>
      </p:grpSpPr>
      <p:sp>
        <p:nvSpPr>
          <p:cNvPr id="178" name="Google Shape;178;p44"/>
          <p:cNvSpPr txBox="1">
            <a:spLocks noGrp="1"/>
          </p:cNvSpPr>
          <p:nvPr>
            <p:ph type="body" idx="1"/>
          </p:nvPr>
        </p:nvSpPr>
        <p:spPr>
          <a:xfrm>
            <a:off x="4383050" y="723007"/>
            <a:ext cx="1712950" cy="325827"/>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79" name="Google Shape;179;p44"/>
          <p:cNvSpPr txBox="1">
            <a:spLocks noGrp="1"/>
          </p:cNvSpPr>
          <p:nvPr>
            <p:ph type="body" idx="2"/>
          </p:nvPr>
        </p:nvSpPr>
        <p:spPr>
          <a:xfrm>
            <a:off x="6096001" y="722981"/>
            <a:ext cx="5295899" cy="325853"/>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44"/>
          <p:cNvSpPr txBox="1">
            <a:spLocks noGrp="1"/>
          </p:cNvSpPr>
          <p:nvPr>
            <p:ph type="body" idx="3"/>
          </p:nvPr>
        </p:nvSpPr>
        <p:spPr>
          <a:xfrm>
            <a:off x="6096001" y="1048833"/>
            <a:ext cx="5295899" cy="376157"/>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44"/>
          <p:cNvSpPr txBox="1">
            <a:spLocks noGrp="1"/>
          </p:cNvSpPr>
          <p:nvPr>
            <p:ph type="body" idx="4"/>
          </p:nvPr>
        </p:nvSpPr>
        <p:spPr>
          <a:xfrm>
            <a:off x="4383050" y="1520675"/>
            <a:ext cx="1712950" cy="325827"/>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2" name="Google Shape;182;p44"/>
          <p:cNvSpPr txBox="1">
            <a:spLocks noGrp="1"/>
          </p:cNvSpPr>
          <p:nvPr>
            <p:ph type="body" idx="5"/>
          </p:nvPr>
        </p:nvSpPr>
        <p:spPr>
          <a:xfrm>
            <a:off x="6096001" y="1520649"/>
            <a:ext cx="5295899" cy="325853"/>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44"/>
          <p:cNvSpPr txBox="1">
            <a:spLocks noGrp="1"/>
          </p:cNvSpPr>
          <p:nvPr>
            <p:ph type="body" idx="6"/>
          </p:nvPr>
        </p:nvSpPr>
        <p:spPr>
          <a:xfrm>
            <a:off x="6096001" y="1846501"/>
            <a:ext cx="5295899" cy="376157"/>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44"/>
          <p:cNvSpPr txBox="1">
            <a:spLocks noGrp="1"/>
          </p:cNvSpPr>
          <p:nvPr>
            <p:ph type="body" idx="7"/>
          </p:nvPr>
        </p:nvSpPr>
        <p:spPr>
          <a:xfrm>
            <a:off x="4383050" y="2324828"/>
            <a:ext cx="1712950" cy="325827"/>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5" name="Google Shape;185;p44"/>
          <p:cNvSpPr txBox="1">
            <a:spLocks noGrp="1"/>
          </p:cNvSpPr>
          <p:nvPr>
            <p:ph type="body" idx="8"/>
          </p:nvPr>
        </p:nvSpPr>
        <p:spPr>
          <a:xfrm>
            <a:off x="6096001" y="2324802"/>
            <a:ext cx="5295899" cy="325853"/>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44"/>
          <p:cNvSpPr txBox="1">
            <a:spLocks noGrp="1"/>
          </p:cNvSpPr>
          <p:nvPr>
            <p:ph type="body" idx="9"/>
          </p:nvPr>
        </p:nvSpPr>
        <p:spPr>
          <a:xfrm>
            <a:off x="6096001" y="2650654"/>
            <a:ext cx="5295899" cy="376157"/>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44"/>
          <p:cNvSpPr txBox="1">
            <a:spLocks noGrp="1"/>
          </p:cNvSpPr>
          <p:nvPr>
            <p:ph type="body" idx="13"/>
          </p:nvPr>
        </p:nvSpPr>
        <p:spPr>
          <a:xfrm>
            <a:off x="4383050" y="3135454"/>
            <a:ext cx="1712950" cy="325827"/>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8" name="Google Shape;188;p44"/>
          <p:cNvSpPr txBox="1">
            <a:spLocks noGrp="1"/>
          </p:cNvSpPr>
          <p:nvPr>
            <p:ph type="body" idx="14"/>
          </p:nvPr>
        </p:nvSpPr>
        <p:spPr>
          <a:xfrm>
            <a:off x="6096001" y="3135428"/>
            <a:ext cx="5295899" cy="325853"/>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44"/>
          <p:cNvSpPr txBox="1">
            <a:spLocks noGrp="1"/>
          </p:cNvSpPr>
          <p:nvPr>
            <p:ph type="body" idx="15"/>
          </p:nvPr>
        </p:nvSpPr>
        <p:spPr>
          <a:xfrm>
            <a:off x="6096001" y="3461280"/>
            <a:ext cx="5295899" cy="376157"/>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44"/>
          <p:cNvSpPr txBox="1">
            <a:spLocks noGrp="1"/>
          </p:cNvSpPr>
          <p:nvPr>
            <p:ph type="body" idx="16"/>
          </p:nvPr>
        </p:nvSpPr>
        <p:spPr>
          <a:xfrm>
            <a:off x="4383050" y="3946105"/>
            <a:ext cx="1712950" cy="325827"/>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91" name="Google Shape;191;p44"/>
          <p:cNvSpPr txBox="1">
            <a:spLocks noGrp="1"/>
          </p:cNvSpPr>
          <p:nvPr>
            <p:ph type="body" idx="17"/>
          </p:nvPr>
        </p:nvSpPr>
        <p:spPr>
          <a:xfrm>
            <a:off x="6096001" y="3946079"/>
            <a:ext cx="5295899" cy="325853"/>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44"/>
          <p:cNvSpPr txBox="1">
            <a:spLocks noGrp="1"/>
          </p:cNvSpPr>
          <p:nvPr>
            <p:ph type="body" idx="18"/>
          </p:nvPr>
        </p:nvSpPr>
        <p:spPr>
          <a:xfrm>
            <a:off x="6096001" y="4271931"/>
            <a:ext cx="5295899" cy="376157"/>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44"/>
          <p:cNvSpPr txBox="1">
            <a:spLocks noGrp="1"/>
          </p:cNvSpPr>
          <p:nvPr>
            <p:ph type="body" idx="19"/>
          </p:nvPr>
        </p:nvSpPr>
        <p:spPr>
          <a:xfrm>
            <a:off x="4383050" y="4756743"/>
            <a:ext cx="1712950" cy="325827"/>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94" name="Google Shape;194;p44"/>
          <p:cNvSpPr txBox="1">
            <a:spLocks noGrp="1"/>
          </p:cNvSpPr>
          <p:nvPr>
            <p:ph type="body" idx="20"/>
          </p:nvPr>
        </p:nvSpPr>
        <p:spPr>
          <a:xfrm>
            <a:off x="6096001" y="4756717"/>
            <a:ext cx="5295899" cy="325853"/>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44"/>
          <p:cNvSpPr txBox="1">
            <a:spLocks noGrp="1"/>
          </p:cNvSpPr>
          <p:nvPr>
            <p:ph type="body" idx="21"/>
          </p:nvPr>
        </p:nvSpPr>
        <p:spPr>
          <a:xfrm>
            <a:off x="6096001" y="5082569"/>
            <a:ext cx="5295899" cy="376157"/>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6" name="Google Shape;196;p44"/>
          <p:cNvSpPr txBox="1">
            <a:spLocks noGrp="1"/>
          </p:cNvSpPr>
          <p:nvPr>
            <p:ph type="title"/>
          </p:nvPr>
        </p:nvSpPr>
        <p:spPr>
          <a:xfrm>
            <a:off x="800100" y="636586"/>
            <a:ext cx="3411930" cy="1116014"/>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rgbClr val="8C1515"/>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97" name="Google Shape;197;p44"/>
          <p:cNvPicPr preferRelativeResize="0"/>
          <p:nvPr/>
        </p:nvPicPr>
        <p:blipFill rotWithShape="1">
          <a:blip r:embed="rId2">
            <a:alphaModFix/>
          </a:blip>
          <a:srcRect/>
          <a:stretch/>
        </p:blipFill>
        <p:spPr>
          <a:xfrm>
            <a:off x="0" y="-11652"/>
            <a:ext cx="12192000" cy="209223"/>
          </a:xfrm>
          <a:prstGeom prst="rect">
            <a:avLst/>
          </a:prstGeom>
          <a:noFill/>
          <a:ln>
            <a:noFill/>
          </a:ln>
        </p:spPr>
      </p:pic>
      <p:sp>
        <p:nvSpPr>
          <p:cNvPr id="198" name="Google Shape;198;p44"/>
          <p:cNvSpPr/>
          <p:nvPr/>
        </p:nvSpPr>
        <p:spPr>
          <a:xfrm>
            <a:off x="0" y="-13960"/>
            <a:ext cx="12192000" cy="211532"/>
          </a:xfrm>
          <a:prstGeom prst="rect">
            <a:avLst/>
          </a:prstGeom>
          <a:solidFill>
            <a:srgbClr val="D4D1D1">
              <a:alpha val="2352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44"/>
          <p:cNvSpPr txBox="1">
            <a:spLocks noGrp="1"/>
          </p:cNvSpPr>
          <p:nvPr>
            <p:ph type="ftr" idx="11"/>
          </p:nvPr>
        </p:nvSpPr>
        <p:spPr>
          <a:xfrm>
            <a:off x="1634490" y="6282824"/>
            <a:ext cx="5852160" cy="365125"/>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44"/>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Agenda - Option 3">
  <p:cSld name="Agenda - Option 3">
    <p:spTree>
      <p:nvGrpSpPr>
        <p:cNvPr id="1" name="Shape 201"/>
        <p:cNvGrpSpPr/>
        <p:nvPr/>
      </p:nvGrpSpPr>
      <p:grpSpPr>
        <a:xfrm>
          <a:off x="0" y="0"/>
          <a:ext cx="0" cy="0"/>
          <a:chOff x="0" y="0"/>
          <a:chExt cx="0" cy="0"/>
        </a:xfrm>
      </p:grpSpPr>
      <p:sp>
        <p:nvSpPr>
          <p:cNvPr id="202" name="Google Shape;202;p45"/>
          <p:cNvSpPr txBox="1">
            <a:spLocks noGrp="1"/>
          </p:cNvSpPr>
          <p:nvPr>
            <p:ph type="title"/>
          </p:nvPr>
        </p:nvSpPr>
        <p:spPr>
          <a:xfrm>
            <a:off x="800100" y="636586"/>
            <a:ext cx="10551391" cy="804152"/>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rgbClr val="8C1515"/>
              </a:buClr>
              <a:buSzPts val="3600"/>
              <a:buFont typeface="Lato"/>
              <a:buNone/>
              <a:defRPr sz="3600" b="0" i="0">
                <a:solidFill>
                  <a:srgbClr val="8C1515"/>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45"/>
          <p:cNvSpPr txBox="1">
            <a:spLocks noGrp="1"/>
          </p:cNvSpPr>
          <p:nvPr>
            <p:ph type="subTitle" idx="1"/>
          </p:nvPr>
        </p:nvSpPr>
        <p:spPr>
          <a:xfrm>
            <a:off x="800100" y="1649637"/>
            <a:ext cx="3367809" cy="325852"/>
          </a:xfrm>
          <a:prstGeom prst="rect">
            <a:avLst/>
          </a:prstGeom>
          <a:noFill/>
          <a:ln>
            <a:noFill/>
          </a:ln>
        </p:spPr>
        <p:txBody>
          <a:bodyPr spcFirstLastPara="1" wrap="square" lIns="0" tIns="45700" rIns="91425" bIns="45700" anchor="t" anchorCtr="0">
            <a:normAutofit/>
          </a:bodyPr>
          <a:lstStyle>
            <a:lvl1pPr marR="0" lvl="0" algn="l">
              <a:lnSpc>
                <a:spcPct val="128571"/>
              </a:lnSpc>
              <a:spcBef>
                <a:spcPts val="1000"/>
              </a:spcBef>
              <a:spcAft>
                <a:spcPts val="0"/>
              </a:spcAft>
              <a:buClr>
                <a:srgbClr val="B83A4B"/>
              </a:buClr>
              <a:buSzPts val="1400"/>
              <a:buFont typeface="Arial"/>
              <a:buNone/>
              <a:defRPr sz="1400" b="1" i="0">
                <a:solidFill>
                  <a:srgbClr val="B83A4B"/>
                </a:solidFill>
                <a:latin typeface="Lato"/>
                <a:ea typeface="Lato"/>
                <a:cs typeface="Lato"/>
                <a:sym typeface="Lato"/>
              </a:defRPr>
            </a:lvl1pPr>
            <a:lvl2pPr lvl="1" algn="ctr">
              <a:lnSpc>
                <a:spcPct val="120000"/>
              </a:lnSpc>
              <a:spcBef>
                <a:spcPts val="600"/>
              </a:spcBef>
              <a:spcAft>
                <a:spcPts val="0"/>
              </a:spcAft>
              <a:buSzPts val="2240"/>
              <a:buNone/>
              <a:defRPr sz="2000"/>
            </a:lvl2pPr>
            <a:lvl3pPr lvl="2" algn="ctr">
              <a:lnSpc>
                <a:spcPct val="120000"/>
              </a:lnSpc>
              <a:spcBef>
                <a:spcPts val="500"/>
              </a:spcBef>
              <a:spcAft>
                <a:spcPts val="0"/>
              </a:spcAft>
              <a:buSzPts val="1980"/>
              <a:buNone/>
              <a:defRPr sz="1800"/>
            </a:lvl3pPr>
            <a:lvl4pPr lvl="3" algn="ctr">
              <a:lnSpc>
                <a:spcPct val="120000"/>
              </a:lnSpc>
              <a:spcBef>
                <a:spcPts val="500"/>
              </a:spcBef>
              <a:spcAft>
                <a:spcPts val="0"/>
              </a:spcAft>
              <a:buSzPts val="1792"/>
              <a:buNone/>
              <a:defRPr sz="1600"/>
            </a:lvl4pPr>
            <a:lvl5pPr lvl="4" algn="ctr">
              <a:lnSpc>
                <a:spcPct val="120000"/>
              </a:lnSpc>
              <a:spcBef>
                <a:spcPts val="500"/>
              </a:spcBef>
              <a:spcAft>
                <a:spcPts val="0"/>
              </a:spcAft>
              <a:buSzPts val="1792"/>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cxnSp>
        <p:nvCxnSpPr>
          <p:cNvPr id="204" name="Google Shape;204;p45"/>
          <p:cNvCxnSpPr/>
          <p:nvPr/>
        </p:nvCxnSpPr>
        <p:spPr>
          <a:xfrm>
            <a:off x="800100" y="1975489"/>
            <a:ext cx="10569864" cy="0"/>
          </a:xfrm>
          <a:prstGeom prst="straightConnector1">
            <a:avLst/>
          </a:prstGeom>
          <a:noFill/>
          <a:ln w="9525" cap="flat" cmpd="sng">
            <a:solidFill>
              <a:srgbClr val="8C1515"/>
            </a:solidFill>
            <a:prstDash val="solid"/>
            <a:miter lim="80"/>
            <a:headEnd type="none" w="sm" len="sm"/>
            <a:tailEnd type="none" w="sm" len="sm"/>
          </a:ln>
        </p:spPr>
      </p:cxnSp>
      <p:sp>
        <p:nvSpPr>
          <p:cNvPr id="205" name="Google Shape;205;p45"/>
          <p:cNvSpPr txBox="1">
            <a:spLocks noGrp="1"/>
          </p:cNvSpPr>
          <p:nvPr>
            <p:ph type="body" idx="2"/>
          </p:nvPr>
        </p:nvSpPr>
        <p:spPr>
          <a:xfrm>
            <a:off x="4412095" y="1649638"/>
            <a:ext cx="3367810" cy="325852"/>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06" name="Google Shape;206;p45"/>
          <p:cNvSpPr txBox="1">
            <a:spLocks noGrp="1"/>
          </p:cNvSpPr>
          <p:nvPr>
            <p:ph type="body" idx="3"/>
          </p:nvPr>
        </p:nvSpPr>
        <p:spPr>
          <a:xfrm>
            <a:off x="8024090" y="1649638"/>
            <a:ext cx="3345873" cy="325852"/>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07" name="Google Shape;207;p45"/>
          <p:cNvSpPr txBox="1">
            <a:spLocks noGrp="1"/>
          </p:cNvSpPr>
          <p:nvPr>
            <p:ph type="body" idx="4"/>
          </p:nvPr>
        </p:nvSpPr>
        <p:spPr>
          <a:xfrm>
            <a:off x="793614" y="2122841"/>
            <a:ext cx="3367809" cy="561491"/>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45"/>
          <p:cNvSpPr txBox="1">
            <a:spLocks noGrp="1"/>
          </p:cNvSpPr>
          <p:nvPr>
            <p:ph type="body" idx="5"/>
          </p:nvPr>
        </p:nvSpPr>
        <p:spPr>
          <a:xfrm>
            <a:off x="793614" y="2684332"/>
            <a:ext cx="3367809" cy="748719"/>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9" name="Google Shape;209;p45"/>
          <p:cNvSpPr txBox="1">
            <a:spLocks noGrp="1"/>
          </p:cNvSpPr>
          <p:nvPr>
            <p:ph type="body" idx="6"/>
          </p:nvPr>
        </p:nvSpPr>
        <p:spPr>
          <a:xfrm>
            <a:off x="4412095" y="2122841"/>
            <a:ext cx="3367809" cy="561491"/>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45"/>
          <p:cNvSpPr txBox="1">
            <a:spLocks noGrp="1"/>
          </p:cNvSpPr>
          <p:nvPr>
            <p:ph type="body" idx="7"/>
          </p:nvPr>
        </p:nvSpPr>
        <p:spPr>
          <a:xfrm>
            <a:off x="4412095" y="2684332"/>
            <a:ext cx="3367809" cy="748719"/>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45"/>
          <p:cNvSpPr txBox="1">
            <a:spLocks noGrp="1"/>
          </p:cNvSpPr>
          <p:nvPr>
            <p:ph type="body" idx="8"/>
          </p:nvPr>
        </p:nvSpPr>
        <p:spPr>
          <a:xfrm>
            <a:off x="8030577" y="2122841"/>
            <a:ext cx="3317674" cy="561491"/>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p45"/>
          <p:cNvSpPr txBox="1">
            <a:spLocks noGrp="1"/>
          </p:cNvSpPr>
          <p:nvPr>
            <p:ph type="body" idx="9"/>
          </p:nvPr>
        </p:nvSpPr>
        <p:spPr>
          <a:xfrm>
            <a:off x="8030577" y="2684332"/>
            <a:ext cx="3317674" cy="748719"/>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p45"/>
          <p:cNvSpPr txBox="1">
            <a:spLocks noGrp="1"/>
          </p:cNvSpPr>
          <p:nvPr>
            <p:ph type="body" idx="13"/>
          </p:nvPr>
        </p:nvSpPr>
        <p:spPr>
          <a:xfrm>
            <a:off x="4412095" y="3822149"/>
            <a:ext cx="3389674" cy="325852"/>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14" name="Google Shape;214;p45"/>
          <p:cNvSpPr txBox="1">
            <a:spLocks noGrp="1"/>
          </p:cNvSpPr>
          <p:nvPr>
            <p:ph type="body" idx="14"/>
          </p:nvPr>
        </p:nvSpPr>
        <p:spPr>
          <a:xfrm>
            <a:off x="8030577" y="3822149"/>
            <a:ext cx="3317673" cy="325852"/>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15" name="Google Shape;215;p45"/>
          <p:cNvSpPr txBox="1">
            <a:spLocks noGrp="1"/>
          </p:cNvSpPr>
          <p:nvPr>
            <p:ph type="body" idx="15"/>
          </p:nvPr>
        </p:nvSpPr>
        <p:spPr>
          <a:xfrm>
            <a:off x="793614" y="4295352"/>
            <a:ext cx="3361323" cy="561491"/>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45"/>
          <p:cNvSpPr txBox="1">
            <a:spLocks noGrp="1"/>
          </p:cNvSpPr>
          <p:nvPr>
            <p:ph type="body" idx="16"/>
          </p:nvPr>
        </p:nvSpPr>
        <p:spPr>
          <a:xfrm>
            <a:off x="793614" y="4856843"/>
            <a:ext cx="3361323" cy="748719"/>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p45"/>
          <p:cNvSpPr txBox="1">
            <a:spLocks noGrp="1"/>
          </p:cNvSpPr>
          <p:nvPr>
            <p:ph type="body" idx="17"/>
          </p:nvPr>
        </p:nvSpPr>
        <p:spPr>
          <a:xfrm>
            <a:off x="4412095" y="4295352"/>
            <a:ext cx="3389674" cy="561491"/>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45"/>
          <p:cNvSpPr txBox="1">
            <a:spLocks noGrp="1"/>
          </p:cNvSpPr>
          <p:nvPr>
            <p:ph type="body" idx="18"/>
          </p:nvPr>
        </p:nvSpPr>
        <p:spPr>
          <a:xfrm>
            <a:off x="4412095" y="4856843"/>
            <a:ext cx="3389674" cy="748719"/>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45"/>
          <p:cNvSpPr txBox="1">
            <a:spLocks noGrp="1"/>
          </p:cNvSpPr>
          <p:nvPr>
            <p:ph type="body" idx="19"/>
          </p:nvPr>
        </p:nvSpPr>
        <p:spPr>
          <a:xfrm>
            <a:off x="8030577" y="4295352"/>
            <a:ext cx="3317673" cy="561491"/>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0" name="Google Shape;220;p45"/>
          <p:cNvSpPr txBox="1">
            <a:spLocks noGrp="1"/>
          </p:cNvSpPr>
          <p:nvPr>
            <p:ph type="body" idx="20"/>
          </p:nvPr>
        </p:nvSpPr>
        <p:spPr>
          <a:xfrm>
            <a:off x="8030577" y="4856843"/>
            <a:ext cx="3317673" cy="748719"/>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45"/>
          <p:cNvSpPr txBox="1">
            <a:spLocks noGrp="1"/>
          </p:cNvSpPr>
          <p:nvPr>
            <p:ph type="body" idx="21"/>
          </p:nvPr>
        </p:nvSpPr>
        <p:spPr>
          <a:xfrm>
            <a:off x="800100" y="3822149"/>
            <a:ext cx="3361323" cy="325852"/>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222" name="Google Shape;222;p45"/>
          <p:cNvPicPr preferRelativeResize="0"/>
          <p:nvPr/>
        </p:nvPicPr>
        <p:blipFill rotWithShape="1">
          <a:blip r:embed="rId2">
            <a:alphaModFix/>
          </a:blip>
          <a:srcRect/>
          <a:stretch/>
        </p:blipFill>
        <p:spPr>
          <a:xfrm>
            <a:off x="0" y="-11652"/>
            <a:ext cx="12192000" cy="209223"/>
          </a:xfrm>
          <a:prstGeom prst="rect">
            <a:avLst/>
          </a:prstGeom>
          <a:noFill/>
          <a:ln>
            <a:noFill/>
          </a:ln>
        </p:spPr>
      </p:pic>
      <p:sp>
        <p:nvSpPr>
          <p:cNvPr id="223" name="Google Shape;223;p45"/>
          <p:cNvSpPr/>
          <p:nvPr/>
        </p:nvSpPr>
        <p:spPr>
          <a:xfrm>
            <a:off x="0" y="-13960"/>
            <a:ext cx="12192000" cy="211532"/>
          </a:xfrm>
          <a:prstGeom prst="rect">
            <a:avLst/>
          </a:prstGeom>
          <a:solidFill>
            <a:srgbClr val="D4D1D1">
              <a:alpha val="2352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224" name="Google Shape;224;p45"/>
          <p:cNvCxnSpPr/>
          <p:nvPr/>
        </p:nvCxnSpPr>
        <p:spPr>
          <a:xfrm>
            <a:off x="800100" y="4155271"/>
            <a:ext cx="10569864" cy="0"/>
          </a:xfrm>
          <a:prstGeom prst="straightConnector1">
            <a:avLst/>
          </a:prstGeom>
          <a:noFill/>
          <a:ln w="9525" cap="flat" cmpd="sng">
            <a:solidFill>
              <a:srgbClr val="8C1515"/>
            </a:solidFill>
            <a:prstDash val="solid"/>
            <a:miter lim="80"/>
            <a:headEnd type="none" w="sm" len="sm"/>
            <a:tailEnd type="none" w="sm" len="sm"/>
          </a:ln>
        </p:spPr>
      </p:cxnSp>
      <p:sp>
        <p:nvSpPr>
          <p:cNvPr id="225" name="Google Shape;225;p45"/>
          <p:cNvSpPr txBox="1">
            <a:spLocks noGrp="1"/>
          </p:cNvSpPr>
          <p:nvPr>
            <p:ph type="ftr" idx="11"/>
          </p:nvPr>
        </p:nvSpPr>
        <p:spPr>
          <a:xfrm>
            <a:off x="1634490" y="6282824"/>
            <a:ext cx="5852160" cy="365125"/>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p45"/>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Section Break - Image">
  <p:cSld name="Section Break - Image">
    <p:spTree>
      <p:nvGrpSpPr>
        <p:cNvPr id="1" name="Shape 227"/>
        <p:cNvGrpSpPr/>
        <p:nvPr/>
      </p:nvGrpSpPr>
      <p:grpSpPr>
        <a:xfrm>
          <a:off x="0" y="0"/>
          <a:ext cx="0" cy="0"/>
          <a:chOff x="0" y="0"/>
          <a:chExt cx="0" cy="0"/>
        </a:xfrm>
      </p:grpSpPr>
      <p:pic>
        <p:nvPicPr>
          <p:cNvPr id="228" name="Google Shape;228;p4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9" name="Google Shape;229;p46"/>
          <p:cNvSpPr txBox="1">
            <a:spLocks noGrp="1"/>
          </p:cNvSpPr>
          <p:nvPr>
            <p:ph type="title"/>
          </p:nvPr>
        </p:nvSpPr>
        <p:spPr>
          <a:xfrm>
            <a:off x="800100" y="2615992"/>
            <a:ext cx="10553700" cy="1213729"/>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0" name="Google Shape;230;p46"/>
          <p:cNvCxnSpPr/>
          <p:nvPr/>
        </p:nvCxnSpPr>
        <p:spPr>
          <a:xfrm>
            <a:off x="800100" y="2522007"/>
            <a:ext cx="10553700" cy="0"/>
          </a:xfrm>
          <a:prstGeom prst="straightConnector1">
            <a:avLst/>
          </a:prstGeom>
          <a:noFill/>
          <a:ln w="9525" cap="flat" cmpd="sng">
            <a:solidFill>
              <a:schemeClr val="lt1"/>
            </a:solidFill>
            <a:prstDash val="solid"/>
            <a:miter lim="80"/>
            <a:headEnd type="none" w="sm" len="sm"/>
            <a:tailEnd type="none" w="sm" len="sm"/>
          </a:ln>
        </p:spPr>
      </p:cxnSp>
      <p:sp>
        <p:nvSpPr>
          <p:cNvPr id="231" name="Google Shape;231;p46"/>
          <p:cNvSpPr txBox="1">
            <a:spLocks noGrp="1"/>
          </p:cNvSpPr>
          <p:nvPr>
            <p:ph type="body" idx="1"/>
          </p:nvPr>
        </p:nvSpPr>
        <p:spPr>
          <a:xfrm>
            <a:off x="800100" y="1273091"/>
            <a:ext cx="1460711" cy="1243012"/>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2" name="Google Shape;232;p46"/>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233" name="Google Shape;233;p46"/>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Section Break - Red">
  <p:cSld name="Section Break - Red">
    <p:bg>
      <p:bgPr>
        <a:gradFill>
          <a:gsLst>
            <a:gs pos="0">
              <a:srgbClr val="E04F39"/>
            </a:gs>
            <a:gs pos="15000">
              <a:srgbClr val="E04F39"/>
            </a:gs>
            <a:gs pos="50000">
              <a:srgbClr val="AF2D24"/>
            </a:gs>
            <a:gs pos="100000">
              <a:srgbClr val="8C1515"/>
            </a:gs>
          </a:gsLst>
          <a:lin ang="8100000" scaled="0"/>
        </a:gradFill>
        <a:effectLst/>
      </p:bgPr>
    </p:bg>
    <p:spTree>
      <p:nvGrpSpPr>
        <p:cNvPr id="1" name="Shape 234"/>
        <p:cNvGrpSpPr/>
        <p:nvPr/>
      </p:nvGrpSpPr>
      <p:grpSpPr>
        <a:xfrm>
          <a:off x="0" y="0"/>
          <a:ext cx="0" cy="0"/>
          <a:chOff x="0" y="0"/>
          <a:chExt cx="0" cy="0"/>
        </a:xfrm>
      </p:grpSpPr>
      <p:pic>
        <p:nvPicPr>
          <p:cNvPr id="235" name="Google Shape;235;p4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36" name="Google Shape;236;p47"/>
          <p:cNvSpPr txBox="1">
            <a:spLocks noGrp="1"/>
          </p:cNvSpPr>
          <p:nvPr>
            <p:ph type="title"/>
          </p:nvPr>
        </p:nvSpPr>
        <p:spPr>
          <a:xfrm>
            <a:off x="800100" y="2615992"/>
            <a:ext cx="10553700" cy="1213729"/>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7" name="Google Shape;237;p47"/>
          <p:cNvCxnSpPr/>
          <p:nvPr/>
        </p:nvCxnSpPr>
        <p:spPr>
          <a:xfrm>
            <a:off x="800100" y="2522007"/>
            <a:ext cx="10553700" cy="0"/>
          </a:xfrm>
          <a:prstGeom prst="straightConnector1">
            <a:avLst/>
          </a:prstGeom>
          <a:noFill/>
          <a:ln w="9525" cap="flat" cmpd="sng">
            <a:solidFill>
              <a:schemeClr val="lt1"/>
            </a:solidFill>
            <a:prstDash val="solid"/>
            <a:miter lim="80"/>
            <a:headEnd type="none" w="sm" len="sm"/>
            <a:tailEnd type="none" w="sm" len="sm"/>
          </a:ln>
        </p:spPr>
      </p:cxnSp>
      <p:sp>
        <p:nvSpPr>
          <p:cNvPr id="238" name="Google Shape;238;p47"/>
          <p:cNvSpPr txBox="1">
            <a:spLocks noGrp="1"/>
          </p:cNvSpPr>
          <p:nvPr>
            <p:ph type="body" idx="1"/>
          </p:nvPr>
        </p:nvSpPr>
        <p:spPr>
          <a:xfrm>
            <a:off x="800100" y="1273091"/>
            <a:ext cx="1460711" cy="1243012"/>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9" name="Google Shape;239;p47"/>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240" name="Google Shape;240;p47"/>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Section Break - Blue">
  <p:cSld name="Section Break - Blue">
    <p:bg>
      <p:bgPr>
        <a:gradFill>
          <a:gsLst>
            <a:gs pos="0">
              <a:srgbClr val="1AA4BC"/>
            </a:gs>
            <a:gs pos="50000">
              <a:srgbClr val="006983"/>
            </a:gs>
            <a:gs pos="100000">
              <a:srgbClr val="013948"/>
            </a:gs>
          </a:gsLst>
          <a:lin ang="8100000" scaled="0"/>
        </a:gradFill>
        <a:effectLst/>
      </p:bgPr>
    </p:bg>
    <p:spTree>
      <p:nvGrpSpPr>
        <p:cNvPr id="1" name="Shape 241"/>
        <p:cNvGrpSpPr/>
        <p:nvPr/>
      </p:nvGrpSpPr>
      <p:grpSpPr>
        <a:xfrm>
          <a:off x="0" y="0"/>
          <a:ext cx="0" cy="0"/>
          <a:chOff x="0" y="0"/>
          <a:chExt cx="0" cy="0"/>
        </a:xfrm>
      </p:grpSpPr>
      <p:pic>
        <p:nvPicPr>
          <p:cNvPr id="242" name="Google Shape;242;p4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43" name="Google Shape;243;p48"/>
          <p:cNvSpPr txBox="1">
            <a:spLocks noGrp="1"/>
          </p:cNvSpPr>
          <p:nvPr>
            <p:ph type="title"/>
          </p:nvPr>
        </p:nvSpPr>
        <p:spPr>
          <a:xfrm>
            <a:off x="800100" y="2615992"/>
            <a:ext cx="10553700" cy="1213729"/>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44" name="Google Shape;244;p48"/>
          <p:cNvCxnSpPr/>
          <p:nvPr/>
        </p:nvCxnSpPr>
        <p:spPr>
          <a:xfrm>
            <a:off x="800100" y="2522007"/>
            <a:ext cx="10553700" cy="0"/>
          </a:xfrm>
          <a:prstGeom prst="straightConnector1">
            <a:avLst/>
          </a:prstGeom>
          <a:noFill/>
          <a:ln w="9525" cap="flat" cmpd="sng">
            <a:solidFill>
              <a:schemeClr val="lt1"/>
            </a:solidFill>
            <a:prstDash val="solid"/>
            <a:miter lim="80"/>
            <a:headEnd type="none" w="sm" len="sm"/>
            <a:tailEnd type="none" w="sm" len="sm"/>
          </a:ln>
        </p:spPr>
      </p:cxnSp>
      <p:sp>
        <p:nvSpPr>
          <p:cNvPr id="245" name="Google Shape;245;p48"/>
          <p:cNvSpPr txBox="1">
            <a:spLocks noGrp="1"/>
          </p:cNvSpPr>
          <p:nvPr>
            <p:ph type="body" idx="1"/>
          </p:nvPr>
        </p:nvSpPr>
        <p:spPr>
          <a:xfrm>
            <a:off x="800100" y="1273091"/>
            <a:ext cx="1460711" cy="1243012"/>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46" name="Google Shape;246;p48"/>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247" name="Google Shape;247;p48"/>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Section Break - Purple">
  <p:cSld name="Section Break - Purple">
    <p:bg>
      <p:bgPr>
        <a:gradFill>
          <a:gsLst>
            <a:gs pos="0">
              <a:srgbClr val="B6B1A9"/>
            </a:gs>
            <a:gs pos="50000">
              <a:srgbClr val="877F7A"/>
            </a:gs>
            <a:gs pos="100000">
              <a:srgbClr val="544948"/>
            </a:gs>
          </a:gsLst>
          <a:lin ang="8100000" scaled="0"/>
        </a:gradFill>
        <a:effectLst/>
      </p:bgPr>
    </p:bg>
    <p:spTree>
      <p:nvGrpSpPr>
        <p:cNvPr id="1" name="Shape 248"/>
        <p:cNvGrpSpPr/>
        <p:nvPr/>
      </p:nvGrpSpPr>
      <p:grpSpPr>
        <a:xfrm>
          <a:off x="0" y="0"/>
          <a:ext cx="0" cy="0"/>
          <a:chOff x="0" y="0"/>
          <a:chExt cx="0" cy="0"/>
        </a:xfrm>
      </p:grpSpPr>
      <p:pic>
        <p:nvPicPr>
          <p:cNvPr id="249" name="Google Shape;249;p4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0" name="Google Shape;250;p49"/>
          <p:cNvSpPr txBox="1">
            <a:spLocks noGrp="1"/>
          </p:cNvSpPr>
          <p:nvPr>
            <p:ph type="title"/>
          </p:nvPr>
        </p:nvSpPr>
        <p:spPr>
          <a:xfrm>
            <a:off x="800100" y="2615992"/>
            <a:ext cx="10553700" cy="1213729"/>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51" name="Google Shape;251;p49"/>
          <p:cNvCxnSpPr/>
          <p:nvPr/>
        </p:nvCxnSpPr>
        <p:spPr>
          <a:xfrm>
            <a:off x="800100" y="2522007"/>
            <a:ext cx="10553700" cy="0"/>
          </a:xfrm>
          <a:prstGeom prst="straightConnector1">
            <a:avLst/>
          </a:prstGeom>
          <a:noFill/>
          <a:ln w="9525" cap="flat" cmpd="sng">
            <a:solidFill>
              <a:schemeClr val="lt1"/>
            </a:solidFill>
            <a:prstDash val="solid"/>
            <a:miter lim="80"/>
            <a:headEnd type="none" w="sm" len="sm"/>
            <a:tailEnd type="none" w="sm" len="sm"/>
          </a:ln>
        </p:spPr>
      </p:cxnSp>
      <p:sp>
        <p:nvSpPr>
          <p:cNvPr id="252" name="Google Shape;252;p49"/>
          <p:cNvSpPr txBox="1">
            <a:spLocks noGrp="1"/>
          </p:cNvSpPr>
          <p:nvPr>
            <p:ph type="body" idx="1"/>
          </p:nvPr>
        </p:nvSpPr>
        <p:spPr>
          <a:xfrm>
            <a:off x="800100" y="1273091"/>
            <a:ext cx="1460711" cy="1243012"/>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53" name="Google Shape;253;p49"/>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254" name="Google Shape;254;p49"/>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Section Break - Orange">
  <p:cSld name="Section Break - Orange">
    <p:bg>
      <p:bgPr>
        <a:gradFill>
          <a:gsLst>
            <a:gs pos="0">
              <a:srgbClr val="FEDD5C"/>
            </a:gs>
            <a:gs pos="38000">
              <a:srgbClr val="F4B12F"/>
            </a:gs>
            <a:gs pos="78000">
              <a:srgbClr val="E98300"/>
            </a:gs>
            <a:gs pos="100000">
              <a:srgbClr val="E98300"/>
            </a:gs>
          </a:gsLst>
          <a:lin ang="8100000" scaled="0"/>
        </a:gradFill>
        <a:effectLst/>
      </p:bgPr>
    </p:bg>
    <p:spTree>
      <p:nvGrpSpPr>
        <p:cNvPr id="1" name="Shape 255"/>
        <p:cNvGrpSpPr/>
        <p:nvPr/>
      </p:nvGrpSpPr>
      <p:grpSpPr>
        <a:xfrm>
          <a:off x="0" y="0"/>
          <a:ext cx="0" cy="0"/>
          <a:chOff x="0" y="0"/>
          <a:chExt cx="0" cy="0"/>
        </a:xfrm>
      </p:grpSpPr>
      <p:pic>
        <p:nvPicPr>
          <p:cNvPr id="256" name="Google Shape;256;p5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7" name="Google Shape;257;p50"/>
          <p:cNvSpPr txBox="1">
            <a:spLocks noGrp="1"/>
          </p:cNvSpPr>
          <p:nvPr>
            <p:ph type="title"/>
          </p:nvPr>
        </p:nvSpPr>
        <p:spPr>
          <a:xfrm>
            <a:off x="800100" y="2615992"/>
            <a:ext cx="10553700" cy="1213729"/>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58" name="Google Shape;258;p50"/>
          <p:cNvCxnSpPr/>
          <p:nvPr/>
        </p:nvCxnSpPr>
        <p:spPr>
          <a:xfrm>
            <a:off x="800100" y="2522007"/>
            <a:ext cx="10553700" cy="0"/>
          </a:xfrm>
          <a:prstGeom prst="straightConnector1">
            <a:avLst/>
          </a:prstGeom>
          <a:noFill/>
          <a:ln w="9525" cap="flat" cmpd="sng">
            <a:solidFill>
              <a:schemeClr val="lt1"/>
            </a:solidFill>
            <a:prstDash val="solid"/>
            <a:miter lim="80"/>
            <a:headEnd type="none" w="sm" len="sm"/>
            <a:tailEnd type="none" w="sm" len="sm"/>
          </a:ln>
        </p:spPr>
      </p:cxnSp>
      <p:sp>
        <p:nvSpPr>
          <p:cNvPr id="259" name="Google Shape;259;p50"/>
          <p:cNvSpPr txBox="1">
            <a:spLocks noGrp="1"/>
          </p:cNvSpPr>
          <p:nvPr>
            <p:ph type="body" idx="1"/>
          </p:nvPr>
        </p:nvSpPr>
        <p:spPr>
          <a:xfrm>
            <a:off x="800100" y="1273091"/>
            <a:ext cx="1460711" cy="1243012"/>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60" name="Google Shape;260;p50"/>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261" name="Google Shape;261;p50"/>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Section Break - Green">
  <p:cSld name="Section Break - Green">
    <p:bg>
      <p:bgPr>
        <a:gradFill>
          <a:gsLst>
            <a:gs pos="0">
              <a:srgbClr val="8AC751"/>
            </a:gs>
            <a:gs pos="50000">
              <a:srgbClr val="59B06D"/>
            </a:gs>
            <a:gs pos="100000">
              <a:srgbClr val="279989"/>
            </a:gs>
          </a:gsLst>
          <a:lin ang="8100000" scaled="0"/>
        </a:gradFill>
        <a:effectLst/>
      </p:bgPr>
    </p:bg>
    <p:spTree>
      <p:nvGrpSpPr>
        <p:cNvPr id="1" name="Shape 262"/>
        <p:cNvGrpSpPr/>
        <p:nvPr/>
      </p:nvGrpSpPr>
      <p:grpSpPr>
        <a:xfrm>
          <a:off x="0" y="0"/>
          <a:ext cx="0" cy="0"/>
          <a:chOff x="0" y="0"/>
          <a:chExt cx="0" cy="0"/>
        </a:xfrm>
      </p:grpSpPr>
      <p:pic>
        <p:nvPicPr>
          <p:cNvPr id="263" name="Google Shape;263;p5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4" name="Google Shape;264;p51"/>
          <p:cNvSpPr txBox="1">
            <a:spLocks noGrp="1"/>
          </p:cNvSpPr>
          <p:nvPr>
            <p:ph type="title"/>
          </p:nvPr>
        </p:nvSpPr>
        <p:spPr>
          <a:xfrm>
            <a:off x="800100" y="2615992"/>
            <a:ext cx="10553700" cy="1213729"/>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65" name="Google Shape;265;p51"/>
          <p:cNvCxnSpPr/>
          <p:nvPr/>
        </p:nvCxnSpPr>
        <p:spPr>
          <a:xfrm>
            <a:off x="800100" y="2522007"/>
            <a:ext cx="10553700" cy="0"/>
          </a:xfrm>
          <a:prstGeom prst="straightConnector1">
            <a:avLst/>
          </a:prstGeom>
          <a:noFill/>
          <a:ln w="9525" cap="flat" cmpd="sng">
            <a:solidFill>
              <a:schemeClr val="lt1"/>
            </a:solidFill>
            <a:prstDash val="solid"/>
            <a:miter lim="80"/>
            <a:headEnd type="none" w="sm" len="sm"/>
            <a:tailEnd type="none" w="sm" len="sm"/>
          </a:ln>
        </p:spPr>
      </p:cxnSp>
      <p:sp>
        <p:nvSpPr>
          <p:cNvPr id="266" name="Google Shape;266;p51"/>
          <p:cNvSpPr txBox="1">
            <a:spLocks noGrp="1"/>
          </p:cNvSpPr>
          <p:nvPr>
            <p:ph type="body" idx="1"/>
          </p:nvPr>
        </p:nvSpPr>
        <p:spPr>
          <a:xfrm>
            <a:off x="800100" y="1273091"/>
            <a:ext cx="1460711" cy="1243012"/>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67" name="Google Shape;267;p51"/>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268" name="Google Shape;268;p51"/>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Break - Printable">
  <p:cSld name="Section Break - Printable">
    <p:bg>
      <p:bgPr>
        <a:blipFill>
          <a:blip r:embed="rId2">
            <a:alphaModFix/>
          </a:blip>
          <a:stretch>
            <a:fillRect/>
          </a:stretch>
        </a:blipFill>
        <a:effectLst/>
      </p:bgPr>
    </p:bg>
    <p:spTree>
      <p:nvGrpSpPr>
        <p:cNvPr id="1" name="Shape 269"/>
        <p:cNvGrpSpPr/>
        <p:nvPr/>
      </p:nvGrpSpPr>
      <p:grpSpPr>
        <a:xfrm>
          <a:off x="0" y="0"/>
          <a:ext cx="0" cy="0"/>
          <a:chOff x="0" y="0"/>
          <a:chExt cx="0" cy="0"/>
        </a:xfrm>
      </p:grpSpPr>
      <p:sp>
        <p:nvSpPr>
          <p:cNvPr id="270" name="Google Shape;270;p52"/>
          <p:cNvSpPr txBox="1">
            <a:spLocks noGrp="1"/>
          </p:cNvSpPr>
          <p:nvPr>
            <p:ph type="title"/>
          </p:nvPr>
        </p:nvSpPr>
        <p:spPr>
          <a:xfrm>
            <a:off x="800100" y="2615992"/>
            <a:ext cx="10553700" cy="1213729"/>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rgbClr val="8C1515"/>
              </a:buClr>
              <a:buSzPts val="3600"/>
              <a:buFont typeface="Lato"/>
              <a:buNone/>
              <a:defRPr>
                <a:solidFill>
                  <a:srgbClr val="8C151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71" name="Google Shape;271;p52"/>
          <p:cNvCxnSpPr/>
          <p:nvPr/>
        </p:nvCxnSpPr>
        <p:spPr>
          <a:xfrm>
            <a:off x="800100" y="2522007"/>
            <a:ext cx="10553700" cy="0"/>
          </a:xfrm>
          <a:prstGeom prst="straightConnector1">
            <a:avLst/>
          </a:prstGeom>
          <a:noFill/>
          <a:ln w="9525" cap="flat" cmpd="sng">
            <a:solidFill>
              <a:srgbClr val="8C1515"/>
            </a:solidFill>
            <a:prstDash val="solid"/>
            <a:miter lim="80"/>
            <a:headEnd type="none" w="sm" len="sm"/>
            <a:tailEnd type="none" w="sm" len="sm"/>
          </a:ln>
        </p:spPr>
      </p:cxnSp>
      <p:sp>
        <p:nvSpPr>
          <p:cNvPr id="272" name="Google Shape;272;p52"/>
          <p:cNvSpPr txBox="1">
            <a:spLocks noGrp="1"/>
          </p:cNvSpPr>
          <p:nvPr>
            <p:ph type="body" idx="1"/>
          </p:nvPr>
        </p:nvSpPr>
        <p:spPr>
          <a:xfrm>
            <a:off x="800100" y="1273091"/>
            <a:ext cx="1460711" cy="1243012"/>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3" name="Google Shape;273;p52"/>
          <p:cNvSpPr/>
          <p:nvPr/>
        </p:nvSpPr>
        <p:spPr>
          <a:xfrm>
            <a:off x="0" y="-13960"/>
            <a:ext cx="12192000" cy="211532"/>
          </a:xfrm>
          <a:prstGeom prst="rect">
            <a:avLst/>
          </a:prstGeom>
          <a:solidFill>
            <a:srgbClr val="D4D1D1">
              <a:alpha val="2352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4" name="Google Shape;274;p52"/>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Slide - 2 Column">
  <p:cSld name="Text Slide - 2 Column">
    <p:bg>
      <p:bgPr>
        <a:solidFill>
          <a:schemeClr val="lt1"/>
        </a:solidFill>
        <a:effectLst/>
      </p:bgPr>
    </p:bg>
    <p:spTree>
      <p:nvGrpSpPr>
        <p:cNvPr id="1" name="Shape 275"/>
        <p:cNvGrpSpPr/>
        <p:nvPr/>
      </p:nvGrpSpPr>
      <p:grpSpPr>
        <a:xfrm>
          <a:off x="0" y="0"/>
          <a:ext cx="0" cy="0"/>
          <a:chOff x="0" y="0"/>
          <a:chExt cx="0" cy="0"/>
        </a:xfrm>
      </p:grpSpPr>
      <p:sp>
        <p:nvSpPr>
          <p:cNvPr id="276" name="Google Shape;276;p53"/>
          <p:cNvSpPr txBox="1">
            <a:spLocks noGrp="1"/>
          </p:cNvSpPr>
          <p:nvPr>
            <p:ph type="body" idx="1"/>
          </p:nvPr>
        </p:nvSpPr>
        <p:spPr>
          <a:xfrm>
            <a:off x="800100" y="1602938"/>
            <a:ext cx="5157788" cy="4454961"/>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7" name="Google Shape;277;p53"/>
          <p:cNvSpPr txBox="1">
            <a:spLocks noGrp="1"/>
          </p:cNvSpPr>
          <p:nvPr>
            <p:ph type="body" idx="2"/>
          </p:nvPr>
        </p:nvSpPr>
        <p:spPr>
          <a:xfrm>
            <a:off x="6229939" y="1602938"/>
            <a:ext cx="5157788" cy="4454951"/>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p53"/>
          <p:cNvSpPr txBox="1">
            <a:spLocks noGrp="1"/>
          </p:cNvSpPr>
          <p:nvPr>
            <p:ph type="body" idx="3"/>
          </p:nvPr>
        </p:nvSpPr>
        <p:spPr>
          <a:xfrm>
            <a:off x="794904" y="1107621"/>
            <a:ext cx="5164831"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p53"/>
          <p:cNvSpPr txBox="1">
            <a:spLocks noGrp="1"/>
          </p:cNvSpPr>
          <p:nvPr>
            <p:ph type="body" idx="4"/>
          </p:nvPr>
        </p:nvSpPr>
        <p:spPr>
          <a:xfrm>
            <a:off x="6234170" y="1107621"/>
            <a:ext cx="5162925"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p53"/>
          <p:cNvSpPr txBox="1">
            <a:spLocks noGrp="1"/>
          </p:cNvSpPr>
          <p:nvPr>
            <p:ph type="title"/>
          </p:nvPr>
        </p:nvSpPr>
        <p:spPr>
          <a:xfrm>
            <a:off x="800099" y="266701"/>
            <a:ext cx="10596995" cy="632152"/>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81" name="Google Shape;281;p53"/>
          <p:cNvCxnSpPr/>
          <p:nvPr/>
        </p:nvCxnSpPr>
        <p:spPr>
          <a:xfrm>
            <a:off x="800100" y="927135"/>
            <a:ext cx="10553700" cy="0"/>
          </a:xfrm>
          <a:prstGeom prst="straightConnector1">
            <a:avLst/>
          </a:prstGeom>
          <a:noFill/>
          <a:ln w="9525" cap="flat" cmpd="sng">
            <a:solidFill>
              <a:srgbClr val="8C1515"/>
            </a:solidFill>
            <a:prstDash val="solid"/>
            <a:miter lim="80"/>
            <a:headEnd type="none" w="sm" len="sm"/>
            <a:tailEnd type="none" w="sm" len="sm"/>
          </a:ln>
        </p:spPr>
      </p:cxnSp>
      <p:sp>
        <p:nvSpPr>
          <p:cNvPr id="282" name="Google Shape;282;p53"/>
          <p:cNvSpPr txBox="1">
            <a:spLocks noGrp="1"/>
          </p:cNvSpPr>
          <p:nvPr>
            <p:ph type="ftr" idx="11"/>
          </p:nvPr>
        </p:nvSpPr>
        <p:spPr>
          <a:xfrm>
            <a:off x="1634490" y="6282824"/>
            <a:ext cx="5852160" cy="365125"/>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3" name="Google Shape;283;p53"/>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pos="7176">
          <p15:clr>
            <a:srgbClr val="FBAE40"/>
          </p15:clr>
        </p15:guide>
        <p15:guide id="2" orient="horz" pos="888">
          <p15:clr>
            <a:srgbClr val="FBAE40"/>
          </p15:clr>
        </p15:guide>
        <p15:guide id="3" orient="horz" pos="381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1_Title Slide - Option 4C - Printable">
  <p:cSld name="1_Title Slide - Option 4C - Printable">
    <p:bg>
      <p:bgPr>
        <a:blipFill>
          <a:blip r:embed="rId2">
            <a:alphaModFix/>
          </a:blip>
          <a:stretch>
            <a:fillRect/>
          </a:stretch>
        </a:blipFill>
        <a:effectLst/>
      </p:bgPr>
    </p:bg>
    <p:spTree>
      <p:nvGrpSpPr>
        <p:cNvPr id="1" name="Shape 27"/>
        <p:cNvGrpSpPr/>
        <p:nvPr/>
      </p:nvGrpSpPr>
      <p:grpSpPr>
        <a:xfrm>
          <a:off x="0" y="0"/>
          <a:ext cx="0" cy="0"/>
          <a:chOff x="0" y="0"/>
          <a:chExt cx="0" cy="0"/>
        </a:xfrm>
      </p:grpSpPr>
      <p:pic>
        <p:nvPicPr>
          <p:cNvPr id="28" name="Google Shape;28;p26"/>
          <p:cNvPicPr preferRelativeResize="0"/>
          <p:nvPr/>
        </p:nvPicPr>
        <p:blipFill rotWithShape="1">
          <a:blip r:embed="rId3">
            <a:alphaModFix/>
          </a:blip>
          <a:srcRect/>
          <a:stretch/>
        </p:blipFill>
        <p:spPr>
          <a:xfrm>
            <a:off x="759786" y="6147835"/>
            <a:ext cx="1734821" cy="331193"/>
          </a:xfrm>
          <a:prstGeom prst="rect">
            <a:avLst/>
          </a:prstGeom>
          <a:noFill/>
          <a:ln>
            <a:noFill/>
          </a:ln>
        </p:spPr>
      </p:pic>
      <p:sp>
        <p:nvSpPr>
          <p:cNvPr id="29" name="Google Shape;29;p26"/>
          <p:cNvSpPr txBox="1">
            <a:spLocks noGrp="1"/>
          </p:cNvSpPr>
          <p:nvPr>
            <p:ph type="body" idx="1"/>
          </p:nvPr>
        </p:nvSpPr>
        <p:spPr>
          <a:xfrm>
            <a:off x="800100" y="638271"/>
            <a:ext cx="6449112" cy="2246574"/>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8C1515"/>
              </a:buClr>
              <a:buSzPts val="4800"/>
              <a:buFont typeface="Lato"/>
              <a:buNone/>
              <a:defRPr sz="4800" b="1">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0" name="Google Shape;30;p26"/>
          <p:cNvCxnSpPr/>
          <p:nvPr/>
        </p:nvCxnSpPr>
        <p:spPr>
          <a:xfrm>
            <a:off x="0" y="5868971"/>
            <a:ext cx="12192000" cy="0"/>
          </a:xfrm>
          <a:prstGeom prst="straightConnector1">
            <a:avLst/>
          </a:prstGeom>
          <a:noFill/>
          <a:ln w="9525" cap="flat" cmpd="sng">
            <a:solidFill>
              <a:srgbClr val="3F3F3F"/>
            </a:solidFill>
            <a:prstDash val="solid"/>
            <a:miter lim="80"/>
            <a:headEnd type="none" w="sm" len="sm"/>
            <a:tailEnd type="none" w="sm" len="sm"/>
          </a:ln>
        </p:spPr>
      </p:cxnSp>
      <p:sp>
        <p:nvSpPr>
          <p:cNvPr id="31" name="Google Shape;31;p26"/>
          <p:cNvSpPr txBox="1">
            <a:spLocks noGrp="1"/>
          </p:cNvSpPr>
          <p:nvPr>
            <p:ph type="body" idx="2"/>
          </p:nvPr>
        </p:nvSpPr>
        <p:spPr>
          <a:xfrm>
            <a:off x="800100" y="2903265"/>
            <a:ext cx="6553200" cy="505405"/>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3F3F3F"/>
              </a:buClr>
              <a:buSzPts val="2800"/>
              <a:buFont typeface="Lato"/>
              <a:buNone/>
              <a:defRPr sz="2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a:spLocks noGrp="1"/>
          </p:cNvSpPr>
          <p:nvPr>
            <p:ph type="body" idx="3"/>
          </p:nvPr>
        </p:nvSpPr>
        <p:spPr>
          <a:xfrm>
            <a:off x="800100" y="3836713"/>
            <a:ext cx="6553200" cy="416343"/>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6"/>
          <p:cNvSpPr txBox="1">
            <a:spLocks noGrp="1"/>
          </p:cNvSpPr>
          <p:nvPr>
            <p:ph type="body" idx="4"/>
          </p:nvPr>
        </p:nvSpPr>
        <p:spPr>
          <a:xfrm>
            <a:off x="800100" y="4260940"/>
            <a:ext cx="6553200" cy="416337"/>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b="0"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 name="Google Shape;34;p26"/>
          <p:cNvPicPr preferRelativeResize="0"/>
          <p:nvPr/>
        </p:nvPicPr>
        <p:blipFill rotWithShape="1">
          <a:blip r:embed="rId4">
            <a:alphaModFix/>
          </a:blip>
          <a:srcRect/>
          <a:stretch/>
        </p:blipFill>
        <p:spPr>
          <a:xfrm>
            <a:off x="9346869" y="6156021"/>
            <a:ext cx="2022942" cy="337157"/>
          </a:xfrm>
          <a:prstGeom prst="rect">
            <a:avLst/>
          </a:prstGeom>
          <a:noFill/>
          <a:ln>
            <a:noFill/>
          </a:ln>
        </p:spPr>
      </p:pic>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hoto Slide - One Image">
  <p:cSld name="Photo Slide - One Image">
    <p:bg>
      <p:bgPr>
        <a:solidFill>
          <a:schemeClr val="lt1"/>
        </a:solidFill>
        <a:effectLst/>
      </p:bgPr>
    </p:bg>
    <p:spTree>
      <p:nvGrpSpPr>
        <p:cNvPr id="1" name="Shape 284"/>
        <p:cNvGrpSpPr/>
        <p:nvPr/>
      </p:nvGrpSpPr>
      <p:grpSpPr>
        <a:xfrm>
          <a:off x="0" y="0"/>
          <a:ext cx="0" cy="0"/>
          <a:chOff x="0" y="0"/>
          <a:chExt cx="0" cy="0"/>
        </a:xfrm>
      </p:grpSpPr>
      <p:sp>
        <p:nvSpPr>
          <p:cNvPr id="285" name="Google Shape;285;p54"/>
          <p:cNvSpPr>
            <a:spLocks noGrp="1"/>
          </p:cNvSpPr>
          <p:nvPr>
            <p:ph type="pic" idx="2"/>
          </p:nvPr>
        </p:nvSpPr>
        <p:spPr>
          <a:xfrm>
            <a:off x="800100" y="1107621"/>
            <a:ext cx="6929879" cy="4950264"/>
          </a:xfrm>
          <a:prstGeom prst="rect">
            <a:avLst/>
          </a:prstGeom>
          <a:noFill/>
          <a:ln>
            <a:noFill/>
          </a:ln>
        </p:spPr>
      </p:sp>
      <p:sp>
        <p:nvSpPr>
          <p:cNvPr id="286" name="Google Shape;286;p54"/>
          <p:cNvSpPr txBox="1">
            <a:spLocks noGrp="1"/>
          </p:cNvSpPr>
          <p:nvPr>
            <p:ph type="body" idx="1"/>
          </p:nvPr>
        </p:nvSpPr>
        <p:spPr>
          <a:xfrm>
            <a:off x="7980362" y="1107621"/>
            <a:ext cx="3373438"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7" name="Google Shape;287;p54"/>
          <p:cNvSpPr txBox="1">
            <a:spLocks noGrp="1"/>
          </p:cNvSpPr>
          <p:nvPr>
            <p:ph type="body" idx="3"/>
          </p:nvPr>
        </p:nvSpPr>
        <p:spPr>
          <a:xfrm>
            <a:off x="7980363" y="1602470"/>
            <a:ext cx="3373437" cy="4455415"/>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8" name="Google Shape;288;p54"/>
          <p:cNvSpPr txBox="1">
            <a:spLocks noGrp="1"/>
          </p:cNvSpPr>
          <p:nvPr>
            <p:ph type="ftr" idx="11"/>
          </p:nvPr>
        </p:nvSpPr>
        <p:spPr>
          <a:xfrm>
            <a:off x="1634490" y="6282824"/>
            <a:ext cx="5852160" cy="365125"/>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9" name="Google Shape;289;p54"/>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290" name="Google Shape;290;p54"/>
          <p:cNvSpPr txBox="1">
            <a:spLocks noGrp="1"/>
          </p:cNvSpPr>
          <p:nvPr>
            <p:ph type="title"/>
          </p:nvPr>
        </p:nvSpPr>
        <p:spPr>
          <a:xfrm>
            <a:off x="800099" y="266701"/>
            <a:ext cx="10596995" cy="632152"/>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91" name="Google Shape;291;p54"/>
          <p:cNvCxnSpPr/>
          <p:nvPr/>
        </p:nvCxnSpPr>
        <p:spPr>
          <a:xfrm>
            <a:off x="800100" y="927135"/>
            <a:ext cx="10553700" cy="0"/>
          </a:xfrm>
          <a:prstGeom prst="straightConnector1">
            <a:avLst/>
          </a:prstGeom>
          <a:noFill/>
          <a:ln w="9525" cap="flat" cmpd="sng">
            <a:solidFill>
              <a:srgbClr val="8C1515"/>
            </a:solidFill>
            <a:prstDash val="solid"/>
            <a:miter lim="80"/>
            <a:headEnd type="none" w="sm" len="sm"/>
            <a:tailEnd type="none" w="sm" len="sm"/>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hoto Slide - 2 Images">
  <p:cSld name="Photo Slide - 2 Images">
    <p:bg>
      <p:bgPr>
        <a:solidFill>
          <a:schemeClr val="lt1"/>
        </a:solidFill>
        <a:effectLst/>
      </p:bgPr>
    </p:bg>
    <p:spTree>
      <p:nvGrpSpPr>
        <p:cNvPr id="1" name="Shape 292"/>
        <p:cNvGrpSpPr/>
        <p:nvPr/>
      </p:nvGrpSpPr>
      <p:grpSpPr>
        <a:xfrm>
          <a:off x="0" y="0"/>
          <a:ext cx="0" cy="0"/>
          <a:chOff x="0" y="0"/>
          <a:chExt cx="0" cy="0"/>
        </a:xfrm>
      </p:grpSpPr>
      <p:sp>
        <p:nvSpPr>
          <p:cNvPr id="293" name="Google Shape;293;p55"/>
          <p:cNvSpPr>
            <a:spLocks noGrp="1"/>
          </p:cNvSpPr>
          <p:nvPr>
            <p:ph type="pic" idx="2"/>
          </p:nvPr>
        </p:nvSpPr>
        <p:spPr>
          <a:xfrm>
            <a:off x="800100" y="1107622"/>
            <a:ext cx="5143050" cy="3190048"/>
          </a:xfrm>
          <a:prstGeom prst="rect">
            <a:avLst/>
          </a:prstGeom>
          <a:noFill/>
          <a:ln>
            <a:noFill/>
          </a:ln>
        </p:spPr>
      </p:sp>
      <p:sp>
        <p:nvSpPr>
          <p:cNvPr id="294" name="Google Shape;294;p55"/>
          <p:cNvSpPr>
            <a:spLocks noGrp="1"/>
          </p:cNvSpPr>
          <p:nvPr>
            <p:ph type="pic" idx="3"/>
          </p:nvPr>
        </p:nvSpPr>
        <p:spPr>
          <a:xfrm>
            <a:off x="6229939" y="1107620"/>
            <a:ext cx="5123861" cy="3190049"/>
          </a:xfrm>
          <a:prstGeom prst="rect">
            <a:avLst/>
          </a:prstGeom>
          <a:noFill/>
          <a:ln>
            <a:noFill/>
          </a:ln>
        </p:spPr>
      </p:sp>
      <p:sp>
        <p:nvSpPr>
          <p:cNvPr id="295" name="Google Shape;295;p55"/>
          <p:cNvSpPr txBox="1">
            <a:spLocks noGrp="1"/>
          </p:cNvSpPr>
          <p:nvPr>
            <p:ph type="body" idx="1"/>
          </p:nvPr>
        </p:nvSpPr>
        <p:spPr>
          <a:xfrm>
            <a:off x="800100" y="4955452"/>
            <a:ext cx="5143050" cy="1102433"/>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55"/>
          <p:cNvSpPr txBox="1">
            <a:spLocks noGrp="1"/>
          </p:cNvSpPr>
          <p:nvPr>
            <p:ph type="body" idx="4"/>
          </p:nvPr>
        </p:nvSpPr>
        <p:spPr>
          <a:xfrm>
            <a:off x="800100" y="4482939"/>
            <a:ext cx="5143050"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7" name="Google Shape;297;p55"/>
          <p:cNvSpPr txBox="1">
            <a:spLocks noGrp="1"/>
          </p:cNvSpPr>
          <p:nvPr>
            <p:ph type="body" idx="5"/>
          </p:nvPr>
        </p:nvSpPr>
        <p:spPr>
          <a:xfrm>
            <a:off x="6237422" y="4955452"/>
            <a:ext cx="5143050" cy="1102433"/>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55"/>
          <p:cNvSpPr txBox="1">
            <a:spLocks noGrp="1"/>
          </p:cNvSpPr>
          <p:nvPr>
            <p:ph type="body" idx="6"/>
          </p:nvPr>
        </p:nvSpPr>
        <p:spPr>
          <a:xfrm>
            <a:off x="6237422" y="4482939"/>
            <a:ext cx="5143050"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p55"/>
          <p:cNvSpPr txBox="1">
            <a:spLocks noGrp="1"/>
          </p:cNvSpPr>
          <p:nvPr>
            <p:ph type="ftr" idx="11"/>
          </p:nvPr>
        </p:nvSpPr>
        <p:spPr>
          <a:xfrm>
            <a:off x="1634490" y="6282824"/>
            <a:ext cx="5852160" cy="365125"/>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0" name="Google Shape;300;p55"/>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301" name="Google Shape;301;p55"/>
          <p:cNvSpPr txBox="1">
            <a:spLocks noGrp="1"/>
          </p:cNvSpPr>
          <p:nvPr>
            <p:ph type="title"/>
          </p:nvPr>
        </p:nvSpPr>
        <p:spPr>
          <a:xfrm>
            <a:off x="800099" y="266701"/>
            <a:ext cx="10596995" cy="632152"/>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02" name="Google Shape;302;p55"/>
          <p:cNvCxnSpPr/>
          <p:nvPr/>
        </p:nvCxnSpPr>
        <p:spPr>
          <a:xfrm>
            <a:off x="800100" y="927135"/>
            <a:ext cx="10553700" cy="0"/>
          </a:xfrm>
          <a:prstGeom prst="straightConnector1">
            <a:avLst/>
          </a:prstGeom>
          <a:noFill/>
          <a:ln w="9525" cap="flat" cmpd="sng">
            <a:solidFill>
              <a:srgbClr val="8C1515"/>
            </a:solidFill>
            <a:prstDash val="solid"/>
            <a:miter lim="80"/>
            <a:headEnd type="none" w="sm" len="sm"/>
            <a:tailEnd type="none" w="sm" len="sm"/>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Slide - 3 Columns">
  <p:cSld name="Content Slide - 3 Columns">
    <p:bg>
      <p:bgPr>
        <a:solidFill>
          <a:schemeClr val="lt1"/>
        </a:solidFill>
        <a:effectLst/>
      </p:bgPr>
    </p:bg>
    <p:spTree>
      <p:nvGrpSpPr>
        <p:cNvPr id="1" name="Shape 303"/>
        <p:cNvGrpSpPr/>
        <p:nvPr/>
      </p:nvGrpSpPr>
      <p:grpSpPr>
        <a:xfrm>
          <a:off x="0" y="0"/>
          <a:ext cx="0" cy="0"/>
          <a:chOff x="0" y="0"/>
          <a:chExt cx="0" cy="0"/>
        </a:xfrm>
      </p:grpSpPr>
      <p:sp>
        <p:nvSpPr>
          <p:cNvPr id="304" name="Google Shape;304;p56"/>
          <p:cNvSpPr txBox="1">
            <a:spLocks noGrp="1"/>
          </p:cNvSpPr>
          <p:nvPr>
            <p:ph type="body" idx="1"/>
          </p:nvPr>
        </p:nvSpPr>
        <p:spPr>
          <a:xfrm>
            <a:off x="800100" y="1107622"/>
            <a:ext cx="3367810" cy="2814641"/>
          </a:xfrm>
          <a:prstGeom prst="rect">
            <a:avLst/>
          </a:prstGeom>
          <a:solidFill>
            <a:schemeClr val="lt1"/>
          </a:solid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sz="1600">
                <a:solidFill>
                  <a:srgbClr val="544948"/>
                </a:solidFill>
                <a:latin typeface="Lato"/>
                <a:ea typeface="Lato"/>
                <a:cs typeface="Lato"/>
                <a:sym typeface="Lato"/>
              </a:defRPr>
            </a:lvl1pPr>
            <a:lvl2pPr marL="914400" lvl="1" indent="-342392" algn="l">
              <a:lnSpc>
                <a:spcPct val="120000"/>
              </a:lnSpc>
              <a:spcBef>
                <a:spcPts val="500"/>
              </a:spcBef>
              <a:spcAft>
                <a:spcPts val="0"/>
              </a:spcAft>
              <a:buSzPts val="1792"/>
              <a:buChar char="•"/>
              <a:defRPr sz="1600">
                <a:latin typeface="Lato"/>
                <a:ea typeface="Lato"/>
                <a:cs typeface="Lato"/>
                <a:sym typeface="Lato"/>
              </a:defRPr>
            </a:lvl2pPr>
            <a:lvl3pPr marL="1371600" lvl="2" indent="-340360" algn="l">
              <a:lnSpc>
                <a:spcPct val="120000"/>
              </a:lnSpc>
              <a:spcBef>
                <a:spcPts val="500"/>
              </a:spcBef>
              <a:spcAft>
                <a:spcPts val="0"/>
              </a:spcAft>
              <a:buSzPts val="1760"/>
              <a:buChar char="•"/>
              <a:defRPr sz="1600">
                <a:latin typeface="Lato"/>
                <a:ea typeface="Lato"/>
                <a:cs typeface="Lato"/>
                <a:sym typeface="Lato"/>
              </a:defRPr>
            </a:lvl3pPr>
            <a:lvl4pPr marL="1828800" lvl="3" indent="-342392" algn="l">
              <a:lnSpc>
                <a:spcPct val="120000"/>
              </a:lnSpc>
              <a:spcBef>
                <a:spcPts val="500"/>
              </a:spcBef>
              <a:spcAft>
                <a:spcPts val="0"/>
              </a:spcAft>
              <a:buSzPts val="1792"/>
              <a:buChar char="•"/>
              <a:defRPr sz="1600">
                <a:latin typeface="Lato"/>
                <a:ea typeface="Lato"/>
                <a:cs typeface="Lato"/>
                <a:sym typeface="Lato"/>
              </a:defRPr>
            </a:lvl4pPr>
            <a:lvl5pPr marL="2286000" lvl="4" indent="-342392" algn="l">
              <a:lnSpc>
                <a:spcPct val="120000"/>
              </a:lnSpc>
              <a:spcBef>
                <a:spcPts val="500"/>
              </a:spcBef>
              <a:spcAft>
                <a:spcPts val="0"/>
              </a:spcAft>
              <a:buSzPts val="1792"/>
              <a:buChar char="•"/>
              <a:defRPr sz="1600">
                <a:latin typeface="Lato"/>
                <a:ea typeface="Lato"/>
                <a:cs typeface="Lato"/>
                <a:sym typeface="Lato"/>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05" name="Google Shape;305;p56"/>
          <p:cNvSpPr txBox="1">
            <a:spLocks noGrp="1"/>
          </p:cNvSpPr>
          <p:nvPr>
            <p:ph type="body" idx="2"/>
          </p:nvPr>
        </p:nvSpPr>
        <p:spPr>
          <a:xfrm>
            <a:off x="800099" y="4601585"/>
            <a:ext cx="3367810" cy="14563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6" name="Google Shape;306;p56"/>
          <p:cNvSpPr txBox="1">
            <a:spLocks noGrp="1"/>
          </p:cNvSpPr>
          <p:nvPr>
            <p:ph type="body" idx="3"/>
          </p:nvPr>
        </p:nvSpPr>
        <p:spPr>
          <a:xfrm>
            <a:off x="800099" y="4104388"/>
            <a:ext cx="3367810"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7" name="Google Shape;307;p56"/>
          <p:cNvSpPr txBox="1">
            <a:spLocks noGrp="1"/>
          </p:cNvSpPr>
          <p:nvPr>
            <p:ph type="body" idx="4"/>
          </p:nvPr>
        </p:nvSpPr>
        <p:spPr>
          <a:xfrm>
            <a:off x="4412095" y="1107622"/>
            <a:ext cx="3367810" cy="2814641"/>
          </a:xfrm>
          <a:prstGeom prst="rect">
            <a:avLst/>
          </a:prstGeom>
          <a:solidFill>
            <a:schemeClr val="lt1"/>
          </a:solid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sz="1600">
                <a:solidFill>
                  <a:srgbClr val="544948"/>
                </a:solidFill>
                <a:latin typeface="Lato"/>
                <a:ea typeface="Lato"/>
                <a:cs typeface="Lato"/>
                <a:sym typeface="Lato"/>
              </a:defRPr>
            </a:lvl1pPr>
            <a:lvl2pPr marL="914400" lvl="1" indent="-342392" algn="l">
              <a:lnSpc>
                <a:spcPct val="120000"/>
              </a:lnSpc>
              <a:spcBef>
                <a:spcPts val="500"/>
              </a:spcBef>
              <a:spcAft>
                <a:spcPts val="0"/>
              </a:spcAft>
              <a:buSzPts val="1792"/>
              <a:buChar char="•"/>
              <a:defRPr sz="1600">
                <a:latin typeface="Lato"/>
                <a:ea typeface="Lato"/>
                <a:cs typeface="Lato"/>
                <a:sym typeface="Lato"/>
              </a:defRPr>
            </a:lvl2pPr>
            <a:lvl3pPr marL="1371600" lvl="2" indent="-340360" algn="l">
              <a:lnSpc>
                <a:spcPct val="120000"/>
              </a:lnSpc>
              <a:spcBef>
                <a:spcPts val="500"/>
              </a:spcBef>
              <a:spcAft>
                <a:spcPts val="0"/>
              </a:spcAft>
              <a:buSzPts val="1760"/>
              <a:buChar char="•"/>
              <a:defRPr sz="1600">
                <a:latin typeface="Lato"/>
                <a:ea typeface="Lato"/>
                <a:cs typeface="Lato"/>
                <a:sym typeface="Lato"/>
              </a:defRPr>
            </a:lvl3pPr>
            <a:lvl4pPr marL="1828800" lvl="3" indent="-342392" algn="l">
              <a:lnSpc>
                <a:spcPct val="120000"/>
              </a:lnSpc>
              <a:spcBef>
                <a:spcPts val="500"/>
              </a:spcBef>
              <a:spcAft>
                <a:spcPts val="0"/>
              </a:spcAft>
              <a:buSzPts val="1792"/>
              <a:buChar char="•"/>
              <a:defRPr sz="1600">
                <a:latin typeface="Lato"/>
                <a:ea typeface="Lato"/>
                <a:cs typeface="Lato"/>
                <a:sym typeface="Lato"/>
              </a:defRPr>
            </a:lvl4pPr>
            <a:lvl5pPr marL="2286000" lvl="4" indent="-342392" algn="l">
              <a:lnSpc>
                <a:spcPct val="120000"/>
              </a:lnSpc>
              <a:spcBef>
                <a:spcPts val="500"/>
              </a:spcBef>
              <a:spcAft>
                <a:spcPts val="0"/>
              </a:spcAft>
              <a:buSzPts val="1792"/>
              <a:buChar char="•"/>
              <a:defRPr sz="1600">
                <a:latin typeface="Lato"/>
                <a:ea typeface="Lato"/>
                <a:cs typeface="Lato"/>
                <a:sym typeface="Lato"/>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08" name="Google Shape;308;p56"/>
          <p:cNvSpPr txBox="1">
            <a:spLocks noGrp="1"/>
          </p:cNvSpPr>
          <p:nvPr>
            <p:ph type="body" idx="5"/>
          </p:nvPr>
        </p:nvSpPr>
        <p:spPr>
          <a:xfrm>
            <a:off x="4412094" y="4601585"/>
            <a:ext cx="3367810" cy="14563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9" name="Google Shape;309;p56"/>
          <p:cNvSpPr txBox="1">
            <a:spLocks noGrp="1"/>
          </p:cNvSpPr>
          <p:nvPr>
            <p:ph type="body" idx="6"/>
          </p:nvPr>
        </p:nvSpPr>
        <p:spPr>
          <a:xfrm>
            <a:off x="4412094" y="4104388"/>
            <a:ext cx="3367810"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0" name="Google Shape;310;p56"/>
          <p:cNvSpPr txBox="1">
            <a:spLocks noGrp="1"/>
          </p:cNvSpPr>
          <p:nvPr>
            <p:ph type="body" idx="7"/>
          </p:nvPr>
        </p:nvSpPr>
        <p:spPr>
          <a:xfrm>
            <a:off x="8003707" y="1107622"/>
            <a:ext cx="3367810" cy="2814641"/>
          </a:xfrm>
          <a:prstGeom prst="rect">
            <a:avLst/>
          </a:prstGeom>
          <a:solidFill>
            <a:schemeClr val="lt1"/>
          </a:solid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sz="1600">
                <a:solidFill>
                  <a:srgbClr val="544948"/>
                </a:solidFill>
                <a:latin typeface="Lato"/>
                <a:ea typeface="Lato"/>
                <a:cs typeface="Lato"/>
                <a:sym typeface="Lato"/>
              </a:defRPr>
            </a:lvl1pPr>
            <a:lvl2pPr marL="914400" lvl="1" indent="-342392" algn="l">
              <a:lnSpc>
                <a:spcPct val="120000"/>
              </a:lnSpc>
              <a:spcBef>
                <a:spcPts val="500"/>
              </a:spcBef>
              <a:spcAft>
                <a:spcPts val="0"/>
              </a:spcAft>
              <a:buSzPts val="1792"/>
              <a:buChar char="•"/>
              <a:defRPr sz="1600">
                <a:latin typeface="Lato"/>
                <a:ea typeface="Lato"/>
                <a:cs typeface="Lato"/>
                <a:sym typeface="Lato"/>
              </a:defRPr>
            </a:lvl2pPr>
            <a:lvl3pPr marL="1371600" lvl="2" indent="-340360" algn="l">
              <a:lnSpc>
                <a:spcPct val="120000"/>
              </a:lnSpc>
              <a:spcBef>
                <a:spcPts val="500"/>
              </a:spcBef>
              <a:spcAft>
                <a:spcPts val="0"/>
              </a:spcAft>
              <a:buSzPts val="1760"/>
              <a:buChar char="•"/>
              <a:defRPr sz="1600">
                <a:latin typeface="Lato"/>
                <a:ea typeface="Lato"/>
                <a:cs typeface="Lato"/>
                <a:sym typeface="Lato"/>
              </a:defRPr>
            </a:lvl3pPr>
            <a:lvl4pPr marL="1828800" lvl="3" indent="-342392" algn="l">
              <a:lnSpc>
                <a:spcPct val="120000"/>
              </a:lnSpc>
              <a:spcBef>
                <a:spcPts val="500"/>
              </a:spcBef>
              <a:spcAft>
                <a:spcPts val="0"/>
              </a:spcAft>
              <a:buSzPts val="1792"/>
              <a:buChar char="•"/>
              <a:defRPr sz="1600">
                <a:latin typeface="Lato"/>
                <a:ea typeface="Lato"/>
                <a:cs typeface="Lato"/>
                <a:sym typeface="Lato"/>
              </a:defRPr>
            </a:lvl4pPr>
            <a:lvl5pPr marL="2286000" lvl="4" indent="-342392" algn="l">
              <a:lnSpc>
                <a:spcPct val="120000"/>
              </a:lnSpc>
              <a:spcBef>
                <a:spcPts val="500"/>
              </a:spcBef>
              <a:spcAft>
                <a:spcPts val="0"/>
              </a:spcAft>
              <a:buSzPts val="1792"/>
              <a:buChar char="•"/>
              <a:defRPr sz="1600">
                <a:latin typeface="Lato"/>
                <a:ea typeface="Lato"/>
                <a:cs typeface="Lato"/>
                <a:sym typeface="Lato"/>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11" name="Google Shape;311;p56"/>
          <p:cNvSpPr txBox="1">
            <a:spLocks noGrp="1"/>
          </p:cNvSpPr>
          <p:nvPr>
            <p:ph type="body" idx="8"/>
          </p:nvPr>
        </p:nvSpPr>
        <p:spPr>
          <a:xfrm>
            <a:off x="8003706" y="4601585"/>
            <a:ext cx="3367810" cy="14563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2" name="Google Shape;312;p56"/>
          <p:cNvSpPr txBox="1">
            <a:spLocks noGrp="1"/>
          </p:cNvSpPr>
          <p:nvPr>
            <p:ph type="body" idx="9"/>
          </p:nvPr>
        </p:nvSpPr>
        <p:spPr>
          <a:xfrm>
            <a:off x="8003706" y="4104388"/>
            <a:ext cx="3367810"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3" name="Google Shape;313;p56"/>
          <p:cNvSpPr txBox="1">
            <a:spLocks noGrp="1"/>
          </p:cNvSpPr>
          <p:nvPr>
            <p:ph type="ftr" idx="11"/>
          </p:nvPr>
        </p:nvSpPr>
        <p:spPr>
          <a:xfrm>
            <a:off x="1634490" y="6282824"/>
            <a:ext cx="5852160" cy="365125"/>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56"/>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315" name="Google Shape;315;p56"/>
          <p:cNvSpPr txBox="1">
            <a:spLocks noGrp="1"/>
          </p:cNvSpPr>
          <p:nvPr>
            <p:ph type="title"/>
          </p:nvPr>
        </p:nvSpPr>
        <p:spPr>
          <a:xfrm>
            <a:off x="800099" y="266701"/>
            <a:ext cx="10596995" cy="632152"/>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16" name="Google Shape;316;p56"/>
          <p:cNvCxnSpPr/>
          <p:nvPr/>
        </p:nvCxnSpPr>
        <p:spPr>
          <a:xfrm>
            <a:off x="800100" y="927135"/>
            <a:ext cx="10553700" cy="0"/>
          </a:xfrm>
          <a:prstGeom prst="straightConnector1">
            <a:avLst/>
          </a:prstGeom>
          <a:noFill/>
          <a:ln w="9525" cap="flat" cmpd="sng">
            <a:solidFill>
              <a:srgbClr val="8C1515"/>
            </a:solidFill>
            <a:prstDash val="solid"/>
            <a:miter lim="80"/>
            <a:headEnd type="none" w="sm" len="sm"/>
            <a:tailEnd type="none" w="sm" len="sm"/>
          </a:ln>
        </p:spPr>
      </p:cxn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 Option 3 Layout">
  <p:cSld name="Title slide - Option 3 Layout">
    <p:spTree>
      <p:nvGrpSpPr>
        <p:cNvPr id="1" name="Shape 320"/>
        <p:cNvGrpSpPr/>
        <p:nvPr/>
      </p:nvGrpSpPr>
      <p:grpSpPr>
        <a:xfrm>
          <a:off x="0" y="0"/>
          <a:ext cx="0" cy="0"/>
          <a:chOff x="0" y="0"/>
          <a:chExt cx="0" cy="0"/>
        </a:xfrm>
      </p:grpSpPr>
      <p:sp>
        <p:nvSpPr>
          <p:cNvPr id="321" name="Google Shape;321;g3f9670e35af_0_619"/>
          <p:cNvSpPr txBox="1">
            <a:spLocks noGrp="1"/>
          </p:cNvSpPr>
          <p:nvPr>
            <p:ph type="title"/>
          </p:nvPr>
        </p:nvSpPr>
        <p:spPr>
          <a:xfrm>
            <a:off x="772725" y="501500"/>
            <a:ext cx="10553700" cy="2111100"/>
          </a:xfrm>
          <a:prstGeom prst="rect">
            <a:avLst/>
          </a:prstGeom>
          <a:noFill/>
          <a:ln>
            <a:noFill/>
          </a:ln>
        </p:spPr>
        <p:txBody>
          <a:bodyPr spcFirstLastPara="1" wrap="square" lIns="0" tIns="34275" rIns="68575" bIns="34275" anchor="b" anchorCtr="0">
            <a:no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2" name="Google Shape;322;g3f9670e35af_0_619"/>
          <p:cNvSpPr txBox="1">
            <a:spLocks noGrp="1"/>
          </p:cNvSpPr>
          <p:nvPr>
            <p:ph type="subTitle" idx="1"/>
          </p:nvPr>
        </p:nvSpPr>
        <p:spPr>
          <a:xfrm>
            <a:off x="779951" y="2814951"/>
            <a:ext cx="10553700" cy="724500"/>
          </a:xfrm>
          <a:prstGeom prst="rect">
            <a:avLst/>
          </a:prstGeom>
          <a:noFill/>
          <a:ln>
            <a:noFill/>
          </a:ln>
        </p:spPr>
        <p:txBody>
          <a:bodyPr spcFirstLastPara="1" wrap="square" lIns="0" tIns="34275" rIns="68575" bIns="34275" anchor="ctr" anchorCtr="0">
            <a:noAutofit/>
          </a:bodyPr>
          <a:lstStyle>
            <a:lvl1pPr lvl="0" algn="l">
              <a:lnSpc>
                <a:spcPct val="100000"/>
              </a:lnSpc>
              <a:spcBef>
                <a:spcPts val="533"/>
              </a:spcBef>
              <a:spcAft>
                <a:spcPts val="0"/>
              </a:spcAft>
              <a:buClr>
                <a:schemeClr val="lt1"/>
              </a:buClr>
              <a:buSzPts val="2100"/>
              <a:buFont typeface="Lato"/>
              <a:buNone/>
              <a:defRPr sz="2800">
                <a:solidFill>
                  <a:schemeClr val="lt1"/>
                </a:solidFill>
              </a:defRPr>
            </a:lvl1pPr>
            <a:lvl2pPr lvl="1" algn="l">
              <a:lnSpc>
                <a:spcPct val="100000"/>
              </a:lnSpc>
              <a:spcBef>
                <a:spcPts val="533"/>
              </a:spcBef>
              <a:spcAft>
                <a:spcPts val="0"/>
              </a:spcAft>
              <a:buSzPts val="1300"/>
              <a:buNone/>
              <a:defRPr/>
            </a:lvl2pPr>
            <a:lvl3pPr lvl="2" algn="l">
              <a:lnSpc>
                <a:spcPct val="100000"/>
              </a:lnSpc>
              <a:spcBef>
                <a:spcPts val="533"/>
              </a:spcBef>
              <a:spcAft>
                <a:spcPts val="0"/>
              </a:spcAft>
              <a:buSzPts val="1300"/>
              <a:buNone/>
              <a:defRPr/>
            </a:lvl3pPr>
            <a:lvl4pPr lvl="3" algn="l">
              <a:lnSpc>
                <a:spcPct val="100000"/>
              </a:lnSpc>
              <a:spcBef>
                <a:spcPts val="533"/>
              </a:spcBef>
              <a:spcAft>
                <a:spcPts val="0"/>
              </a:spcAft>
              <a:buSzPts val="1200"/>
              <a:buNone/>
              <a:defRPr/>
            </a:lvl4pPr>
            <a:lvl5pPr lvl="4" algn="l">
              <a:lnSpc>
                <a:spcPct val="100000"/>
              </a:lnSpc>
              <a:spcBef>
                <a:spcPts val="533"/>
              </a:spcBef>
              <a:spcAft>
                <a:spcPts val="0"/>
              </a:spcAft>
              <a:buSzPts val="1200"/>
              <a:buNone/>
              <a:defRPr/>
            </a:lvl5pPr>
            <a:lvl6pPr lvl="5" algn="l">
              <a:lnSpc>
                <a:spcPct val="90000"/>
              </a:lnSpc>
              <a:spcBef>
                <a:spcPts val="533"/>
              </a:spcBef>
              <a:spcAft>
                <a:spcPts val="0"/>
              </a:spcAft>
              <a:buClr>
                <a:schemeClr val="dk1"/>
              </a:buClr>
              <a:buSzPts val="1400"/>
              <a:buNone/>
              <a:defRPr/>
            </a:lvl6pPr>
            <a:lvl7pPr lvl="6" algn="l">
              <a:lnSpc>
                <a:spcPct val="90000"/>
              </a:lnSpc>
              <a:spcBef>
                <a:spcPts val="533"/>
              </a:spcBef>
              <a:spcAft>
                <a:spcPts val="0"/>
              </a:spcAft>
              <a:buClr>
                <a:schemeClr val="dk1"/>
              </a:buClr>
              <a:buSzPts val="1400"/>
              <a:buNone/>
              <a:defRPr/>
            </a:lvl7pPr>
            <a:lvl8pPr lvl="7" algn="l">
              <a:lnSpc>
                <a:spcPct val="90000"/>
              </a:lnSpc>
              <a:spcBef>
                <a:spcPts val="533"/>
              </a:spcBef>
              <a:spcAft>
                <a:spcPts val="0"/>
              </a:spcAft>
              <a:buClr>
                <a:schemeClr val="dk1"/>
              </a:buClr>
              <a:buSzPts val="1400"/>
              <a:buNone/>
              <a:defRPr/>
            </a:lvl8pPr>
            <a:lvl9pPr lvl="8" algn="l">
              <a:lnSpc>
                <a:spcPct val="90000"/>
              </a:lnSpc>
              <a:spcBef>
                <a:spcPts val="533"/>
              </a:spcBef>
              <a:spcAft>
                <a:spcPts val="0"/>
              </a:spcAft>
              <a:buClr>
                <a:schemeClr val="dk1"/>
              </a:buClr>
              <a:buSzPts val="1400"/>
              <a:buNone/>
              <a:defRPr/>
            </a:lvl9pPr>
          </a:lstStyle>
          <a:p>
            <a:endParaRPr/>
          </a:p>
        </p:txBody>
      </p:sp>
      <p:sp>
        <p:nvSpPr>
          <p:cNvPr id="323" name="Google Shape;323;g3f9670e35af_0_619"/>
          <p:cNvSpPr txBox="1">
            <a:spLocks noGrp="1"/>
          </p:cNvSpPr>
          <p:nvPr>
            <p:ph type="subTitle" idx="2"/>
          </p:nvPr>
        </p:nvSpPr>
        <p:spPr>
          <a:xfrm>
            <a:off x="814125" y="3985200"/>
            <a:ext cx="5202300" cy="400500"/>
          </a:xfrm>
          <a:prstGeom prst="rect">
            <a:avLst/>
          </a:prstGeom>
          <a:noFill/>
          <a:ln>
            <a:noFill/>
          </a:ln>
        </p:spPr>
        <p:txBody>
          <a:bodyPr spcFirstLastPara="1" wrap="square" lIns="0" tIns="34275" rIns="68575" bIns="34275" anchor="t" anchorCtr="0">
            <a:noAutofit/>
          </a:bodyPr>
          <a:lstStyle>
            <a:lvl1pPr lvl="0" algn="l">
              <a:lnSpc>
                <a:spcPct val="100000"/>
              </a:lnSpc>
              <a:spcBef>
                <a:spcPts val="533"/>
              </a:spcBef>
              <a:spcAft>
                <a:spcPts val="0"/>
              </a:spcAft>
              <a:buClr>
                <a:schemeClr val="lt1"/>
              </a:buClr>
              <a:buSzPts val="1500"/>
              <a:buFont typeface="Lato"/>
              <a:buNone/>
              <a:defRPr sz="2000">
                <a:solidFill>
                  <a:schemeClr val="lt1"/>
                </a:solidFill>
              </a:defRPr>
            </a:lvl1pPr>
            <a:lvl2pPr lvl="1" algn="l">
              <a:lnSpc>
                <a:spcPct val="100000"/>
              </a:lnSpc>
              <a:spcBef>
                <a:spcPts val="533"/>
              </a:spcBef>
              <a:spcAft>
                <a:spcPts val="0"/>
              </a:spcAft>
              <a:buSzPts val="1300"/>
              <a:buNone/>
              <a:defRPr/>
            </a:lvl2pPr>
            <a:lvl3pPr lvl="2" algn="l">
              <a:lnSpc>
                <a:spcPct val="100000"/>
              </a:lnSpc>
              <a:spcBef>
                <a:spcPts val="533"/>
              </a:spcBef>
              <a:spcAft>
                <a:spcPts val="0"/>
              </a:spcAft>
              <a:buSzPts val="1300"/>
              <a:buNone/>
              <a:defRPr/>
            </a:lvl3pPr>
            <a:lvl4pPr lvl="3" algn="l">
              <a:lnSpc>
                <a:spcPct val="100000"/>
              </a:lnSpc>
              <a:spcBef>
                <a:spcPts val="533"/>
              </a:spcBef>
              <a:spcAft>
                <a:spcPts val="0"/>
              </a:spcAft>
              <a:buSzPts val="1200"/>
              <a:buNone/>
              <a:defRPr/>
            </a:lvl4pPr>
            <a:lvl5pPr lvl="4" algn="l">
              <a:lnSpc>
                <a:spcPct val="100000"/>
              </a:lnSpc>
              <a:spcBef>
                <a:spcPts val="533"/>
              </a:spcBef>
              <a:spcAft>
                <a:spcPts val="0"/>
              </a:spcAft>
              <a:buSzPts val="1200"/>
              <a:buNone/>
              <a:defRPr/>
            </a:lvl5pPr>
            <a:lvl6pPr lvl="5" algn="l">
              <a:lnSpc>
                <a:spcPct val="90000"/>
              </a:lnSpc>
              <a:spcBef>
                <a:spcPts val="533"/>
              </a:spcBef>
              <a:spcAft>
                <a:spcPts val="0"/>
              </a:spcAft>
              <a:buClr>
                <a:schemeClr val="dk1"/>
              </a:buClr>
              <a:buSzPts val="1400"/>
              <a:buNone/>
              <a:defRPr/>
            </a:lvl6pPr>
            <a:lvl7pPr lvl="6" algn="l">
              <a:lnSpc>
                <a:spcPct val="90000"/>
              </a:lnSpc>
              <a:spcBef>
                <a:spcPts val="533"/>
              </a:spcBef>
              <a:spcAft>
                <a:spcPts val="0"/>
              </a:spcAft>
              <a:buClr>
                <a:schemeClr val="dk1"/>
              </a:buClr>
              <a:buSzPts val="1400"/>
              <a:buNone/>
              <a:defRPr/>
            </a:lvl7pPr>
            <a:lvl8pPr lvl="7" algn="l">
              <a:lnSpc>
                <a:spcPct val="90000"/>
              </a:lnSpc>
              <a:spcBef>
                <a:spcPts val="533"/>
              </a:spcBef>
              <a:spcAft>
                <a:spcPts val="0"/>
              </a:spcAft>
              <a:buClr>
                <a:schemeClr val="dk1"/>
              </a:buClr>
              <a:buSzPts val="1400"/>
              <a:buNone/>
              <a:defRPr/>
            </a:lvl8pPr>
            <a:lvl9pPr lvl="8" algn="l">
              <a:lnSpc>
                <a:spcPct val="90000"/>
              </a:lnSpc>
              <a:spcBef>
                <a:spcPts val="533"/>
              </a:spcBef>
              <a:spcAft>
                <a:spcPts val="0"/>
              </a:spcAft>
              <a:buClr>
                <a:schemeClr val="dk1"/>
              </a:buClr>
              <a:buSzPts val="1400"/>
              <a:buNone/>
              <a:defRPr/>
            </a:lvl9pPr>
          </a:lstStyle>
          <a:p>
            <a:endParaRPr/>
          </a:p>
        </p:txBody>
      </p:sp>
      <p:sp>
        <p:nvSpPr>
          <p:cNvPr id="324" name="Google Shape;324;g3f9670e35af_0_619"/>
          <p:cNvSpPr txBox="1">
            <a:spLocks noGrp="1"/>
          </p:cNvSpPr>
          <p:nvPr>
            <p:ph type="subTitle" idx="3"/>
          </p:nvPr>
        </p:nvSpPr>
        <p:spPr>
          <a:xfrm>
            <a:off x="814125" y="4364975"/>
            <a:ext cx="5202300" cy="400500"/>
          </a:xfrm>
          <a:prstGeom prst="rect">
            <a:avLst/>
          </a:prstGeom>
          <a:noFill/>
          <a:ln>
            <a:noFill/>
          </a:ln>
        </p:spPr>
        <p:txBody>
          <a:bodyPr spcFirstLastPara="1" wrap="square" lIns="0" tIns="34275" rIns="68575" bIns="34275" anchor="t" anchorCtr="0">
            <a:noAutofit/>
          </a:bodyPr>
          <a:lstStyle>
            <a:lvl1pPr lvl="0" algn="l">
              <a:lnSpc>
                <a:spcPct val="100000"/>
              </a:lnSpc>
              <a:spcBef>
                <a:spcPts val="533"/>
              </a:spcBef>
              <a:spcAft>
                <a:spcPts val="0"/>
              </a:spcAft>
              <a:buClr>
                <a:schemeClr val="lt1"/>
              </a:buClr>
              <a:buSzPts val="1500"/>
              <a:buFont typeface="Lato"/>
              <a:buNone/>
              <a:defRPr sz="2000">
                <a:solidFill>
                  <a:schemeClr val="lt1"/>
                </a:solidFill>
              </a:defRPr>
            </a:lvl1pPr>
            <a:lvl2pPr lvl="1" algn="l">
              <a:lnSpc>
                <a:spcPct val="100000"/>
              </a:lnSpc>
              <a:spcBef>
                <a:spcPts val="533"/>
              </a:spcBef>
              <a:spcAft>
                <a:spcPts val="0"/>
              </a:spcAft>
              <a:buSzPts val="1300"/>
              <a:buNone/>
              <a:defRPr/>
            </a:lvl2pPr>
            <a:lvl3pPr lvl="2" algn="l">
              <a:lnSpc>
                <a:spcPct val="100000"/>
              </a:lnSpc>
              <a:spcBef>
                <a:spcPts val="533"/>
              </a:spcBef>
              <a:spcAft>
                <a:spcPts val="0"/>
              </a:spcAft>
              <a:buSzPts val="1300"/>
              <a:buNone/>
              <a:defRPr/>
            </a:lvl3pPr>
            <a:lvl4pPr lvl="3" algn="l">
              <a:lnSpc>
                <a:spcPct val="100000"/>
              </a:lnSpc>
              <a:spcBef>
                <a:spcPts val="533"/>
              </a:spcBef>
              <a:spcAft>
                <a:spcPts val="0"/>
              </a:spcAft>
              <a:buSzPts val="1200"/>
              <a:buNone/>
              <a:defRPr/>
            </a:lvl4pPr>
            <a:lvl5pPr lvl="4" algn="l">
              <a:lnSpc>
                <a:spcPct val="100000"/>
              </a:lnSpc>
              <a:spcBef>
                <a:spcPts val="533"/>
              </a:spcBef>
              <a:spcAft>
                <a:spcPts val="0"/>
              </a:spcAft>
              <a:buSzPts val="1200"/>
              <a:buNone/>
              <a:defRPr/>
            </a:lvl5pPr>
            <a:lvl6pPr lvl="5" algn="l">
              <a:lnSpc>
                <a:spcPct val="90000"/>
              </a:lnSpc>
              <a:spcBef>
                <a:spcPts val="533"/>
              </a:spcBef>
              <a:spcAft>
                <a:spcPts val="0"/>
              </a:spcAft>
              <a:buClr>
                <a:schemeClr val="dk1"/>
              </a:buClr>
              <a:buSzPts val="1400"/>
              <a:buNone/>
              <a:defRPr/>
            </a:lvl6pPr>
            <a:lvl7pPr lvl="6" algn="l">
              <a:lnSpc>
                <a:spcPct val="90000"/>
              </a:lnSpc>
              <a:spcBef>
                <a:spcPts val="533"/>
              </a:spcBef>
              <a:spcAft>
                <a:spcPts val="0"/>
              </a:spcAft>
              <a:buClr>
                <a:schemeClr val="dk1"/>
              </a:buClr>
              <a:buSzPts val="1400"/>
              <a:buNone/>
              <a:defRPr/>
            </a:lvl7pPr>
            <a:lvl8pPr lvl="7" algn="l">
              <a:lnSpc>
                <a:spcPct val="90000"/>
              </a:lnSpc>
              <a:spcBef>
                <a:spcPts val="533"/>
              </a:spcBef>
              <a:spcAft>
                <a:spcPts val="0"/>
              </a:spcAft>
              <a:buClr>
                <a:schemeClr val="dk1"/>
              </a:buClr>
              <a:buSzPts val="1400"/>
              <a:buNone/>
              <a:defRPr/>
            </a:lvl8pPr>
            <a:lvl9pPr lvl="8" algn="l">
              <a:lnSpc>
                <a:spcPct val="90000"/>
              </a:lnSpc>
              <a:spcBef>
                <a:spcPts val="533"/>
              </a:spcBef>
              <a:spcAft>
                <a:spcPts val="0"/>
              </a:spcAft>
              <a:buClr>
                <a:schemeClr val="dk1"/>
              </a:buClr>
              <a:buSzPts val="1400"/>
              <a:buNone/>
              <a:defRPr/>
            </a:lvl9pPr>
          </a:lstStyle>
          <a:p>
            <a:endParaRPr/>
          </a:p>
        </p:txBody>
      </p:sp>
      <p:cxnSp>
        <p:nvCxnSpPr>
          <p:cNvPr id="325" name="Google Shape;325;g3f9670e35af_0_619"/>
          <p:cNvCxnSpPr/>
          <p:nvPr/>
        </p:nvCxnSpPr>
        <p:spPr>
          <a:xfrm>
            <a:off x="800100" y="3762332"/>
            <a:ext cx="10553700" cy="0"/>
          </a:xfrm>
          <a:prstGeom prst="straightConnector1">
            <a:avLst/>
          </a:prstGeom>
          <a:noFill/>
          <a:ln w="9525" cap="flat" cmpd="sng">
            <a:solidFill>
              <a:schemeClr val="lt1"/>
            </a:solidFill>
            <a:prstDash val="solid"/>
            <a:miter lim="800000"/>
            <a:headEnd type="none" w="sm" len="sm"/>
            <a:tailEnd type="none" w="sm" len="sm"/>
          </a:ln>
        </p:spPr>
      </p:cxnSp>
      <p:pic>
        <p:nvPicPr>
          <p:cNvPr id="326" name="Google Shape;326;g3f9670e35af_0_619"/>
          <p:cNvPicPr preferRelativeResize="0"/>
          <p:nvPr/>
        </p:nvPicPr>
        <p:blipFill rotWithShape="1">
          <a:blip r:embed="rId2">
            <a:alphaModFix/>
          </a:blip>
          <a:srcRect/>
          <a:stretch/>
        </p:blipFill>
        <p:spPr>
          <a:xfrm>
            <a:off x="759787" y="6147836"/>
            <a:ext cx="1734821" cy="331193"/>
          </a:xfrm>
          <a:prstGeom prst="rect">
            <a:avLst/>
          </a:prstGeom>
          <a:noFill/>
          <a:ln>
            <a:noFill/>
          </a:ln>
        </p:spPr>
      </p:pic>
      <p:pic>
        <p:nvPicPr>
          <p:cNvPr id="327" name="Google Shape;327;g3f9670e35af_0_619"/>
          <p:cNvPicPr preferRelativeResize="0"/>
          <p:nvPr/>
        </p:nvPicPr>
        <p:blipFill rotWithShape="1">
          <a:blip r:embed="rId3">
            <a:alphaModFix/>
          </a:blip>
          <a:srcRect/>
          <a:stretch/>
        </p:blipFill>
        <p:spPr>
          <a:xfrm>
            <a:off x="9346869" y="6156022"/>
            <a:ext cx="2022943" cy="337157"/>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bg>
      <p:bgPr>
        <a:solidFill>
          <a:schemeClr val="lt1"/>
        </a:solidFill>
        <a:effectLst/>
      </p:bgPr>
    </p:bg>
    <p:spTree>
      <p:nvGrpSpPr>
        <p:cNvPr id="1" name="Shape 328"/>
        <p:cNvGrpSpPr/>
        <p:nvPr/>
      </p:nvGrpSpPr>
      <p:grpSpPr>
        <a:xfrm>
          <a:off x="0" y="0"/>
          <a:ext cx="0" cy="0"/>
          <a:chOff x="0" y="0"/>
          <a:chExt cx="0" cy="0"/>
        </a:xfrm>
      </p:grpSpPr>
      <p:sp>
        <p:nvSpPr>
          <p:cNvPr id="329" name="Google Shape;329;g3f9670e35af_0_627"/>
          <p:cNvSpPr txBox="1">
            <a:spLocks noGrp="1"/>
          </p:cNvSpPr>
          <p:nvPr>
            <p:ph type="body" idx="1"/>
          </p:nvPr>
        </p:nvSpPr>
        <p:spPr>
          <a:xfrm>
            <a:off x="800100" y="1110216"/>
            <a:ext cx="105537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0" name="Google Shape;330;g3f9670e35af_0_627"/>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31" name="Google Shape;331;g3f9670e35af_0_627"/>
          <p:cNvCxnSpPr/>
          <p:nvPr/>
        </p:nvCxnSpPr>
        <p:spPr>
          <a:xfrm>
            <a:off x="800100" y="927135"/>
            <a:ext cx="10553700" cy="0"/>
          </a:xfrm>
          <a:prstGeom prst="straightConnector1">
            <a:avLst/>
          </a:prstGeom>
          <a:noFill/>
          <a:ln w="9525" cap="flat" cmpd="sng">
            <a:solidFill>
              <a:srgbClr val="8C1515"/>
            </a:solidFill>
            <a:prstDash val="solid"/>
            <a:miter lim="800000"/>
            <a:headEnd type="none" w="sm" len="sm"/>
            <a:tailEnd type="none" w="sm" len="sm"/>
          </a:ln>
        </p:spPr>
      </p:cxnSp>
      <p:sp>
        <p:nvSpPr>
          <p:cNvPr id="332" name="Google Shape;332;g3f9670e35af_0_627"/>
          <p:cNvSpPr txBox="1">
            <a:spLocks noGrp="1"/>
          </p:cNvSpPr>
          <p:nvPr>
            <p:ph type="body" idx="2"/>
          </p:nvPr>
        </p:nvSpPr>
        <p:spPr>
          <a:xfrm>
            <a:off x="800100" y="1605068"/>
            <a:ext cx="10553700" cy="44529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3" name="Google Shape;333;g3f9670e35af_0_627"/>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100" b="0" i="0" u="none" strike="noStrike" cap="none">
                <a:solidFill>
                  <a:srgbClr val="3F3F3F"/>
                </a:solidFill>
                <a:latin typeface="Lato"/>
                <a:ea typeface="Lato"/>
                <a:cs typeface="Lato"/>
                <a:sym typeface="Lato"/>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34" name="Google Shape;334;g3f9670e35af_0_627"/>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1_Title Slide - Option 4C - Printable">
  <p:cSld name="1_Title Slide - Option 4C - Printable">
    <p:bg>
      <p:bgPr>
        <a:blipFill>
          <a:blip r:embed="rId2">
            <a:alphaModFix/>
          </a:blip>
          <a:stretch>
            <a:fillRect/>
          </a:stretch>
        </a:blipFill>
        <a:effectLst/>
      </p:bgPr>
    </p:bg>
    <p:spTree>
      <p:nvGrpSpPr>
        <p:cNvPr id="1" name="Shape 335"/>
        <p:cNvGrpSpPr/>
        <p:nvPr/>
      </p:nvGrpSpPr>
      <p:grpSpPr>
        <a:xfrm>
          <a:off x="0" y="0"/>
          <a:ext cx="0" cy="0"/>
          <a:chOff x="0" y="0"/>
          <a:chExt cx="0" cy="0"/>
        </a:xfrm>
      </p:grpSpPr>
      <p:pic>
        <p:nvPicPr>
          <p:cNvPr id="336" name="Google Shape;336;g3f9670e35af_0_634"/>
          <p:cNvPicPr preferRelativeResize="0"/>
          <p:nvPr/>
        </p:nvPicPr>
        <p:blipFill rotWithShape="1">
          <a:blip r:embed="rId3">
            <a:alphaModFix/>
          </a:blip>
          <a:srcRect/>
          <a:stretch/>
        </p:blipFill>
        <p:spPr>
          <a:xfrm>
            <a:off x="759786" y="6147835"/>
            <a:ext cx="1734821" cy="331193"/>
          </a:xfrm>
          <a:prstGeom prst="rect">
            <a:avLst/>
          </a:prstGeom>
          <a:noFill/>
          <a:ln>
            <a:noFill/>
          </a:ln>
        </p:spPr>
      </p:pic>
      <p:sp>
        <p:nvSpPr>
          <p:cNvPr id="337" name="Google Shape;337;g3f9670e35af_0_634"/>
          <p:cNvSpPr txBox="1">
            <a:spLocks noGrp="1"/>
          </p:cNvSpPr>
          <p:nvPr>
            <p:ph type="body" idx="1"/>
          </p:nvPr>
        </p:nvSpPr>
        <p:spPr>
          <a:xfrm>
            <a:off x="800100" y="638271"/>
            <a:ext cx="6449100" cy="2246700"/>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8C1515"/>
              </a:buClr>
              <a:buSzPts val="4800"/>
              <a:buFont typeface="Lato"/>
              <a:buNone/>
              <a:defRPr sz="4800" b="1">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38" name="Google Shape;338;g3f9670e35af_0_634"/>
          <p:cNvCxnSpPr/>
          <p:nvPr/>
        </p:nvCxnSpPr>
        <p:spPr>
          <a:xfrm>
            <a:off x="0" y="5868971"/>
            <a:ext cx="12192000" cy="0"/>
          </a:xfrm>
          <a:prstGeom prst="straightConnector1">
            <a:avLst/>
          </a:prstGeom>
          <a:noFill/>
          <a:ln w="9525" cap="flat" cmpd="sng">
            <a:solidFill>
              <a:srgbClr val="3F3F3F"/>
            </a:solidFill>
            <a:prstDash val="solid"/>
            <a:miter lim="800000"/>
            <a:headEnd type="none" w="sm" len="sm"/>
            <a:tailEnd type="none" w="sm" len="sm"/>
          </a:ln>
        </p:spPr>
      </p:cxnSp>
      <p:sp>
        <p:nvSpPr>
          <p:cNvPr id="339" name="Google Shape;339;g3f9670e35af_0_634"/>
          <p:cNvSpPr txBox="1">
            <a:spLocks noGrp="1"/>
          </p:cNvSpPr>
          <p:nvPr>
            <p:ph type="body" idx="2"/>
          </p:nvPr>
        </p:nvSpPr>
        <p:spPr>
          <a:xfrm>
            <a:off x="800100" y="2903265"/>
            <a:ext cx="6553200" cy="505500"/>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3F3F3F"/>
              </a:buClr>
              <a:buSzPts val="2800"/>
              <a:buFont typeface="Lato"/>
              <a:buNone/>
              <a:defRPr sz="2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0" name="Google Shape;340;g3f9670e35af_0_634"/>
          <p:cNvSpPr txBox="1">
            <a:spLocks noGrp="1"/>
          </p:cNvSpPr>
          <p:nvPr>
            <p:ph type="body" idx="3"/>
          </p:nvPr>
        </p:nvSpPr>
        <p:spPr>
          <a:xfrm>
            <a:off x="800100" y="3836713"/>
            <a:ext cx="6553200" cy="416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1" name="Google Shape;341;g3f9670e35af_0_634"/>
          <p:cNvSpPr txBox="1">
            <a:spLocks noGrp="1"/>
          </p:cNvSpPr>
          <p:nvPr>
            <p:ph type="body" idx="4"/>
          </p:nvPr>
        </p:nvSpPr>
        <p:spPr>
          <a:xfrm>
            <a:off x="800100" y="4260940"/>
            <a:ext cx="6553200" cy="416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b="0"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2" name="Google Shape;342;g3f9670e35af_0_634"/>
          <p:cNvPicPr preferRelativeResize="0"/>
          <p:nvPr/>
        </p:nvPicPr>
        <p:blipFill rotWithShape="1">
          <a:blip r:embed="rId4">
            <a:alphaModFix/>
          </a:blip>
          <a:srcRect/>
          <a:stretch/>
        </p:blipFill>
        <p:spPr>
          <a:xfrm>
            <a:off x="9346869" y="6156021"/>
            <a:ext cx="2022943" cy="337157"/>
          </a:xfrm>
          <a:prstGeom prst="rect">
            <a:avLst/>
          </a:prstGeom>
          <a:noFill/>
          <a:ln>
            <a:noFill/>
          </a:ln>
        </p:spPr>
      </p:pic>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Title Slide - Option 1">
  <p:cSld name="Title Slide - Option 1">
    <p:bg>
      <p:bgPr>
        <a:gradFill>
          <a:gsLst>
            <a:gs pos="0">
              <a:srgbClr val="E04F39"/>
            </a:gs>
            <a:gs pos="15000">
              <a:srgbClr val="E04F39"/>
            </a:gs>
            <a:gs pos="50000">
              <a:srgbClr val="AF2D24"/>
            </a:gs>
            <a:gs pos="100000">
              <a:srgbClr val="8C1515"/>
            </a:gs>
          </a:gsLst>
          <a:lin ang="8100019" scaled="0"/>
        </a:gradFill>
        <a:effectLst/>
      </p:bgPr>
    </p:bg>
    <p:spTree>
      <p:nvGrpSpPr>
        <p:cNvPr id="1" name="Shape 343"/>
        <p:cNvGrpSpPr/>
        <p:nvPr/>
      </p:nvGrpSpPr>
      <p:grpSpPr>
        <a:xfrm>
          <a:off x="0" y="0"/>
          <a:ext cx="0" cy="0"/>
          <a:chOff x="0" y="0"/>
          <a:chExt cx="0" cy="0"/>
        </a:xfrm>
      </p:grpSpPr>
      <p:pic>
        <p:nvPicPr>
          <p:cNvPr id="344" name="Google Shape;344;g3f9670e35af_0_64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45" name="Google Shape;345;g3f9670e35af_0_642"/>
          <p:cNvSpPr txBox="1">
            <a:spLocks noGrp="1"/>
          </p:cNvSpPr>
          <p:nvPr>
            <p:ph type="body" idx="1"/>
          </p:nvPr>
        </p:nvSpPr>
        <p:spPr>
          <a:xfrm>
            <a:off x="800100" y="647701"/>
            <a:ext cx="7563600" cy="2246700"/>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chemeClr val="lt1"/>
              </a:buClr>
              <a:buSzPts val="4800"/>
              <a:buFont typeface="Lato"/>
              <a:buNone/>
              <a:defRPr sz="4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6" name="Google Shape;346;g3f9670e35af_0_642"/>
          <p:cNvSpPr txBox="1">
            <a:spLocks noGrp="1"/>
          </p:cNvSpPr>
          <p:nvPr>
            <p:ph type="body" idx="2"/>
          </p:nvPr>
        </p:nvSpPr>
        <p:spPr>
          <a:xfrm>
            <a:off x="800099" y="2931546"/>
            <a:ext cx="7563600" cy="505500"/>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chemeClr val="lt1"/>
              </a:buClr>
              <a:buSzPts val="2800"/>
              <a:buFont typeface="Lato"/>
              <a:buNone/>
              <a:defRPr sz="2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7" name="Google Shape;347;g3f9670e35af_0_642"/>
          <p:cNvSpPr txBox="1">
            <a:spLocks noGrp="1"/>
          </p:cNvSpPr>
          <p:nvPr>
            <p:ph type="body" idx="3"/>
          </p:nvPr>
        </p:nvSpPr>
        <p:spPr>
          <a:xfrm>
            <a:off x="800100" y="3941112"/>
            <a:ext cx="7563600" cy="3639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chemeClr val="lt1"/>
              </a:buClr>
              <a:buSzPts val="1800"/>
              <a:buFont typeface="Lato"/>
              <a:buNone/>
              <a:defRPr sz="1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8" name="Google Shape;348;g3f9670e35af_0_642"/>
          <p:cNvSpPr txBox="1">
            <a:spLocks noGrp="1"/>
          </p:cNvSpPr>
          <p:nvPr>
            <p:ph type="body" idx="4"/>
          </p:nvPr>
        </p:nvSpPr>
        <p:spPr>
          <a:xfrm>
            <a:off x="800100" y="4306401"/>
            <a:ext cx="5199600" cy="2952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chemeClr val="lt1"/>
              </a:buClr>
              <a:buSzPts val="1600"/>
              <a:buFont typeface="Lato"/>
              <a:buNone/>
              <a:defRPr sz="1600" b="1" i="0">
                <a:solidFill>
                  <a:schemeClr val="lt1"/>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9" name="Google Shape;349;g3f9670e35af_0_642"/>
          <p:cNvPicPr preferRelativeResize="0"/>
          <p:nvPr/>
        </p:nvPicPr>
        <p:blipFill rotWithShape="1">
          <a:blip r:embed="rId3">
            <a:alphaModFix/>
          </a:blip>
          <a:srcRect/>
          <a:stretch/>
        </p:blipFill>
        <p:spPr>
          <a:xfrm>
            <a:off x="759786" y="6147835"/>
            <a:ext cx="1734821" cy="331193"/>
          </a:xfrm>
          <a:prstGeom prst="rect">
            <a:avLst/>
          </a:prstGeom>
          <a:noFill/>
          <a:ln>
            <a:noFill/>
          </a:ln>
        </p:spPr>
      </p:pic>
      <p:pic>
        <p:nvPicPr>
          <p:cNvPr id="350" name="Google Shape;350;g3f9670e35af_0_642"/>
          <p:cNvPicPr preferRelativeResize="0"/>
          <p:nvPr/>
        </p:nvPicPr>
        <p:blipFill rotWithShape="1">
          <a:blip r:embed="rId4">
            <a:alphaModFix/>
          </a:blip>
          <a:srcRect/>
          <a:stretch/>
        </p:blipFill>
        <p:spPr>
          <a:xfrm>
            <a:off x="9346869" y="6156021"/>
            <a:ext cx="2022943" cy="337157"/>
          </a:xfrm>
          <a:prstGeom prst="rect">
            <a:avLst/>
          </a:prstGeom>
          <a:noFill/>
          <a:ln>
            <a:noFill/>
          </a:ln>
        </p:spPr>
      </p:pic>
      <p:cxnSp>
        <p:nvCxnSpPr>
          <p:cNvPr id="351" name="Google Shape;351;g3f9670e35af_0_642"/>
          <p:cNvCxnSpPr/>
          <p:nvPr/>
        </p:nvCxnSpPr>
        <p:spPr>
          <a:xfrm>
            <a:off x="800100" y="3762332"/>
            <a:ext cx="10553700"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Title Slide - Option 2">
  <p:cSld name="Title Slide - Option 2">
    <p:spTree>
      <p:nvGrpSpPr>
        <p:cNvPr id="1" name="Shape 352"/>
        <p:cNvGrpSpPr/>
        <p:nvPr/>
      </p:nvGrpSpPr>
      <p:grpSpPr>
        <a:xfrm>
          <a:off x="0" y="0"/>
          <a:ext cx="0" cy="0"/>
          <a:chOff x="0" y="0"/>
          <a:chExt cx="0" cy="0"/>
        </a:xfrm>
      </p:grpSpPr>
      <p:pic>
        <p:nvPicPr>
          <p:cNvPr id="353" name="Google Shape;353;g3f9670e35af_0_651" descr="A picture containing ocean floor&#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54" name="Google Shape;354;g3f9670e35af_0_651"/>
          <p:cNvSpPr txBox="1">
            <a:spLocks noGrp="1"/>
          </p:cNvSpPr>
          <p:nvPr>
            <p:ph type="body" idx="1"/>
          </p:nvPr>
        </p:nvSpPr>
        <p:spPr>
          <a:xfrm>
            <a:off x="800100" y="647701"/>
            <a:ext cx="7563600" cy="2246700"/>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chemeClr val="lt1"/>
              </a:buClr>
              <a:buSzPts val="4800"/>
              <a:buFont typeface="Lato"/>
              <a:buNone/>
              <a:defRPr sz="4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5" name="Google Shape;355;g3f9670e35af_0_651"/>
          <p:cNvSpPr txBox="1">
            <a:spLocks noGrp="1"/>
          </p:cNvSpPr>
          <p:nvPr>
            <p:ph type="body" idx="2"/>
          </p:nvPr>
        </p:nvSpPr>
        <p:spPr>
          <a:xfrm>
            <a:off x="800099" y="2931546"/>
            <a:ext cx="7563600" cy="505500"/>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D4D1D1"/>
              </a:buClr>
              <a:buSzPts val="2800"/>
              <a:buFont typeface="Lato"/>
              <a:buNone/>
              <a:defRPr sz="2800">
                <a:solidFill>
                  <a:srgbClr val="D4D1D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6" name="Google Shape;356;g3f9670e35af_0_651"/>
          <p:cNvSpPr txBox="1">
            <a:spLocks noGrp="1"/>
          </p:cNvSpPr>
          <p:nvPr>
            <p:ph type="body" idx="3"/>
          </p:nvPr>
        </p:nvSpPr>
        <p:spPr>
          <a:xfrm>
            <a:off x="800100" y="3941112"/>
            <a:ext cx="7563600" cy="3639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chemeClr val="lt1"/>
              </a:buClr>
              <a:buSzPts val="1800"/>
              <a:buFont typeface="Lato"/>
              <a:buNone/>
              <a:defRPr sz="1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7" name="Google Shape;357;g3f9670e35af_0_651"/>
          <p:cNvSpPr txBox="1">
            <a:spLocks noGrp="1"/>
          </p:cNvSpPr>
          <p:nvPr>
            <p:ph type="body" idx="4"/>
          </p:nvPr>
        </p:nvSpPr>
        <p:spPr>
          <a:xfrm>
            <a:off x="800100" y="4306401"/>
            <a:ext cx="5199600" cy="2952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D4D1D1"/>
              </a:buClr>
              <a:buSzPts val="1600"/>
              <a:buFont typeface="Lato"/>
              <a:buNone/>
              <a:defRPr sz="1600" b="1" i="0">
                <a:solidFill>
                  <a:srgbClr val="D4D1D1"/>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8" name="Google Shape;358;g3f9670e35af_0_651"/>
          <p:cNvPicPr preferRelativeResize="0"/>
          <p:nvPr/>
        </p:nvPicPr>
        <p:blipFill rotWithShape="1">
          <a:blip r:embed="rId3">
            <a:alphaModFix/>
          </a:blip>
          <a:srcRect/>
          <a:stretch/>
        </p:blipFill>
        <p:spPr>
          <a:xfrm>
            <a:off x="759786" y="6147835"/>
            <a:ext cx="1734821" cy="331193"/>
          </a:xfrm>
          <a:prstGeom prst="rect">
            <a:avLst/>
          </a:prstGeom>
          <a:noFill/>
          <a:ln>
            <a:noFill/>
          </a:ln>
        </p:spPr>
      </p:pic>
      <p:pic>
        <p:nvPicPr>
          <p:cNvPr id="359" name="Google Shape;359;g3f9670e35af_0_651"/>
          <p:cNvPicPr preferRelativeResize="0"/>
          <p:nvPr/>
        </p:nvPicPr>
        <p:blipFill rotWithShape="1">
          <a:blip r:embed="rId4">
            <a:alphaModFix/>
          </a:blip>
          <a:srcRect/>
          <a:stretch/>
        </p:blipFill>
        <p:spPr>
          <a:xfrm>
            <a:off x="9346869" y="6156021"/>
            <a:ext cx="2022943" cy="337157"/>
          </a:xfrm>
          <a:prstGeom prst="rect">
            <a:avLst/>
          </a:prstGeom>
          <a:noFill/>
          <a:ln>
            <a:noFill/>
          </a:ln>
        </p:spPr>
      </p:pic>
      <p:cxnSp>
        <p:nvCxnSpPr>
          <p:cNvPr id="360" name="Google Shape;360;g3f9670e35af_0_651"/>
          <p:cNvCxnSpPr/>
          <p:nvPr/>
        </p:nvCxnSpPr>
        <p:spPr>
          <a:xfrm>
            <a:off x="800100" y="3762332"/>
            <a:ext cx="10553700"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Title Slide - Option 3">
  <p:cSld name="1_Title Slide - Option 3">
    <p:bg>
      <p:bgPr>
        <a:solidFill>
          <a:schemeClr val="lt1"/>
        </a:solidFill>
        <a:effectLst/>
      </p:bgPr>
    </p:bg>
    <p:spTree>
      <p:nvGrpSpPr>
        <p:cNvPr id="1" name="Shape 361"/>
        <p:cNvGrpSpPr/>
        <p:nvPr/>
      </p:nvGrpSpPr>
      <p:grpSpPr>
        <a:xfrm>
          <a:off x="0" y="0"/>
          <a:ext cx="0" cy="0"/>
          <a:chOff x="0" y="0"/>
          <a:chExt cx="0" cy="0"/>
        </a:xfrm>
      </p:grpSpPr>
      <p:sp>
        <p:nvSpPr>
          <p:cNvPr id="362" name="Google Shape;362;g3f9670e35af_0_660"/>
          <p:cNvSpPr>
            <a:spLocks noGrp="1"/>
          </p:cNvSpPr>
          <p:nvPr>
            <p:ph type="pic" idx="2"/>
          </p:nvPr>
        </p:nvSpPr>
        <p:spPr>
          <a:xfrm>
            <a:off x="0" y="0"/>
            <a:ext cx="12192000" cy="6858000"/>
          </a:xfrm>
          <a:prstGeom prst="rect">
            <a:avLst/>
          </a:prstGeom>
          <a:solidFill>
            <a:srgbClr val="D0CECE"/>
          </a:solidFill>
          <a:ln>
            <a:noFill/>
          </a:ln>
        </p:spPr>
      </p:sp>
      <p:sp>
        <p:nvSpPr>
          <p:cNvPr id="363" name="Google Shape;363;g3f9670e35af_0_660"/>
          <p:cNvSpPr txBox="1">
            <a:spLocks noGrp="1"/>
          </p:cNvSpPr>
          <p:nvPr>
            <p:ph type="body" idx="1"/>
          </p:nvPr>
        </p:nvSpPr>
        <p:spPr>
          <a:xfrm>
            <a:off x="800100" y="647701"/>
            <a:ext cx="7563600" cy="2246700"/>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chemeClr val="lt1"/>
              </a:buClr>
              <a:buSzPts val="4800"/>
              <a:buFont typeface="Lato"/>
              <a:buNone/>
              <a:defRPr sz="4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4" name="Google Shape;364;g3f9670e35af_0_660"/>
          <p:cNvSpPr txBox="1">
            <a:spLocks noGrp="1"/>
          </p:cNvSpPr>
          <p:nvPr>
            <p:ph type="body" idx="3"/>
          </p:nvPr>
        </p:nvSpPr>
        <p:spPr>
          <a:xfrm>
            <a:off x="800099" y="2931546"/>
            <a:ext cx="7563600" cy="505500"/>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chemeClr val="lt1"/>
              </a:buClr>
              <a:buSzPts val="2800"/>
              <a:buFont typeface="Lato"/>
              <a:buNone/>
              <a:defRPr sz="2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5" name="Google Shape;365;g3f9670e35af_0_660"/>
          <p:cNvSpPr txBox="1">
            <a:spLocks noGrp="1"/>
          </p:cNvSpPr>
          <p:nvPr>
            <p:ph type="body" idx="4"/>
          </p:nvPr>
        </p:nvSpPr>
        <p:spPr>
          <a:xfrm>
            <a:off x="800100" y="3941112"/>
            <a:ext cx="7563600" cy="3639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chemeClr val="lt1"/>
              </a:buClr>
              <a:buSzPts val="1800"/>
              <a:buFont typeface="Lato"/>
              <a:buNone/>
              <a:defRPr sz="1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6" name="Google Shape;366;g3f9670e35af_0_660"/>
          <p:cNvSpPr txBox="1">
            <a:spLocks noGrp="1"/>
          </p:cNvSpPr>
          <p:nvPr>
            <p:ph type="body" idx="5"/>
          </p:nvPr>
        </p:nvSpPr>
        <p:spPr>
          <a:xfrm>
            <a:off x="800099" y="4306401"/>
            <a:ext cx="7563600" cy="2952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chemeClr val="lt1"/>
              </a:buClr>
              <a:buSzPts val="1600"/>
              <a:buFont typeface="Lato"/>
              <a:buNone/>
              <a:defRPr sz="1600" b="1" i="0">
                <a:solidFill>
                  <a:schemeClr val="lt1"/>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7" name="Google Shape;367;g3f9670e35af_0_660"/>
          <p:cNvSpPr txBox="1">
            <a:spLocks noGrp="1"/>
          </p:cNvSpPr>
          <p:nvPr>
            <p:ph type="body" idx="6"/>
          </p:nvPr>
        </p:nvSpPr>
        <p:spPr>
          <a:xfrm>
            <a:off x="9347200" y="6156325"/>
            <a:ext cx="2006700" cy="336600"/>
          </a:xfrm>
          <a:prstGeom prst="rect">
            <a:avLst/>
          </a:prstGeom>
          <a:blipFill rotWithShape="1">
            <a:blip r:embed="rId2">
              <a:alphaModFix/>
            </a:blip>
            <a:stretch>
              <a:fillRect/>
            </a:stretch>
          </a:blip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None/>
              <a:defRPr/>
            </a:lvl1pPr>
            <a:lvl2pPr marL="914400" lvl="1" indent="-356616" algn="l">
              <a:lnSpc>
                <a:spcPct val="100000"/>
              </a:lnSpc>
              <a:spcBef>
                <a:spcPts val="500"/>
              </a:spcBef>
              <a:spcAft>
                <a:spcPts val="0"/>
              </a:spcAft>
              <a:buSzPts val="2016"/>
              <a:buChar char="•"/>
              <a:defRPr/>
            </a:lvl2pPr>
            <a:lvl3pPr marL="1371600" lvl="2" indent="-354330" algn="l">
              <a:lnSpc>
                <a:spcPct val="100000"/>
              </a:lnSpc>
              <a:spcBef>
                <a:spcPts val="500"/>
              </a:spcBef>
              <a:spcAft>
                <a:spcPts val="0"/>
              </a:spcAft>
              <a:buSzPts val="1980"/>
              <a:buChar char="•"/>
              <a:defRPr/>
            </a:lvl3pPr>
            <a:lvl4pPr marL="1828800" lvl="3" indent="-356616" algn="l">
              <a:lnSpc>
                <a:spcPct val="100000"/>
              </a:lnSpc>
              <a:spcBef>
                <a:spcPts val="500"/>
              </a:spcBef>
              <a:spcAft>
                <a:spcPts val="0"/>
              </a:spcAft>
              <a:buSzPts val="2016"/>
              <a:buChar char="•"/>
              <a:defRPr/>
            </a:lvl4pPr>
            <a:lvl5pPr marL="2286000" lvl="4" indent="-356616" algn="l">
              <a:lnSpc>
                <a:spcPct val="10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8" name="Google Shape;368;g3f9670e35af_0_660"/>
          <p:cNvSpPr txBox="1">
            <a:spLocks noGrp="1"/>
          </p:cNvSpPr>
          <p:nvPr>
            <p:ph type="body" idx="7"/>
          </p:nvPr>
        </p:nvSpPr>
        <p:spPr>
          <a:xfrm>
            <a:off x="800099" y="3740943"/>
            <a:ext cx="10553700" cy="45600"/>
          </a:xfrm>
          <a:prstGeom prst="rect">
            <a:avLst/>
          </a:prstGeom>
          <a:blipFill rotWithShape="1">
            <a:blip r:embed="rId3">
              <a:alphaModFix/>
            </a:blip>
            <a:stretch>
              <a:fillRect/>
            </a:stretch>
          </a:blip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None/>
              <a:defRPr/>
            </a:lvl1pPr>
            <a:lvl2pPr marL="914400" lvl="1" indent="-356616" algn="l">
              <a:lnSpc>
                <a:spcPct val="100000"/>
              </a:lnSpc>
              <a:spcBef>
                <a:spcPts val="500"/>
              </a:spcBef>
              <a:spcAft>
                <a:spcPts val="0"/>
              </a:spcAft>
              <a:buSzPts val="2016"/>
              <a:buChar char="•"/>
              <a:defRPr/>
            </a:lvl2pPr>
            <a:lvl3pPr marL="1371600" lvl="2" indent="-354330" algn="l">
              <a:lnSpc>
                <a:spcPct val="100000"/>
              </a:lnSpc>
              <a:spcBef>
                <a:spcPts val="500"/>
              </a:spcBef>
              <a:spcAft>
                <a:spcPts val="0"/>
              </a:spcAft>
              <a:buSzPts val="1980"/>
              <a:buChar char="•"/>
              <a:defRPr/>
            </a:lvl3pPr>
            <a:lvl4pPr marL="1828800" lvl="3" indent="-356616" algn="l">
              <a:lnSpc>
                <a:spcPct val="100000"/>
              </a:lnSpc>
              <a:spcBef>
                <a:spcPts val="500"/>
              </a:spcBef>
              <a:spcAft>
                <a:spcPts val="0"/>
              </a:spcAft>
              <a:buSzPts val="2016"/>
              <a:buChar char="•"/>
              <a:defRPr/>
            </a:lvl4pPr>
            <a:lvl5pPr marL="2286000" lvl="4" indent="-356616" algn="l">
              <a:lnSpc>
                <a:spcPct val="10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9" name="Google Shape;369;g3f9670e35af_0_660"/>
          <p:cNvSpPr txBox="1">
            <a:spLocks noGrp="1"/>
          </p:cNvSpPr>
          <p:nvPr>
            <p:ph type="body" idx="8"/>
          </p:nvPr>
        </p:nvSpPr>
        <p:spPr>
          <a:xfrm>
            <a:off x="759144" y="6156325"/>
            <a:ext cx="1734900" cy="322200"/>
          </a:xfrm>
          <a:prstGeom prst="rect">
            <a:avLst/>
          </a:prstGeom>
          <a:blipFill rotWithShape="1">
            <a:blip r:embed="rId4">
              <a:alphaModFix/>
            </a:blip>
            <a:stretch>
              <a:fillRect/>
            </a:stretch>
          </a:blip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None/>
              <a:defRPr/>
            </a:lvl1pPr>
            <a:lvl2pPr marL="914400" lvl="1" indent="-356616" algn="l">
              <a:lnSpc>
                <a:spcPct val="100000"/>
              </a:lnSpc>
              <a:spcBef>
                <a:spcPts val="500"/>
              </a:spcBef>
              <a:spcAft>
                <a:spcPts val="0"/>
              </a:spcAft>
              <a:buSzPts val="2016"/>
              <a:buChar char="•"/>
              <a:defRPr/>
            </a:lvl2pPr>
            <a:lvl3pPr marL="1371600" lvl="2" indent="-354330" algn="l">
              <a:lnSpc>
                <a:spcPct val="100000"/>
              </a:lnSpc>
              <a:spcBef>
                <a:spcPts val="500"/>
              </a:spcBef>
              <a:spcAft>
                <a:spcPts val="0"/>
              </a:spcAft>
              <a:buSzPts val="1980"/>
              <a:buChar char="•"/>
              <a:defRPr/>
            </a:lvl3pPr>
            <a:lvl4pPr marL="1828800" lvl="3" indent="-356616" algn="l">
              <a:lnSpc>
                <a:spcPct val="100000"/>
              </a:lnSpc>
              <a:spcBef>
                <a:spcPts val="500"/>
              </a:spcBef>
              <a:spcAft>
                <a:spcPts val="0"/>
              </a:spcAft>
              <a:buSzPts val="2016"/>
              <a:buChar char="•"/>
              <a:defRPr/>
            </a:lvl4pPr>
            <a:lvl5pPr marL="2286000" lvl="4" indent="-356616" algn="l">
              <a:lnSpc>
                <a:spcPct val="10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Title Slide - Option 4A">
  <p:cSld name="Title Slide - Option 4A">
    <p:bg>
      <p:bgPr>
        <a:blipFill>
          <a:blip r:embed="rId2">
            <a:alphaModFix/>
          </a:blip>
          <a:stretch>
            <a:fillRect/>
          </a:stretch>
        </a:blipFill>
        <a:effectLst/>
      </p:bgPr>
    </p:bg>
    <p:spTree>
      <p:nvGrpSpPr>
        <p:cNvPr id="1" name="Shape 370"/>
        <p:cNvGrpSpPr/>
        <p:nvPr/>
      </p:nvGrpSpPr>
      <p:grpSpPr>
        <a:xfrm>
          <a:off x="0" y="0"/>
          <a:ext cx="0" cy="0"/>
          <a:chOff x="0" y="0"/>
          <a:chExt cx="0" cy="0"/>
        </a:xfrm>
      </p:grpSpPr>
      <p:sp>
        <p:nvSpPr>
          <p:cNvPr id="371" name="Google Shape;371;g3f9670e35af_0_669"/>
          <p:cNvSpPr txBox="1">
            <a:spLocks noGrp="1"/>
          </p:cNvSpPr>
          <p:nvPr>
            <p:ph type="body" idx="1"/>
          </p:nvPr>
        </p:nvSpPr>
        <p:spPr>
          <a:xfrm>
            <a:off x="800100" y="638271"/>
            <a:ext cx="6449100" cy="2246700"/>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8C1515"/>
              </a:buClr>
              <a:buSzPts val="4800"/>
              <a:buFont typeface="Lato"/>
              <a:buNone/>
              <a:defRPr sz="4800" b="1">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72" name="Google Shape;372;g3f9670e35af_0_669"/>
          <p:cNvCxnSpPr/>
          <p:nvPr/>
        </p:nvCxnSpPr>
        <p:spPr>
          <a:xfrm>
            <a:off x="0" y="5868971"/>
            <a:ext cx="12192000" cy="0"/>
          </a:xfrm>
          <a:prstGeom prst="straightConnector1">
            <a:avLst/>
          </a:prstGeom>
          <a:noFill/>
          <a:ln w="9525" cap="flat" cmpd="sng">
            <a:solidFill>
              <a:srgbClr val="3F3F3F"/>
            </a:solidFill>
            <a:prstDash val="solid"/>
            <a:miter lim="800000"/>
            <a:headEnd type="none" w="sm" len="sm"/>
            <a:tailEnd type="none" w="sm" len="sm"/>
          </a:ln>
        </p:spPr>
      </p:cxnSp>
      <p:sp>
        <p:nvSpPr>
          <p:cNvPr id="373" name="Google Shape;373;g3f9670e35af_0_669"/>
          <p:cNvSpPr txBox="1">
            <a:spLocks noGrp="1"/>
          </p:cNvSpPr>
          <p:nvPr>
            <p:ph type="body" idx="2"/>
          </p:nvPr>
        </p:nvSpPr>
        <p:spPr>
          <a:xfrm>
            <a:off x="800100" y="2903265"/>
            <a:ext cx="6553200" cy="505500"/>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3F3F3F"/>
              </a:buClr>
              <a:buSzPts val="2800"/>
              <a:buFont typeface="Lato"/>
              <a:buNone/>
              <a:defRPr sz="2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4" name="Google Shape;374;g3f9670e35af_0_669"/>
          <p:cNvSpPr txBox="1">
            <a:spLocks noGrp="1"/>
          </p:cNvSpPr>
          <p:nvPr>
            <p:ph type="body" idx="3"/>
          </p:nvPr>
        </p:nvSpPr>
        <p:spPr>
          <a:xfrm>
            <a:off x="800100" y="3836713"/>
            <a:ext cx="6553200" cy="416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5" name="Google Shape;375;g3f9670e35af_0_669"/>
          <p:cNvSpPr txBox="1">
            <a:spLocks noGrp="1"/>
          </p:cNvSpPr>
          <p:nvPr>
            <p:ph type="body" idx="4"/>
          </p:nvPr>
        </p:nvSpPr>
        <p:spPr>
          <a:xfrm>
            <a:off x="800100" y="4260940"/>
            <a:ext cx="6553200" cy="416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b="0"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6" name="Google Shape;376;g3f9670e35af_0_669"/>
          <p:cNvPicPr preferRelativeResize="0"/>
          <p:nvPr/>
        </p:nvPicPr>
        <p:blipFill rotWithShape="1">
          <a:blip r:embed="rId3">
            <a:alphaModFix/>
          </a:blip>
          <a:srcRect/>
          <a:stretch/>
        </p:blipFill>
        <p:spPr>
          <a:xfrm>
            <a:off x="759786" y="6147835"/>
            <a:ext cx="1734821" cy="331193"/>
          </a:xfrm>
          <a:prstGeom prst="rect">
            <a:avLst/>
          </a:prstGeom>
          <a:noFill/>
          <a:ln>
            <a:noFill/>
          </a:ln>
        </p:spPr>
      </p:pic>
      <p:pic>
        <p:nvPicPr>
          <p:cNvPr id="377" name="Google Shape;377;g3f9670e35af_0_669"/>
          <p:cNvPicPr preferRelativeResize="0"/>
          <p:nvPr/>
        </p:nvPicPr>
        <p:blipFill rotWithShape="1">
          <a:blip r:embed="rId4">
            <a:alphaModFix/>
          </a:blip>
          <a:srcRect/>
          <a:stretch/>
        </p:blipFill>
        <p:spPr>
          <a:xfrm>
            <a:off x="9346869" y="6156021"/>
            <a:ext cx="2022943" cy="337157"/>
          </a:xfrm>
          <a:prstGeom prst="rect">
            <a:avLst/>
          </a:prstGeom>
          <a:noFill/>
          <a:ln>
            <a:noFill/>
          </a:ln>
        </p:spPr>
      </p:pic>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 Option 4B - Printable">
  <p:cSld name="Title Slide - Option 4B - Printable">
    <p:bg>
      <p:bgPr>
        <a:blipFill>
          <a:blip r:embed="rId2">
            <a:alphaModFix/>
          </a:blip>
          <a:stretch>
            <a:fillRect/>
          </a:stretch>
        </a:blipFill>
        <a:effectLst/>
      </p:bgPr>
    </p:bg>
    <p:spTree>
      <p:nvGrpSpPr>
        <p:cNvPr id="1" name="Shape 35"/>
        <p:cNvGrpSpPr/>
        <p:nvPr/>
      </p:nvGrpSpPr>
      <p:grpSpPr>
        <a:xfrm>
          <a:off x="0" y="0"/>
          <a:ext cx="0" cy="0"/>
          <a:chOff x="0" y="0"/>
          <a:chExt cx="0" cy="0"/>
        </a:xfrm>
      </p:grpSpPr>
      <p:pic>
        <p:nvPicPr>
          <p:cNvPr id="36" name="Google Shape;36;p40"/>
          <p:cNvPicPr preferRelativeResize="0"/>
          <p:nvPr/>
        </p:nvPicPr>
        <p:blipFill rotWithShape="1">
          <a:blip r:embed="rId3">
            <a:alphaModFix/>
          </a:blip>
          <a:srcRect/>
          <a:stretch/>
        </p:blipFill>
        <p:spPr>
          <a:xfrm>
            <a:off x="759786" y="6147835"/>
            <a:ext cx="1734821" cy="331193"/>
          </a:xfrm>
          <a:prstGeom prst="rect">
            <a:avLst/>
          </a:prstGeom>
          <a:noFill/>
          <a:ln>
            <a:noFill/>
          </a:ln>
        </p:spPr>
      </p:pic>
      <p:sp>
        <p:nvSpPr>
          <p:cNvPr id="37" name="Google Shape;37;p40"/>
          <p:cNvSpPr txBox="1">
            <a:spLocks noGrp="1"/>
          </p:cNvSpPr>
          <p:nvPr>
            <p:ph type="body" idx="1"/>
          </p:nvPr>
        </p:nvSpPr>
        <p:spPr>
          <a:xfrm>
            <a:off x="800100" y="638271"/>
            <a:ext cx="6449112" cy="2246574"/>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8C1515"/>
              </a:buClr>
              <a:buSzPts val="4800"/>
              <a:buFont typeface="Lato"/>
              <a:buNone/>
              <a:defRPr sz="4800" b="1">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8" name="Google Shape;38;p40"/>
          <p:cNvCxnSpPr/>
          <p:nvPr/>
        </p:nvCxnSpPr>
        <p:spPr>
          <a:xfrm>
            <a:off x="0" y="5868971"/>
            <a:ext cx="12192000" cy="0"/>
          </a:xfrm>
          <a:prstGeom prst="straightConnector1">
            <a:avLst/>
          </a:prstGeom>
          <a:noFill/>
          <a:ln w="9525" cap="flat" cmpd="sng">
            <a:solidFill>
              <a:srgbClr val="3F3F3F"/>
            </a:solidFill>
            <a:prstDash val="solid"/>
            <a:miter lim="80"/>
            <a:headEnd type="none" w="sm" len="sm"/>
            <a:tailEnd type="none" w="sm" len="sm"/>
          </a:ln>
        </p:spPr>
      </p:cxnSp>
      <p:sp>
        <p:nvSpPr>
          <p:cNvPr id="39" name="Google Shape;39;p40"/>
          <p:cNvSpPr txBox="1">
            <a:spLocks noGrp="1"/>
          </p:cNvSpPr>
          <p:nvPr>
            <p:ph type="body" idx="2"/>
          </p:nvPr>
        </p:nvSpPr>
        <p:spPr>
          <a:xfrm>
            <a:off x="800100" y="2903265"/>
            <a:ext cx="6553200" cy="505405"/>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3F3F3F"/>
              </a:buClr>
              <a:buSzPts val="2800"/>
              <a:buFont typeface="Lato"/>
              <a:buNone/>
              <a:defRPr sz="2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0"/>
          <p:cNvSpPr txBox="1">
            <a:spLocks noGrp="1"/>
          </p:cNvSpPr>
          <p:nvPr>
            <p:ph type="body" idx="3"/>
          </p:nvPr>
        </p:nvSpPr>
        <p:spPr>
          <a:xfrm>
            <a:off x="800100" y="3836713"/>
            <a:ext cx="6553200" cy="416343"/>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40"/>
          <p:cNvSpPr txBox="1">
            <a:spLocks noGrp="1"/>
          </p:cNvSpPr>
          <p:nvPr>
            <p:ph type="body" idx="4"/>
          </p:nvPr>
        </p:nvSpPr>
        <p:spPr>
          <a:xfrm>
            <a:off x="800100" y="4260940"/>
            <a:ext cx="6553200" cy="416337"/>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b="0"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 name="Google Shape;42;p40"/>
          <p:cNvPicPr preferRelativeResize="0"/>
          <p:nvPr/>
        </p:nvPicPr>
        <p:blipFill rotWithShape="1">
          <a:blip r:embed="rId4">
            <a:alphaModFix/>
          </a:blip>
          <a:srcRect/>
          <a:stretch/>
        </p:blipFill>
        <p:spPr>
          <a:xfrm>
            <a:off x="9346869" y="6156021"/>
            <a:ext cx="2022942" cy="337157"/>
          </a:xfrm>
          <a:prstGeom prst="rect">
            <a:avLst/>
          </a:prstGeom>
          <a:noFill/>
          <a:ln>
            <a:noFill/>
          </a:ln>
        </p:spPr>
      </p:pic>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Title Slide - Option 4B">
  <p:cSld name="Title Slide - Option 4B">
    <p:bg>
      <p:bgPr>
        <a:blipFill>
          <a:blip r:embed="rId2">
            <a:alphaModFix/>
          </a:blip>
          <a:stretch>
            <a:fillRect/>
          </a:stretch>
        </a:blipFill>
        <a:effectLst/>
      </p:bgPr>
    </p:bg>
    <p:spTree>
      <p:nvGrpSpPr>
        <p:cNvPr id="1" name="Shape 378"/>
        <p:cNvGrpSpPr/>
        <p:nvPr/>
      </p:nvGrpSpPr>
      <p:grpSpPr>
        <a:xfrm>
          <a:off x="0" y="0"/>
          <a:ext cx="0" cy="0"/>
          <a:chOff x="0" y="0"/>
          <a:chExt cx="0" cy="0"/>
        </a:xfrm>
      </p:grpSpPr>
      <p:pic>
        <p:nvPicPr>
          <p:cNvPr id="379" name="Google Shape;379;g3f9670e35af_0_677"/>
          <p:cNvPicPr preferRelativeResize="0"/>
          <p:nvPr/>
        </p:nvPicPr>
        <p:blipFill rotWithShape="1">
          <a:blip r:embed="rId3">
            <a:alphaModFix/>
          </a:blip>
          <a:srcRect/>
          <a:stretch/>
        </p:blipFill>
        <p:spPr>
          <a:xfrm>
            <a:off x="759786" y="6147835"/>
            <a:ext cx="1734821" cy="331193"/>
          </a:xfrm>
          <a:prstGeom prst="rect">
            <a:avLst/>
          </a:prstGeom>
          <a:noFill/>
          <a:ln>
            <a:noFill/>
          </a:ln>
        </p:spPr>
      </p:pic>
      <p:sp>
        <p:nvSpPr>
          <p:cNvPr id="380" name="Google Shape;380;g3f9670e35af_0_677"/>
          <p:cNvSpPr txBox="1">
            <a:spLocks noGrp="1"/>
          </p:cNvSpPr>
          <p:nvPr>
            <p:ph type="body" idx="1"/>
          </p:nvPr>
        </p:nvSpPr>
        <p:spPr>
          <a:xfrm>
            <a:off x="800100" y="638271"/>
            <a:ext cx="6449100" cy="2246700"/>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8C1515"/>
              </a:buClr>
              <a:buSzPts val="4800"/>
              <a:buFont typeface="Lato"/>
              <a:buNone/>
              <a:defRPr sz="4800" b="1">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81" name="Google Shape;381;g3f9670e35af_0_677"/>
          <p:cNvCxnSpPr/>
          <p:nvPr/>
        </p:nvCxnSpPr>
        <p:spPr>
          <a:xfrm>
            <a:off x="0" y="5868971"/>
            <a:ext cx="12192000" cy="0"/>
          </a:xfrm>
          <a:prstGeom prst="straightConnector1">
            <a:avLst/>
          </a:prstGeom>
          <a:noFill/>
          <a:ln w="9525" cap="flat" cmpd="sng">
            <a:solidFill>
              <a:srgbClr val="3F3F3F"/>
            </a:solidFill>
            <a:prstDash val="solid"/>
            <a:miter lim="800000"/>
            <a:headEnd type="none" w="sm" len="sm"/>
            <a:tailEnd type="none" w="sm" len="sm"/>
          </a:ln>
        </p:spPr>
      </p:cxnSp>
      <p:sp>
        <p:nvSpPr>
          <p:cNvPr id="382" name="Google Shape;382;g3f9670e35af_0_677"/>
          <p:cNvSpPr txBox="1">
            <a:spLocks noGrp="1"/>
          </p:cNvSpPr>
          <p:nvPr>
            <p:ph type="body" idx="2"/>
          </p:nvPr>
        </p:nvSpPr>
        <p:spPr>
          <a:xfrm>
            <a:off x="800100" y="2903265"/>
            <a:ext cx="6553200" cy="505500"/>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3F3F3F"/>
              </a:buClr>
              <a:buSzPts val="2800"/>
              <a:buFont typeface="Lato"/>
              <a:buNone/>
              <a:defRPr sz="2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3" name="Google Shape;383;g3f9670e35af_0_677"/>
          <p:cNvSpPr txBox="1">
            <a:spLocks noGrp="1"/>
          </p:cNvSpPr>
          <p:nvPr>
            <p:ph type="body" idx="3"/>
          </p:nvPr>
        </p:nvSpPr>
        <p:spPr>
          <a:xfrm>
            <a:off x="800100" y="3836713"/>
            <a:ext cx="6553200" cy="416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4" name="Google Shape;384;g3f9670e35af_0_677"/>
          <p:cNvSpPr txBox="1">
            <a:spLocks noGrp="1"/>
          </p:cNvSpPr>
          <p:nvPr>
            <p:ph type="body" idx="4"/>
          </p:nvPr>
        </p:nvSpPr>
        <p:spPr>
          <a:xfrm>
            <a:off x="800100" y="4260940"/>
            <a:ext cx="6553200" cy="416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b="0"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85" name="Google Shape;385;g3f9670e35af_0_677"/>
          <p:cNvPicPr preferRelativeResize="0"/>
          <p:nvPr/>
        </p:nvPicPr>
        <p:blipFill rotWithShape="1">
          <a:blip r:embed="rId4">
            <a:alphaModFix/>
          </a:blip>
          <a:srcRect/>
          <a:stretch/>
        </p:blipFill>
        <p:spPr>
          <a:xfrm>
            <a:off x="9346869" y="6156021"/>
            <a:ext cx="2022943" cy="337157"/>
          </a:xfrm>
          <a:prstGeom prst="rect">
            <a:avLst/>
          </a:prstGeom>
          <a:noFill/>
          <a:ln>
            <a:noFill/>
          </a:ln>
        </p:spPr>
      </p:pic>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Title Slide - Option 4C">
  <p:cSld name="Title Slide - Option 4C">
    <p:bg>
      <p:bgPr>
        <a:blipFill>
          <a:blip r:embed="rId2">
            <a:alphaModFix/>
          </a:blip>
          <a:stretch>
            <a:fillRect/>
          </a:stretch>
        </a:blipFill>
        <a:effectLst/>
      </p:bgPr>
    </p:bg>
    <p:spTree>
      <p:nvGrpSpPr>
        <p:cNvPr id="1" name="Shape 386"/>
        <p:cNvGrpSpPr/>
        <p:nvPr/>
      </p:nvGrpSpPr>
      <p:grpSpPr>
        <a:xfrm>
          <a:off x="0" y="0"/>
          <a:ext cx="0" cy="0"/>
          <a:chOff x="0" y="0"/>
          <a:chExt cx="0" cy="0"/>
        </a:xfrm>
      </p:grpSpPr>
      <p:pic>
        <p:nvPicPr>
          <p:cNvPr id="387" name="Google Shape;387;g3f9670e35af_0_685"/>
          <p:cNvPicPr preferRelativeResize="0"/>
          <p:nvPr/>
        </p:nvPicPr>
        <p:blipFill rotWithShape="1">
          <a:blip r:embed="rId3">
            <a:alphaModFix/>
          </a:blip>
          <a:srcRect/>
          <a:stretch/>
        </p:blipFill>
        <p:spPr>
          <a:xfrm>
            <a:off x="759786" y="6147835"/>
            <a:ext cx="1734821" cy="331193"/>
          </a:xfrm>
          <a:prstGeom prst="rect">
            <a:avLst/>
          </a:prstGeom>
          <a:noFill/>
          <a:ln>
            <a:noFill/>
          </a:ln>
        </p:spPr>
      </p:pic>
      <p:sp>
        <p:nvSpPr>
          <p:cNvPr id="388" name="Google Shape;388;g3f9670e35af_0_685"/>
          <p:cNvSpPr txBox="1">
            <a:spLocks noGrp="1"/>
          </p:cNvSpPr>
          <p:nvPr>
            <p:ph type="body" idx="1"/>
          </p:nvPr>
        </p:nvSpPr>
        <p:spPr>
          <a:xfrm>
            <a:off x="800100" y="638271"/>
            <a:ext cx="6449100" cy="2246700"/>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8C1515"/>
              </a:buClr>
              <a:buSzPts val="4800"/>
              <a:buFont typeface="Lato"/>
              <a:buNone/>
              <a:defRPr sz="4800" b="1">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89" name="Google Shape;389;g3f9670e35af_0_685"/>
          <p:cNvCxnSpPr/>
          <p:nvPr/>
        </p:nvCxnSpPr>
        <p:spPr>
          <a:xfrm>
            <a:off x="0" y="5868971"/>
            <a:ext cx="12192000" cy="0"/>
          </a:xfrm>
          <a:prstGeom prst="straightConnector1">
            <a:avLst/>
          </a:prstGeom>
          <a:noFill/>
          <a:ln w="9525" cap="flat" cmpd="sng">
            <a:solidFill>
              <a:srgbClr val="3F3F3F"/>
            </a:solidFill>
            <a:prstDash val="solid"/>
            <a:miter lim="800000"/>
            <a:headEnd type="none" w="sm" len="sm"/>
            <a:tailEnd type="none" w="sm" len="sm"/>
          </a:ln>
        </p:spPr>
      </p:cxnSp>
      <p:sp>
        <p:nvSpPr>
          <p:cNvPr id="390" name="Google Shape;390;g3f9670e35af_0_685"/>
          <p:cNvSpPr txBox="1">
            <a:spLocks noGrp="1"/>
          </p:cNvSpPr>
          <p:nvPr>
            <p:ph type="body" idx="2"/>
          </p:nvPr>
        </p:nvSpPr>
        <p:spPr>
          <a:xfrm>
            <a:off x="800100" y="2903265"/>
            <a:ext cx="6553200" cy="505500"/>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3F3F3F"/>
              </a:buClr>
              <a:buSzPts val="2800"/>
              <a:buFont typeface="Lato"/>
              <a:buNone/>
              <a:defRPr sz="2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1" name="Google Shape;391;g3f9670e35af_0_685"/>
          <p:cNvSpPr txBox="1">
            <a:spLocks noGrp="1"/>
          </p:cNvSpPr>
          <p:nvPr>
            <p:ph type="body" idx="3"/>
          </p:nvPr>
        </p:nvSpPr>
        <p:spPr>
          <a:xfrm>
            <a:off x="800100" y="3836713"/>
            <a:ext cx="6553200" cy="416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2" name="Google Shape;392;g3f9670e35af_0_685"/>
          <p:cNvSpPr txBox="1">
            <a:spLocks noGrp="1"/>
          </p:cNvSpPr>
          <p:nvPr>
            <p:ph type="body" idx="4"/>
          </p:nvPr>
        </p:nvSpPr>
        <p:spPr>
          <a:xfrm>
            <a:off x="800100" y="4260940"/>
            <a:ext cx="6553200" cy="416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b="0"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3" name="Google Shape;393;g3f9670e35af_0_685"/>
          <p:cNvPicPr preferRelativeResize="0"/>
          <p:nvPr/>
        </p:nvPicPr>
        <p:blipFill rotWithShape="1">
          <a:blip r:embed="rId4">
            <a:alphaModFix/>
          </a:blip>
          <a:srcRect/>
          <a:stretch/>
        </p:blipFill>
        <p:spPr>
          <a:xfrm>
            <a:off x="9346869" y="6156021"/>
            <a:ext cx="2022943" cy="337157"/>
          </a:xfrm>
          <a:prstGeom prst="rect">
            <a:avLst/>
          </a:prstGeom>
          <a:noFill/>
          <a:ln>
            <a:noFill/>
          </a:ln>
        </p:spPr>
      </p:pic>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itle Slide - Option 5">
  <p:cSld name="Title Slide - Option 5">
    <p:bg>
      <p:bgPr>
        <a:blipFill>
          <a:blip r:embed="rId2">
            <a:alphaModFix/>
          </a:blip>
          <a:stretch>
            <a:fillRect/>
          </a:stretch>
        </a:blipFill>
        <a:effectLst/>
      </p:bgPr>
    </p:bg>
    <p:spTree>
      <p:nvGrpSpPr>
        <p:cNvPr id="1" name="Shape 394"/>
        <p:cNvGrpSpPr/>
        <p:nvPr/>
      </p:nvGrpSpPr>
      <p:grpSpPr>
        <a:xfrm>
          <a:off x="0" y="0"/>
          <a:ext cx="0" cy="0"/>
          <a:chOff x="0" y="0"/>
          <a:chExt cx="0" cy="0"/>
        </a:xfrm>
      </p:grpSpPr>
      <p:sp>
        <p:nvSpPr>
          <p:cNvPr id="395" name="Google Shape;395;g3f9670e35af_0_693"/>
          <p:cNvSpPr txBox="1">
            <a:spLocks noGrp="1"/>
          </p:cNvSpPr>
          <p:nvPr>
            <p:ph type="body" idx="1"/>
          </p:nvPr>
        </p:nvSpPr>
        <p:spPr>
          <a:xfrm>
            <a:off x="800099" y="647700"/>
            <a:ext cx="7013100" cy="2199300"/>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3F3F3F"/>
              </a:buClr>
              <a:buSzPts val="4800"/>
              <a:buFont typeface="Lato"/>
              <a:buNone/>
              <a:defRPr sz="4800" b="1"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6" name="Google Shape;396;g3f9670e35af_0_693"/>
          <p:cNvSpPr txBox="1">
            <a:spLocks noGrp="1"/>
          </p:cNvSpPr>
          <p:nvPr>
            <p:ph type="body" idx="2"/>
          </p:nvPr>
        </p:nvSpPr>
        <p:spPr>
          <a:xfrm>
            <a:off x="800100" y="2884411"/>
            <a:ext cx="7013100" cy="505500"/>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8C1515"/>
              </a:buClr>
              <a:buSzPts val="2800"/>
              <a:buFont typeface="Lato"/>
              <a:buNone/>
              <a:defRPr sz="2800">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7" name="Google Shape;397;g3f9670e35af_0_693"/>
          <p:cNvSpPr txBox="1">
            <a:spLocks noGrp="1"/>
          </p:cNvSpPr>
          <p:nvPr>
            <p:ph type="body" idx="3"/>
          </p:nvPr>
        </p:nvSpPr>
        <p:spPr>
          <a:xfrm>
            <a:off x="800099" y="3845860"/>
            <a:ext cx="7013100" cy="395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8" name="Google Shape;398;g3f9670e35af_0_693"/>
          <p:cNvSpPr txBox="1">
            <a:spLocks noGrp="1"/>
          </p:cNvSpPr>
          <p:nvPr>
            <p:ph type="body" idx="4"/>
          </p:nvPr>
        </p:nvSpPr>
        <p:spPr>
          <a:xfrm>
            <a:off x="800098" y="4241336"/>
            <a:ext cx="7013100" cy="395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8C1515"/>
              </a:buClr>
              <a:buSzPts val="1800"/>
              <a:buFont typeface="Lato"/>
              <a:buNone/>
              <a:defRPr sz="1800" b="0" i="0">
                <a:solidFill>
                  <a:srgbClr val="8C1515"/>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9" name="Google Shape;399;g3f9670e35af_0_693"/>
          <p:cNvPicPr preferRelativeResize="0"/>
          <p:nvPr/>
        </p:nvPicPr>
        <p:blipFill rotWithShape="1">
          <a:blip r:embed="rId3">
            <a:alphaModFix/>
          </a:blip>
          <a:srcRect/>
          <a:stretch/>
        </p:blipFill>
        <p:spPr>
          <a:xfrm>
            <a:off x="759786" y="6147835"/>
            <a:ext cx="1734821" cy="331193"/>
          </a:xfrm>
          <a:prstGeom prst="rect">
            <a:avLst/>
          </a:prstGeom>
          <a:noFill/>
          <a:ln>
            <a:noFill/>
          </a:ln>
        </p:spPr>
      </p:pic>
      <p:pic>
        <p:nvPicPr>
          <p:cNvPr id="400" name="Google Shape;400;g3f9670e35af_0_693"/>
          <p:cNvPicPr preferRelativeResize="0"/>
          <p:nvPr/>
        </p:nvPicPr>
        <p:blipFill rotWithShape="1">
          <a:blip r:embed="rId4">
            <a:alphaModFix/>
          </a:blip>
          <a:srcRect/>
          <a:stretch/>
        </p:blipFill>
        <p:spPr>
          <a:xfrm>
            <a:off x="3295982" y="6156021"/>
            <a:ext cx="2022943" cy="337157"/>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Title Slide - Option 6">
  <p:cSld name="Title Slide - Option 6">
    <p:bg>
      <p:bgPr>
        <a:solidFill>
          <a:srgbClr val="D4D1D1"/>
        </a:solidFill>
        <a:effectLst/>
      </p:bgPr>
    </p:bg>
    <p:spTree>
      <p:nvGrpSpPr>
        <p:cNvPr id="1" name="Shape 401"/>
        <p:cNvGrpSpPr/>
        <p:nvPr/>
      </p:nvGrpSpPr>
      <p:grpSpPr>
        <a:xfrm>
          <a:off x="0" y="0"/>
          <a:ext cx="0" cy="0"/>
          <a:chOff x="0" y="0"/>
          <a:chExt cx="0" cy="0"/>
        </a:xfrm>
      </p:grpSpPr>
      <p:sp>
        <p:nvSpPr>
          <p:cNvPr id="402" name="Google Shape;402;g3f9670e35af_0_700"/>
          <p:cNvSpPr txBox="1">
            <a:spLocks noGrp="1"/>
          </p:cNvSpPr>
          <p:nvPr>
            <p:ph type="body" idx="1"/>
          </p:nvPr>
        </p:nvSpPr>
        <p:spPr>
          <a:xfrm>
            <a:off x="800099" y="487442"/>
            <a:ext cx="6210300" cy="2246700"/>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3F3F3F"/>
              </a:buClr>
              <a:buSzPts val="4800"/>
              <a:buFont typeface="Lato"/>
              <a:buNone/>
              <a:defRPr sz="4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3" name="Google Shape;403;g3f9670e35af_0_700"/>
          <p:cNvSpPr txBox="1">
            <a:spLocks noGrp="1"/>
          </p:cNvSpPr>
          <p:nvPr>
            <p:ph type="body" idx="2"/>
          </p:nvPr>
        </p:nvSpPr>
        <p:spPr>
          <a:xfrm>
            <a:off x="800100" y="2903265"/>
            <a:ext cx="5947500" cy="505500"/>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8C1515"/>
              </a:buClr>
              <a:buSzPts val="2800"/>
              <a:buFont typeface="Lato"/>
              <a:buNone/>
              <a:defRPr sz="2800">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4" name="Google Shape;404;g3f9670e35af_0_700"/>
          <p:cNvSpPr txBox="1">
            <a:spLocks noGrp="1"/>
          </p:cNvSpPr>
          <p:nvPr>
            <p:ph type="body" idx="3"/>
          </p:nvPr>
        </p:nvSpPr>
        <p:spPr>
          <a:xfrm>
            <a:off x="800100" y="4413375"/>
            <a:ext cx="5947500" cy="374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5" name="Google Shape;405;g3f9670e35af_0_700"/>
          <p:cNvSpPr txBox="1">
            <a:spLocks noGrp="1"/>
          </p:cNvSpPr>
          <p:nvPr>
            <p:ph type="body" idx="4"/>
          </p:nvPr>
        </p:nvSpPr>
        <p:spPr>
          <a:xfrm>
            <a:off x="800097" y="4806484"/>
            <a:ext cx="5947500" cy="374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200"/>
              <a:buFont typeface="Lato Black"/>
              <a:buNone/>
              <a:defRPr sz="1200" b="1" i="0">
                <a:solidFill>
                  <a:srgbClr val="3F3F3F"/>
                </a:solidFill>
                <a:latin typeface="Lato Black"/>
                <a:ea typeface="Lato Black"/>
                <a:cs typeface="Lato Black"/>
                <a:sym typeface="Lato Black"/>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6" name="Google Shape;406;g3f9670e35af_0_700"/>
          <p:cNvCxnSpPr/>
          <p:nvPr/>
        </p:nvCxnSpPr>
        <p:spPr>
          <a:xfrm>
            <a:off x="0" y="4191000"/>
            <a:ext cx="7340700" cy="0"/>
          </a:xfrm>
          <a:prstGeom prst="straightConnector1">
            <a:avLst/>
          </a:prstGeom>
          <a:noFill/>
          <a:ln w="9525" cap="flat" cmpd="sng">
            <a:solidFill>
              <a:srgbClr val="3F3F3F"/>
            </a:solidFill>
            <a:prstDash val="solid"/>
            <a:miter lim="800000"/>
            <a:headEnd type="none" w="sm" len="sm"/>
            <a:tailEnd type="none" w="sm" len="sm"/>
          </a:ln>
        </p:spPr>
      </p:cxnSp>
      <p:cxnSp>
        <p:nvCxnSpPr>
          <p:cNvPr id="407" name="Google Shape;407;g3f9670e35af_0_700"/>
          <p:cNvCxnSpPr/>
          <p:nvPr/>
        </p:nvCxnSpPr>
        <p:spPr>
          <a:xfrm>
            <a:off x="0" y="5868971"/>
            <a:ext cx="12192000" cy="0"/>
          </a:xfrm>
          <a:prstGeom prst="straightConnector1">
            <a:avLst/>
          </a:prstGeom>
          <a:noFill/>
          <a:ln w="9525" cap="flat" cmpd="sng">
            <a:solidFill>
              <a:srgbClr val="3F3F3F"/>
            </a:solidFill>
            <a:prstDash val="solid"/>
            <a:miter lim="800000"/>
            <a:headEnd type="none" w="sm" len="sm"/>
            <a:tailEnd type="none" w="sm" len="sm"/>
          </a:ln>
        </p:spPr>
      </p:cxnSp>
      <p:pic>
        <p:nvPicPr>
          <p:cNvPr id="408" name="Google Shape;408;g3f9670e35af_0_700"/>
          <p:cNvPicPr preferRelativeResize="0"/>
          <p:nvPr/>
        </p:nvPicPr>
        <p:blipFill rotWithShape="1">
          <a:blip r:embed="rId2">
            <a:alphaModFix/>
          </a:blip>
          <a:srcRect/>
          <a:stretch/>
        </p:blipFill>
        <p:spPr>
          <a:xfrm>
            <a:off x="759786" y="6147835"/>
            <a:ext cx="1734821" cy="331193"/>
          </a:xfrm>
          <a:prstGeom prst="rect">
            <a:avLst/>
          </a:prstGeom>
          <a:noFill/>
          <a:ln>
            <a:noFill/>
          </a:ln>
        </p:spPr>
      </p:pic>
      <p:pic>
        <p:nvPicPr>
          <p:cNvPr id="409" name="Google Shape;409;g3f9670e35af_0_700"/>
          <p:cNvPicPr preferRelativeResize="0"/>
          <p:nvPr/>
        </p:nvPicPr>
        <p:blipFill rotWithShape="1">
          <a:blip r:embed="rId3">
            <a:alphaModFix/>
          </a:blip>
          <a:srcRect/>
          <a:stretch/>
        </p:blipFill>
        <p:spPr>
          <a:xfrm>
            <a:off x="9346869" y="6156021"/>
            <a:ext cx="2022943" cy="337157"/>
          </a:xfrm>
          <a:prstGeom prst="rect">
            <a:avLst/>
          </a:prstGeom>
          <a:noFill/>
          <a:ln>
            <a:noFill/>
          </a:ln>
        </p:spPr>
      </p:pic>
      <p:sp>
        <p:nvSpPr>
          <p:cNvPr id="410" name="Google Shape;410;g3f9670e35af_0_700"/>
          <p:cNvSpPr>
            <a:spLocks noGrp="1"/>
          </p:cNvSpPr>
          <p:nvPr>
            <p:ph type="pic" idx="5"/>
          </p:nvPr>
        </p:nvSpPr>
        <p:spPr>
          <a:xfrm>
            <a:off x="7340826" y="0"/>
            <a:ext cx="4851300" cy="5868900"/>
          </a:xfrm>
          <a:prstGeom prst="rect">
            <a:avLst/>
          </a:prstGeom>
          <a:solidFill>
            <a:schemeClr val="lt1"/>
          </a:solidFill>
          <a:ln>
            <a:noFill/>
          </a:ln>
        </p:spPr>
      </p:sp>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Title Slide - Option 4A - Printable">
  <p:cSld name="Title Slide - Option 4A - Printable">
    <p:bg>
      <p:bgPr>
        <a:blipFill>
          <a:blip r:embed="rId2">
            <a:alphaModFix/>
          </a:blip>
          <a:stretch>
            <a:fillRect/>
          </a:stretch>
        </a:blipFill>
        <a:effectLst/>
      </p:bgPr>
    </p:bg>
    <p:spTree>
      <p:nvGrpSpPr>
        <p:cNvPr id="1" name="Shape 411"/>
        <p:cNvGrpSpPr/>
        <p:nvPr/>
      </p:nvGrpSpPr>
      <p:grpSpPr>
        <a:xfrm>
          <a:off x="0" y="0"/>
          <a:ext cx="0" cy="0"/>
          <a:chOff x="0" y="0"/>
          <a:chExt cx="0" cy="0"/>
        </a:xfrm>
      </p:grpSpPr>
      <p:sp>
        <p:nvSpPr>
          <p:cNvPr id="412" name="Google Shape;412;g3f9670e35af_0_710"/>
          <p:cNvSpPr txBox="1">
            <a:spLocks noGrp="1"/>
          </p:cNvSpPr>
          <p:nvPr>
            <p:ph type="body" idx="1"/>
          </p:nvPr>
        </p:nvSpPr>
        <p:spPr>
          <a:xfrm>
            <a:off x="800100" y="638271"/>
            <a:ext cx="6449100" cy="2246700"/>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8C1515"/>
              </a:buClr>
              <a:buSzPts val="4800"/>
              <a:buFont typeface="Lato"/>
              <a:buNone/>
              <a:defRPr sz="4800" b="1">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13" name="Google Shape;413;g3f9670e35af_0_710"/>
          <p:cNvCxnSpPr/>
          <p:nvPr/>
        </p:nvCxnSpPr>
        <p:spPr>
          <a:xfrm>
            <a:off x="0" y="5868971"/>
            <a:ext cx="12192000" cy="0"/>
          </a:xfrm>
          <a:prstGeom prst="straightConnector1">
            <a:avLst/>
          </a:prstGeom>
          <a:noFill/>
          <a:ln w="9525" cap="flat" cmpd="sng">
            <a:solidFill>
              <a:srgbClr val="3F3F3F"/>
            </a:solidFill>
            <a:prstDash val="solid"/>
            <a:miter lim="800000"/>
            <a:headEnd type="none" w="sm" len="sm"/>
            <a:tailEnd type="none" w="sm" len="sm"/>
          </a:ln>
        </p:spPr>
      </p:cxnSp>
      <p:sp>
        <p:nvSpPr>
          <p:cNvPr id="414" name="Google Shape;414;g3f9670e35af_0_710"/>
          <p:cNvSpPr txBox="1">
            <a:spLocks noGrp="1"/>
          </p:cNvSpPr>
          <p:nvPr>
            <p:ph type="body" idx="2"/>
          </p:nvPr>
        </p:nvSpPr>
        <p:spPr>
          <a:xfrm>
            <a:off x="800100" y="2903265"/>
            <a:ext cx="6553200" cy="505500"/>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3F3F3F"/>
              </a:buClr>
              <a:buSzPts val="2800"/>
              <a:buFont typeface="Lato"/>
              <a:buNone/>
              <a:defRPr sz="2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5" name="Google Shape;415;g3f9670e35af_0_710"/>
          <p:cNvSpPr txBox="1">
            <a:spLocks noGrp="1"/>
          </p:cNvSpPr>
          <p:nvPr>
            <p:ph type="body" idx="3"/>
          </p:nvPr>
        </p:nvSpPr>
        <p:spPr>
          <a:xfrm>
            <a:off x="800100" y="3836713"/>
            <a:ext cx="6553200" cy="416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6" name="Google Shape;416;g3f9670e35af_0_710"/>
          <p:cNvSpPr txBox="1">
            <a:spLocks noGrp="1"/>
          </p:cNvSpPr>
          <p:nvPr>
            <p:ph type="body" idx="4"/>
          </p:nvPr>
        </p:nvSpPr>
        <p:spPr>
          <a:xfrm>
            <a:off x="800100" y="4260940"/>
            <a:ext cx="6553200" cy="416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b="0"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7" name="Google Shape;417;g3f9670e35af_0_710"/>
          <p:cNvPicPr preferRelativeResize="0"/>
          <p:nvPr/>
        </p:nvPicPr>
        <p:blipFill rotWithShape="1">
          <a:blip r:embed="rId3">
            <a:alphaModFix/>
          </a:blip>
          <a:srcRect/>
          <a:stretch/>
        </p:blipFill>
        <p:spPr>
          <a:xfrm>
            <a:off x="759786" y="6147835"/>
            <a:ext cx="1734821" cy="331193"/>
          </a:xfrm>
          <a:prstGeom prst="rect">
            <a:avLst/>
          </a:prstGeom>
          <a:noFill/>
          <a:ln>
            <a:noFill/>
          </a:ln>
        </p:spPr>
      </p:pic>
      <p:pic>
        <p:nvPicPr>
          <p:cNvPr id="418" name="Google Shape;418;g3f9670e35af_0_710"/>
          <p:cNvPicPr preferRelativeResize="0"/>
          <p:nvPr/>
        </p:nvPicPr>
        <p:blipFill rotWithShape="1">
          <a:blip r:embed="rId4">
            <a:alphaModFix/>
          </a:blip>
          <a:srcRect/>
          <a:stretch/>
        </p:blipFill>
        <p:spPr>
          <a:xfrm>
            <a:off x="9346869" y="6156021"/>
            <a:ext cx="2022943" cy="337157"/>
          </a:xfrm>
          <a:prstGeom prst="rect">
            <a:avLst/>
          </a:prstGeom>
          <a:noFill/>
          <a:ln>
            <a:noFill/>
          </a:ln>
        </p:spPr>
      </p:pic>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Title Slide - Option 4B - Printable">
  <p:cSld name="Title Slide - Option 4B - Printable">
    <p:bg>
      <p:bgPr>
        <a:blipFill>
          <a:blip r:embed="rId2">
            <a:alphaModFix/>
          </a:blip>
          <a:stretch>
            <a:fillRect/>
          </a:stretch>
        </a:blipFill>
        <a:effectLst/>
      </p:bgPr>
    </p:bg>
    <p:spTree>
      <p:nvGrpSpPr>
        <p:cNvPr id="1" name="Shape 419"/>
        <p:cNvGrpSpPr/>
        <p:nvPr/>
      </p:nvGrpSpPr>
      <p:grpSpPr>
        <a:xfrm>
          <a:off x="0" y="0"/>
          <a:ext cx="0" cy="0"/>
          <a:chOff x="0" y="0"/>
          <a:chExt cx="0" cy="0"/>
        </a:xfrm>
      </p:grpSpPr>
      <p:pic>
        <p:nvPicPr>
          <p:cNvPr id="420" name="Google Shape;420;g3f9670e35af_0_718"/>
          <p:cNvPicPr preferRelativeResize="0"/>
          <p:nvPr/>
        </p:nvPicPr>
        <p:blipFill rotWithShape="1">
          <a:blip r:embed="rId3">
            <a:alphaModFix/>
          </a:blip>
          <a:srcRect/>
          <a:stretch/>
        </p:blipFill>
        <p:spPr>
          <a:xfrm>
            <a:off x="759786" y="6147835"/>
            <a:ext cx="1734821" cy="331193"/>
          </a:xfrm>
          <a:prstGeom prst="rect">
            <a:avLst/>
          </a:prstGeom>
          <a:noFill/>
          <a:ln>
            <a:noFill/>
          </a:ln>
        </p:spPr>
      </p:pic>
      <p:sp>
        <p:nvSpPr>
          <p:cNvPr id="421" name="Google Shape;421;g3f9670e35af_0_718"/>
          <p:cNvSpPr txBox="1">
            <a:spLocks noGrp="1"/>
          </p:cNvSpPr>
          <p:nvPr>
            <p:ph type="body" idx="1"/>
          </p:nvPr>
        </p:nvSpPr>
        <p:spPr>
          <a:xfrm>
            <a:off x="800100" y="638271"/>
            <a:ext cx="6449100" cy="2246700"/>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8C1515"/>
              </a:buClr>
              <a:buSzPts val="4800"/>
              <a:buFont typeface="Lato"/>
              <a:buNone/>
              <a:defRPr sz="4800" b="1">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22" name="Google Shape;422;g3f9670e35af_0_718"/>
          <p:cNvCxnSpPr/>
          <p:nvPr/>
        </p:nvCxnSpPr>
        <p:spPr>
          <a:xfrm>
            <a:off x="0" y="5868971"/>
            <a:ext cx="12192000" cy="0"/>
          </a:xfrm>
          <a:prstGeom prst="straightConnector1">
            <a:avLst/>
          </a:prstGeom>
          <a:noFill/>
          <a:ln w="9525" cap="flat" cmpd="sng">
            <a:solidFill>
              <a:srgbClr val="3F3F3F"/>
            </a:solidFill>
            <a:prstDash val="solid"/>
            <a:miter lim="800000"/>
            <a:headEnd type="none" w="sm" len="sm"/>
            <a:tailEnd type="none" w="sm" len="sm"/>
          </a:ln>
        </p:spPr>
      </p:cxnSp>
      <p:sp>
        <p:nvSpPr>
          <p:cNvPr id="423" name="Google Shape;423;g3f9670e35af_0_718"/>
          <p:cNvSpPr txBox="1">
            <a:spLocks noGrp="1"/>
          </p:cNvSpPr>
          <p:nvPr>
            <p:ph type="body" idx="2"/>
          </p:nvPr>
        </p:nvSpPr>
        <p:spPr>
          <a:xfrm>
            <a:off x="800100" y="2903265"/>
            <a:ext cx="6553200" cy="505500"/>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3F3F3F"/>
              </a:buClr>
              <a:buSzPts val="2800"/>
              <a:buFont typeface="Lato"/>
              <a:buNone/>
              <a:defRPr sz="2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4" name="Google Shape;424;g3f9670e35af_0_718"/>
          <p:cNvSpPr txBox="1">
            <a:spLocks noGrp="1"/>
          </p:cNvSpPr>
          <p:nvPr>
            <p:ph type="body" idx="3"/>
          </p:nvPr>
        </p:nvSpPr>
        <p:spPr>
          <a:xfrm>
            <a:off x="800100" y="3836713"/>
            <a:ext cx="6553200" cy="416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5" name="Google Shape;425;g3f9670e35af_0_718"/>
          <p:cNvSpPr txBox="1">
            <a:spLocks noGrp="1"/>
          </p:cNvSpPr>
          <p:nvPr>
            <p:ph type="body" idx="4"/>
          </p:nvPr>
        </p:nvSpPr>
        <p:spPr>
          <a:xfrm>
            <a:off x="800100" y="4260940"/>
            <a:ext cx="6553200" cy="416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b="0"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6" name="Google Shape;426;g3f9670e35af_0_718"/>
          <p:cNvPicPr preferRelativeResize="0"/>
          <p:nvPr/>
        </p:nvPicPr>
        <p:blipFill rotWithShape="1">
          <a:blip r:embed="rId4">
            <a:alphaModFix/>
          </a:blip>
          <a:srcRect/>
          <a:stretch/>
        </p:blipFill>
        <p:spPr>
          <a:xfrm>
            <a:off x="9346869" y="6156021"/>
            <a:ext cx="2022943" cy="337157"/>
          </a:xfrm>
          <a:prstGeom prst="rect">
            <a:avLst/>
          </a:prstGeom>
          <a:noFill/>
          <a:ln>
            <a:noFill/>
          </a:ln>
        </p:spPr>
      </p:pic>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Title Slide - Option 6 - Printable">
  <p:cSld name="Title Slide - Option 6 - Printable">
    <p:bg>
      <p:bgPr>
        <a:solidFill>
          <a:schemeClr val="lt1"/>
        </a:solidFill>
        <a:effectLst/>
      </p:bgPr>
    </p:bg>
    <p:spTree>
      <p:nvGrpSpPr>
        <p:cNvPr id="1" name="Shape 427"/>
        <p:cNvGrpSpPr/>
        <p:nvPr/>
      </p:nvGrpSpPr>
      <p:grpSpPr>
        <a:xfrm>
          <a:off x="0" y="0"/>
          <a:ext cx="0" cy="0"/>
          <a:chOff x="0" y="0"/>
          <a:chExt cx="0" cy="0"/>
        </a:xfrm>
      </p:grpSpPr>
      <p:sp>
        <p:nvSpPr>
          <p:cNvPr id="428" name="Google Shape;428;g3f9670e35af_0_726"/>
          <p:cNvSpPr txBox="1">
            <a:spLocks noGrp="1"/>
          </p:cNvSpPr>
          <p:nvPr>
            <p:ph type="body" idx="1"/>
          </p:nvPr>
        </p:nvSpPr>
        <p:spPr>
          <a:xfrm>
            <a:off x="800099" y="487442"/>
            <a:ext cx="5947500" cy="2246700"/>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3F3F3F"/>
              </a:buClr>
              <a:buSzPts val="4800"/>
              <a:buFont typeface="Lato"/>
              <a:buNone/>
              <a:defRPr sz="4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9" name="Google Shape;429;g3f9670e35af_0_726"/>
          <p:cNvSpPr txBox="1">
            <a:spLocks noGrp="1"/>
          </p:cNvSpPr>
          <p:nvPr>
            <p:ph type="body" idx="2"/>
          </p:nvPr>
        </p:nvSpPr>
        <p:spPr>
          <a:xfrm>
            <a:off x="800100" y="2903265"/>
            <a:ext cx="5947500" cy="505500"/>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8C1515"/>
              </a:buClr>
              <a:buSzPts val="2800"/>
              <a:buFont typeface="Lato"/>
              <a:buNone/>
              <a:defRPr sz="2800">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0" name="Google Shape;430;g3f9670e35af_0_726"/>
          <p:cNvSpPr txBox="1">
            <a:spLocks noGrp="1"/>
          </p:cNvSpPr>
          <p:nvPr>
            <p:ph type="body" idx="3"/>
          </p:nvPr>
        </p:nvSpPr>
        <p:spPr>
          <a:xfrm>
            <a:off x="800100" y="4413375"/>
            <a:ext cx="5947500" cy="374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1" name="Google Shape;431;g3f9670e35af_0_726"/>
          <p:cNvSpPr txBox="1">
            <a:spLocks noGrp="1"/>
          </p:cNvSpPr>
          <p:nvPr>
            <p:ph type="body" idx="4"/>
          </p:nvPr>
        </p:nvSpPr>
        <p:spPr>
          <a:xfrm>
            <a:off x="800097" y="4806484"/>
            <a:ext cx="5947500" cy="3744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200"/>
              <a:buFont typeface="Lato Black"/>
              <a:buNone/>
              <a:defRPr sz="1200" b="1" i="0">
                <a:solidFill>
                  <a:srgbClr val="3F3F3F"/>
                </a:solidFill>
                <a:latin typeface="Lato Black"/>
                <a:ea typeface="Lato Black"/>
                <a:cs typeface="Lato Black"/>
                <a:sym typeface="Lato Black"/>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32" name="Google Shape;432;g3f9670e35af_0_726"/>
          <p:cNvCxnSpPr/>
          <p:nvPr/>
        </p:nvCxnSpPr>
        <p:spPr>
          <a:xfrm>
            <a:off x="0" y="4191000"/>
            <a:ext cx="7340700" cy="0"/>
          </a:xfrm>
          <a:prstGeom prst="straightConnector1">
            <a:avLst/>
          </a:prstGeom>
          <a:noFill/>
          <a:ln w="9525" cap="flat" cmpd="sng">
            <a:solidFill>
              <a:srgbClr val="3F3F3F"/>
            </a:solidFill>
            <a:prstDash val="solid"/>
            <a:miter lim="800000"/>
            <a:headEnd type="none" w="sm" len="sm"/>
            <a:tailEnd type="none" w="sm" len="sm"/>
          </a:ln>
        </p:spPr>
      </p:cxnSp>
      <p:cxnSp>
        <p:nvCxnSpPr>
          <p:cNvPr id="433" name="Google Shape;433;g3f9670e35af_0_726"/>
          <p:cNvCxnSpPr/>
          <p:nvPr/>
        </p:nvCxnSpPr>
        <p:spPr>
          <a:xfrm>
            <a:off x="0" y="5868971"/>
            <a:ext cx="12192000" cy="0"/>
          </a:xfrm>
          <a:prstGeom prst="straightConnector1">
            <a:avLst/>
          </a:prstGeom>
          <a:noFill/>
          <a:ln w="9525" cap="flat" cmpd="sng">
            <a:solidFill>
              <a:srgbClr val="3F3F3F"/>
            </a:solidFill>
            <a:prstDash val="solid"/>
            <a:miter lim="800000"/>
            <a:headEnd type="none" w="sm" len="sm"/>
            <a:tailEnd type="none" w="sm" len="sm"/>
          </a:ln>
        </p:spPr>
      </p:cxnSp>
      <p:pic>
        <p:nvPicPr>
          <p:cNvPr id="434" name="Google Shape;434;g3f9670e35af_0_726"/>
          <p:cNvPicPr preferRelativeResize="0"/>
          <p:nvPr/>
        </p:nvPicPr>
        <p:blipFill rotWithShape="1">
          <a:blip r:embed="rId2">
            <a:alphaModFix/>
          </a:blip>
          <a:srcRect/>
          <a:stretch/>
        </p:blipFill>
        <p:spPr>
          <a:xfrm>
            <a:off x="759786" y="6147835"/>
            <a:ext cx="1734821" cy="331193"/>
          </a:xfrm>
          <a:prstGeom prst="rect">
            <a:avLst/>
          </a:prstGeom>
          <a:noFill/>
          <a:ln>
            <a:noFill/>
          </a:ln>
        </p:spPr>
      </p:pic>
      <p:pic>
        <p:nvPicPr>
          <p:cNvPr id="435" name="Google Shape;435;g3f9670e35af_0_726"/>
          <p:cNvPicPr preferRelativeResize="0"/>
          <p:nvPr/>
        </p:nvPicPr>
        <p:blipFill rotWithShape="1">
          <a:blip r:embed="rId3">
            <a:alphaModFix/>
          </a:blip>
          <a:srcRect/>
          <a:stretch/>
        </p:blipFill>
        <p:spPr>
          <a:xfrm>
            <a:off x="9346869" y="6156021"/>
            <a:ext cx="2022943" cy="337157"/>
          </a:xfrm>
          <a:prstGeom prst="rect">
            <a:avLst/>
          </a:prstGeom>
          <a:noFill/>
          <a:ln>
            <a:noFill/>
          </a:ln>
        </p:spPr>
      </p:pic>
      <p:sp>
        <p:nvSpPr>
          <p:cNvPr id="436" name="Google Shape;436;g3f9670e35af_0_726"/>
          <p:cNvSpPr>
            <a:spLocks noGrp="1"/>
          </p:cNvSpPr>
          <p:nvPr>
            <p:ph type="pic" idx="5"/>
          </p:nvPr>
        </p:nvSpPr>
        <p:spPr>
          <a:xfrm>
            <a:off x="7340826" y="0"/>
            <a:ext cx="4851300" cy="5868900"/>
          </a:xfrm>
          <a:prstGeom prst="rect">
            <a:avLst/>
          </a:prstGeom>
          <a:solidFill>
            <a:schemeClr val="lt2"/>
          </a:solidFill>
          <a:ln>
            <a:noFill/>
          </a:ln>
        </p:spPr>
      </p:sp>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Layout">
  <p:cSld name="Blank Layout">
    <p:spTree>
      <p:nvGrpSpPr>
        <p:cNvPr id="1" name="Shape 437"/>
        <p:cNvGrpSpPr/>
        <p:nvPr/>
      </p:nvGrpSpPr>
      <p:grpSpPr>
        <a:xfrm>
          <a:off x="0" y="0"/>
          <a:ext cx="0" cy="0"/>
          <a:chOff x="0" y="0"/>
          <a:chExt cx="0" cy="0"/>
        </a:xfrm>
      </p:grpSpPr>
      <p:sp>
        <p:nvSpPr>
          <p:cNvPr id="438" name="Google Shape;438;g3f9670e35af_0_736"/>
          <p:cNvSpPr txBox="1">
            <a:spLocks noGrp="1"/>
          </p:cNvSpPr>
          <p:nvPr>
            <p:ph type="title"/>
          </p:nvPr>
        </p:nvSpPr>
        <p:spPr>
          <a:xfrm>
            <a:off x="838200" y="365125"/>
            <a:ext cx="10515600" cy="1325700"/>
          </a:xfrm>
          <a:prstGeom prst="rect">
            <a:avLst/>
          </a:prstGeom>
          <a:noFill/>
          <a:ln>
            <a:noFill/>
          </a:ln>
        </p:spPr>
        <p:txBody>
          <a:bodyPr spcFirstLastPara="1" wrap="square" lIns="0" tIns="45700" rIns="91425" bIns="45700" anchor="b" anchorCtr="0">
            <a:noAutofit/>
          </a:bodyPr>
          <a:lstStyle>
            <a:lvl1pPr lvl="0" algn="l">
              <a:lnSpc>
                <a:spcPct val="90000"/>
              </a:lnSpc>
              <a:spcBef>
                <a:spcPts val="0"/>
              </a:spcBef>
              <a:spcAft>
                <a:spcPts val="0"/>
              </a:spcAft>
              <a:buClr>
                <a:srgbClr val="8C1515"/>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9" name="Google Shape;439;g3f9670e35af_0_736"/>
          <p:cNvSpPr txBox="1">
            <a:spLocks noGrp="1"/>
          </p:cNvSpPr>
          <p:nvPr>
            <p:ph type="body" idx="1"/>
          </p:nvPr>
        </p:nvSpPr>
        <p:spPr>
          <a:xfrm>
            <a:off x="838200" y="1819275"/>
            <a:ext cx="10515600" cy="4560900"/>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None/>
              <a:defRPr/>
            </a:lvl1pPr>
            <a:lvl2pPr marL="914400" lvl="1" indent="-356616" algn="l">
              <a:lnSpc>
                <a:spcPct val="100000"/>
              </a:lnSpc>
              <a:spcBef>
                <a:spcPts val="500"/>
              </a:spcBef>
              <a:spcAft>
                <a:spcPts val="0"/>
              </a:spcAft>
              <a:buSzPts val="2016"/>
              <a:buChar char="•"/>
              <a:defRPr/>
            </a:lvl2pPr>
            <a:lvl3pPr marL="1371600" lvl="2" indent="-354330" algn="l">
              <a:lnSpc>
                <a:spcPct val="100000"/>
              </a:lnSpc>
              <a:spcBef>
                <a:spcPts val="500"/>
              </a:spcBef>
              <a:spcAft>
                <a:spcPts val="0"/>
              </a:spcAft>
              <a:buSzPts val="1980"/>
              <a:buChar char="•"/>
              <a:defRPr/>
            </a:lvl3pPr>
            <a:lvl4pPr marL="1828800" lvl="3" indent="-356616" algn="l">
              <a:lnSpc>
                <a:spcPct val="100000"/>
              </a:lnSpc>
              <a:spcBef>
                <a:spcPts val="500"/>
              </a:spcBef>
              <a:spcAft>
                <a:spcPts val="0"/>
              </a:spcAft>
              <a:buSzPts val="2016"/>
              <a:buChar char="•"/>
              <a:defRPr/>
            </a:lvl4pPr>
            <a:lvl5pPr marL="2286000" lvl="4" indent="-356616" algn="l">
              <a:lnSpc>
                <a:spcPct val="10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bg>
      <p:bgPr>
        <a:solidFill>
          <a:schemeClr val="lt1"/>
        </a:solidFill>
        <a:effectLst/>
      </p:bgPr>
    </p:bg>
    <p:spTree>
      <p:nvGrpSpPr>
        <p:cNvPr id="1" name="Shape 446"/>
        <p:cNvGrpSpPr/>
        <p:nvPr/>
      </p:nvGrpSpPr>
      <p:grpSpPr>
        <a:xfrm>
          <a:off x="0" y="0"/>
          <a:ext cx="0" cy="0"/>
          <a:chOff x="0" y="0"/>
          <a:chExt cx="0" cy="0"/>
        </a:xfrm>
      </p:grpSpPr>
      <p:sp>
        <p:nvSpPr>
          <p:cNvPr id="447" name="Google Shape;447;g3f9670e35af_0_745"/>
          <p:cNvSpPr txBox="1">
            <a:spLocks noGrp="1"/>
          </p:cNvSpPr>
          <p:nvPr>
            <p:ph type="body" idx="1"/>
          </p:nvPr>
        </p:nvSpPr>
        <p:spPr>
          <a:xfrm>
            <a:off x="800100" y="1110216"/>
            <a:ext cx="105537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8" name="Google Shape;448;g3f9670e35af_0_745"/>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49" name="Google Shape;449;g3f9670e35af_0_745"/>
          <p:cNvCxnSpPr/>
          <p:nvPr/>
        </p:nvCxnSpPr>
        <p:spPr>
          <a:xfrm>
            <a:off x="800100" y="927135"/>
            <a:ext cx="10553700" cy="0"/>
          </a:xfrm>
          <a:prstGeom prst="straightConnector1">
            <a:avLst/>
          </a:prstGeom>
          <a:noFill/>
          <a:ln w="9525" cap="flat" cmpd="sng">
            <a:solidFill>
              <a:srgbClr val="8C1515"/>
            </a:solidFill>
            <a:prstDash val="solid"/>
            <a:miter lim="800000"/>
            <a:headEnd type="none" w="sm" len="sm"/>
            <a:tailEnd type="none" w="sm" len="sm"/>
          </a:ln>
        </p:spPr>
      </p:cxnSp>
      <p:sp>
        <p:nvSpPr>
          <p:cNvPr id="450" name="Google Shape;450;g3f9670e35af_0_745"/>
          <p:cNvSpPr txBox="1">
            <a:spLocks noGrp="1"/>
          </p:cNvSpPr>
          <p:nvPr>
            <p:ph type="body" idx="2"/>
          </p:nvPr>
        </p:nvSpPr>
        <p:spPr>
          <a:xfrm>
            <a:off x="800100" y="1605075"/>
            <a:ext cx="10553700" cy="4452900"/>
          </a:xfrm>
          <a:prstGeom prst="rect">
            <a:avLst/>
          </a:prstGeom>
          <a:noFill/>
          <a:ln>
            <a:noFill/>
          </a:ln>
        </p:spPr>
        <p:txBody>
          <a:bodyPr spcFirstLastPara="1" wrap="square" lIns="0" tIns="45700" rIns="91425" bIns="45700" anchor="t" anchorCtr="0">
            <a:noAutofit/>
          </a:bodyPr>
          <a:lstStyle>
            <a:lvl1pPr marL="457200" lvl="0" indent="-330200" algn="l">
              <a:lnSpc>
                <a:spcPct val="120000"/>
              </a:lnSpc>
              <a:spcBef>
                <a:spcPts val="1000"/>
              </a:spcBef>
              <a:spcAft>
                <a:spcPts val="0"/>
              </a:spcAft>
              <a:buSzPts val="1600"/>
              <a:buFont typeface="Lato"/>
              <a:buChar char="●"/>
              <a:defRPr sz="1800">
                <a:solidFill>
                  <a:srgbClr val="3F3F3F"/>
                </a:solidFill>
              </a:defRPr>
            </a:lvl1pPr>
            <a:lvl2pPr marL="914400" lvl="1" indent="-342392" algn="l">
              <a:lnSpc>
                <a:spcPct val="120000"/>
              </a:lnSpc>
              <a:spcBef>
                <a:spcPts val="500"/>
              </a:spcBef>
              <a:spcAft>
                <a:spcPts val="0"/>
              </a:spcAft>
              <a:buSzPts val="1792"/>
              <a:buChar char="○"/>
              <a:defRPr sz="1800">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1" name="Google Shape;451;g3f9670e35af_0_745"/>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2" name="Google Shape;452;g3f9670e35af_0_745"/>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ext Slide - 1 Column 1">
  <p:cSld name="Text Slide - 1 Column 1">
    <p:bg>
      <p:bgPr>
        <a:solidFill>
          <a:schemeClr val="lt1"/>
        </a:solidFill>
        <a:effectLst/>
      </p:bgPr>
    </p:bg>
    <p:spTree>
      <p:nvGrpSpPr>
        <p:cNvPr id="1" name="Shape 453"/>
        <p:cNvGrpSpPr/>
        <p:nvPr/>
      </p:nvGrpSpPr>
      <p:grpSpPr>
        <a:xfrm>
          <a:off x="0" y="0"/>
          <a:ext cx="0" cy="0"/>
          <a:chOff x="0" y="0"/>
          <a:chExt cx="0" cy="0"/>
        </a:xfrm>
      </p:grpSpPr>
      <p:sp>
        <p:nvSpPr>
          <p:cNvPr id="454" name="Google Shape;454;g3f9670e35af_0_752"/>
          <p:cNvSpPr txBox="1">
            <a:spLocks noGrp="1"/>
          </p:cNvSpPr>
          <p:nvPr>
            <p:ph type="body" idx="1"/>
          </p:nvPr>
        </p:nvSpPr>
        <p:spPr>
          <a:xfrm>
            <a:off x="800100" y="1110225"/>
            <a:ext cx="10553700" cy="398400"/>
          </a:xfrm>
          <a:prstGeom prst="rect">
            <a:avLst/>
          </a:prstGeom>
          <a:noFill/>
          <a:ln>
            <a:noFill/>
          </a:ln>
        </p:spPr>
        <p:txBody>
          <a:bodyPr spcFirstLastPara="1" wrap="square" lIns="0" tIns="45700" rIns="91425" bIns="45700" anchor="t" anchorCtr="0">
            <a:noAutofit/>
          </a:bodyPr>
          <a:lstStyle>
            <a:lvl1pPr marL="457200" lvl="0" indent="-228600" algn="l">
              <a:lnSpc>
                <a:spcPct val="90000"/>
              </a:lnSpc>
              <a:spcBef>
                <a:spcPts val="1100"/>
              </a:spcBef>
              <a:spcAft>
                <a:spcPts val="0"/>
              </a:spcAft>
              <a:buSzPts val="2000"/>
              <a:buFont typeface="Lato"/>
              <a:buNone/>
              <a:defRPr sz="2000">
                <a:solidFill>
                  <a:srgbClr val="B83A4B"/>
                </a:solidFill>
                <a:latin typeface="Lato"/>
                <a:ea typeface="Lato"/>
                <a:cs typeface="Lato"/>
                <a:sym typeface="Lato"/>
              </a:defRPr>
            </a:lvl1pPr>
            <a:lvl2pPr marL="914400" lvl="1" indent="-374650" algn="l">
              <a:lnSpc>
                <a:spcPct val="90000"/>
              </a:lnSpc>
              <a:spcBef>
                <a:spcPts val="500"/>
              </a:spcBef>
              <a:spcAft>
                <a:spcPts val="0"/>
              </a:spcAft>
              <a:buClr>
                <a:schemeClr val="lt1"/>
              </a:buClr>
              <a:buSzPts val="2300"/>
              <a:buChar char="●"/>
              <a:defRPr sz="2000">
                <a:solidFill>
                  <a:schemeClr val="lt1"/>
                </a:solidFill>
                <a:latin typeface="Lato"/>
                <a:ea typeface="Lato"/>
                <a:cs typeface="Lato"/>
                <a:sym typeface="Lato"/>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55600" algn="l">
              <a:lnSpc>
                <a:spcPct val="90000"/>
              </a:lnSpc>
              <a:spcBef>
                <a:spcPts val="500"/>
              </a:spcBef>
              <a:spcAft>
                <a:spcPts val="0"/>
              </a:spcAft>
              <a:buClr>
                <a:schemeClr val="lt1"/>
              </a:buClr>
              <a:buSzPts val="2000"/>
              <a:buChar char="●"/>
              <a:defRPr>
                <a:solidFill>
                  <a:schemeClr val="lt1"/>
                </a:solidFill>
              </a:defRPr>
            </a:lvl4pPr>
            <a:lvl5pPr marL="2286000" lvl="4" indent="-355600" algn="l">
              <a:lnSpc>
                <a:spcPct val="90000"/>
              </a:lnSpc>
              <a:spcBef>
                <a:spcPts val="500"/>
              </a:spcBef>
              <a:spcAft>
                <a:spcPts val="0"/>
              </a:spcAft>
              <a:buClr>
                <a:schemeClr val="lt1"/>
              </a:buClr>
              <a:buSzPts val="2000"/>
              <a:buChar char="●"/>
              <a:defRPr>
                <a:solidFill>
                  <a:schemeClr val="lt1"/>
                </a:solidFill>
              </a:defRPr>
            </a:lvl5pPr>
            <a:lvl6pPr marL="2743200" lvl="5" indent="-349250" algn="l">
              <a:lnSpc>
                <a:spcPct val="90000"/>
              </a:lnSpc>
              <a:spcBef>
                <a:spcPts val="500"/>
              </a:spcBef>
              <a:spcAft>
                <a:spcPts val="0"/>
              </a:spcAft>
              <a:buClr>
                <a:schemeClr val="lt1"/>
              </a:buClr>
              <a:buSzPts val="1900"/>
              <a:buChar char="●"/>
              <a:defRPr>
                <a:solidFill>
                  <a:schemeClr val="lt1"/>
                </a:solidFill>
              </a:defRPr>
            </a:lvl6pPr>
            <a:lvl7pPr marL="3200400" lvl="6" indent="-349250" algn="l">
              <a:lnSpc>
                <a:spcPct val="90000"/>
              </a:lnSpc>
              <a:spcBef>
                <a:spcPts val="500"/>
              </a:spcBef>
              <a:spcAft>
                <a:spcPts val="0"/>
              </a:spcAft>
              <a:buClr>
                <a:schemeClr val="lt1"/>
              </a:buClr>
              <a:buSzPts val="1900"/>
              <a:buChar char="●"/>
              <a:defRPr>
                <a:solidFill>
                  <a:schemeClr val="lt1"/>
                </a:solidFill>
              </a:defRPr>
            </a:lvl7pPr>
            <a:lvl8pPr marL="3657600" lvl="7" indent="-349250" algn="l">
              <a:lnSpc>
                <a:spcPct val="90000"/>
              </a:lnSpc>
              <a:spcBef>
                <a:spcPts val="500"/>
              </a:spcBef>
              <a:spcAft>
                <a:spcPts val="0"/>
              </a:spcAft>
              <a:buClr>
                <a:schemeClr val="lt1"/>
              </a:buClr>
              <a:buSzPts val="1900"/>
              <a:buChar char="●"/>
              <a:defRPr>
                <a:solidFill>
                  <a:schemeClr val="lt1"/>
                </a:solidFill>
              </a:defRPr>
            </a:lvl8pPr>
            <a:lvl9pPr marL="4114800" lvl="8" indent="-349250" algn="l">
              <a:lnSpc>
                <a:spcPct val="90000"/>
              </a:lnSpc>
              <a:spcBef>
                <a:spcPts val="500"/>
              </a:spcBef>
              <a:spcAft>
                <a:spcPts val="0"/>
              </a:spcAft>
              <a:buClr>
                <a:schemeClr val="lt1"/>
              </a:buClr>
              <a:buSzPts val="1900"/>
              <a:buChar char="●"/>
              <a:defRPr>
                <a:solidFill>
                  <a:schemeClr val="lt1"/>
                </a:solidFill>
              </a:defRPr>
            </a:lvl9pPr>
          </a:lstStyle>
          <a:p>
            <a:endParaRPr/>
          </a:p>
        </p:txBody>
      </p:sp>
      <p:sp>
        <p:nvSpPr>
          <p:cNvPr id="455" name="Google Shape;455;g3f9670e35af_0_752"/>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cxnSp>
        <p:nvCxnSpPr>
          <p:cNvPr id="456" name="Google Shape;456;g3f9670e35af_0_752"/>
          <p:cNvCxnSpPr/>
          <p:nvPr/>
        </p:nvCxnSpPr>
        <p:spPr>
          <a:xfrm>
            <a:off x="800100" y="927135"/>
            <a:ext cx="10553700" cy="0"/>
          </a:xfrm>
          <a:prstGeom prst="straightConnector1">
            <a:avLst/>
          </a:prstGeom>
          <a:noFill/>
          <a:ln w="9525" cap="flat" cmpd="sng">
            <a:solidFill>
              <a:srgbClr val="8C1515"/>
            </a:solidFill>
            <a:prstDash val="solid"/>
            <a:miter lim="800000"/>
            <a:headEnd type="none" w="sm" len="sm"/>
            <a:tailEnd type="none" w="sm" len="sm"/>
          </a:ln>
        </p:spPr>
      </p:cxnSp>
      <p:sp>
        <p:nvSpPr>
          <p:cNvPr id="457" name="Google Shape;457;g3f9670e35af_0_752"/>
          <p:cNvSpPr txBox="1">
            <a:spLocks noGrp="1"/>
          </p:cNvSpPr>
          <p:nvPr>
            <p:ph type="body" idx="2"/>
          </p:nvPr>
        </p:nvSpPr>
        <p:spPr>
          <a:xfrm>
            <a:off x="800100" y="1534624"/>
            <a:ext cx="10553700" cy="4452900"/>
          </a:xfrm>
          <a:prstGeom prst="rect">
            <a:avLst/>
          </a:prstGeom>
          <a:noFill/>
          <a:ln>
            <a:noFill/>
          </a:ln>
        </p:spPr>
        <p:txBody>
          <a:bodyPr spcFirstLastPara="1" wrap="square" lIns="0" tIns="45700" rIns="91425" bIns="45700" anchor="t" anchorCtr="0">
            <a:noAutofit/>
          </a:bodyPr>
          <a:lstStyle>
            <a:lvl1pPr marL="457200" lvl="0" indent="-228600" algn="l">
              <a:lnSpc>
                <a:spcPct val="115000"/>
              </a:lnSpc>
              <a:spcBef>
                <a:spcPts val="1100"/>
              </a:spcBef>
              <a:spcAft>
                <a:spcPts val="0"/>
              </a:spcAft>
              <a:buSzPts val="1600"/>
              <a:buFont typeface="Lato"/>
              <a:buNone/>
              <a:defRPr>
                <a:solidFill>
                  <a:srgbClr val="3F3F3F"/>
                </a:solidFill>
              </a:defRPr>
            </a:lvl1pPr>
            <a:lvl2pPr marL="914400" lvl="1" indent="-336550" algn="l">
              <a:lnSpc>
                <a:spcPct val="115000"/>
              </a:lnSpc>
              <a:spcBef>
                <a:spcPts val="500"/>
              </a:spcBef>
              <a:spcAft>
                <a:spcPts val="0"/>
              </a:spcAft>
              <a:buSzPts val="1700"/>
              <a:buChar char="●"/>
              <a:defRPr>
                <a:solidFill>
                  <a:srgbClr val="3F3F3F"/>
                </a:solidFill>
              </a:defRPr>
            </a:lvl2pPr>
            <a:lvl3pPr marL="1371600" lvl="2" indent="-330200" algn="l">
              <a:lnSpc>
                <a:spcPct val="115000"/>
              </a:lnSpc>
              <a:spcBef>
                <a:spcPts val="500"/>
              </a:spcBef>
              <a:spcAft>
                <a:spcPts val="0"/>
              </a:spcAft>
              <a:buSzPts val="1600"/>
              <a:buChar char="●"/>
              <a:defRPr sz="1500">
                <a:solidFill>
                  <a:srgbClr val="3F3F3F"/>
                </a:solidFill>
              </a:defRPr>
            </a:lvl3pPr>
            <a:lvl4pPr marL="1828800" lvl="3" indent="-330200" algn="l">
              <a:lnSpc>
                <a:spcPct val="115000"/>
              </a:lnSpc>
              <a:spcBef>
                <a:spcPts val="500"/>
              </a:spcBef>
              <a:spcAft>
                <a:spcPts val="0"/>
              </a:spcAft>
              <a:buSzPts val="1600"/>
              <a:buChar char="●"/>
              <a:defRPr>
                <a:solidFill>
                  <a:srgbClr val="3F3F3F"/>
                </a:solidFill>
              </a:defRPr>
            </a:lvl4pPr>
            <a:lvl5pPr marL="2286000" lvl="4" indent="-330200" algn="l">
              <a:lnSpc>
                <a:spcPct val="115000"/>
              </a:lnSpc>
              <a:spcBef>
                <a:spcPts val="500"/>
              </a:spcBef>
              <a:spcAft>
                <a:spcPts val="0"/>
              </a:spcAft>
              <a:buSzPts val="1600"/>
              <a:buChar char="●"/>
              <a:defRPr>
                <a:solidFill>
                  <a:srgbClr val="3F3F3F"/>
                </a:solidFill>
              </a:defRPr>
            </a:lvl5pPr>
            <a:lvl6pPr marL="2743200" lvl="5" indent="-304800" algn="l">
              <a:lnSpc>
                <a:spcPct val="115000"/>
              </a:lnSpc>
              <a:spcBef>
                <a:spcPts val="500"/>
              </a:spcBef>
              <a:spcAft>
                <a:spcPts val="0"/>
              </a:spcAft>
              <a:buClr>
                <a:schemeClr val="dk1"/>
              </a:buClr>
              <a:buSzPts val="1200"/>
              <a:buFont typeface="Lato"/>
              <a:buChar char="●"/>
              <a:defRPr sz="1200">
                <a:latin typeface="Lato"/>
                <a:ea typeface="Lato"/>
                <a:cs typeface="Lato"/>
                <a:sym typeface="Lato"/>
              </a:defRPr>
            </a:lvl6pPr>
            <a:lvl7pPr marL="3200400" lvl="6" indent="-304800" algn="l">
              <a:lnSpc>
                <a:spcPct val="115000"/>
              </a:lnSpc>
              <a:spcBef>
                <a:spcPts val="500"/>
              </a:spcBef>
              <a:spcAft>
                <a:spcPts val="0"/>
              </a:spcAft>
              <a:buClr>
                <a:schemeClr val="dk1"/>
              </a:buClr>
              <a:buSzPts val="1200"/>
              <a:buFont typeface="Lato"/>
              <a:buChar char="●"/>
              <a:defRPr sz="1200">
                <a:latin typeface="Lato"/>
                <a:ea typeface="Lato"/>
                <a:cs typeface="Lato"/>
                <a:sym typeface="Lato"/>
              </a:defRPr>
            </a:lvl7pPr>
            <a:lvl8pPr marL="3657600" lvl="7" indent="-304800" algn="l">
              <a:lnSpc>
                <a:spcPct val="115000"/>
              </a:lnSpc>
              <a:spcBef>
                <a:spcPts val="500"/>
              </a:spcBef>
              <a:spcAft>
                <a:spcPts val="0"/>
              </a:spcAft>
              <a:buClr>
                <a:schemeClr val="dk1"/>
              </a:buClr>
              <a:buSzPts val="1200"/>
              <a:buFont typeface="Lato"/>
              <a:buChar char="●"/>
              <a:defRPr sz="1200">
                <a:latin typeface="Lato"/>
                <a:ea typeface="Lato"/>
                <a:cs typeface="Lato"/>
                <a:sym typeface="Lato"/>
              </a:defRPr>
            </a:lvl8pPr>
            <a:lvl9pPr marL="4114800" lvl="8" indent="-304800" algn="l">
              <a:lnSpc>
                <a:spcPct val="115000"/>
              </a:lnSpc>
              <a:spcBef>
                <a:spcPts val="500"/>
              </a:spcBef>
              <a:spcAft>
                <a:spcPts val="0"/>
              </a:spcAft>
              <a:buClr>
                <a:schemeClr val="dk1"/>
              </a:buClr>
              <a:buSzPts val="1200"/>
              <a:buFont typeface="Lato"/>
              <a:buChar char="●"/>
              <a:defRPr sz="1200">
                <a:latin typeface="Lato"/>
                <a:ea typeface="Lato"/>
                <a:cs typeface="Lato"/>
                <a:sym typeface="Lato"/>
              </a:defRPr>
            </a:lvl9pPr>
          </a:lstStyle>
          <a:p>
            <a:endParaRPr/>
          </a:p>
        </p:txBody>
      </p:sp>
      <p:sp>
        <p:nvSpPr>
          <p:cNvPr id="458" name="Google Shape;458;g3f9670e35af_0_752"/>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459" name="Google Shape;459;g3f9670e35af_0_752"/>
          <p:cNvSpPr txBox="1">
            <a:spLocks noGrp="1"/>
          </p:cNvSpPr>
          <p:nvPr>
            <p:ph type="subTitle" idx="3"/>
          </p:nvPr>
        </p:nvSpPr>
        <p:spPr>
          <a:xfrm>
            <a:off x="1634337" y="6356788"/>
            <a:ext cx="4209900" cy="217200"/>
          </a:xfrm>
          <a:prstGeom prst="rect">
            <a:avLst/>
          </a:prstGeom>
          <a:noFill/>
          <a:ln>
            <a:noFill/>
          </a:ln>
        </p:spPr>
        <p:txBody>
          <a:bodyPr spcFirstLastPara="1" wrap="square" lIns="0" tIns="45700" rIns="91425" bIns="45700" anchor="ctr" anchorCtr="0">
            <a:noAutofit/>
          </a:bodyPr>
          <a:lstStyle>
            <a:lvl1pPr lvl="0" algn="l">
              <a:lnSpc>
                <a:spcPct val="90000"/>
              </a:lnSpc>
              <a:spcBef>
                <a:spcPts val="1100"/>
              </a:spcBef>
              <a:spcAft>
                <a:spcPts val="0"/>
              </a:spcAft>
              <a:buClr>
                <a:srgbClr val="3F3F3F"/>
              </a:buClr>
              <a:buSzPts val="1100"/>
              <a:buFont typeface="Lato"/>
              <a:buNone/>
              <a:defRPr sz="1100">
                <a:solidFill>
                  <a:srgbClr val="3F3F3F"/>
                </a:solidFill>
              </a:defRPr>
            </a:lvl1pPr>
            <a:lvl2pPr lvl="1" algn="l">
              <a:lnSpc>
                <a:spcPct val="90000"/>
              </a:lnSpc>
              <a:spcBef>
                <a:spcPts val="500"/>
              </a:spcBef>
              <a:spcAft>
                <a:spcPts val="0"/>
              </a:spcAft>
              <a:buClr>
                <a:srgbClr val="3F3F3F"/>
              </a:buClr>
              <a:buSzPts val="1100"/>
              <a:buNone/>
              <a:defRPr sz="1100">
                <a:solidFill>
                  <a:srgbClr val="3F3F3F"/>
                </a:solidFill>
              </a:defRPr>
            </a:lvl2pPr>
            <a:lvl3pPr lvl="2" algn="l">
              <a:lnSpc>
                <a:spcPct val="90000"/>
              </a:lnSpc>
              <a:spcBef>
                <a:spcPts val="500"/>
              </a:spcBef>
              <a:spcAft>
                <a:spcPts val="0"/>
              </a:spcAft>
              <a:buClr>
                <a:srgbClr val="3F3F3F"/>
              </a:buClr>
              <a:buSzPts val="1100"/>
              <a:buNone/>
              <a:defRPr sz="1100">
                <a:solidFill>
                  <a:srgbClr val="3F3F3F"/>
                </a:solidFill>
              </a:defRPr>
            </a:lvl3pPr>
            <a:lvl4pPr lvl="3" algn="l">
              <a:lnSpc>
                <a:spcPct val="90000"/>
              </a:lnSpc>
              <a:spcBef>
                <a:spcPts val="500"/>
              </a:spcBef>
              <a:spcAft>
                <a:spcPts val="0"/>
              </a:spcAft>
              <a:buClr>
                <a:srgbClr val="3F3F3F"/>
              </a:buClr>
              <a:buSzPts val="1100"/>
              <a:buNone/>
              <a:defRPr sz="1100">
                <a:solidFill>
                  <a:srgbClr val="3F3F3F"/>
                </a:solidFill>
              </a:defRPr>
            </a:lvl4pPr>
            <a:lvl5pPr lvl="4" algn="l">
              <a:lnSpc>
                <a:spcPct val="90000"/>
              </a:lnSpc>
              <a:spcBef>
                <a:spcPts val="500"/>
              </a:spcBef>
              <a:spcAft>
                <a:spcPts val="0"/>
              </a:spcAft>
              <a:buClr>
                <a:srgbClr val="3F3F3F"/>
              </a:buClr>
              <a:buSzPts val="1100"/>
              <a:buNone/>
              <a:defRPr sz="1100">
                <a:solidFill>
                  <a:srgbClr val="3F3F3F"/>
                </a:solidFill>
              </a:defRPr>
            </a:lvl5pPr>
            <a:lvl6pPr lvl="5" algn="l">
              <a:lnSpc>
                <a:spcPct val="90000"/>
              </a:lnSpc>
              <a:spcBef>
                <a:spcPts val="500"/>
              </a:spcBef>
              <a:spcAft>
                <a:spcPts val="0"/>
              </a:spcAft>
              <a:buClr>
                <a:srgbClr val="3F3F3F"/>
              </a:buClr>
              <a:buSzPts val="1100"/>
              <a:buNone/>
              <a:defRPr sz="1100">
                <a:solidFill>
                  <a:srgbClr val="3F3F3F"/>
                </a:solidFill>
              </a:defRPr>
            </a:lvl6pPr>
            <a:lvl7pPr lvl="6" algn="l">
              <a:lnSpc>
                <a:spcPct val="90000"/>
              </a:lnSpc>
              <a:spcBef>
                <a:spcPts val="500"/>
              </a:spcBef>
              <a:spcAft>
                <a:spcPts val="0"/>
              </a:spcAft>
              <a:buClr>
                <a:srgbClr val="3F3F3F"/>
              </a:buClr>
              <a:buSzPts val="1100"/>
              <a:buNone/>
              <a:defRPr sz="1100">
                <a:solidFill>
                  <a:srgbClr val="3F3F3F"/>
                </a:solidFill>
              </a:defRPr>
            </a:lvl7pPr>
            <a:lvl8pPr lvl="7" algn="l">
              <a:lnSpc>
                <a:spcPct val="90000"/>
              </a:lnSpc>
              <a:spcBef>
                <a:spcPts val="500"/>
              </a:spcBef>
              <a:spcAft>
                <a:spcPts val="0"/>
              </a:spcAft>
              <a:buClr>
                <a:srgbClr val="3F3F3F"/>
              </a:buClr>
              <a:buSzPts val="1100"/>
              <a:buNone/>
              <a:defRPr sz="1100">
                <a:solidFill>
                  <a:srgbClr val="3F3F3F"/>
                </a:solidFill>
              </a:defRPr>
            </a:lvl8pPr>
            <a:lvl9pPr lvl="8" algn="l">
              <a:lnSpc>
                <a:spcPct val="90000"/>
              </a:lnSpc>
              <a:spcBef>
                <a:spcPts val="500"/>
              </a:spcBef>
              <a:spcAft>
                <a:spcPts val="0"/>
              </a:spcAft>
              <a:buClr>
                <a:srgbClr val="3F3F3F"/>
              </a:buClr>
              <a:buSzPts val="1100"/>
              <a:buNone/>
              <a:defRPr sz="1100">
                <a:solidFill>
                  <a:srgbClr val="3F3F3F"/>
                </a:solidFill>
              </a:defRPr>
            </a:lvl9pPr>
          </a:lstStyle>
          <a:p>
            <a:endParaRPr/>
          </a:p>
        </p:txBody>
      </p:sp>
    </p:spTree>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Slide - Option 1">
  <p:cSld name="Title Slide - Option 1">
    <p:bg>
      <p:bgPr>
        <a:gradFill>
          <a:gsLst>
            <a:gs pos="0">
              <a:srgbClr val="E04F39"/>
            </a:gs>
            <a:gs pos="15000">
              <a:srgbClr val="E04F39"/>
            </a:gs>
            <a:gs pos="50000">
              <a:srgbClr val="AF2D24"/>
            </a:gs>
            <a:gs pos="100000">
              <a:srgbClr val="8C1515"/>
            </a:gs>
          </a:gsLst>
          <a:lin ang="8100000" scaled="0"/>
        </a:gradFill>
        <a:effectLst/>
      </p:bgPr>
    </p:bg>
    <p:spTree>
      <p:nvGrpSpPr>
        <p:cNvPr id="1" name="Shape 43"/>
        <p:cNvGrpSpPr/>
        <p:nvPr/>
      </p:nvGrpSpPr>
      <p:grpSpPr>
        <a:xfrm>
          <a:off x="0" y="0"/>
          <a:ext cx="0" cy="0"/>
          <a:chOff x="0" y="0"/>
          <a:chExt cx="0" cy="0"/>
        </a:xfrm>
      </p:grpSpPr>
      <p:pic>
        <p:nvPicPr>
          <p:cNvPr id="44" name="Google Shape;44;p3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5" name="Google Shape;45;p31"/>
          <p:cNvSpPr txBox="1">
            <a:spLocks noGrp="1"/>
          </p:cNvSpPr>
          <p:nvPr>
            <p:ph type="body" idx="1"/>
          </p:nvPr>
        </p:nvSpPr>
        <p:spPr>
          <a:xfrm>
            <a:off x="800100" y="647701"/>
            <a:ext cx="7563494" cy="2246574"/>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chemeClr val="lt1"/>
              </a:buClr>
              <a:buSzPts val="4800"/>
              <a:buFont typeface="Lato"/>
              <a:buNone/>
              <a:defRPr sz="4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1"/>
          <p:cNvSpPr txBox="1">
            <a:spLocks noGrp="1"/>
          </p:cNvSpPr>
          <p:nvPr>
            <p:ph type="body" idx="2"/>
          </p:nvPr>
        </p:nvSpPr>
        <p:spPr>
          <a:xfrm>
            <a:off x="800099" y="2931546"/>
            <a:ext cx="7563495" cy="505405"/>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chemeClr val="lt1"/>
              </a:buClr>
              <a:buSzPts val="2800"/>
              <a:buFont typeface="Lato"/>
              <a:buNone/>
              <a:defRPr sz="2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800100" y="3941112"/>
            <a:ext cx="7563494" cy="363896"/>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chemeClr val="lt1"/>
              </a:buClr>
              <a:buSzPts val="1800"/>
              <a:buFont typeface="Lato"/>
              <a:buNone/>
              <a:defRPr sz="1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1"/>
          <p:cNvSpPr txBox="1">
            <a:spLocks noGrp="1"/>
          </p:cNvSpPr>
          <p:nvPr>
            <p:ph type="body" idx="4"/>
          </p:nvPr>
        </p:nvSpPr>
        <p:spPr>
          <a:xfrm>
            <a:off x="800100" y="4306401"/>
            <a:ext cx="5199706" cy="295275"/>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chemeClr val="lt1"/>
              </a:buClr>
              <a:buSzPts val="1600"/>
              <a:buFont typeface="Lato"/>
              <a:buNone/>
              <a:defRPr sz="1600" b="1" i="0">
                <a:solidFill>
                  <a:schemeClr val="lt1"/>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31"/>
          <p:cNvPicPr preferRelativeResize="0"/>
          <p:nvPr/>
        </p:nvPicPr>
        <p:blipFill rotWithShape="1">
          <a:blip r:embed="rId3">
            <a:alphaModFix/>
          </a:blip>
          <a:srcRect/>
          <a:stretch/>
        </p:blipFill>
        <p:spPr>
          <a:xfrm>
            <a:off x="759786" y="6147835"/>
            <a:ext cx="1734821" cy="331193"/>
          </a:xfrm>
          <a:prstGeom prst="rect">
            <a:avLst/>
          </a:prstGeom>
          <a:noFill/>
          <a:ln>
            <a:noFill/>
          </a:ln>
        </p:spPr>
      </p:pic>
      <p:pic>
        <p:nvPicPr>
          <p:cNvPr id="50" name="Google Shape;50;p31"/>
          <p:cNvPicPr preferRelativeResize="0"/>
          <p:nvPr/>
        </p:nvPicPr>
        <p:blipFill rotWithShape="1">
          <a:blip r:embed="rId4">
            <a:alphaModFix/>
          </a:blip>
          <a:srcRect/>
          <a:stretch/>
        </p:blipFill>
        <p:spPr>
          <a:xfrm>
            <a:off x="9346869" y="6156021"/>
            <a:ext cx="2022942" cy="337157"/>
          </a:xfrm>
          <a:prstGeom prst="rect">
            <a:avLst/>
          </a:prstGeom>
          <a:noFill/>
          <a:ln>
            <a:noFill/>
          </a:ln>
        </p:spPr>
      </p:pic>
      <p:cxnSp>
        <p:nvCxnSpPr>
          <p:cNvPr id="51" name="Google Shape;51;p31"/>
          <p:cNvCxnSpPr/>
          <p:nvPr/>
        </p:nvCxnSpPr>
        <p:spPr>
          <a:xfrm>
            <a:off x="800100" y="3762332"/>
            <a:ext cx="10553700" cy="0"/>
          </a:xfrm>
          <a:prstGeom prst="straightConnector1">
            <a:avLst/>
          </a:prstGeom>
          <a:noFill/>
          <a:ln w="9525" cap="flat" cmpd="sng">
            <a:solidFill>
              <a:schemeClr val="lt1"/>
            </a:solidFill>
            <a:prstDash val="solid"/>
            <a:miter lim="80"/>
            <a:headEnd type="none" w="sm" len="sm"/>
            <a:tailEnd type="none" w="sm" len="sm"/>
          </a:ln>
        </p:spPr>
      </p:cxn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ext Slide - 1 Column">
  <p:cSld name="1_Text Slide - 1 Column">
    <p:bg>
      <p:bgPr>
        <a:solidFill>
          <a:schemeClr val="lt1"/>
        </a:solidFill>
        <a:effectLst/>
      </p:bgPr>
    </p:bg>
    <p:spTree>
      <p:nvGrpSpPr>
        <p:cNvPr id="1" name="Shape 460"/>
        <p:cNvGrpSpPr/>
        <p:nvPr/>
      </p:nvGrpSpPr>
      <p:grpSpPr>
        <a:xfrm>
          <a:off x="0" y="0"/>
          <a:ext cx="0" cy="0"/>
          <a:chOff x="0" y="0"/>
          <a:chExt cx="0" cy="0"/>
        </a:xfrm>
      </p:grpSpPr>
      <p:sp>
        <p:nvSpPr>
          <p:cNvPr id="461" name="Google Shape;461;g3f9670e35af_0_759"/>
          <p:cNvSpPr txBox="1">
            <a:spLocks noGrp="1"/>
          </p:cNvSpPr>
          <p:nvPr>
            <p:ph type="body" idx="1"/>
          </p:nvPr>
        </p:nvSpPr>
        <p:spPr>
          <a:xfrm>
            <a:off x="800100" y="1110216"/>
            <a:ext cx="105537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2" name="Google Shape;462;g3f9670e35af_0_759"/>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63" name="Google Shape;463;g3f9670e35af_0_759"/>
          <p:cNvCxnSpPr/>
          <p:nvPr/>
        </p:nvCxnSpPr>
        <p:spPr>
          <a:xfrm>
            <a:off x="800100" y="927135"/>
            <a:ext cx="10553700" cy="0"/>
          </a:xfrm>
          <a:prstGeom prst="straightConnector1">
            <a:avLst/>
          </a:prstGeom>
          <a:noFill/>
          <a:ln w="9525" cap="flat" cmpd="sng">
            <a:solidFill>
              <a:srgbClr val="8C1515"/>
            </a:solidFill>
            <a:prstDash val="solid"/>
            <a:miter lim="800000"/>
            <a:headEnd type="none" w="sm" len="sm"/>
            <a:tailEnd type="none" w="sm" len="sm"/>
          </a:ln>
        </p:spPr>
      </p:cxnSp>
      <p:sp>
        <p:nvSpPr>
          <p:cNvPr id="464" name="Google Shape;464;g3f9670e35af_0_759"/>
          <p:cNvSpPr txBox="1">
            <a:spLocks noGrp="1"/>
          </p:cNvSpPr>
          <p:nvPr>
            <p:ph type="body" idx="2"/>
          </p:nvPr>
        </p:nvSpPr>
        <p:spPr>
          <a:xfrm>
            <a:off x="800100" y="1605068"/>
            <a:ext cx="10553700" cy="44529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5" name="Google Shape;465;g3f9670e35af_0_759"/>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Clr>
                <a:srgbClr val="3F3F3F"/>
              </a:buClr>
              <a:buSzPts val="1400"/>
              <a:buFont typeface="Lato"/>
              <a:buNone/>
              <a:defRPr sz="1100">
                <a:solidFill>
                  <a:srgbClr val="3F3F3F"/>
                </a:solidFill>
                <a:latin typeface="Lato"/>
                <a:ea typeface="Lato"/>
                <a:cs typeface="Lato"/>
                <a:sym typeface="Lato"/>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66" name="Google Shape;466;g3f9670e35af_0_759"/>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Agenda - Option 1">
  <p:cSld name="Agenda - Option 1">
    <p:spTree>
      <p:nvGrpSpPr>
        <p:cNvPr id="1" name="Shape 467"/>
        <p:cNvGrpSpPr/>
        <p:nvPr/>
      </p:nvGrpSpPr>
      <p:grpSpPr>
        <a:xfrm>
          <a:off x="0" y="0"/>
          <a:ext cx="0" cy="0"/>
          <a:chOff x="0" y="0"/>
          <a:chExt cx="0" cy="0"/>
        </a:xfrm>
      </p:grpSpPr>
      <p:sp>
        <p:nvSpPr>
          <p:cNvPr id="468" name="Google Shape;468;g3f9670e35af_0_766"/>
          <p:cNvSpPr txBox="1">
            <a:spLocks noGrp="1"/>
          </p:cNvSpPr>
          <p:nvPr>
            <p:ph type="title"/>
          </p:nvPr>
        </p:nvSpPr>
        <p:spPr>
          <a:xfrm>
            <a:off x="800100" y="636586"/>
            <a:ext cx="3411900" cy="11160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rgbClr val="8C1515"/>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9" name="Google Shape;469;g3f9670e35af_0_766"/>
          <p:cNvSpPr txBox="1">
            <a:spLocks noGrp="1"/>
          </p:cNvSpPr>
          <p:nvPr>
            <p:ph type="body" idx="1"/>
          </p:nvPr>
        </p:nvSpPr>
        <p:spPr>
          <a:xfrm>
            <a:off x="4403687" y="723007"/>
            <a:ext cx="33846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0" name="Google Shape;470;g3f9670e35af_0_766"/>
          <p:cNvSpPr txBox="1">
            <a:spLocks noGrp="1"/>
          </p:cNvSpPr>
          <p:nvPr>
            <p:ph type="body" idx="2"/>
          </p:nvPr>
        </p:nvSpPr>
        <p:spPr>
          <a:xfrm>
            <a:off x="4403687" y="2270224"/>
            <a:ext cx="33846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1" name="Google Shape;471;g3f9670e35af_0_766"/>
          <p:cNvSpPr txBox="1">
            <a:spLocks noGrp="1"/>
          </p:cNvSpPr>
          <p:nvPr>
            <p:ph type="body" idx="3"/>
          </p:nvPr>
        </p:nvSpPr>
        <p:spPr>
          <a:xfrm>
            <a:off x="4403687" y="3798312"/>
            <a:ext cx="33846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2" name="Google Shape;472;g3f9670e35af_0_766"/>
          <p:cNvSpPr txBox="1">
            <a:spLocks noGrp="1"/>
          </p:cNvSpPr>
          <p:nvPr>
            <p:ph type="body" idx="4"/>
          </p:nvPr>
        </p:nvSpPr>
        <p:spPr>
          <a:xfrm>
            <a:off x="7979932" y="711892"/>
            <a:ext cx="33846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3" name="Google Shape;473;g3f9670e35af_0_766"/>
          <p:cNvSpPr txBox="1">
            <a:spLocks noGrp="1"/>
          </p:cNvSpPr>
          <p:nvPr>
            <p:ph type="body" idx="5"/>
          </p:nvPr>
        </p:nvSpPr>
        <p:spPr>
          <a:xfrm>
            <a:off x="7979932" y="2259109"/>
            <a:ext cx="33846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4" name="Google Shape;474;g3f9670e35af_0_766"/>
          <p:cNvSpPr txBox="1">
            <a:spLocks noGrp="1"/>
          </p:cNvSpPr>
          <p:nvPr>
            <p:ph type="body" idx="6"/>
          </p:nvPr>
        </p:nvSpPr>
        <p:spPr>
          <a:xfrm>
            <a:off x="7979932" y="3787197"/>
            <a:ext cx="33846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5" name="Google Shape;475;g3f9670e35af_0_766"/>
          <p:cNvSpPr txBox="1">
            <a:spLocks noGrp="1"/>
          </p:cNvSpPr>
          <p:nvPr>
            <p:ph type="body" idx="7"/>
          </p:nvPr>
        </p:nvSpPr>
        <p:spPr>
          <a:xfrm>
            <a:off x="4403725" y="1136987"/>
            <a:ext cx="3384600" cy="1116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6" name="Google Shape;476;g3f9670e35af_0_766"/>
          <p:cNvSpPr txBox="1">
            <a:spLocks noGrp="1"/>
          </p:cNvSpPr>
          <p:nvPr>
            <p:ph type="body" idx="8"/>
          </p:nvPr>
        </p:nvSpPr>
        <p:spPr>
          <a:xfrm>
            <a:off x="4403725" y="2686682"/>
            <a:ext cx="3384600" cy="1116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7" name="Google Shape;477;g3f9670e35af_0_766"/>
          <p:cNvSpPr txBox="1">
            <a:spLocks noGrp="1"/>
          </p:cNvSpPr>
          <p:nvPr>
            <p:ph type="body" idx="9"/>
          </p:nvPr>
        </p:nvSpPr>
        <p:spPr>
          <a:xfrm>
            <a:off x="4403687" y="4218136"/>
            <a:ext cx="3384600" cy="1116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8" name="Google Shape;478;g3f9670e35af_0_766"/>
          <p:cNvSpPr txBox="1">
            <a:spLocks noGrp="1"/>
          </p:cNvSpPr>
          <p:nvPr>
            <p:ph type="body" idx="13"/>
          </p:nvPr>
        </p:nvSpPr>
        <p:spPr>
          <a:xfrm>
            <a:off x="7979970" y="1115645"/>
            <a:ext cx="3384600" cy="1116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9" name="Google Shape;479;g3f9670e35af_0_766"/>
          <p:cNvSpPr txBox="1">
            <a:spLocks noGrp="1"/>
          </p:cNvSpPr>
          <p:nvPr>
            <p:ph type="body" idx="14"/>
          </p:nvPr>
        </p:nvSpPr>
        <p:spPr>
          <a:xfrm>
            <a:off x="7979970" y="2665340"/>
            <a:ext cx="3384600" cy="1116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0" name="Google Shape;480;g3f9670e35af_0_766"/>
          <p:cNvSpPr txBox="1">
            <a:spLocks noGrp="1"/>
          </p:cNvSpPr>
          <p:nvPr>
            <p:ph type="body" idx="15"/>
          </p:nvPr>
        </p:nvSpPr>
        <p:spPr>
          <a:xfrm>
            <a:off x="7979932" y="4196794"/>
            <a:ext cx="3384600" cy="1116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1" name="Google Shape;481;g3f9670e35af_0_766"/>
          <p:cNvPicPr preferRelativeResize="0"/>
          <p:nvPr/>
        </p:nvPicPr>
        <p:blipFill rotWithShape="1">
          <a:blip r:embed="rId2">
            <a:alphaModFix/>
          </a:blip>
          <a:srcRect/>
          <a:stretch/>
        </p:blipFill>
        <p:spPr>
          <a:xfrm>
            <a:off x="0" y="-11652"/>
            <a:ext cx="12191998" cy="209223"/>
          </a:xfrm>
          <a:prstGeom prst="rect">
            <a:avLst/>
          </a:prstGeom>
          <a:noFill/>
          <a:ln>
            <a:noFill/>
          </a:ln>
        </p:spPr>
      </p:pic>
      <p:sp>
        <p:nvSpPr>
          <p:cNvPr id="482" name="Google Shape;482;g3f9670e35af_0_766"/>
          <p:cNvSpPr/>
          <p:nvPr/>
        </p:nvSpPr>
        <p:spPr>
          <a:xfrm>
            <a:off x="0" y="-13960"/>
            <a:ext cx="12192000" cy="211500"/>
          </a:xfrm>
          <a:prstGeom prst="rect">
            <a:avLst/>
          </a:prstGeom>
          <a:solidFill>
            <a:srgbClr val="D4D1D1">
              <a:alpha val="235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3" name="Google Shape;483;g3f9670e35af_0_766"/>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4" name="Google Shape;484;g3f9670e35af_0_766"/>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52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Agenda - Option 2">
  <p:cSld name="Agenda - Option 2">
    <p:spTree>
      <p:nvGrpSpPr>
        <p:cNvPr id="1" name="Shape 485"/>
        <p:cNvGrpSpPr/>
        <p:nvPr/>
      </p:nvGrpSpPr>
      <p:grpSpPr>
        <a:xfrm>
          <a:off x="0" y="0"/>
          <a:ext cx="0" cy="0"/>
          <a:chOff x="0" y="0"/>
          <a:chExt cx="0" cy="0"/>
        </a:xfrm>
      </p:grpSpPr>
      <p:sp>
        <p:nvSpPr>
          <p:cNvPr id="486" name="Google Shape;486;g3f9670e35af_0_784"/>
          <p:cNvSpPr txBox="1">
            <a:spLocks noGrp="1"/>
          </p:cNvSpPr>
          <p:nvPr>
            <p:ph type="body" idx="1"/>
          </p:nvPr>
        </p:nvSpPr>
        <p:spPr>
          <a:xfrm>
            <a:off x="4383050" y="723007"/>
            <a:ext cx="1713000" cy="3258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87" name="Google Shape;487;g3f9670e35af_0_784"/>
          <p:cNvSpPr txBox="1">
            <a:spLocks noGrp="1"/>
          </p:cNvSpPr>
          <p:nvPr>
            <p:ph type="body" idx="2"/>
          </p:nvPr>
        </p:nvSpPr>
        <p:spPr>
          <a:xfrm>
            <a:off x="6096001" y="722981"/>
            <a:ext cx="5295900" cy="325800"/>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8" name="Google Shape;488;g3f9670e35af_0_784"/>
          <p:cNvSpPr txBox="1">
            <a:spLocks noGrp="1"/>
          </p:cNvSpPr>
          <p:nvPr>
            <p:ph type="body" idx="3"/>
          </p:nvPr>
        </p:nvSpPr>
        <p:spPr>
          <a:xfrm>
            <a:off x="6096001" y="1048833"/>
            <a:ext cx="5295900" cy="3762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9" name="Google Shape;489;g3f9670e35af_0_784"/>
          <p:cNvSpPr txBox="1">
            <a:spLocks noGrp="1"/>
          </p:cNvSpPr>
          <p:nvPr>
            <p:ph type="body" idx="4"/>
          </p:nvPr>
        </p:nvSpPr>
        <p:spPr>
          <a:xfrm>
            <a:off x="4383050" y="1520675"/>
            <a:ext cx="1713000" cy="3258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90" name="Google Shape;490;g3f9670e35af_0_784"/>
          <p:cNvSpPr txBox="1">
            <a:spLocks noGrp="1"/>
          </p:cNvSpPr>
          <p:nvPr>
            <p:ph type="body" idx="5"/>
          </p:nvPr>
        </p:nvSpPr>
        <p:spPr>
          <a:xfrm>
            <a:off x="6096001" y="1520649"/>
            <a:ext cx="5295900" cy="325800"/>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g3f9670e35af_0_784"/>
          <p:cNvSpPr txBox="1">
            <a:spLocks noGrp="1"/>
          </p:cNvSpPr>
          <p:nvPr>
            <p:ph type="body" idx="6"/>
          </p:nvPr>
        </p:nvSpPr>
        <p:spPr>
          <a:xfrm>
            <a:off x="6096001" y="1846501"/>
            <a:ext cx="5295900" cy="3762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2" name="Google Shape;492;g3f9670e35af_0_784"/>
          <p:cNvSpPr txBox="1">
            <a:spLocks noGrp="1"/>
          </p:cNvSpPr>
          <p:nvPr>
            <p:ph type="body" idx="7"/>
          </p:nvPr>
        </p:nvSpPr>
        <p:spPr>
          <a:xfrm>
            <a:off x="4383050" y="2324828"/>
            <a:ext cx="1713000" cy="3258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93" name="Google Shape;493;g3f9670e35af_0_784"/>
          <p:cNvSpPr txBox="1">
            <a:spLocks noGrp="1"/>
          </p:cNvSpPr>
          <p:nvPr>
            <p:ph type="body" idx="8"/>
          </p:nvPr>
        </p:nvSpPr>
        <p:spPr>
          <a:xfrm>
            <a:off x="6096001" y="2324802"/>
            <a:ext cx="5295900" cy="325800"/>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4" name="Google Shape;494;g3f9670e35af_0_784"/>
          <p:cNvSpPr txBox="1">
            <a:spLocks noGrp="1"/>
          </p:cNvSpPr>
          <p:nvPr>
            <p:ph type="body" idx="9"/>
          </p:nvPr>
        </p:nvSpPr>
        <p:spPr>
          <a:xfrm>
            <a:off x="6096001" y="2650654"/>
            <a:ext cx="5295900" cy="3762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5" name="Google Shape;495;g3f9670e35af_0_784"/>
          <p:cNvSpPr txBox="1">
            <a:spLocks noGrp="1"/>
          </p:cNvSpPr>
          <p:nvPr>
            <p:ph type="body" idx="13"/>
          </p:nvPr>
        </p:nvSpPr>
        <p:spPr>
          <a:xfrm>
            <a:off x="4383050" y="3135454"/>
            <a:ext cx="1713000" cy="3258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96" name="Google Shape;496;g3f9670e35af_0_784"/>
          <p:cNvSpPr txBox="1">
            <a:spLocks noGrp="1"/>
          </p:cNvSpPr>
          <p:nvPr>
            <p:ph type="body" idx="14"/>
          </p:nvPr>
        </p:nvSpPr>
        <p:spPr>
          <a:xfrm>
            <a:off x="6096001" y="3135428"/>
            <a:ext cx="5295900" cy="325800"/>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7" name="Google Shape;497;g3f9670e35af_0_784"/>
          <p:cNvSpPr txBox="1">
            <a:spLocks noGrp="1"/>
          </p:cNvSpPr>
          <p:nvPr>
            <p:ph type="body" idx="15"/>
          </p:nvPr>
        </p:nvSpPr>
        <p:spPr>
          <a:xfrm>
            <a:off x="6096001" y="3461280"/>
            <a:ext cx="5295900" cy="3762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8" name="Google Shape;498;g3f9670e35af_0_784"/>
          <p:cNvSpPr txBox="1">
            <a:spLocks noGrp="1"/>
          </p:cNvSpPr>
          <p:nvPr>
            <p:ph type="body" idx="16"/>
          </p:nvPr>
        </p:nvSpPr>
        <p:spPr>
          <a:xfrm>
            <a:off x="4383050" y="3946105"/>
            <a:ext cx="1713000" cy="3258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99" name="Google Shape;499;g3f9670e35af_0_784"/>
          <p:cNvSpPr txBox="1">
            <a:spLocks noGrp="1"/>
          </p:cNvSpPr>
          <p:nvPr>
            <p:ph type="body" idx="17"/>
          </p:nvPr>
        </p:nvSpPr>
        <p:spPr>
          <a:xfrm>
            <a:off x="6096001" y="3946079"/>
            <a:ext cx="5295900" cy="325800"/>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0" name="Google Shape;500;g3f9670e35af_0_784"/>
          <p:cNvSpPr txBox="1">
            <a:spLocks noGrp="1"/>
          </p:cNvSpPr>
          <p:nvPr>
            <p:ph type="body" idx="18"/>
          </p:nvPr>
        </p:nvSpPr>
        <p:spPr>
          <a:xfrm>
            <a:off x="6096001" y="4271931"/>
            <a:ext cx="5295900" cy="3762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1" name="Google Shape;501;g3f9670e35af_0_784"/>
          <p:cNvSpPr txBox="1">
            <a:spLocks noGrp="1"/>
          </p:cNvSpPr>
          <p:nvPr>
            <p:ph type="body" idx="19"/>
          </p:nvPr>
        </p:nvSpPr>
        <p:spPr>
          <a:xfrm>
            <a:off x="4383050" y="4756743"/>
            <a:ext cx="1713000" cy="3258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2" name="Google Shape;502;g3f9670e35af_0_784"/>
          <p:cNvSpPr txBox="1">
            <a:spLocks noGrp="1"/>
          </p:cNvSpPr>
          <p:nvPr>
            <p:ph type="body" idx="20"/>
          </p:nvPr>
        </p:nvSpPr>
        <p:spPr>
          <a:xfrm>
            <a:off x="6096001" y="4756717"/>
            <a:ext cx="5295900" cy="325800"/>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3" name="Google Shape;503;g3f9670e35af_0_784"/>
          <p:cNvSpPr txBox="1">
            <a:spLocks noGrp="1"/>
          </p:cNvSpPr>
          <p:nvPr>
            <p:ph type="body" idx="21"/>
          </p:nvPr>
        </p:nvSpPr>
        <p:spPr>
          <a:xfrm>
            <a:off x="6096001" y="5082569"/>
            <a:ext cx="5295900" cy="3762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4" name="Google Shape;504;g3f9670e35af_0_784"/>
          <p:cNvSpPr txBox="1">
            <a:spLocks noGrp="1"/>
          </p:cNvSpPr>
          <p:nvPr>
            <p:ph type="title"/>
          </p:nvPr>
        </p:nvSpPr>
        <p:spPr>
          <a:xfrm>
            <a:off x="800100" y="636586"/>
            <a:ext cx="3411900" cy="11160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rgbClr val="8C1515"/>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05" name="Google Shape;505;g3f9670e35af_0_784"/>
          <p:cNvPicPr preferRelativeResize="0"/>
          <p:nvPr/>
        </p:nvPicPr>
        <p:blipFill rotWithShape="1">
          <a:blip r:embed="rId2">
            <a:alphaModFix/>
          </a:blip>
          <a:srcRect/>
          <a:stretch/>
        </p:blipFill>
        <p:spPr>
          <a:xfrm>
            <a:off x="0" y="-11652"/>
            <a:ext cx="12191998" cy="209223"/>
          </a:xfrm>
          <a:prstGeom prst="rect">
            <a:avLst/>
          </a:prstGeom>
          <a:noFill/>
          <a:ln>
            <a:noFill/>
          </a:ln>
        </p:spPr>
      </p:pic>
      <p:sp>
        <p:nvSpPr>
          <p:cNvPr id="506" name="Google Shape;506;g3f9670e35af_0_784"/>
          <p:cNvSpPr/>
          <p:nvPr/>
        </p:nvSpPr>
        <p:spPr>
          <a:xfrm>
            <a:off x="0" y="-13960"/>
            <a:ext cx="12192000" cy="211500"/>
          </a:xfrm>
          <a:prstGeom prst="rect">
            <a:avLst/>
          </a:prstGeom>
          <a:solidFill>
            <a:srgbClr val="D4D1D1">
              <a:alpha val="235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7" name="Google Shape;507;g3f9670e35af_0_784"/>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8" name="Google Shape;508;g3f9670e35af_0_784"/>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Agenda - Option 3">
  <p:cSld name="Agenda - Option 3">
    <p:spTree>
      <p:nvGrpSpPr>
        <p:cNvPr id="1" name="Shape 509"/>
        <p:cNvGrpSpPr/>
        <p:nvPr/>
      </p:nvGrpSpPr>
      <p:grpSpPr>
        <a:xfrm>
          <a:off x="0" y="0"/>
          <a:ext cx="0" cy="0"/>
          <a:chOff x="0" y="0"/>
          <a:chExt cx="0" cy="0"/>
        </a:xfrm>
      </p:grpSpPr>
      <p:sp>
        <p:nvSpPr>
          <p:cNvPr id="510" name="Google Shape;510;g3f9670e35af_0_808"/>
          <p:cNvSpPr txBox="1">
            <a:spLocks noGrp="1"/>
          </p:cNvSpPr>
          <p:nvPr>
            <p:ph type="title"/>
          </p:nvPr>
        </p:nvSpPr>
        <p:spPr>
          <a:xfrm>
            <a:off x="800100" y="636586"/>
            <a:ext cx="10551300" cy="8043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rgbClr val="8C1515"/>
              </a:buClr>
              <a:buSzPts val="3600"/>
              <a:buFont typeface="Lato"/>
              <a:buNone/>
              <a:defRPr sz="3600" b="0" i="0">
                <a:solidFill>
                  <a:srgbClr val="8C1515"/>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1" name="Google Shape;511;g3f9670e35af_0_808"/>
          <p:cNvSpPr txBox="1">
            <a:spLocks noGrp="1"/>
          </p:cNvSpPr>
          <p:nvPr>
            <p:ph type="subTitle" idx="1"/>
          </p:nvPr>
        </p:nvSpPr>
        <p:spPr>
          <a:xfrm>
            <a:off x="800100" y="1649637"/>
            <a:ext cx="3367800" cy="325800"/>
          </a:xfrm>
          <a:prstGeom prst="rect">
            <a:avLst/>
          </a:prstGeom>
          <a:noFill/>
          <a:ln>
            <a:noFill/>
          </a:ln>
        </p:spPr>
        <p:txBody>
          <a:bodyPr spcFirstLastPara="1" wrap="square" lIns="0" tIns="45700" rIns="91425" bIns="45700" anchor="t" anchorCtr="0">
            <a:normAutofit/>
          </a:bodyPr>
          <a:lstStyle>
            <a:lvl1pPr marR="0" lvl="0" algn="l">
              <a:lnSpc>
                <a:spcPct val="128571"/>
              </a:lnSpc>
              <a:spcBef>
                <a:spcPts val="1000"/>
              </a:spcBef>
              <a:spcAft>
                <a:spcPts val="0"/>
              </a:spcAft>
              <a:buClr>
                <a:srgbClr val="B83A4B"/>
              </a:buClr>
              <a:buSzPts val="1400"/>
              <a:buFont typeface="Arial"/>
              <a:buNone/>
              <a:defRPr sz="1400" b="1" i="0">
                <a:solidFill>
                  <a:srgbClr val="B83A4B"/>
                </a:solidFill>
                <a:latin typeface="Lato"/>
                <a:ea typeface="Lato"/>
                <a:cs typeface="Lato"/>
                <a:sym typeface="Lato"/>
              </a:defRPr>
            </a:lvl1pPr>
            <a:lvl2pPr lvl="1" algn="ctr">
              <a:lnSpc>
                <a:spcPct val="120000"/>
              </a:lnSpc>
              <a:spcBef>
                <a:spcPts val="600"/>
              </a:spcBef>
              <a:spcAft>
                <a:spcPts val="0"/>
              </a:spcAft>
              <a:buSzPts val="2240"/>
              <a:buNone/>
              <a:defRPr sz="2000"/>
            </a:lvl2pPr>
            <a:lvl3pPr lvl="2" algn="ctr">
              <a:lnSpc>
                <a:spcPct val="120000"/>
              </a:lnSpc>
              <a:spcBef>
                <a:spcPts val="500"/>
              </a:spcBef>
              <a:spcAft>
                <a:spcPts val="0"/>
              </a:spcAft>
              <a:buSzPts val="1980"/>
              <a:buNone/>
              <a:defRPr sz="1800"/>
            </a:lvl3pPr>
            <a:lvl4pPr lvl="3" algn="ctr">
              <a:lnSpc>
                <a:spcPct val="120000"/>
              </a:lnSpc>
              <a:spcBef>
                <a:spcPts val="500"/>
              </a:spcBef>
              <a:spcAft>
                <a:spcPts val="0"/>
              </a:spcAft>
              <a:buSzPts val="1792"/>
              <a:buNone/>
              <a:defRPr sz="1600"/>
            </a:lvl4pPr>
            <a:lvl5pPr lvl="4" algn="ctr">
              <a:lnSpc>
                <a:spcPct val="120000"/>
              </a:lnSpc>
              <a:spcBef>
                <a:spcPts val="500"/>
              </a:spcBef>
              <a:spcAft>
                <a:spcPts val="0"/>
              </a:spcAft>
              <a:buSzPts val="1792"/>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cxnSp>
        <p:nvCxnSpPr>
          <p:cNvPr id="512" name="Google Shape;512;g3f9670e35af_0_808"/>
          <p:cNvCxnSpPr/>
          <p:nvPr/>
        </p:nvCxnSpPr>
        <p:spPr>
          <a:xfrm>
            <a:off x="800100" y="1975489"/>
            <a:ext cx="10569900" cy="0"/>
          </a:xfrm>
          <a:prstGeom prst="straightConnector1">
            <a:avLst/>
          </a:prstGeom>
          <a:noFill/>
          <a:ln w="9525" cap="flat" cmpd="sng">
            <a:solidFill>
              <a:srgbClr val="8C1515"/>
            </a:solidFill>
            <a:prstDash val="solid"/>
            <a:miter lim="800000"/>
            <a:headEnd type="none" w="sm" len="sm"/>
            <a:tailEnd type="none" w="sm" len="sm"/>
          </a:ln>
        </p:spPr>
      </p:cxnSp>
      <p:sp>
        <p:nvSpPr>
          <p:cNvPr id="513" name="Google Shape;513;g3f9670e35af_0_808"/>
          <p:cNvSpPr txBox="1">
            <a:spLocks noGrp="1"/>
          </p:cNvSpPr>
          <p:nvPr>
            <p:ph type="body" idx="2"/>
          </p:nvPr>
        </p:nvSpPr>
        <p:spPr>
          <a:xfrm>
            <a:off x="4412095" y="1649638"/>
            <a:ext cx="3367800" cy="325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14" name="Google Shape;514;g3f9670e35af_0_808"/>
          <p:cNvSpPr txBox="1">
            <a:spLocks noGrp="1"/>
          </p:cNvSpPr>
          <p:nvPr>
            <p:ph type="body" idx="3"/>
          </p:nvPr>
        </p:nvSpPr>
        <p:spPr>
          <a:xfrm>
            <a:off x="8024090" y="1649638"/>
            <a:ext cx="3345900" cy="325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15" name="Google Shape;515;g3f9670e35af_0_808"/>
          <p:cNvSpPr txBox="1">
            <a:spLocks noGrp="1"/>
          </p:cNvSpPr>
          <p:nvPr>
            <p:ph type="body" idx="4"/>
          </p:nvPr>
        </p:nvSpPr>
        <p:spPr>
          <a:xfrm>
            <a:off x="793614" y="2122841"/>
            <a:ext cx="3367800" cy="561600"/>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6" name="Google Shape;516;g3f9670e35af_0_808"/>
          <p:cNvSpPr txBox="1">
            <a:spLocks noGrp="1"/>
          </p:cNvSpPr>
          <p:nvPr>
            <p:ph type="body" idx="5"/>
          </p:nvPr>
        </p:nvSpPr>
        <p:spPr>
          <a:xfrm>
            <a:off x="793614" y="2684332"/>
            <a:ext cx="3367800" cy="748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7" name="Google Shape;517;g3f9670e35af_0_808"/>
          <p:cNvSpPr txBox="1">
            <a:spLocks noGrp="1"/>
          </p:cNvSpPr>
          <p:nvPr>
            <p:ph type="body" idx="6"/>
          </p:nvPr>
        </p:nvSpPr>
        <p:spPr>
          <a:xfrm>
            <a:off x="4412095" y="2122841"/>
            <a:ext cx="3367800" cy="561600"/>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8" name="Google Shape;518;g3f9670e35af_0_808"/>
          <p:cNvSpPr txBox="1">
            <a:spLocks noGrp="1"/>
          </p:cNvSpPr>
          <p:nvPr>
            <p:ph type="body" idx="7"/>
          </p:nvPr>
        </p:nvSpPr>
        <p:spPr>
          <a:xfrm>
            <a:off x="4412095" y="2684332"/>
            <a:ext cx="3367800" cy="748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9" name="Google Shape;519;g3f9670e35af_0_808"/>
          <p:cNvSpPr txBox="1">
            <a:spLocks noGrp="1"/>
          </p:cNvSpPr>
          <p:nvPr>
            <p:ph type="body" idx="8"/>
          </p:nvPr>
        </p:nvSpPr>
        <p:spPr>
          <a:xfrm>
            <a:off x="8030577" y="2122841"/>
            <a:ext cx="3317700" cy="561600"/>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0" name="Google Shape;520;g3f9670e35af_0_808"/>
          <p:cNvSpPr txBox="1">
            <a:spLocks noGrp="1"/>
          </p:cNvSpPr>
          <p:nvPr>
            <p:ph type="body" idx="9"/>
          </p:nvPr>
        </p:nvSpPr>
        <p:spPr>
          <a:xfrm>
            <a:off x="8030577" y="2684332"/>
            <a:ext cx="3317700" cy="748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1" name="Google Shape;521;g3f9670e35af_0_808"/>
          <p:cNvSpPr txBox="1">
            <a:spLocks noGrp="1"/>
          </p:cNvSpPr>
          <p:nvPr>
            <p:ph type="body" idx="13"/>
          </p:nvPr>
        </p:nvSpPr>
        <p:spPr>
          <a:xfrm>
            <a:off x="4412095" y="3822149"/>
            <a:ext cx="3389700" cy="325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22" name="Google Shape;522;g3f9670e35af_0_808"/>
          <p:cNvSpPr txBox="1">
            <a:spLocks noGrp="1"/>
          </p:cNvSpPr>
          <p:nvPr>
            <p:ph type="body" idx="14"/>
          </p:nvPr>
        </p:nvSpPr>
        <p:spPr>
          <a:xfrm>
            <a:off x="8030577" y="3822149"/>
            <a:ext cx="3317700" cy="325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23" name="Google Shape;523;g3f9670e35af_0_808"/>
          <p:cNvSpPr txBox="1">
            <a:spLocks noGrp="1"/>
          </p:cNvSpPr>
          <p:nvPr>
            <p:ph type="body" idx="15"/>
          </p:nvPr>
        </p:nvSpPr>
        <p:spPr>
          <a:xfrm>
            <a:off x="793614" y="4295352"/>
            <a:ext cx="3361200" cy="561600"/>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4" name="Google Shape;524;g3f9670e35af_0_808"/>
          <p:cNvSpPr txBox="1">
            <a:spLocks noGrp="1"/>
          </p:cNvSpPr>
          <p:nvPr>
            <p:ph type="body" idx="16"/>
          </p:nvPr>
        </p:nvSpPr>
        <p:spPr>
          <a:xfrm>
            <a:off x="793614" y="4856843"/>
            <a:ext cx="3361200" cy="748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5" name="Google Shape;525;g3f9670e35af_0_808"/>
          <p:cNvSpPr txBox="1">
            <a:spLocks noGrp="1"/>
          </p:cNvSpPr>
          <p:nvPr>
            <p:ph type="body" idx="17"/>
          </p:nvPr>
        </p:nvSpPr>
        <p:spPr>
          <a:xfrm>
            <a:off x="4412095" y="4295352"/>
            <a:ext cx="3389700" cy="561600"/>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6" name="Google Shape;526;g3f9670e35af_0_808"/>
          <p:cNvSpPr txBox="1">
            <a:spLocks noGrp="1"/>
          </p:cNvSpPr>
          <p:nvPr>
            <p:ph type="body" idx="18"/>
          </p:nvPr>
        </p:nvSpPr>
        <p:spPr>
          <a:xfrm>
            <a:off x="4412095" y="4856843"/>
            <a:ext cx="3389700" cy="748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7" name="Google Shape;527;g3f9670e35af_0_808"/>
          <p:cNvSpPr txBox="1">
            <a:spLocks noGrp="1"/>
          </p:cNvSpPr>
          <p:nvPr>
            <p:ph type="body" idx="19"/>
          </p:nvPr>
        </p:nvSpPr>
        <p:spPr>
          <a:xfrm>
            <a:off x="8030577" y="4295352"/>
            <a:ext cx="3317700" cy="561600"/>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8" name="Google Shape;528;g3f9670e35af_0_808"/>
          <p:cNvSpPr txBox="1">
            <a:spLocks noGrp="1"/>
          </p:cNvSpPr>
          <p:nvPr>
            <p:ph type="body" idx="20"/>
          </p:nvPr>
        </p:nvSpPr>
        <p:spPr>
          <a:xfrm>
            <a:off x="8030577" y="4856843"/>
            <a:ext cx="3317700" cy="748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9" name="Google Shape;529;g3f9670e35af_0_808"/>
          <p:cNvSpPr txBox="1">
            <a:spLocks noGrp="1"/>
          </p:cNvSpPr>
          <p:nvPr>
            <p:ph type="body" idx="21"/>
          </p:nvPr>
        </p:nvSpPr>
        <p:spPr>
          <a:xfrm>
            <a:off x="800100" y="3822149"/>
            <a:ext cx="3361200" cy="325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530" name="Google Shape;530;g3f9670e35af_0_808"/>
          <p:cNvPicPr preferRelativeResize="0"/>
          <p:nvPr/>
        </p:nvPicPr>
        <p:blipFill rotWithShape="1">
          <a:blip r:embed="rId2">
            <a:alphaModFix/>
          </a:blip>
          <a:srcRect/>
          <a:stretch/>
        </p:blipFill>
        <p:spPr>
          <a:xfrm>
            <a:off x="0" y="-11652"/>
            <a:ext cx="12191998" cy="209223"/>
          </a:xfrm>
          <a:prstGeom prst="rect">
            <a:avLst/>
          </a:prstGeom>
          <a:noFill/>
          <a:ln>
            <a:noFill/>
          </a:ln>
        </p:spPr>
      </p:pic>
      <p:sp>
        <p:nvSpPr>
          <p:cNvPr id="531" name="Google Shape;531;g3f9670e35af_0_808"/>
          <p:cNvSpPr/>
          <p:nvPr/>
        </p:nvSpPr>
        <p:spPr>
          <a:xfrm>
            <a:off x="0" y="-13960"/>
            <a:ext cx="12192000" cy="211500"/>
          </a:xfrm>
          <a:prstGeom prst="rect">
            <a:avLst/>
          </a:prstGeom>
          <a:solidFill>
            <a:srgbClr val="D4D1D1">
              <a:alpha val="235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532" name="Google Shape;532;g3f9670e35af_0_808"/>
          <p:cNvCxnSpPr/>
          <p:nvPr/>
        </p:nvCxnSpPr>
        <p:spPr>
          <a:xfrm>
            <a:off x="800100" y="4155271"/>
            <a:ext cx="10569900" cy="0"/>
          </a:xfrm>
          <a:prstGeom prst="straightConnector1">
            <a:avLst/>
          </a:prstGeom>
          <a:noFill/>
          <a:ln w="9525" cap="flat" cmpd="sng">
            <a:solidFill>
              <a:srgbClr val="8C1515"/>
            </a:solidFill>
            <a:prstDash val="solid"/>
            <a:miter lim="800000"/>
            <a:headEnd type="none" w="sm" len="sm"/>
            <a:tailEnd type="none" w="sm" len="sm"/>
          </a:ln>
        </p:spPr>
      </p:cxnSp>
      <p:sp>
        <p:nvSpPr>
          <p:cNvPr id="533" name="Google Shape;533;g3f9670e35af_0_808"/>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4" name="Google Shape;534;g3f9670e35af_0_808"/>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Section Break - Image">
  <p:cSld name="Section Break - Image">
    <p:spTree>
      <p:nvGrpSpPr>
        <p:cNvPr id="1" name="Shape 535"/>
        <p:cNvGrpSpPr/>
        <p:nvPr/>
      </p:nvGrpSpPr>
      <p:grpSpPr>
        <a:xfrm>
          <a:off x="0" y="0"/>
          <a:ext cx="0" cy="0"/>
          <a:chOff x="0" y="0"/>
          <a:chExt cx="0" cy="0"/>
        </a:xfrm>
      </p:grpSpPr>
      <p:pic>
        <p:nvPicPr>
          <p:cNvPr id="536" name="Google Shape;536;g3f9670e35af_0_83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37" name="Google Shape;537;g3f9670e35af_0_834"/>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38" name="Google Shape;538;g3f9670e35af_0_834"/>
          <p:cNvCxnSpPr/>
          <p:nvPr/>
        </p:nvCxnSpPr>
        <p:spPr>
          <a:xfrm>
            <a:off x="800100" y="2522007"/>
            <a:ext cx="10553700" cy="0"/>
          </a:xfrm>
          <a:prstGeom prst="straightConnector1">
            <a:avLst/>
          </a:prstGeom>
          <a:noFill/>
          <a:ln w="9525" cap="flat" cmpd="sng">
            <a:solidFill>
              <a:schemeClr val="lt1"/>
            </a:solidFill>
            <a:prstDash val="solid"/>
            <a:miter lim="800000"/>
            <a:headEnd type="none" w="sm" len="sm"/>
            <a:tailEnd type="none" w="sm" len="sm"/>
          </a:ln>
        </p:spPr>
      </p:cxnSp>
      <p:sp>
        <p:nvSpPr>
          <p:cNvPr id="539" name="Google Shape;539;g3f9670e35af_0_834"/>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0" name="Google Shape;540;g3f9670e35af_0_834"/>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541" name="Google Shape;541;g3f9670e35af_0_834"/>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Section Break - Red">
  <p:cSld name="Section Break - Red">
    <p:bg>
      <p:bgPr>
        <a:gradFill>
          <a:gsLst>
            <a:gs pos="0">
              <a:srgbClr val="E04F39"/>
            </a:gs>
            <a:gs pos="15000">
              <a:srgbClr val="E04F39"/>
            </a:gs>
            <a:gs pos="50000">
              <a:srgbClr val="AF2D24"/>
            </a:gs>
            <a:gs pos="100000">
              <a:srgbClr val="8C1515"/>
            </a:gs>
          </a:gsLst>
          <a:lin ang="8100019" scaled="0"/>
        </a:gradFill>
        <a:effectLst/>
      </p:bgPr>
    </p:bg>
    <p:spTree>
      <p:nvGrpSpPr>
        <p:cNvPr id="1" name="Shape 542"/>
        <p:cNvGrpSpPr/>
        <p:nvPr/>
      </p:nvGrpSpPr>
      <p:grpSpPr>
        <a:xfrm>
          <a:off x="0" y="0"/>
          <a:ext cx="0" cy="0"/>
          <a:chOff x="0" y="0"/>
          <a:chExt cx="0" cy="0"/>
        </a:xfrm>
      </p:grpSpPr>
      <p:pic>
        <p:nvPicPr>
          <p:cNvPr id="543" name="Google Shape;543;g3f9670e35af_0_841"/>
          <p:cNvPicPr preferRelativeResize="0"/>
          <p:nvPr/>
        </p:nvPicPr>
        <p:blipFill rotWithShape="1">
          <a:blip r:embed="rId2">
            <a:alphaModFix/>
          </a:blip>
          <a:srcRect/>
          <a:stretch/>
        </p:blipFill>
        <p:spPr>
          <a:xfrm>
            <a:off x="0" y="0"/>
            <a:ext cx="12192000" cy="6858001"/>
          </a:xfrm>
          <a:prstGeom prst="rect">
            <a:avLst/>
          </a:prstGeom>
          <a:noFill/>
          <a:ln>
            <a:noFill/>
          </a:ln>
        </p:spPr>
      </p:pic>
      <p:sp>
        <p:nvSpPr>
          <p:cNvPr id="544" name="Google Shape;544;g3f9670e35af_0_841"/>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45" name="Google Shape;545;g3f9670e35af_0_841"/>
          <p:cNvCxnSpPr/>
          <p:nvPr/>
        </p:nvCxnSpPr>
        <p:spPr>
          <a:xfrm>
            <a:off x="800100" y="2522007"/>
            <a:ext cx="10553700" cy="0"/>
          </a:xfrm>
          <a:prstGeom prst="straightConnector1">
            <a:avLst/>
          </a:prstGeom>
          <a:noFill/>
          <a:ln w="9525" cap="flat" cmpd="sng">
            <a:solidFill>
              <a:schemeClr val="lt1"/>
            </a:solidFill>
            <a:prstDash val="solid"/>
            <a:miter lim="800000"/>
            <a:headEnd type="none" w="sm" len="sm"/>
            <a:tailEnd type="none" w="sm" len="sm"/>
          </a:ln>
        </p:spPr>
      </p:cxnSp>
      <p:sp>
        <p:nvSpPr>
          <p:cNvPr id="546" name="Google Shape;546;g3f9670e35af_0_841"/>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7" name="Google Shape;547;g3f9670e35af_0_841"/>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548" name="Google Shape;548;g3f9670e35af_0_841"/>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Section Break - Blue">
  <p:cSld name="Section Break - Blue">
    <p:bg>
      <p:bgPr>
        <a:gradFill>
          <a:gsLst>
            <a:gs pos="0">
              <a:srgbClr val="1AA4BC"/>
            </a:gs>
            <a:gs pos="50000">
              <a:srgbClr val="006983"/>
            </a:gs>
            <a:gs pos="100000">
              <a:srgbClr val="013948"/>
            </a:gs>
          </a:gsLst>
          <a:lin ang="8100019" scaled="0"/>
        </a:gradFill>
        <a:effectLst/>
      </p:bgPr>
    </p:bg>
    <p:spTree>
      <p:nvGrpSpPr>
        <p:cNvPr id="1" name="Shape 549"/>
        <p:cNvGrpSpPr/>
        <p:nvPr/>
      </p:nvGrpSpPr>
      <p:grpSpPr>
        <a:xfrm>
          <a:off x="0" y="0"/>
          <a:ext cx="0" cy="0"/>
          <a:chOff x="0" y="0"/>
          <a:chExt cx="0" cy="0"/>
        </a:xfrm>
      </p:grpSpPr>
      <p:pic>
        <p:nvPicPr>
          <p:cNvPr id="550" name="Google Shape;550;g3f9670e35af_0_848"/>
          <p:cNvPicPr preferRelativeResize="0"/>
          <p:nvPr/>
        </p:nvPicPr>
        <p:blipFill rotWithShape="1">
          <a:blip r:embed="rId2">
            <a:alphaModFix/>
          </a:blip>
          <a:srcRect/>
          <a:stretch/>
        </p:blipFill>
        <p:spPr>
          <a:xfrm>
            <a:off x="0" y="0"/>
            <a:ext cx="12192000" cy="6858001"/>
          </a:xfrm>
          <a:prstGeom prst="rect">
            <a:avLst/>
          </a:prstGeom>
          <a:noFill/>
          <a:ln>
            <a:noFill/>
          </a:ln>
        </p:spPr>
      </p:pic>
      <p:sp>
        <p:nvSpPr>
          <p:cNvPr id="551" name="Google Shape;551;g3f9670e35af_0_848"/>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52" name="Google Shape;552;g3f9670e35af_0_848"/>
          <p:cNvCxnSpPr/>
          <p:nvPr/>
        </p:nvCxnSpPr>
        <p:spPr>
          <a:xfrm>
            <a:off x="800100" y="2522007"/>
            <a:ext cx="10553700" cy="0"/>
          </a:xfrm>
          <a:prstGeom prst="straightConnector1">
            <a:avLst/>
          </a:prstGeom>
          <a:noFill/>
          <a:ln w="9525" cap="flat" cmpd="sng">
            <a:solidFill>
              <a:schemeClr val="lt1"/>
            </a:solidFill>
            <a:prstDash val="solid"/>
            <a:miter lim="800000"/>
            <a:headEnd type="none" w="sm" len="sm"/>
            <a:tailEnd type="none" w="sm" len="sm"/>
          </a:ln>
        </p:spPr>
      </p:cxnSp>
      <p:sp>
        <p:nvSpPr>
          <p:cNvPr id="553" name="Google Shape;553;g3f9670e35af_0_848"/>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4" name="Google Shape;554;g3f9670e35af_0_848"/>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555" name="Google Shape;555;g3f9670e35af_0_848"/>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Section Break - Purple">
  <p:cSld name="Section Break - Purple">
    <p:bg>
      <p:bgPr>
        <a:gradFill>
          <a:gsLst>
            <a:gs pos="0">
              <a:srgbClr val="B6B1A9"/>
            </a:gs>
            <a:gs pos="50000">
              <a:srgbClr val="877F7A"/>
            </a:gs>
            <a:gs pos="100000">
              <a:srgbClr val="544948"/>
            </a:gs>
          </a:gsLst>
          <a:lin ang="8100019" scaled="0"/>
        </a:gradFill>
        <a:effectLst/>
      </p:bgPr>
    </p:bg>
    <p:spTree>
      <p:nvGrpSpPr>
        <p:cNvPr id="1" name="Shape 556"/>
        <p:cNvGrpSpPr/>
        <p:nvPr/>
      </p:nvGrpSpPr>
      <p:grpSpPr>
        <a:xfrm>
          <a:off x="0" y="0"/>
          <a:ext cx="0" cy="0"/>
          <a:chOff x="0" y="0"/>
          <a:chExt cx="0" cy="0"/>
        </a:xfrm>
      </p:grpSpPr>
      <p:pic>
        <p:nvPicPr>
          <p:cNvPr id="557" name="Google Shape;557;g3f9670e35af_0_855"/>
          <p:cNvPicPr preferRelativeResize="0"/>
          <p:nvPr/>
        </p:nvPicPr>
        <p:blipFill rotWithShape="1">
          <a:blip r:embed="rId2">
            <a:alphaModFix/>
          </a:blip>
          <a:srcRect/>
          <a:stretch/>
        </p:blipFill>
        <p:spPr>
          <a:xfrm>
            <a:off x="0" y="0"/>
            <a:ext cx="12192000" cy="6858001"/>
          </a:xfrm>
          <a:prstGeom prst="rect">
            <a:avLst/>
          </a:prstGeom>
          <a:noFill/>
          <a:ln>
            <a:noFill/>
          </a:ln>
        </p:spPr>
      </p:pic>
      <p:sp>
        <p:nvSpPr>
          <p:cNvPr id="558" name="Google Shape;558;g3f9670e35af_0_855"/>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59" name="Google Shape;559;g3f9670e35af_0_855"/>
          <p:cNvCxnSpPr/>
          <p:nvPr/>
        </p:nvCxnSpPr>
        <p:spPr>
          <a:xfrm>
            <a:off x="800100" y="2522007"/>
            <a:ext cx="10553700" cy="0"/>
          </a:xfrm>
          <a:prstGeom prst="straightConnector1">
            <a:avLst/>
          </a:prstGeom>
          <a:noFill/>
          <a:ln w="9525" cap="flat" cmpd="sng">
            <a:solidFill>
              <a:schemeClr val="lt1"/>
            </a:solidFill>
            <a:prstDash val="solid"/>
            <a:miter lim="800000"/>
            <a:headEnd type="none" w="sm" len="sm"/>
            <a:tailEnd type="none" w="sm" len="sm"/>
          </a:ln>
        </p:spPr>
      </p:cxnSp>
      <p:sp>
        <p:nvSpPr>
          <p:cNvPr id="560" name="Google Shape;560;g3f9670e35af_0_855"/>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1" name="Google Shape;561;g3f9670e35af_0_855"/>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562" name="Google Shape;562;g3f9670e35af_0_855"/>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Section Break - Orange">
  <p:cSld name="Section Break - Orange">
    <p:bg>
      <p:bgPr>
        <a:gradFill>
          <a:gsLst>
            <a:gs pos="0">
              <a:srgbClr val="FEDD5C"/>
            </a:gs>
            <a:gs pos="38000">
              <a:srgbClr val="F4B12F"/>
            </a:gs>
            <a:gs pos="78000">
              <a:srgbClr val="E98300"/>
            </a:gs>
            <a:gs pos="100000">
              <a:srgbClr val="E98300"/>
            </a:gs>
          </a:gsLst>
          <a:lin ang="8100019" scaled="0"/>
        </a:gradFill>
        <a:effectLst/>
      </p:bgPr>
    </p:bg>
    <p:spTree>
      <p:nvGrpSpPr>
        <p:cNvPr id="1" name="Shape 563"/>
        <p:cNvGrpSpPr/>
        <p:nvPr/>
      </p:nvGrpSpPr>
      <p:grpSpPr>
        <a:xfrm>
          <a:off x="0" y="0"/>
          <a:ext cx="0" cy="0"/>
          <a:chOff x="0" y="0"/>
          <a:chExt cx="0" cy="0"/>
        </a:xfrm>
      </p:grpSpPr>
      <p:pic>
        <p:nvPicPr>
          <p:cNvPr id="564" name="Google Shape;564;g3f9670e35af_0_862"/>
          <p:cNvPicPr preferRelativeResize="0"/>
          <p:nvPr/>
        </p:nvPicPr>
        <p:blipFill rotWithShape="1">
          <a:blip r:embed="rId2">
            <a:alphaModFix/>
          </a:blip>
          <a:srcRect/>
          <a:stretch/>
        </p:blipFill>
        <p:spPr>
          <a:xfrm>
            <a:off x="0" y="0"/>
            <a:ext cx="12192000" cy="6858001"/>
          </a:xfrm>
          <a:prstGeom prst="rect">
            <a:avLst/>
          </a:prstGeom>
          <a:noFill/>
          <a:ln>
            <a:noFill/>
          </a:ln>
        </p:spPr>
      </p:pic>
      <p:sp>
        <p:nvSpPr>
          <p:cNvPr id="565" name="Google Shape;565;g3f9670e35af_0_862"/>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66" name="Google Shape;566;g3f9670e35af_0_862"/>
          <p:cNvCxnSpPr/>
          <p:nvPr/>
        </p:nvCxnSpPr>
        <p:spPr>
          <a:xfrm>
            <a:off x="800100" y="2522007"/>
            <a:ext cx="10553700" cy="0"/>
          </a:xfrm>
          <a:prstGeom prst="straightConnector1">
            <a:avLst/>
          </a:prstGeom>
          <a:noFill/>
          <a:ln w="9525" cap="flat" cmpd="sng">
            <a:solidFill>
              <a:schemeClr val="lt1"/>
            </a:solidFill>
            <a:prstDash val="solid"/>
            <a:miter lim="800000"/>
            <a:headEnd type="none" w="sm" len="sm"/>
            <a:tailEnd type="none" w="sm" len="sm"/>
          </a:ln>
        </p:spPr>
      </p:cxnSp>
      <p:sp>
        <p:nvSpPr>
          <p:cNvPr id="567" name="Google Shape;567;g3f9670e35af_0_862"/>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8" name="Google Shape;568;g3f9670e35af_0_862"/>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569" name="Google Shape;569;g3f9670e35af_0_862"/>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Section Break - Green">
  <p:cSld name="Section Break - Green">
    <p:bg>
      <p:bgPr>
        <a:gradFill>
          <a:gsLst>
            <a:gs pos="0">
              <a:srgbClr val="8AC751"/>
            </a:gs>
            <a:gs pos="50000">
              <a:srgbClr val="59B06D"/>
            </a:gs>
            <a:gs pos="100000">
              <a:srgbClr val="279989"/>
            </a:gs>
          </a:gsLst>
          <a:lin ang="8100019" scaled="0"/>
        </a:gradFill>
        <a:effectLst/>
      </p:bgPr>
    </p:bg>
    <p:spTree>
      <p:nvGrpSpPr>
        <p:cNvPr id="1" name="Shape 570"/>
        <p:cNvGrpSpPr/>
        <p:nvPr/>
      </p:nvGrpSpPr>
      <p:grpSpPr>
        <a:xfrm>
          <a:off x="0" y="0"/>
          <a:ext cx="0" cy="0"/>
          <a:chOff x="0" y="0"/>
          <a:chExt cx="0" cy="0"/>
        </a:xfrm>
      </p:grpSpPr>
      <p:pic>
        <p:nvPicPr>
          <p:cNvPr id="571" name="Google Shape;571;g3f9670e35af_0_869"/>
          <p:cNvPicPr preferRelativeResize="0"/>
          <p:nvPr/>
        </p:nvPicPr>
        <p:blipFill rotWithShape="1">
          <a:blip r:embed="rId2">
            <a:alphaModFix/>
          </a:blip>
          <a:srcRect/>
          <a:stretch/>
        </p:blipFill>
        <p:spPr>
          <a:xfrm>
            <a:off x="0" y="0"/>
            <a:ext cx="12192000" cy="6858001"/>
          </a:xfrm>
          <a:prstGeom prst="rect">
            <a:avLst/>
          </a:prstGeom>
          <a:noFill/>
          <a:ln>
            <a:noFill/>
          </a:ln>
        </p:spPr>
      </p:pic>
      <p:sp>
        <p:nvSpPr>
          <p:cNvPr id="572" name="Google Shape;572;g3f9670e35af_0_869"/>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73" name="Google Shape;573;g3f9670e35af_0_869"/>
          <p:cNvCxnSpPr/>
          <p:nvPr/>
        </p:nvCxnSpPr>
        <p:spPr>
          <a:xfrm>
            <a:off x="800100" y="2522007"/>
            <a:ext cx="10553700" cy="0"/>
          </a:xfrm>
          <a:prstGeom prst="straightConnector1">
            <a:avLst/>
          </a:prstGeom>
          <a:noFill/>
          <a:ln w="9525" cap="flat" cmpd="sng">
            <a:solidFill>
              <a:schemeClr val="lt1"/>
            </a:solidFill>
            <a:prstDash val="solid"/>
            <a:miter lim="800000"/>
            <a:headEnd type="none" w="sm" len="sm"/>
            <a:tailEnd type="none" w="sm" len="sm"/>
          </a:ln>
        </p:spPr>
      </p:cxnSp>
      <p:sp>
        <p:nvSpPr>
          <p:cNvPr id="574" name="Google Shape;574;g3f9670e35af_0_869"/>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75" name="Google Shape;575;g3f9670e35af_0_869"/>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576" name="Google Shape;576;g3f9670e35af_0_869"/>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 Option 2">
  <p:cSld name="Title Slide - Option 2">
    <p:spTree>
      <p:nvGrpSpPr>
        <p:cNvPr id="1" name="Shape 52"/>
        <p:cNvGrpSpPr/>
        <p:nvPr/>
      </p:nvGrpSpPr>
      <p:grpSpPr>
        <a:xfrm>
          <a:off x="0" y="0"/>
          <a:ext cx="0" cy="0"/>
          <a:chOff x="0" y="0"/>
          <a:chExt cx="0" cy="0"/>
        </a:xfrm>
      </p:grpSpPr>
      <p:pic>
        <p:nvPicPr>
          <p:cNvPr id="53" name="Google Shape;53;p32" descr="A picture containing ocean floor&#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4" name="Google Shape;54;p32"/>
          <p:cNvSpPr txBox="1">
            <a:spLocks noGrp="1"/>
          </p:cNvSpPr>
          <p:nvPr>
            <p:ph type="body" idx="1"/>
          </p:nvPr>
        </p:nvSpPr>
        <p:spPr>
          <a:xfrm>
            <a:off x="800100" y="647701"/>
            <a:ext cx="7563494" cy="2246574"/>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chemeClr val="lt1"/>
              </a:buClr>
              <a:buSzPts val="4800"/>
              <a:buFont typeface="Lato"/>
              <a:buNone/>
              <a:defRPr sz="4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32"/>
          <p:cNvSpPr txBox="1">
            <a:spLocks noGrp="1"/>
          </p:cNvSpPr>
          <p:nvPr>
            <p:ph type="body" idx="2"/>
          </p:nvPr>
        </p:nvSpPr>
        <p:spPr>
          <a:xfrm>
            <a:off x="800099" y="2931546"/>
            <a:ext cx="7563495" cy="505405"/>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D4D1D1"/>
              </a:buClr>
              <a:buSzPts val="2800"/>
              <a:buFont typeface="Lato"/>
              <a:buNone/>
              <a:defRPr sz="2800">
                <a:solidFill>
                  <a:srgbClr val="D4D1D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2"/>
          <p:cNvSpPr txBox="1">
            <a:spLocks noGrp="1"/>
          </p:cNvSpPr>
          <p:nvPr>
            <p:ph type="body" idx="3"/>
          </p:nvPr>
        </p:nvSpPr>
        <p:spPr>
          <a:xfrm>
            <a:off x="800100" y="3941112"/>
            <a:ext cx="7563494" cy="363896"/>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chemeClr val="lt1"/>
              </a:buClr>
              <a:buSzPts val="1800"/>
              <a:buFont typeface="Lato"/>
              <a:buNone/>
              <a:defRPr sz="1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32"/>
          <p:cNvSpPr txBox="1">
            <a:spLocks noGrp="1"/>
          </p:cNvSpPr>
          <p:nvPr>
            <p:ph type="body" idx="4"/>
          </p:nvPr>
        </p:nvSpPr>
        <p:spPr>
          <a:xfrm>
            <a:off x="800100" y="4306401"/>
            <a:ext cx="5199706" cy="295275"/>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D4D1D1"/>
              </a:buClr>
              <a:buSzPts val="1600"/>
              <a:buFont typeface="Lato"/>
              <a:buNone/>
              <a:defRPr sz="1600" b="1" i="0">
                <a:solidFill>
                  <a:srgbClr val="D4D1D1"/>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8" name="Google Shape;58;p32"/>
          <p:cNvPicPr preferRelativeResize="0"/>
          <p:nvPr/>
        </p:nvPicPr>
        <p:blipFill rotWithShape="1">
          <a:blip r:embed="rId3">
            <a:alphaModFix/>
          </a:blip>
          <a:srcRect/>
          <a:stretch/>
        </p:blipFill>
        <p:spPr>
          <a:xfrm>
            <a:off x="759786" y="6147835"/>
            <a:ext cx="1734821" cy="331193"/>
          </a:xfrm>
          <a:prstGeom prst="rect">
            <a:avLst/>
          </a:prstGeom>
          <a:noFill/>
          <a:ln>
            <a:noFill/>
          </a:ln>
        </p:spPr>
      </p:pic>
      <p:pic>
        <p:nvPicPr>
          <p:cNvPr id="59" name="Google Shape;59;p32"/>
          <p:cNvPicPr preferRelativeResize="0"/>
          <p:nvPr/>
        </p:nvPicPr>
        <p:blipFill rotWithShape="1">
          <a:blip r:embed="rId4">
            <a:alphaModFix/>
          </a:blip>
          <a:srcRect/>
          <a:stretch/>
        </p:blipFill>
        <p:spPr>
          <a:xfrm>
            <a:off x="9346869" y="6156021"/>
            <a:ext cx="2022942" cy="337157"/>
          </a:xfrm>
          <a:prstGeom prst="rect">
            <a:avLst/>
          </a:prstGeom>
          <a:noFill/>
          <a:ln>
            <a:noFill/>
          </a:ln>
        </p:spPr>
      </p:pic>
      <p:cxnSp>
        <p:nvCxnSpPr>
          <p:cNvPr id="60" name="Google Shape;60;p32"/>
          <p:cNvCxnSpPr/>
          <p:nvPr/>
        </p:nvCxnSpPr>
        <p:spPr>
          <a:xfrm>
            <a:off x="800100" y="3762332"/>
            <a:ext cx="10553700" cy="0"/>
          </a:xfrm>
          <a:prstGeom prst="straightConnector1">
            <a:avLst/>
          </a:prstGeom>
          <a:noFill/>
          <a:ln w="9525" cap="flat" cmpd="sng">
            <a:solidFill>
              <a:schemeClr val="lt1"/>
            </a:solidFill>
            <a:prstDash val="solid"/>
            <a:miter lim="80"/>
            <a:headEnd type="none" w="sm" len="sm"/>
            <a:tailEnd type="none" w="sm" len="sm"/>
          </a:ln>
        </p:spPr>
      </p:cxn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ection Break - Printable">
  <p:cSld name="Section Break - Printable">
    <p:bg>
      <p:bgPr>
        <a:blipFill>
          <a:blip r:embed="rId2">
            <a:alphaModFix/>
          </a:blip>
          <a:stretch>
            <a:fillRect/>
          </a:stretch>
        </a:blipFill>
        <a:effectLst/>
      </p:bgPr>
    </p:bg>
    <p:spTree>
      <p:nvGrpSpPr>
        <p:cNvPr id="1" name="Shape 577"/>
        <p:cNvGrpSpPr/>
        <p:nvPr/>
      </p:nvGrpSpPr>
      <p:grpSpPr>
        <a:xfrm>
          <a:off x="0" y="0"/>
          <a:ext cx="0" cy="0"/>
          <a:chOff x="0" y="0"/>
          <a:chExt cx="0" cy="0"/>
        </a:xfrm>
      </p:grpSpPr>
      <p:sp>
        <p:nvSpPr>
          <p:cNvPr id="578" name="Google Shape;578;g3f9670e35af_0_876"/>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rgbClr val="8C1515"/>
              </a:buClr>
              <a:buSzPts val="3600"/>
              <a:buFont typeface="Lato"/>
              <a:buNone/>
              <a:defRPr>
                <a:solidFill>
                  <a:srgbClr val="8C151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79" name="Google Shape;579;g3f9670e35af_0_876"/>
          <p:cNvCxnSpPr/>
          <p:nvPr/>
        </p:nvCxnSpPr>
        <p:spPr>
          <a:xfrm>
            <a:off x="800100" y="2522007"/>
            <a:ext cx="10553700" cy="0"/>
          </a:xfrm>
          <a:prstGeom prst="straightConnector1">
            <a:avLst/>
          </a:prstGeom>
          <a:noFill/>
          <a:ln w="9525" cap="flat" cmpd="sng">
            <a:solidFill>
              <a:srgbClr val="8C1515"/>
            </a:solidFill>
            <a:prstDash val="solid"/>
            <a:miter lim="800000"/>
            <a:headEnd type="none" w="sm" len="sm"/>
            <a:tailEnd type="none" w="sm" len="sm"/>
          </a:ln>
        </p:spPr>
      </p:cxnSp>
      <p:sp>
        <p:nvSpPr>
          <p:cNvPr id="580" name="Google Shape;580;g3f9670e35af_0_876"/>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g3f9670e35af_0_876"/>
          <p:cNvSpPr/>
          <p:nvPr/>
        </p:nvSpPr>
        <p:spPr>
          <a:xfrm>
            <a:off x="0" y="-13960"/>
            <a:ext cx="12192000" cy="211500"/>
          </a:xfrm>
          <a:prstGeom prst="rect">
            <a:avLst/>
          </a:prstGeom>
          <a:solidFill>
            <a:srgbClr val="D4D1D1">
              <a:alpha val="235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2" name="Google Shape;582;g3f9670e35af_0_876"/>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xt Slide - 2 Column">
  <p:cSld name="Text Slide - 2 Column">
    <p:bg>
      <p:bgPr>
        <a:solidFill>
          <a:schemeClr val="lt1"/>
        </a:solidFill>
        <a:effectLst/>
      </p:bgPr>
    </p:bg>
    <p:spTree>
      <p:nvGrpSpPr>
        <p:cNvPr id="1" name="Shape 583"/>
        <p:cNvGrpSpPr/>
        <p:nvPr/>
      </p:nvGrpSpPr>
      <p:grpSpPr>
        <a:xfrm>
          <a:off x="0" y="0"/>
          <a:ext cx="0" cy="0"/>
          <a:chOff x="0" y="0"/>
          <a:chExt cx="0" cy="0"/>
        </a:xfrm>
      </p:grpSpPr>
      <p:sp>
        <p:nvSpPr>
          <p:cNvPr id="584" name="Google Shape;584;g3f9670e35af_0_882"/>
          <p:cNvSpPr txBox="1">
            <a:spLocks noGrp="1"/>
          </p:cNvSpPr>
          <p:nvPr>
            <p:ph type="body" idx="1"/>
          </p:nvPr>
        </p:nvSpPr>
        <p:spPr>
          <a:xfrm>
            <a:off x="800100" y="1602938"/>
            <a:ext cx="5157900" cy="4455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5" name="Google Shape;585;g3f9670e35af_0_882"/>
          <p:cNvSpPr txBox="1">
            <a:spLocks noGrp="1"/>
          </p:cNvSpPr>
          <p:nvPr>
            <p:ph type="body" idx="2"/>
          </p:nvPr>
        </p:nvSpPr>
        <p:spPr>
          <a:xfrm>
            <a:off x="6229939" y="1602938"/>
            <a:ext cx="5157900" cy="4455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6" name="Google Shape;586;g3f9670e35af_0_882"/>
          <p:cNvSpPr txBox="1">
            <a:spLocks noGrp="1"/>
          </p:cNvSpPr>
          <p:nvPr>
            <p:ph type="body" idx="3"/>
          </p:nvPr>
        </p:nvSpPr>
        <p:spPr>
          <a:xfrm>
            <a:off x="794904" y="1107621"/>
            <a:ext cx="51648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7" name="Google Shape;587;g3f9670e35af_0_882"/>
          <p:cNvSpPr txBox="1">
            <a:spLocks noGrp="1"/>
          </p:cNvSpPr>
          <p:nvPr>
            <p:ph type="body" idx="4"/>
          </p:nvPr>
        </p:nvSpPr>
        <p:spPr>
          <a:xfrm>
            <a:off x="6234170" y="1107621"/>
            <a:ext cx="51630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8" name="Google Shape;588;g3f9670e35af_0_882"/>
          <p:cNvSpPr txBox="1">
            <a:spLocks noGrp="1"/>
          </p:cNvSpPr>
          <p:nvPr>
            <p:ph type="title"/>
          </p:nvPr>
        </p:nvSpPr>
        <p:spPr>
          <a:xfrm>
            <a:off x="800099" y="266701"/>
            <a:ext cx="105969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89" name="Google Shape;589;g3f9670e35af_0_882"/>
          <p:cNvCxnSpPr/>
          <p:nvPr/>
        </p:nvCxnSpPr>
        <p:spPr>
          <a:xfrm>
            <a:off x="800100" y="927135"/>
            <a:ext cx="10553700" cy="0"/>
          </a:xfrm>
          <a:prstGeom prst="straightConnector1">
            <a:avLst/>
          </a:prstGeom>
          <a:noFill/>
          <a:ln w="9525" cap="flat" cmpd="sng">
            <a:solidFill>
              <a:srgbClr val="8C1515"/>
            </a:solidFill>
            <a:prstDash val="solid"/>
            <a:miter lim="800000"/>
            <a:headEnd type="none" w="sm" len="sm"/>
            <a:tailEnd type="none" w="sm" len="sm"/>
          </a:ln>
        </p:spPr>
      </p:cxnSp>
      <p:sp>
        <p:nvSpPr>
          <p:cNvPr id="590" name="Google Shape;590;g3f9670e35af_0_882"/>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1" name="Google Shape;591;g3f9670e35af_0_882"/>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pos="7176">
          <p15:clr>
            <a:srgbClr val="FBAE40"/>
          </p15:clr>
        </p15:guide>
        <p15:guide id="2" orient="horz" pos="888">
          <p15:clr>
            <a:srgbClr val="FBAE40"/>
          </p15:clr>
        </p15:guide>
        <p15:guide id="3" orient="horz" pos="381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Photo Slide - One Image">
  <p:cSld name="Photo Slide - One Image">
    <p:bg>
      <p:bgPr>
        <a:solidFill>
          <a:schemeClr val="lt1"/>
        </a:solidFill>
        <a:effectLst/>
      </p:bgPr>
    </p:bg>
    <p:spTree>
      <p:nvGrpSpPr>
        <p:cNvPr id="1" name="Shape 592"/>
        <p:cNvGrpSpPr/>
        <p:nvPr/>
      </p:nvGrpSpPr>
      <p:grpSpPr>
        <a:xfrm>
          <a:off x="0" y="0"/>
          <a:ext cx="0" cy="0"/>
          <a:chOff x="0" y="0"/>
          <a:chExt cx="0" cy="0"/>
        </a:xfrm>
      </p:grpSpPr>
      <p:sp>
        <p:nvSpPr>
          <p:cNvPr id="593" name="Google Shape;593;g3f9670e35af_0_891"/>
          <p:cNvSpPr>
            <a:spLocks noGrp="1"/>
          </p:cNvSpPr>
          <p:nvPr>
            <p:ph type="pic" idx="2"/>
          </p:nvPr>
        </p:nvSpPr>
        <p:spPr>
          <a:xfrm>
            <a:off x="800100" y="1107621"/>
            <a:ext cx="6930000" cy="4950300"/>
          </a:xfrm>
          <a:prstGeom prst="rect">
            <a:avLst/>
          </a:prstGeom>
          <a:noFill/>
          <a:ln>
            <a:noFill/>
          </a:ln>
        </p:spPr>
      </p:sp>
      <p:sp>
        <p:nvSpPr>
          <p:cNvPr id="594" name="Google Shape;594;g3f9670e35af_0_891"/>
          <p:cNvSpPr txBox="1">
            <a:spLocks noGrp="1"/>
          </p:cNvSpPr>
          <p:nvPr>
            <p:ph type="body" idx="1"/>
          </p:nvPr>
        </p:nvSpPr>
        <p:spPr>
          <a:xfrm>
            <a:off x="7980362" y="1107621"/>
            <a:ext cx="33735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5" name="Google Shape;595;g3f9670e35af_0_891"/>
          <p:cNvSpPr txBox="1">
            <a:spLocks noGrp="1"/>
          </p:cNvSpPr>
          <p:nvPr>
            <p:ph type="body" idx="3"/>
          </p:nvPr>
        </p:nvSpPr>
        <p:spPr>
          <a:xfrm>
            <a:off x="7980363" y="1602470"/>
            <a:ext cx="3373500" cy="44553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6" name="Google Shape;596;g3f9670e35af_0_891"/>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7" name="Google Shape;597;g3f9670e35af_0_891"/>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598" name="Google Shape;598;g3f9670e35af_0_891"/>
          <p:cNvSpPr txBox="1">
            <a:spLocks noGrp="1"/>
          </p:cNvSpPr>
          <p:nvPr>
            <p:ph type="title"/>
          </p:nvPr>
        </p:nvSpPr>
        <p:spPr>
          <a:xfrm>
            <a:off x="800099" y="266701"/>
            <a:ext cx="105969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99" name="Google Shape;599;g3f9670e35af_0_891"/>
          <p:cNvCxnSpPr/>
          <p:nvPr/>
        </p:nvCxnSpPr>
        <p:spPr>
          <a:xfrm>
            <a:off x="800100" y="927135"/>
            <a:ext cx="10553700" cy="0"/>
          </a:xfrm>
          <a:prstGeom prst="straightConnector1">
            <a:avLst/>
          </a:prstGeom>
          <a:noFill/>
          <a:ln w="9525" cap="flat" cmpd="sng">
            <a:solidFill>
              <a:srgbClr val="8C1515"/>
            </a:solidFill>
            <a:prstDash val="solid"/>
            <a:miter lim="800000"/>
            <a:headEnd type="none" w="sm" len="sm"/>
            <a:tailEnd type="none" w="sm" len="sm"/>
          </a:ln>
        </p:spPr>
      </p:cxn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Photo Slide - 2 Images">
  <p:cSld name="Photo Slide - 2 Images">
    <p:bg>
      <p:bgPr>
        <a:solidFill>
          <a:schemeClr val="lt1"/>
        </a:solidFill>
        <a:effectLst/>
      </p:bgPr>
    </p:bg>
    <p:spTree>
      <p:nvGrpSpPr>
        <p:cNvPr id="1" name="Shape 600"/>
        <p:cNvGrpSpPr/>
        <p:nvPr/>
      </p:nvGrpSpPr>
      <p:grpSpPr>
        <a:xfrm>
          <a:off x="0" y="0"/>
          <a:ext cx="0" cy="0"/>
          <a:chOff x="0" y="0"/>
          <a:chExt cx="0" cy="0"/>
        </a:xfrm>
      </p:grpSpPr>
      <p:sp>
        <p:nvSpPr>
          <p:cNvPr id="601" name="Google Shape;601;g3f9670e35af_0_899"/>
          <p:cNvSpPr>
            <a:spLocks noGrp="1"/>
          </p:cNvSpPr>
          <p:nvPr>
            <p:ph type="pic" idx="2"/>
          </p:nvPr>
        </p:nvSpPr>
        <p:spPr>
          <a:xfrm>
            <a:off x="800100" y="1107622"/>
            <a:ext cx="5143200" cy="3189900"/>
          </a:xfrm>
          <a:prstGeom prst="rect">
            <a:avLst/>
          </a:prstGeom>
          <a:noFill/>
          <a:ln>
            <a:noFill/>
          </a:ln>
        </p:spPr>
      </p:sp>
      <p:sp>
        <p:nvSpPr>
          <p:cNvPr id="602" name="Google Shape;602;g3f9670e35af_0_899"/>
          <p:cNvSpPr>
            <a:spLocks noGrp="1"/>
          </p:cNvSpPr>
          <p:nvPr>
            <p:ph type="pic" idx="3"/>
          </p:nvPr>
        </p:nvSpPr>
        <p:spPr>
          <a:xfrm>
            <a:off x="6229939" y="1107620"/>
            <a:ext cx="5124000" cy="3189900"/>
          </a:xfrm>
          <a:prstGeom prst="rect">
            <a:avLst/>
          </a:prstGeom>
          <a:noFill/>
          <a:ln>
            <a:noFill/>
          </a:ln>
        </p:spPr>
      </p:sp>
      <p:sp>
        <p:nvSpPr>
          <p:cNvPr id="603" name="Google Shape;603;g3f9670e35af_0_899"/>
          <p:cNvSpPr txBox="1">
            <a:spLocks noGrp="1"/>
          </p:cNvSpPr>
          <p:nvPr>
            <p:ph type="body" idx="1"/>
          </p:nvPr>
        </p:nvSpPr>
        <p:spPr>
          <a:xfrm>
            <a:off x="800100" y="4955452"/>
            <a:ext cx="5143200" cy="11025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4" name="Google Shape;604;g3f9670e35af_0_899"/>
          <p:cNvSpPr txBox="1">
            <a:spLocks noGrp="1"/>
          </p:cNvSpPr>
          <p:nvPr>
            <p:ph type="body" idx="4"/>
          </p:nvPr>
        </p:nvSpPr>
        <p:spPr>
          <a:xfrm>
            <a:off x="800100" y="4482939"/>
            <a:ext cx="51432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5" name="Google Shape;605;g3f9670e35af_0_899"/>
          <p:cNvSpPr txBox="1">
            <a:spLocks noGrp="1"/>
          </p:cNvSpPr>
          <p:nvPr>
            <p:ph type="body" idx="5"/>
          </p:nvPr>
        </p:nvSpPr>
        <p:spPr>
          <a:xfrm>
            <a:off x="6237422" y="4955452"/>
            <a:ext cx="5143200" cy="11025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6" name="Google Shape;606;g3f9670e35af_0_899"/>
          <p:cNvSpPr txBox="1">
            <a:spLocks noGrp="1"/>
          </p:cNvSpPr>
          <p:nvPr>
            <p:ph type="body" idx="6"/>
          </p:nvPr>
        </p:nvSpPr>
        <p:spPr>
          <a:xfrm>
            <a:off x="6237422" y="4482939"/>
            <a:ext cx="51432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7" name="Google Shape;607;g3f9670e35af_0_899"/>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8" name="Google Shape;608;g3f9670e35af_0_899"/>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609" name="Google Shape;609;g3f9670e35af_0_899"/>
          <p:cNvSpPr txBox="1">
            <a:spLocks noGrp="1"/>
          </p:cNvSpPr>
          <p:nvPr>
            <p:ph type="title"/>
          </p:nvPr>
        </p:nvSpPr>
        <p:spPr>
          <a:xfrm>
            <a:off x="800099" y="266701"/>
            <a:ext cx="105969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10" name="Google Shape;610;g3f9670e35af_0_899"/>
          <p:cNvCxnSpPr/>
          <p:nvPr/>
        </p:nvCxnSpPr>
        <p:spPr>
          <a:xfrm>
            <a:off x="800100" y="927135"/>
            <a:ext cx="10553700" cy="0"/>
          </a:xfrm>
          <a:prstGeom prst="straightConnector1">
            <a:avLst/>
          </a:prstGeom>
          <a:noFill/>
          <a:ln w="9525" cap="flat" cmpd="sng">
            <a:solidFill>
              <a:srgbClr val="8C1515"/>
            </a:solidFill>
            <a:prstDash val="solid"/>
            <a:miter lim="800000"/>
            <a:headEnd type="none" w="sm" len="sm"/>
            <a:tailEnd type="none" w="sm" len="sm"/>
          </a:ln>
        </p:spPr>
      </p:cxn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ontent Slide - 3 Columns">
  <p:cSld name="Content Slide - 3 Columns">
    <p:bg>
      <p:bgPr>
        <a:solidFill>
          <a:schemeClr val="lt1"/>
        </a:solidFill>
        <a:effectLst/>
      </p:bgPr>
    </p:bg>
    <p:spTree>
      <p:nvGrpSpPr>
        <p:cNvPr id="1" name="Shape 611"/>
        <p:cNvGrpSpPr/>
        <p:nvPr/>
      </p:nvGrpSpPr>
      <p:grpSpPr>
        <a:xfrm>
          <a:off x="0" y="0"/>
          <a:ext cx="0" cy="0"/>
          <a:chOff x="0" y="0"/>
          <a:chExt cx="0" cy="0"/>
        </a:xfrm>
      </p:grpSpPr>
      <p:sp>
        <p:nvSpPr>
          <p:cNvPr id="612" name="Google Shape;612;g3f9670e35af_0_910"/>
          <p:cNvSpPr txBox="1">
            <a:spLocks noGrp="1"/>
          </p:cNvSpPr>
          <p:nvPr>
            <p:ph type="body" idx="1"/>
          </p:nvPr>
        </p:nvSpPr>
        <p:spPr>
          <a:xfrm>
            <a:off x="800100" y="1107622"/>
            <a:ext cx="3367800" cy="2814600"/>
          </a:xfrm>
          <a:prstGeom prst="rect">
            <a:avLst/>
          </a:prstGeom>
          <a:solidFill>
            <a:schemeClr val="lt1"/>
          </a:solid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sz="1600">
                <a:solidFill>
                  <a:srgbClr val="544948"/>
                </a:solidFill>
                <a:latin typeface="Lato"/>
                <a:ea typeface="Lato"/>
                <a:cs typeface="Lato"/>
                <a:sym typeface="Lato"/>
              </a:defRPr>
            </a:lvl1pPr>
            <a:lvl2pPr marL="914400" lvl="1" indent="-342392" algn="l">
              <a:lnSpc>
                <a:spcPct val="120000"/>
              </a:lnSpc>
              <a:spcBef>
                <a:spcPts val="500"/>
              </a:spcBef>
              <a:spcAft>
                <a:spcPts val="0"/>
              </a:spcAft>
              <a:buSzPts val="1792"/>
              <a:buChar char="•"/>
              <a:defRPr sz="1600">
                <a:latin typeface="Lato"/>
                <a:ea typeface="Lato"/>
                <a:cs typeface="Lato"/>
                <a:sym typeface="Lato"/>
              </a:defRPr>
            </a:lvl2pPr>
            <a:lvl3pPr marL="1371600" lvl="2" indent="-340360" algn="l">
              <a:lnSpc>
                <a:spcPct val="120000"/>
              </a:lnSpc>
              <a:spcBef>
                <a:spcPts val="500"/>
              </a:spcBef>
              <a:spcAft>
                <a:spcPts val="0"/>
              </a:spcAft>
              <a:buSzPts val="1760"/>
              <a:buChar char="•"/>
              <a:defRPr sz="1600">
                <a:latin typeface="Lato"/>
                <a:ea typeface="Lato"/>
                <a:cs typeface="Lato"/>
                <a:sym typeface="Lato"/>
              </a:defRPr>
            </a:lvl3pPr>
            <a:lvl4pPr marL="1828800" lvl="3" indent="-342392" algn="l">
              <a:lnSpc>
                <a:spcPct val="120000"/>
              </a:lnSpc>
              <a:spcBef>
                <a:spcPts val="500"/>
              </a:spcBef>
              <a:spcAft>
                <a:spcPts val="0"/>
              </a:spcAft>
              <a:buSzPts val="1792"/>
              <a:buChar char="•"/>
              <a:defRPr sz="1600">
                <a:latin typeface="Lato"/>
                <a:ea typeface="Lato"/>
                <a:cs typeface="Lato"/>
                <a:sym typeface="Lato"/>
              </a:defRPr>
            </a:lvl4pPr>
            <a:lvl5pPr marL="2286000" lvl="4" indent="-342392" algn="l">
              <a:lnSpc>
                <a:spcPct val="120000"/>
              </a:lnSpc>
              <a:spcBef>
                <a:spcPts val="500"/>
              </a:spcBef>
              <a:spcAft>
                <a:spcPts val="0"/>
              </a:spcAft>
              <a:buSzPts val="1792"/>
              <a:buChar char="•"/>
              <a:defRPr sz="1600">
                <a:latin typeface="Lato"/>
                <a:ea typeface="Lato"/>
                <a:cs typeface="Lato"/>
                <a:sym typeface="Lato"/>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3" name="Google Shape;613;g3f9670e35af_0_910"/>
          <p:cNvSpPr txBox="1">
            <a:spLocks noGrp="1"/>
          </p:cNvSpPr>
          <p:nvPr>
            <p:ph type="body" idx="2"/>
          </p:nvPr>
        </p:nvSpPr>
        <p:spPr>
          <a:xfrm>
            <a:off x="800099" y="4601585"/>
            <a:ext cx="3367800" cy="14562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4" name="Google Shape;614;g3f9670e35af_0_910"/>
          <p:cNvSpPr txBox="1">
            <a:spLocks noGrp="1"/>
          </p:cNvSpPr>
          <p:nvPr>
            <p:ph type="body" idx="3"/>
          </p:nvPr>
        </p:nvSpPr>
        <p:spPr>
          <a:xfrm>
            <a:off x="800099" y="4104388"/>
            <a:ext cx="33678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5" name="Google Shape;615;g3f9670e35af_0_910"/>
          <p:cNvSpPr txBox="1">
            <a:spLocks noGrp="1"/>
          </p:cNvSpPr>
          <p:nvPr>
            <p:ph type="body" idx="4"/>
          </p:nvPr>
        </p:nvSpPr>
        <p:spPr>
          <a:xfrm>
            <a:off x="4412095" y="1107622"/>
            <a:ext cx="3367800" cy="2814600"/>
          </a:xfrm>
          <a:prstGeom prst="rect">
            <a:avLst/>
          </a:prstGeom>
          <a:solidFill>
            <a:schemeClr val="lt1"/>
          </a:solid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sz="1600">
                <a:solidFill>
                  <a:srgbClr val="544948"/>
                </a:solidFill>
                <a:latin typeface="Lato"/>
                <a:ea typeface="Lato"/>
                <a:cs typeface="Lato"/>
                <a:sym typeface="Lato"/>
              </a:defRPr>
            </a:lvl1pPr>
            <a:lvl2pPr marL="914400" lvl="1" indent="-342392" algn="l">
              <a:lnSpc>
                <a:spcPct val="120000"/>
              </a:lnSpc>
              <a:spcBef>
                <a:spcPts val="500"/>
              </a:spcBef>
              <a:spcAft>
                <a:spcPts val="0"/>
              </a:spcAft>
              <a:buSzPts val="1792"/>
              <a:buChar char="•"/>
              <a:defRPr sz="1600">
                <a:latin typeface="Lato"/>
                <a:ea typeface="Lato"/>
                <a:cs typeface="Lato"/>
                <a:sym typeface="Lato"/>
              </a:defRPr>
            </a:lvl2pPr>
            <a:lvl3pPr marL="1371600" lvl="2" indent="-340360" algn="l">
              <a:lnSpc>
                <a:spcPct val="120000"/>
              </a:lnSpc>
              <a:spcBef>
                <a:spcPts val="500"/>
              </a:spcBef>
              <a:spcAft>
                <a:spcPts val="0"/>
              </a:spcAft>
              <a:buSzPts val="1760"/>
              <a:buChar char="•"/>
              <a:defRPr sz="1600">
                <a:latin typeface="Lato"/>
                <a:ea typeface="Lato"/>
                <a:cs typeface="Lato"/>
                <a:sym typeface="Lato"/>
              </a:defRPr>
            </a:lvl3pPr>
            <a:lvl4pPr marL="1828800" lvl="3" indent="-342392" algn="l">
              <a:lnSpc>
                <a:spcPct val="120000"/>
              </a:lnSpc>
              <a:spcBef>
                <a:spcPts val="500"/>
              </a:spcBef>
              <a:spcAft>
                <a:spcPts val="0"/>
              </a:spcAft>
              <a:buSzPts val="1792"/>
              <a:buChar char="•"/>
              <a:defRPr sz="1600">
                <a:latin typeface="Lato"/>
                <a:ea typeface="Lato"/>
                <a:cs typeface="Lato"/>
                <a:sym typeface="Lato"/>
              </a:defRPr>
            </a:lvl4pPr>
            <a:lvl5pPr marL="2286000" lvl="4" indent="-342392" algn="l">
              <a:lnSpc>
                <a:spcPct val="120000"/>
              </a:lnSpc>
              <a:spcBef>
                <a:spcPts val="500"/>
              </a:spcBef>
              <a:spcAft>
                <a:spcPts val="0"/>
              </a:spcAft>
              <a:buSzPts val="1792"/>
              <a:buChar char="•"/>
              <a:defRPr sz="1600">
                <a:latin typeface="Lato"/>
                <a:ea typeface="Lato"/>
                <a:cs typeface="Lato"/>
                <a:sym typeface="Lato"/>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6" name="Google Shape;616;g3f9670e35af_0_910"/>
          <p:cNvSpPr txBox="1">
            <a:spLocks noGrp="1"/>
          </p:cNvSpPr>
          <p:nvPr>
            <p:ph type="body" idx="5"/>
          </p:nvPr>
        </p:nvSpPr>
        <p:spPr>
          <a:xfrm>
            <a:off x="4412094" y="4601585"/>
            <a:ext cx="3367800" cy="14562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7" name="Google Shape;617;g3f9670e35af_0_910"/>
          <p:cNvSpPr txBox="1">
            <a:spLocks noGrp="1"/>
          </p:cNvSpPr>
          <p:nvPr>
            <p:ph type="body" idx="6"/>
          </p:nvPr>
        </p:nvSpPr>
        <p:spPr>
          <a:xfrm>
            <a:off x="4412094" y="4104388"/>
            <a:ext cx="33678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8" name="Google Shape;618;g3f9670e35af_0_910"/>
          <p:cNvSpPr txBox="1">
            <a:spLocks noGrp="1"/>
          </p:cNvSpPr>
          <p:nvPr>
            <p:ph type="body" idx="7"/>
          </p:nvPr>
        </p:nvSpPr>
        <p:spPr>
          <a:xfrm>
            <a:off x="8003707" y="1107622"/>
            <a:ext cx="3367800" cy="2814600"/>
          </a:xfrm>
          <a:prstGeom prst="rect">
            <a:avLst/>
          </a:prstGeom>
          <a:solidFill>
            <a:schemeClr val="lt1"/>
          </a:solid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sz="1600">
                <a:solidFill>
                  <a:srgbClr val="544948"/>
                </a:solidFill>
                <a:latin typeface="Lato"/>
                <a:ea typeface="Lato"/>
                <a:cs typeface="Lato"/>
                <a:sym typeface="Lato"/>
              </a:defRPr>
            </a:lvl1pPr>
            <a:lvl2pPr marL="914400" lvl="1" indent="-342392" algn="l">
              <a:lnSpc>
                <a:spcPct val="120000"/>
              </a:lnSpc>
              <a:spcBef>
                <a:spcPts val="500"/>
              </a:spcBef>
              <a:spcAft>
                <a:spcPts val="0"/>
              </a:spcAft>
              <a:buSzPts val="1792"/>
              <a:buChar char="•"/>
              <a:defRPr sz="1600">
                <a:latin typeface="Lato"/>
                <a:ea typeface="Lato"/>
                <a:cs typeface="Lato"/>
                <a:sym typeface="Lato"/>
              </a:defRPr>
            </a:lvl2pPr>
            <a:lvl3pPr marL="1371600" lvl="2" indent="-340360" algn="l">
              <a:lnSpc>
                <a:spcPct val="120000"/>
              </a:lnSpc>
              <a:spcBef>
                <a:spcPts val="500"/>
              </a:spcBef>
              <a:spcAft>
                <a:spcPts val="0"/>
              </a:spcAft>
              <a:buSzPts val="1760"/>
              <a:buChar char="•"/>
              <a:defRPr sz="1600">
                <a:latin typeface="Lato"/>
                <a:ea typeface="Lato"/>
                <a:cs typeface="Lato"/>
                <a:sym typeface="Lato"/>
              </a:defRPr>
            </a:lvl3pPr>
            <a:lvl4pPr marL="1828800" lvl="3" indent="-342392" algn="l">
              <a:lnSpc>
                <a:spcPct val="120000"/>
              </a:lnSpc>
              <a:spcBef>
                <a:spcPts val="500"/>
              </a:spcBef>
              <a:spcAft>
                <a:spcPts val="0"/>
              </a:spcAft>
              <a:buSzPts val="1792"/>
              <a:buChar char="•"/>
              <a:defRPr sz="1600">
                <a:latin typeface="Lato"/>
                <a:ea typeface="Lato"/>
                <a:cs typeface="Lato"/>
                <a:sym typeface="Lato"/>
              </a:defRPr>
            </a:lvl4pPr>
            <a:lvl5pPr marL="2286000" lvl="4" indent="-342392" algn="l">
              <a:lnSpc>
                <a:spcPct val="120000"/>
              </a:lnSpc>
              <a:spcBef>
                <a:spcPts val="500"/>
              </a:spcBef>
              <a:spcAft>
                <a:spcPts val="0"/>
              </a:spcAft>
              <a:buSzPts val="1792"/>
              <a:buChar char="•"/>
              <a:defRPr sz="1600">
                <a:latin typeface="Lato"/>
                <a:ea typeface="Lato"/>
                <a:cs typeface="Lato"/>
                <a:sym typeface="Lato"/>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9" name="Google Shape;619;g3f9670e35af_0_910"/>
          <p:cNvSpPr txBox="1">
            <a:spLocks noGrp="1"/>
          </p:cNvSpPr>
          <p:nvPr>
            <p:ph type="body" idx="8"/>
          </p:nvPr>
        </p:nvSpPr>
        <p:spPr>
          <a:xfrm>
            <a:off x="8003706" y="4601585"/>
            <a:ext cx="3367800" cy="14562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0" name="Google Shape;620;g3f9670e35af_0_910"/>
          <p:cNvSpPr txBox="1">
            <a:spLocks noGrp="1"/>
          </p:cNvSpPr>
          <p:nvPr>
            <p:ph type="body" idx="9"/>
          </p:nvPr>
        </p:nvSpPr>
        <p:spPr>
          <a:xfrm>
            <a:off x="8003706" y="4104388"/>
            <a:ext cx="33678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1" name="Google Shape;621;g3f9670e35af_0_910"/>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2" name="Google Shape;622;g3f9670e35af_0_910"/>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623" name="Google Shape;623;g3f9670e35af_0_910"/>
          <p:cNvSpPr txBox="1">
            <a:spLocks noGrp="1"/>
          </p:cNvSpPr>
          <p:nvPr>
            <p:ph type="title"/>
          </p:nvPr>
        </p:nvSpPr>
        <p:spPr>
          <a:xfrm>
            <a:off x="800099" y="266701"/>
            <a:ext cx="105969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24" name="Google Shape;624;g3f9670e35af_0_910"/>
          <p:cNvCxnSpPr/>
          <p:nvPr/>
        </p:nvCxnSpPr>
        <p:spPr>
          <a:xfrm>
            <a:off x="800100" y="927135"/>
            <a:ext cx="10553700" cy="0"/>
          </a:xfrm>
          <a:prstGeom prst="straightConnector1">
            <a:avLst/>
          </a:prstGeom>
          <a:noFill/>
          <a:ln w="9525" cap="flat" cmpd="sng">
            <a:solidFill>
              <a:srgbClr val="8C1515"/>
            </a:solidFill>
            <a:prstDash val="solid"/>
            <a:miter lim="800000"/>
            <a:headEnd type="none" w="sm" len="sm"/>
            <a:tailEnd type="none" w="sm" len="sm"/>
          </a:ln>
        </p:spPr>
      </p:cxn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bg>
      <p:bgPr>
        <a:solidFill>
          <a:schemeClr val="lt1"/>
        </a:solidFill>
        <a:effectLst/>
      </p:bgPr>
    </p:bg>
    <p:spTree>
      <p:nvGrpSpPr>
        <p:cNvPr id="1" name="Shape 631"/>
        <p:cNvGrpSpPr/>
        <p:nvPr/>
      </p:nvGrpSpPr>
      <p:grpSpPr>
        <a:xfrm>
          <a:off x="0" y="0"/>
          <a:ext cx="0" cy="0"/>
          <a:chOff x="0" y="0"/>
          <a:chExt cx="0" cy="0"/>
        </a:xfrm>
      </p:grpSpPr>
      <p:sp>
        <p:nvSpPr>
          <p:cNvPr id="632" name="Google Shape;632;g3f9670e35af_0_2131"/>
          <p:cNvSpPr txBox="1">
            <a:spLocks noGrp="1"/>
          </p:cNvSpPr>
          <p:nvPr>
            <p:ph type="body" idx="1"/>
          </p:nvPr>
        </p:nvSpPr>
        <p:spPr>
          <a:xfrm>
            <a:off x="800100" y="1110216"/>
            <a:ext cx="105537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3" name="Google Shape;633;g3f9670e35af_0_2131"/>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34" name="Google Shape;634;g3f9670e35af_0_2131"/>
          <p:cNvCxnSpPr/>
          <p:nvPr/>
        </p:nvCxnSpPr>
        <p:spPr>
          <a:xfrm>
            <a:off x="800100" y="927135"/>
            <a:ext cx="10553700" cy="0"/>
          </a:xfrm>
          <a:prstGeom prst="straightConnector1">
            <a:avLst/>
          </a:prstGeom>
          <a:noFill/>
          <a:ln w="9525" cap="flat" cmpd="sng">
            <a:solidFill>
              <a:srgbClr val="8C1515"/>
            </a:solidFill>
            <a:prstDash val="solid"/>
            <a:miter lim="8000"/>
            <a:headEnd type="none" w="sm" len="sm"/>
            <a:tailEnd type="none" w="sm" len="sm"/>
          </a:ln>
        </p:spPr>
      </p:cxnSp>
      <p:sp>
        <p:nvSpPr>
          <p:cNvPr id="635" name="Google Shape;635;g3f9670e35af_0_2131"/>
          <p:cNvSpPr txBox="1">
            <a:spLocks noGrp="1"/>
          </p:cNvSpPr>
          <p:nvPr>
            <p:ph type="body" idx="2"/>
          </p:nvPr>
        </p:nvSpPr>
        <p:spPr>
          <a:xfrm>
            <a:off x="800100" y="1605075"/>
            <a:ext cx="10553700" cy="4452900"/>
          </a:xfrm>
          <a:prstGeom prst="rect">
            <a:avLst/>
          </a:prstGeom>
          <a:noFill/>
          <a:ln>
            <a:noFill/>
          </a:ln>
        </p:spPr>
        <p:txBody>
          <a:bodyPr spcFirstLastPara="1" wrap="square" lIns="0" tIns="45700" rIns="91425" bIns="45700" anchor="t" anchorCtr="0">
            <a:noAutofit/>
          </a:bodyPr>
          <a:lstStyle>
            <a:lvl1pPr marL="457200" lvl="0" indent="-330200" algn="l">
              <a:lnSpc>
                <a:spcPct val="120000"/>
              </a:lnSpc>
              <a:spcBef>
                <a:spcPts val="1000"/>
              </a:spcBef>
              <a:spcAft>
                <a:spcPts val="0"/>
              </a:spcAft>
              <a:buSzPts val="1600"/>
              <a:buFont typeface="Lato"/>
              <a:buChar char="●"/>
              <a:defRPr sz="1800">
                <a:solidFill>
                  <a:srgbClr val="3F3F3F"/>
                </a:solidFill>
              </a:defRPr>
            </a:lvl1pPr>
            <a:lvl2pPr marL="914400" lvl="1" indent="-342392" algn="l">
              <a:lnSpc>
                <a:spcPct val="120000"/>
              </a:lnSpc>
              <a:spcBef>
                <a:spcPts val="500"/>
              </a:spcBef>
              <a:spcAft>
                <a:spcPts val="0"/>
              </a:spcAft>
              <a:buSzPts val="1792"/>
              <a:buChar char="○"/>
              <a:defRPr sz="1800">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6" name="Google Shape;636;g3f9670e35af_0_2131"/>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7" name="Google Shape;637;g3f9670e35af_0_2131"/>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ext Slide - 1 Column 1">
  <p:cSld name="Text Slide - 1 Column 1">
    <p:bg>
      <p:bgPr>
        <a:solidFill>
          <a:schemeClr val="lt1"/>
        </a:solidFill>
        <a:effectLst/>
      </p:bgPr>
    </p:bg>
    <p:spTree>
      <p:nvGrpSpPr>
        <p:cNvPr id="1" name="Shape 638"/>
        <p:cNvGrpSpPr/>
        <p:nvPr/>
      </p:nvGrpSpPr>
      <p:grpSpPr>
        <a:xfrm>
          <a:off x="0" y="0"/>
          <a:ext cx="0" cy="0"/>
          <a:chOff x="0" y="0"/>
          <a:chExt cx="0" cy="0"/>
        </a:xfrm>
      </p:grpSpPr>
      <p:sp>
        <p:nvSpPr>
          <p:cNvPr id="639" name="Google Shape;639;g3f9670e35af_0_2138"/>
          <p:cNvSpPr txBox="1">
            <a:spLocks noGrp="1"/>
          </p:cNvSpPr>
          <p:nvPr>
            <p:ph type="body" idx="1"/>
          </p:nvPr>
        </p:nvSpPr>
        <p:spPr>
          <a:xfrm>
            <a:off x="800100" y="1110225"/>
            <a:ext cx="10553700" cy="398400"/>
          </a:xfrm>
          <a:prstGeom prst="rect">
            <a:avLst/>
          </a:prstGeom>
          <a:noFill/>
          <a:ln>
            <a:noFill/>
          </a:ln>
        </p:spPr>
        <p:txBody>
          <a:bodyPr spcFirstLastPara="1" wrap="square" lIns="0" tIns="45700" rIns="91425" bIns="45700" anchor="t" anchorCtr="0">
            <a:noAutofit/>
          </a:bodyPr>
          <a:lstStyle>
            <a:lvl1pPr marL="457200" lvl="0" indent="-228600" algn="l">
              <a:lnSpc>
                <a:spcPct val="90000"/>
              </a:lnSpc>
              <a:spcBef>
                <a:spcPts val="1100"/>
              </a:spcBef>
              <a:spcAft>
                <a:spcPts val="0"/>
              </a:spcAft>
              <a:buSzPts val="2000"/>
              <a:buFont typeface="Lato"/>
              <a:buNone/>
              <a:defRPr sz="2000">
                <a:solidFill>
                  <a:srgbClr val="B83A4B"/>
                </a:solidFill>
                <a:latin typeface="Lato"/>
                <a:ea typeface="Lato"/>
                <a:cs typeface="Lato"/>
                <a:sym typeface="Lato"/>
              </a:defRPr>
            </a:lvl1pPr>
            <a:lvl2pPr marL="914400" lvl="1" indent="-374650" algn="l">
              <a:lnSpc>
                <a:spcPct val="90000"/>
              </a:lnSpc>
              <a:spcBef>
                <a:spcPts val="500"/>
              </a:spcBef>
              <a:spcAft>
                <a:spcPts val="0"/>
              </a:spcAft>
              <a:buClr>
                <a:schemeClr val="lt1"/>
              </a:buClr>
              <a:buSzPts val="2300"/>
              <a:buChar char="●"/>
              <a:defRPr sz="2000">
                <a:solidFill>
                  <a:schemeClr val="lt1"/>
                </a:solidFill>
                <a:latin typeface="Lato"/>
                <a:ea typeface="Lato"/>
                <a:cs typeface="Lato"/>
                <a:sym typeface="Lato"/>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55600" algn="l">
              <a:lnSpc>
                <a:spcPct val="90000"/>
              </a:lnSpc>
              <a:spcBef>
                <a:spcPts val="500"/>
              </a:spcBef>
              <a:spcAft>
                <a:spcPts val="0"/>
              </a:spcAft>
              <a:buClr>
                <a:schemeClr val="lt1"/>
              </a:buClr>
              <a:buSzPts val="2000"/>
              <a:buChar char="●"/>
              <a:defRPr>
                <a:solidFill>
                  <a:schemeClr val="lt1"/>
                </a:solidFill>
              </a:defRPr>
            </a:lvl4pPr>
            <a:lvl5pPr marL="2286000" lvl="4" indent="-355600" algn="l">
              <a:lnSpc>
                <a:spcPct val="90000"/>
              </a:lnSpc>
              <a:spcBef>
                <a:spcPts val="500"/>
              </a:spcBef>
              <a:spcAft>
                <a:spcPts val="0"/>
              </a:spcAft>
              <a:buClr>
                <a:schemeClr val="lt1"/>
              </a:buClr>
              <a:buSzPts val="2000"/>
              <a:buChar char="●"/>
              <a:defRPr>
                <a:solidFill>
                  <a:schemeClr val="lt1"/>
                </a:solidFill>
              </a:defRPr>
            </a:lvl5pPr>
            <a:lvl6pPr marL="2743200" lvl="5" indent="-349250" algn="l">
              <a:lnSpc>
                <a:spcPct val="90000"/>
              </a:lnSpc>
              <a:spcBef>
                <a:spcPts val="500"/>
              </a:spcBef>
              <a:spcAft>
                <a:spcPts val="0"/>
              </a:spcAft>
              <a:buClr>
                <a:schemeClr val="lt1"/>
              </a:buClr>
              <a:buSzPts val="1900"/>
              <a:buChar char="●"/>
              <a:defRPr>
                <a:solidFill>
                  <a:schemeClr val="lt1"/>
                </a:solidFill>
              </a:defRPr>
            </a:lvl6pPr>
            <a:lvl7pPr marL="3200400" lvl="6" indent="-349250" algn="l">
              <a:lnSpc>
                <a:spcPct val="90000"/>
              </a:lnSpc>
              <a:spcBef>
                <a:spcPts val="500"/>
              </a:spcBef>
              <a:spcAft>
                <a:spcPts val="0"/>
              </a:spcAft>
              <a:buClr>
                <a:schemeClr val="lt1"/>
              </a:buClr>
              <a:buSzPts val="1900"/>
              <a:buChar char="●"/>
              <a:defRPr>
                <a:solidFill>
                  <a:schemeClr val="lt1"/>
                </a:solidFill>
              </a:defRPr>
            </a:lvl7pPr>
            <a:lvl8pPr marL="3657600" lvl="7" indent="-349250" algn="l">
              <a:lnSpc>
                <a:spcPct val="90000"/>
              </a:lnSpc>
              <a:spcBef>
                <a:spcPts val="500"/>
              </a:spcBef>
              <a:spcAft>
                <a:spcPts val="0"/>
              </a:spcAft>
              <a:buClr>
                <a:schemeClr val="lt1"/>
              </a:buClr>
              <a:buSzPts val="1900"/>
              <a:buChar char="●"/>
              <a:defRPr>
                <a:solidFill>
                  <a:schemeClr val="lt1"/>
                </a:solidFill>
              </a:defRPr>
            </a:lvl8pPr>
            <a:lvl9pPr marL="4114800" lvl="8" indent="-349250" algn="l">
              <a:lnSpc>
                <a:spcPct val="90000"/>
              </a:lnSpc>
              <a:spcBef>
                <a:spcPts val="500"/>
              </a:spcBef>
              <a:spcAft>
                <a:spcPts val="0"/>
              </a:spcAft>
              <a:buClr>
                <a:schemeClr val="lt1"/>
              </a:buClr>
              <a:buSzPts val="1900"/>
              <a:buChar char="●"/>
              <a:defRPr>
                <a:solidFill>
                  <a:schemeClr val="lt1"/>
                </a:solidFill>
              </a:defRPr>
            </a:lvl9pPr>
          </a:lstStyle>
          <a:p>
            <a:endParaRPr/>
          </a:p>
        </p:txBody>
      </p:sp>
      <p:sp>
        <p:nvSpPr>
          <p:cNvPr id="640" name="Google Shape;640;g3f9670e35af_0_2138"/>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cxnSp>
        <p:nvCxnSpPr>
          <p:cNvPr id="641" name="Google Shape;641;g3f9670e35af_0_2138"/>
          <p:cNvCxnSpPr/>
          <p:nvPr/>
        </p:nvCxnSpPr>
        <p:spPr>
          <a:xfrm>
            <a:off x="800100" y="927135"/>
            <a:ext cx="10553700" cy="0"/>
          </a:xfrm>
          <a:prstGeom prst="straightConnector1">
            <a:avLst/>
          </a:prstGeom>
          <a:noFill/>
          <a:ln w="9525" cap="flat" cmpd="sng">
            <a:solidFill>
              <a:srgbClr val="8C1515"/>
            </a:solidFill>
            <a:prstDash val="solid"/>
            <a:miter lim="8000"/>
            <a:headEnd type="none" w="sm" len="sm"/>
            <a:tailEnd type="none" w="sm" len="sm"/>
          </a:ln>
        </p:spPr>
      </p:cxnSp>
      <p:sp>
        <p:nvSpPr>
          <p:cNvPr id="642" name="Google Shape;642;g3f9670e35af_0_2138"/>
          <p:cNvSpPr txBox="1">
            <a:spLocks noGrp="1"/>
          </p:cNvSpPr>
          <p:nvPr>
            <p:ph type="body" idx="2"/>
          </p:nvPr>
        </p:nvSpPr>
        <p:spPr>
          <a:xfrm>
            <a:off x="800100" y="1534624"/>
            <a:ext cx="10553700" cy="4452900"/>
          </a:xfrm>
          <a:prstGeom prst="rect">
            <a:avLst/>
          </a:prstGeom>
          <a:noFill/>
          <a:ln>
            <a:noFill/>
          </a:ln>
        </p:spPr>
        <p:txBody>
          <a:bodyPr spcFirstLastPara="1" wrap="square" lIns="0" tIns="45700" rIns="91425" bIns="45700" anchor="t" anchorCtr="0">
            <a:noAutofit/>
          </a:bodyPr>
          <a:lstStyle>
            <a:lvl1pPr marL="457200" lvl="0" indent="-228600" algn="l">
              <a:lnSpc>
                <a:spcPct val="115000"/>
              </a:lnSpc>
              <a:spcBef>
                <a:spcPts val="1100"/>
              </a:spcBef>
              <a:spcAft>
                <a:spcPts val="0"/>
              </a:spcAft>
              <a:buSzPts val="1600"/>
              <a:buFont typeface="Lato"/>
              <a:buNone/>
              <a:defRPr>
                <a:solidFill>
                  <a:srgbClr val="3F3F3F"/>
                </a:solidFill>
              </a:defRPr>
            </a:lvl1pPr>
            <a:lvl2pPr marL="914400" lvl="1" indent="-336550" algn="l">
              <a:lnSpc>
                <a:spcPct val="115000"/>
              </a:lnSpc>
              <a:spcBef>
                <a:spcPts val="500"/>
              </a:spcBef>
              <a:spcAft>
                <a:spcPts val="0"/>
              </a:spcAft>
              <a:buSzPts val="1700"/>
              <a:buChar char="●"/>
              <a:defRPr>
                <a:solidFill>
                  <a:srgbClr val="3F3F3F"/>
                </a:solidFill>
              </a:defRPr>
            </a:lvl2pPr>
            <a:lvl3pPr marL="1371600" lvl="2" indent="-330200" algn="l">
              <a:lnSpc>
                <a:spcPct val="115000"/>
              </a:lnSpc>
              <a:spcBef>
                <a:spcPts val="500"/>
              </a:spcBef>
              <a:spcAft>
                <a:spcPts val="0"/>
              </a:spcAft>
              <a:buSzPts val="1600"/>
              <a:buChar char="●"/>
              <a:defRPr sz="1500">
                <a:solidFill>
                  <a:srgbClr val="3F3F3F"/>
                </a:solidFill>
              </a:defRPr>
            </a:lvl3pPr>
            <a:lvl4pPr marL="1828800" lvl="3" indent="-330200" algn="l">
              <a:lnSpc>
                <a:spcPct val="115000"/>
              </a:lnSpc>
              <a:spcBef>
                <a:spcPts val="500"/>
              </a:spcBef>
              <a:spcAft>
                <a:spcPts val="0"/>
              </a:spcAft>
              <a:buSzPts val="1600"/>
              <a:buChar char="●"/>
              <a:defRPr>
                <a:solidFill>
                  <a:srgbClr val="3F3F3F"/>
                </a:solidFill>
              </a:defRPr>
            </a:lvl4pPr>
            <a:lvl5pPr marL="2286000" lvl="4" indent="-330200" algn="l">
              <a:lnSpc>
                <a:spcPct val="115000"/>
              </a:lnSpc>
              <a:spcBef>
                <a:spcPts val="500"/>
              </a:spcBef>
              <a:spcAft>
                <a:spcPts val="0"/>
              </a:spcAft>
              <a:buSzPts val="1600"/>
              <a:buChar char="●"/>
              <a:defRPr>
                <a:solidFill>
                  <a:srgbClr val="3F3F3F"/>
                </a:solidFill>
              </a:defRPr>
            </a:lvl5pPr>
            <a:lvl6pPr marL="2743200" lvl="5" indent="-304800" algn="l">
              <a:lnSpc>
                <a:spcPct val="115000"/>
              </a:lnSpc>
              <a:spcBef>
                <a:spcPts val="500"/>
              </a:spcBef>
              <a:spcAft>
                <a:spcPts val="0"/>
              </a:spcAft>
              <a:buClr>
                <a:schemeClr val="dk1"/>
              </a:buClr>
              <a:buSzPts val="1200"/>
              <a:buFont typeface="Lato"/>
              <a:buChar char="●"/>
              <a:defRPr sz="1200">
                <a:latin typeface="Lato"/>
                <a:ea typeface="Lato"/>
                <a:cs typeface="Lato"/>
                <a:sym typeface="Lato"/>
              </a:defRPr>
            </a:lvl6pPr>
            <a:lvl7pPr marL="3200400" lvl="6" indent="-304800" algn="l">
              <a:lnSpc>
                <a:spcPct val="115000"/>
              </a:lnSpc>
              <a:spcBef>
                <a:spcPts val="500"/>
              </a:spcBef>
              <a:spcAft>
                <a:spcPts val="0"/>
              </a:spcAft>
              <a:buClr>
                <a:schemeClr val="dk1"/>
              </a:buClr>
              <a:buSzPts val="1200"/>
              <a:buFont typeface="Lato"/>
              <a:buChar char="●"/>
              <a:defRPr sz="1200">
                <a:latin typeface="Lato"/>
                <a:ea typeface="Lato"/>
                <a:cs typeface="Lato"/>
                <a:sym typeface="Lato"/>
              </a:defRPr>
            </a:lvl7pPr>
            <a:lvl8pPr marL="3657600" lvl="7" indent="-304800" algn="l">
              <a:lnSpc>
                <a:spcPct val="115000"/>
              </a:lnSpc>
              <a:spcBef>
                <a:spcPts val="500"/>
              </a:spcBef>
              <a:spcAft>
                <a:spcPts val="0"/>
              </a:spcAft>
              <a:buClr>
                <a:schemeClr val="dk1"/>
              </a:buClr>
              <a:buSzPts val="1200"/>
              <a:buFont typeface="Lato"/>
              <a:buChar char="●"/>
              <a:defRPr sz="1200">
                <a:latin typeface="Lato"/>
                <a:ea typeface="Lato"/>
                <a:cs typeface="Lato"/>
                <a:sym typeface="Lato"/>
              </a:defRPr>
            </a:lvl8pPr>
            <a:lvl9pPr marL="4114800" lvl="8" indent="-304800" algn="l">
              <a:lnSpc>
                <a:spcPct val="115000"/>
              </a:lnSpc>
              <a:spcBef>
                <a:spcPts val="500"/>
              </a:spcBef>
              <a:spcAft>
                <a:spcPts val="0"/>
              </a:spcAft>
              <a:buClr>
                <a:schemeClr val="dk1"/>
              </a:buClr>
              <a:buSzPts val="1200"/>
              <a:buFont typeface="Lato"/>
              <a:buChar char="●"/>
              <a:defRPr sz="1200">
                <a:latin typeface="Lato"/>
                <a:ea typeface="Lato"/>
                <a:cs typeface="Lato"/>
                <a:sym typeface="Lato"/>
              </a:defRPr>
            </a:lvl9pPr>
          </a:lstStyle>
          <a:p>
            <a:endParaRPr/>
          </a:p>
        </p:txBody>
      </p:sp>
      <p:sp>
        <p:nvSpPr>
          <p:cNvPr id="643" name="Google Shape;643;g3f9670e35af_0_2138"/>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644" name="Google Shape;644;g3f9670e35af_0_2138"/>
          <p:cNvSpPr txBox="1">
            <a:spLocks noGrp="1"/>
          </p:cNvSpPr>
          <p:nvPr>
            <p:ph type="subTitle" idx="3"/>
          </p:nvPr>
        </p:nvSpPr>
        <p:spPr>
          <a:xfrm>
            <a:off x="1634337" y="6356788"/>
            <a:ext cx="4209900" cy="217200"/>
          </a:xfrm>
          <a:prstGeom prst="rect">
            <a:avLst/>
          </a:prstGeom>
          <a:noFill/>
          <a:ln>
            <a:noFill/>
          </a:ln>
        </p:spPr>
        <p:txBody>
          <a:bodyPr spcFirstLastPara="1" wrap="square" lIns="0" tIns="45700" rIns="91425" bIns="45700" anchor="ctr" anchorCtr="0">
            <a:noAutofit/>
          </a:bodyPr>
          <a:lstStyle>
            <a:lvl1pPr lvl="0" algn="l">
              <a:lnSpc>
                <a:spcPct val="90000"/>
              </a:lnSpc>
              <a:spcBef>
                <a:spcPts val="1100"/>
              </a:spcBef>
              <a:spcAft>
                <a:spcPts val="0"/>
              </a:spcAft>
              <a:buClr>
                <a:srgbClr val="3F3F3F"/>
              </a:buClr>
              <a:buSzPts val="1100"/>
              <a:buFont typeface="Lato"/>
              <a:buNone/>
              <a:defRPr sz="1100">
                <a:solidFill>
                  <a:srgbClr val="3F3F3F"/>
                </a:solidFill>
              </a:defRPr>
            </a:lvl1pPr>
            <a:lvl2pPr lvl="1" algn="l">
              <a:lnSpc>
                <a:spcPct val="90000"/>
              </a:lnSpc>
              <a:spcBef>
                <a:spcPts val="500"/>
              </a:spcBef>
              <a:spcAft>
                <a:spcPts val="0"/>
              </a:spcAft>
              <a:buClr>
                <a:srgbClr val="3F3F3F"/>
              </a:buClr>
              <a:buSzPts val="1100"/>
              <a:buNone/>
              <a:defRPr sz="1100">
                <a:solidFill>
                  <a:srgbClr val="3F3F3F"/>
                </a:solidFill>
              </a:defRPr>
            </a:lvl2pPr>
            <a:lvl3pPr lvl="2" algn="l">
              <a:lnSpc>
                <a:spcPct val="90000"/>
              </a:lnSpc>
              <a:spcBef>
                <a:spcPts val="500"/>
              </a:spcBef>
              <a:spcAft>
                <a:spcPts val="0"/>
              </a:spcAft>
              <a:buClr>
                <a:srgbClr val="3F3F3F"/>
              </a:buClr>
              <a:buSzPts val="1100"/>
              <a:buNone/>
              <a:defRPr sz="1100">
                <a:solidFill>
                  <a:srgbClr val="3F3F3F"/>
                </a:solidFill>
              </a:defRPr>
            </a:lvl3pPr>
            <a:lvl4pPr lvl="3" algn="l">
              <a:lnSpc>
                <a:spcPct val="90000"/>
              </a:lnSpc>
              <a:spcBef>
                <a:spcPts val="500"/>
              </a:spcBef>
              <a:spcAft>
                <a:spcPts val="0"/>
              </a:spcAft>
              <a:buClr>
                <a:srgbClr val="3F3F3F"/>
              </a:buClr>
              <a:buSzPts val="1100"/>
              <a:buNone/>
              <a:defRPr sz="1100">
                <a:solidFill>
                  <a:srgbClr val="3F3F3F"/>
                </a:solidFill>
              </a:defRPr>
            </a:lvl4pPr>
            <a:lvl5pPr lvl="4" algn="l">
              <a:lnSpc>
                <a:spcPct val="90000"/>
              </a:lnSpc>
              <a:spcBef>
                <a:spcPts val="500"/>
              </a:spcBef>
              <a:spcAft>
                <a:spcPts val="0"/>
              </a:spcAft>
              <a:buClr>
                <a:srgbClr val="3F3F3F"/>
              </a:buClr>
              <a:buSzPts val="1100"/>
              <a:buNone/>
              <a:defRPr sz="1100">
                <a:solidFill>
                  <a:srgbClr val="3F3F3F"/>
                </a:solidFill>
              </a:defRPr>
            </a:lvl5pPr>
            <a:lvl6pPr lvl="5" algn="l">
              <a:lnSpc>
                <a:spcPct val="90000"/>
              </a:lnSpc>
              <a:spcBef>
                <a:spcPts val="500"/>
              </a:spcBef>
              <a:spcAft>
                <a:spcPts val="0"/>
              </a:spcAft>
              <a:buClr>
                <a:srgbClr val="3F3F3F"/>
              </a:buClr>
              <a:buSzPts val="1100"/>
              <a:buNone/>
              <a:defRPr sz="1100">
                <a:solidFill>
                  <a:srgbClr val="3F3F3F"/>
                </a:solidFill>
              </a:defRPr>
            </a:lvl6pPr>
            <a:lvl7pPr lvl="6" algn="l">
              <a:lnSpc>
                <a:spcPct val="90000"/>
              </a:lnSpc>
              <a:spcBef>
                <a:spcPts val="500"/>
              </a:spcBef>
              <a:spcAft>
                <a:spcPts val="0"/>
              </a:spcAft>
              <a:buClr>
                <a:srgbClr val="3F3F3F"/>
              </a:buClr>
              <a:buSzPts val="1100"/>
              <a:buNone/>
              <a:defRPr sz="1100">
                <a:solidFill>
                  <a:srgbClr val="3F3F3F"/>
                </a:solidFill>
              </a:defRPr>
            </a:lvl7pPr>
            <a:lvl8pPr lvl="7" algn="l">
              <a:lnSpc>
                <a:spcPct val="90000"/>
              </a:lnSpc>
              <a:spcBef>
                <a:spcPts val="500"/>
              </a:spcBef>
              <a:spcAft>
                <a:spcPts val="0"/>
              </a:spcAft>
              <a:buClr>
                <a:srgbClr val="3F3F3F"/>
              </a:buClr>
              <a:buSzPts val="1100"/>
              <a:buNone/>
              <a:defRPr sz="1100">
                <a:solidFill>
                  <a:srgbClr val="3F3F3F"/>
                </a:solidFill>
              </a:defRPr>
            </a:lvl8pPr>
            <a:lvl9pPr lvl="8" algn="l">
              <a:lnSpc>
                <a:spcPct val="90000"/>
              </a:lnSpc>
              <a:spcBef>
                <a:spcPts val="500"/>
              </a:spcBef>
              <a:spcAft>
                <a:spcPts val="0"/>
              </a:spcAft>
              <a:buClr>
                <a:srgbClr val="3F3F3F"/>
              </a:buClr>
              <a:buSzPts val="1100"/>
              <a:buNone/>
              <a:defRPr sz="1100">
                <a:solidFill>
                  <a:srgbClr val="3F3F3F"/>
                </a:solidFill>
              </a:defRPr>
            </a:lvl9pPr>
          </a:lstStyle>
          <a:p>
            <a:endParaRPr/>
          </a:p>
        </p:txBody>
      </p:sp>
    </p:spTree>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ext Slide - 1 Column">
  <p:cSld name="1_Text Slide - 1 Column">
    <p:bg>
      <p:bgPr>
        <a:solidFill>
          <a:schemeClr val="lt1"/>
        </a:solidFill>
        <a:effectLst/>
      </p:bgPr>
    </p:bg>
    <p:spTree>
      <p:nvGrpSpPr>
        <p:cNvPr id="1" name="Shape 645"/>
        <p:cNvGrpSpPr/>
        <p:nvPr/>
      </p:nvGrpSpPr>
      <p:grpSpPr>
        <a:xfrm>
          <a:off x="0" y="0"/>
          <a:ext cx="0" cy="0"/>
          <a:chOff x="0" y="0"/>
          <a:chExt cx="0" cy="0"/>
        </a:xfrm>
      </p:grpSpPr>
      <p:sp>
        <p:nvSpPr>
          <p:cNvPr id="646" name="Google Shape;646;g3f9670e35af_0_2145"/>
          <p:cNvSpPr txBox="1">
            <a:spLocks noGrp="1"/>
          </p:cNvSpPr>
          <p:nvPr>
            <p:ph type="body" idx="1"/>
          </p:nvPr>
        </p:nvSpPr>
        <p:spPr>
          <a:xfrm>
            <a:off x="800100" y="1110216"/>
            <a:ext cx="105537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7" name="Google Shape;647;g3f9670e35af_0_2145"/>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48" name="Google Shape;648;g3f9670e35af_0_2145"/>
          <p:cNvCxnSpPr/>
          <p:nvPr/>
        </p:nvCxnSpPr>
        <p:spPr>
          <a:xfrm>
            <a:off x="800100" y="927135"/>
            <a:ext cx="10553700" cy="0"/>
          </a:xfrm>
          <a:prstGeom prst="straightConnector1">
            <a:avLst/>
          </a:prstGeom>
          <a:noFill/>
          <a:ln w="9525" cap="flat" cmpd="sng">
            <a:solidFill>
              <a:srgbClr val="8C1515"/>
            </a:solidFill>
            <a:prstDash val="solid"/>
            <a:miter lim="8000"/>
            <a:headEnd type="none" w="sm" len="sm"/>
            <a:tailEnd type="none" w="sm" len="sm"/>
          </a:ln>
        </p:spPr>
      </p:cxnSp>
      <p:sp>
        <p:nvSpPr>
          <p:cNvPr id="649" name="Google Shape;649;g3f9670e35af_0_2145"/>
          <p:cNvSpPr txBox="1">
            <a:spLocks noGrp="1"/>
          </p:cNvSpPr>
          <p:nvPr>
            <p:ph type="body" idx="2"/>
          </p:nvPr>
        </p:nvSpPr>
        <p:spPr>
          <a:xfrm>
            <a:off x="800100" y="1605068"/>
            <a:ext cx="10553700" cy="44529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0" name="Google Shape;650;g3f9670e35af_0_2145"/>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Clr>
                <a:srgbClr val="3F3F3F"/>
              </a:buClr>
              <a:buSzPts val="1400"/>
              <a:buFont typeface="Lato"/>
              <a:buNone/>
              <a:defRPr sz="1100">
                <a:solidFill>
                  <a:srgbClr val="3F3F3F"/>
                </a:solidFill>
                <a:latin typeface="Lato"/>
                <a:ea typeface="Lato"/>
                <a:cs typeface="Lato"/>
                <a:sym typeface="Lato"/>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51" name="Google Shape;651;g3f9670e35af_0_2145"/>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Agenda - Option 1">
  <p:cSld name="Agenda - Option 1">
    <p:spTree>
      <p:nvGrpSpPr>
        <p:cNvPr id="1" name="Shape 652"/>
        <p:cNvGrpSpPr/>
        <p:nvPr/>
      </p:nvGrpSpPr>
      <p:grpSpPr>
        <a:xfrm>
          <a:off x="0" y="0"/>
          <a:ext cx="0" cy="0"/>
          <a:chOff x="0" y="0"/>
          <a:chExt cx="0" cy="0"/>
        </a:xfrm>
      </p:grpSpPr>
      <p:sp>
        <p:nvSpPr>
          <p:cNvPr id="653" name="Google Shape;653;g3f9670e35af_0_2152"/>
          <p:cNvSpPr txBox="1">
            <a:spLocks noGrp="1"/>
          </p:cNvSpPr>
          <p:nvPr>
            <p:ph type="title"/>
          </p:nvPr>
        </p:nvSpPr>
        <p:spPr>
          <a:xfrm>
            <a:off x="800100" y="636586"/>
            <a:ext cx="3411900" cy="11160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rgbClr val="8C1515"/>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4" name="Google Shape;654;g3f9670e35af_0_2152"/>
          <p:cNvSpPr txBox="1">
            <a:spLocks noGrp="1"/>
          </p:cNvSpPr>
          <p:nvPr>
            <p:ph type="body" idx="1"/>
          </p:nvPr>
        </p:nvSpPr>
        <p:spPr>
          <a:xfrm>
            <a:off x="4403687" y="723007"/>
            <a:ext cx="33846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5" name="Google Shape;655;g3f9670e35af_0_2152"/>
          <p:cNvSpPr txBox="1">
            <a:spLocks noGrp="1"/>
          </p:cNvSpPr>
          <p:nvPr>
            <p:ph type="body" idx="2"/>
          </p:nvPr>
        </p:nvSpPr>
        <p:spPr>
          <a:xfrm>
            <a:off x="4403687" y="2270224"/>
            <a:ext cx="33846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6" name="Google Shape;656;g3f9670e35af_0_2152"/>
          <p:cNvSpPr txBox="1">
            <a:spLocks noGrp="1"/>
          </p:cNvSpPr>
          <p:nvPr>
            <p:ph type="body" idx="3"/>
          </p:nvPr>
        </p:nvSpPr>
        <p:spPr>
          <a:xfrm>
            <a:off x="4403687" y="3798312"/>
            <a:ext cx="33846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7" name="Google Shape;657;g3f9670e35af_0_2152"/>
          <p:cNvSpPr txBox="1">
            <a:spLocks noGrp="1"/>
          </p:cNvSpPr>
          <p:nvPr>
            <p:ph type="body" idx="4"/>
          </p:nvPr>
        </p:nvSpPr>
        <p:spPr>
          <a:xfrm>
            <a:off x="7979932" y="711892"/>
            <a:ext cx="33846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8" name="Google Shape;658;g3f9670e35af_0_2152"/>
          <p:cNvSpPr txBox="1">
            <a:spLocks noGrp="1"/>
          </p:cNvSpPr>
          <p:nvPr>
            <p:ph type="body" idx="5"/>
          </p:nvPr>
        </p:nvSpPr>
        <p:spPr>
          <a:xfrm>
            <a:off x="7979932" y="2259109"/>
            <a:ext cx="33846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9" name="Google Shape;659;g3f9670e35af_0_2152"/>
          <p:cNvSpPr txBox="1">
            <a:spLocks noGrp="1"/>
          </p:cNvSpPr>
          <p:nvPr>
            <p:ph type="body" idx="6"/>
          </p:nvPr>
        </p:nvSpPr>
        <p:spPr>
          <a:xfrm>
            <a:off x="7979932" y="3787197"/>
            <a:ext cx="33846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0" name="Google Shape;660;g3f9670e35af_0_2152"/>
          <p:cNvSpPr txBox="1">
            <a:spLocks noGrp="1"/>
          </p:cNvSpPr>
          <p:nvPr>
            <p:ph type="body" idx="7"/>
          </p:nvPr>
        </p:nvSpPr>
        <p:spPr>
          <a:xfrm>
            <a:off x="4403725" y="1136987"/>
            <a:ext cx="3384600" cy="1116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1" name="Google Shape;661;g3f9670e35af_0_2152"/>
          <p:cNvSpPr txBox="1">
            <a:spLocks noGrp="1"/>
          </p:cNvSpPr>
          <p:nvPr>
            <p:ph type="body" idx="8"/>
          </p:nvPr>
        </p:nvSpPr>
        <p:spPr>
          <a:xfrm>
            <a:off x="4403725" y="2686682"/>
            <a:ext cx="3384600" cy="1116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2" name="Google Shape;662;g3f9670e35af_0_2152"/>
          <p:cNvSpPr txBox="1">
            <a:spLocks noGrp="1"/>
          </p:cNvSpPr>
          <p:nvPr>
            <p:ph type="body" idx="9"/>
          </p:nvPr>
        </p:nvSpPr>
        <p:spPr>
          <a:xfrm>
            <a:off x="4403687" y="4218136"/>
            <a:ext cx="3384600" cy="1116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3" name="Google Shape;663;g3f9670e35af_0_2152"/>
          <p:cNvSpPr txBox="1">
            <a:spLocks noGrp="1"/>
          </p:cNvSpPr>
          <p:nvPr>
            <p:ph type="body" idx="13"/>
          </p:nvPr>
        </p:nvSpPr>
        <p:spPr>
          <a:xfrm>
            <a:off x="7979970" y="1115645"/>
            <a:ext cx="3384600" cy="1116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4" name="Google Shape;664;g3f9670e35af_0_2152"/>
          <p:cNvSpPr txBox="1">
            <a:spLocks noGrp="1"/>
          </p:cNvSpPr>
          <p:nvPr>
            <p:ph type="body" idx="14"/>
          </p:nvPr>
        </p:nvSpPr>
        <p:spPr>
          <a:xfrm>
            <a:off x="7979970" y="2665340"/>
            <a:ext cx="3384600" cy="1116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5" name="Google Shape;665;g3f9670e35af_0_2152"/>
          <p:cNvSpPr txBox="1">
            <a:spLocks noGrp="1"/>
          </p:cNvSpPr>
          <p:nvPr>
            <p:ph type="body" idx="15"/>
          </p:nvPr>
        </p:nvSpPr>
        <p:spPr>
          <a:xfrm>
            <a:off x="7979932" y="4196794"/>
            <a:ext cx="3384600" cy="1116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66" name="Google Shape;666;g3f9670e35af_0_2152"/>
          <p:cNvPicPr preferRelativeResize="0"/>
          <p:nvPr/>
        </p:nvPicPr>
        <p:blipFill rotWithShape="1">
          <a:blip r:embed="rId2">
            <a:alphaModFix/>
          </a:blip>
          <a:srcRect/>
          <a:stretch/>
        </p:blipFill>
        <p:spPr>
          <a:xfrm>
            <a:off x="0" y="-11652"/>
            <a:ext cx="12191998" cy="209223"/>
          </a:xfrm>
          <a:prstGeom prst="rect">
            <a:avLst/>
          </a:prstGeom>
          <a:noFill/>
          <a:ln>
            <a:noFill/>
          </a:ln>
        </p:spPr>
      </p:pic>
      <p:sp>
        <p:nvSpPr>
          <p:cNvPr id="667" name="Google Shape;667;g3f9670e35af_0_2152"/>
          <p:cNvSpPr/>
          <p:nvPr/>
        </p:nvSpPr>
        <p:spPr>
          <a:xfrm>
            <a:off x="0" y="-13960"/>
            <a:ext cx="12192000" cy="211500"/>
          </a:xfrm>
          <a:prstGeom prst="rect">
            <a:avLst/>
          </a:prstGeom>
          <a:solidFill>
            <a:srgbClr val="D4D1D1">
              <a:alpha val="235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8" name="Google Shape;668;g3f9670e35af_0_2152"/>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9" name="Google Shape;669;g3f9670e35af_0_2152"/>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52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Agenda - Option 2">
  <p:cSld name="Agenda - Option 2">
    <p:spTree>
      <p:nvGrpSpPr>
        <p:cNvPr id="1" name="Shape 670"/>
        <p:cNvGrpSpPr/>
        <p:nvPr/>
      </p:nvGrpSpPr>
      <p:grpSpPr>
        <a:xfrm>
          <a:off x="0" y="0"/>
          <a:ext cx="0" cy="0"/>
          <a:chOff x="0" y="0"/>
          <a:chExt cx="0" cy="0"/>
        </a:xfrm>
      </p:grpSpPr>
      <p:sp>
        <p:nvSpPr>
          <p:cNvPr id="671" name="Google Shape;671;g3f9670e35af_0_2170"/>
          <p:cNvSpPr txBox="1">
            <a:spLocks noGrp="1"/>
          </p:cNvSpPr>
          <p:nvPr>
            <p:ph type="body" idx="1"/>
          </p:nvPr>
        </p:nvSpPr>
        <p:spPr>
          <a:xfrm>
            <a:off x="4383050" y="723007"/>
            <a:ext cx="1713000" cy="3258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72" name="Google Shape;672;g3f9670e35af_0_2170"/>
          <p:cNvSpPr txBox="1">
            <a:spLocks noGrp="1"/>
          </p:cNvSpPr>
          <p:nvPr>
            <p:ph type="body" idx="2"/>
          </p:nvPr>
        </p:nvSpPr>
        <p:spPr>
          <a:xfrm>
            <a:off x="6096001" y="722981"/>
            <a:ext cx="5295900" cy="325800"/>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3" name="Google Shape;673;g3f9670e35af_0_2170"/>
          <p:cNvSpPr txBox="1">
            <a:spLocks noGrp="1"/>
          </p:cNvSpPr>
          <p:nvPr>
            <p:ph type="body" idx="3"/>
          </p:nvPr>
        </p:nvSpPr>
        <p:spPr>
          <a:xfrm>
            <a:off x="6096001" y="1048833"/>
            <a:ext cx="5295900" cy="3762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4" name="Google Shape;674;g3f9670e35af_0_2170"/>
          <p:cNvSpPr txBox="1">
            <a:spLocks noGrp="1"/>
          </p:cNvSpPr>
          <p:nvPr>
            <p:ph type="body" idx="4"/>
          </p:nvPr>
        </p:nvSpPr>
        <p:spPr>
          <a:xfrm>
            <a:off x="4383050" y="1520675"/>
            <a:ext cx="1713000" cy="3258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75" name="Google Shape;675;g3f9670e35af_0_2170"/>
          <p:cNvSpPr txBox="1">
            <a:spLocks noGrp="1"/>
          </p:cNvSpPr>
          <p:nvPr>
            <p:ph type="body" idx="5"/>
          </p:nvPr>
        </p:nvSpPr>
        <p:spPr>
          <a:xfrm>
            <a:off x="6096001" y="1520649"/>
            <a:ext cx="5295900" cy="325800"/>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6" name="Google Shape;676;g3f9670e35af_0_2170"/>
          <p:cNvSpPr txBox="1">
            <a:spLocks noGrp="1"/>
          </p:cNvSpPr>
          <p:nvPr>
            <p:ph type="body" idx="6"/>
          </p:nvPr>
        </p:nvSpPr>
        <p:spPr>
          <a:xfrm>
            <a:off x="6096001" y="1846501"/>
            <a:ext cx="5295900" cy="3762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7" name="Google Shape;677;g3f9670e35af_0_2170"/>
          <p:cNvSpPr txBox="1">
            <a:spLocks noGrp="1"/>
          </p:cNvSpPr>
          <p:nvPr>
            <p:ph type="body" idx="7"/>
          </p:nvPr>
        </p:nvSpPr>
        <p:spPr>
          <a:xfrm>
            <a:off x="4383050" y="2324828"/>
            <a:ext cx="1713000" cy="3258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78" name="Google Shape;678;g3f9670e35af_0_2170"/>
          <p:cNvSpPr txBox="1">
            <a:spLocks noGrp="1"/>
          </p:cNvSpPr>
          <p:nvPr>
            <p:ph type="body" idx="8"/>
          </p:nvPr>
        </p:nvSpPr>
        <p:spPr>
          <a:xfrm>
            <a:off x="6096001" y="2324802"/>
            <a:ext cx="5295900" cy="325800"/>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9" name="Google Shape;679;g3f9670e35af_0_2170"/>
          <p:cNvSpPr txBox="1">
            <a:spLocks noGrp="1"/>
          </p:cNvSpPr>
          <p:nvPr>
            <p:ph type="body" idx="9"/>
          </p:nvPr>
        </p:nvSpPr>
        <p:spPr>
          <a:xfrm>
            <a:off x="6096001" y="2650654"/>
            <a:ext cx="5295900" cy="3762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0" name="Google Shape;680;g3f9670e35af_0_2170"/>
          <p:cNvSpPr txBox="1">
            <a:spLocks noGrp="1"/>
          </p:cNvSpPr>
          <p:nvPr>
            <p:ph type="body" idx="13"/>
          </p:nvPr>
        </p:nvSpPr>
        <p:spPr>
          <a:xfrm>
            <a:off x="4383050" y="3135454"/>
            <a:ext cx="1713000" cy="3258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81" name="Google Shape;681;g3f9670e35af_0_2170"/>
          <p:cNvSpPr txBox="1">
            <a:spLocks noGrp="1"/>
          </p:cNvSpPr>
          <p:nvPr>
            <p:ph type="body" idx="14"/>
          </p:nvPr>
        </p:nvSpPr>
        <p:spPr>
          <a:xfrm>
            <a:off x="6096001" y="3135428"/>
            <a:ext cx="5295900" cy="325800"/>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2" name="Google Shape;682;g3f9670e35af_0_2170"/>
          <p:cNvSpPr txBox="1">
            <a:spLocks noGrp="1"/>
          </p:cNvSpPr>
          <p:nvPr>
            <p:ph type="body" idx="15"/>
          </p:nvPr>
        </p:nvSpPr>
        <p:spPr>
          <a:xfrm>
            <a:off x="6096001" y="3461280"/>
            <a:ext cx="5295900" cy="3762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3" name="Google Shape;683;g3f9670e35af_0_2170"/>
          <p:cNvSpPr txBox="1">
            <a:spLocks noGrp="1"/>
          </p:cNvSpPr>
          <p:nvPr>
            <p:ph type="body" idx="16"/>
          </p:nvPr>
        </p:nvSpPr>
        <p:spPr>
          <a:xfrm>
            <a:off x="4383050" y="3946105"/>
            <a:ext cx="1713000" cy="3258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84" name="Google Shape;684;g3f9670e35af_0_2170"/>
          <p:cNvSpPr txBox="1">
            <a:spLocks noGrp="1"/>
          </p:cNvSpPr>
          <p:nvPr>
            <p:ph type="body" idx="17"/>
          </p:nvPr>
        </p:nvSpPr>
        <p:spPr>
          <a:xfrm>
            <a:off x="6096001" y="3946079"/>
            <a:ext cx="5295900" cy="325800"/>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5" name="Google Shape;685;g3f9670e35af_0_2170"/>
          <p:cNvSpPr txBox="1">
            <a:spLocks noGrp="1"/>
          </p:cNvSpPr>
          <p:nvPr>
            <p:ph type="body" idx="18"/>
          </p:nvPr>
        </p:nvSpPr>
        <p:spPr>
          <a:xfrm>
            <a:off x="6096001" y="4271931"/>
            <a:ext cx="5295900" cy="3762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6" name="Google Shape;686;g3f9670e35af_0_2170"/>
          <p:cNvSpPr txBox="1">
            <a:spLocks noGrp="1"/>
          </p:cNvSpPr>
          <p:nvPr>
            <p:ph type="body" idx="19"/>
          </p:nvPr>
        </p:nvSpPr>
        <p:spPr>
          <a:xfrm>
            <a:off x="4383050" y="4756743"/>
            <a:ext cx="1713000" cy="3258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87" name="Google Shape;687;g3f9670e35af_0_2170"/>
          <p:cNvSpPr txBox="1">
            <a:spLocks noGrp="1"/>
          </p:cNvSpPr>
          <p:nvPr>
            <p:ph type="body" idx="20"/>
          </p:nvPr>
        </p:nvSpPr>
        <p:spPr>
          <a:xfrm>
            <a:off x="6096001" y="4756717"/>
            <a:ext cx="5295900" cy="325800"/>
          </a:xfrm>
          <a:prstGeom prst="rect">
            <a:avLst/>
          </a:prstGeom>
          <a:noFill/>
          <a:ln>
            <a:noFill/>
          </a:ln>
        </p:spPr>
        <p:txBody>
          <a:bodyPr spcFirstLastPara="1" wrap="square" lIns="0" tIns="45700" rIns="91425" bIns="45700" anchor="t" anchorCtr="0">
            <a:noAutofit/>
          </a:bodyPr>
          <a:lstStyle>
            <a:lvl1pPr marL="457200" lvl="0" indent="-228600" algn="l">
              <a:lnSpc>
                <a:spcPct val="118750"/>
              </a:lnSpc>
              <a:spcBef>
                <a:spcPts val="0"/>
              </a:spcBef>
              <a:spcAft>
                <a:spcPts val="0"/>
              </a:spcAft>
              <a:buSzPts val="1600"/>
              <a:buFont typeface="Lato"/>
              <a:buNone/>
              <a:defRPr sz="1600" b="1" i="0">
                <a:solidFill>
                  <a:srgbClr val="3F3F3F"/>
                </a:solidFill>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8" name="Google Shape;688;g3f9670e35af_0_2170"/>
          <p:cNvSpPr txBox="1">
            <a:spLocks noGrp="1"/>
          </p:cNvSpPr>
          <p:nvPr>
            <p:ph type="body" idx="21"/>
          </p:nvPr>
        </p:nvSpPr>
        <p:spPr>
          <a:xfrm>
            <a:off x="6096001" y="5082569"/>
            <a:ext cx="5295900" cy="376200"/>
          </a:xfrm>
          <a:prstGeom prst="rect">
            <a:avLst/>
          </a:prstGeom>
          <a:noFill/>
          <a:ln>
            <a:noFill/>
          </a:ln>
        </p:spPr>
        <p:txBody>
          <a:bodyPr spcFirstLastPara="1" wrap="square" lIns="0" tIns="45700" rIns="91425" bIns="45700" anchor="t" anchorCtr="0">
            <a:normAutofit/>
          </a:bodyPr>
          <a:lstStyle>
            <a:lvl1pPr marL="457200" lvl="0" indent="-228600" algn="l">
              <a:lnSpc>
                <a:spcPct val="135714"/>
              </a:lnSpc>
              <a:spcBef>
                <a:spcPts val="600"/>
              </a:spcBef>
              <a:spcAft>
                <a:spcPts val="0"/>
              </a:spcAft>
              <a:buSzPts val="1400"/>
              <a:buFont typeface="Lato"/>
              <a:buNone/>
              <a:defRPr sz="1400" b="0" i="0">
                <a:solidFill>
                  <a:srgbClr val="3F3F3F"/>
                </a:solidFill>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9" name="Google Shape;689;g3f9670e35af_0_2170"/>
          <p:cNvSpPr txBox="1">
            <a:spLocks noGrp="1"/>
          </p:cNvSpPr>
          <p:nvPr>
            <p:ph type="title"/>
          </p:nvPr>
        </p:nvSpPr>
        <p:spPr>
          <a:xfrm>
            <a:off x="800100" y="636586"/>
            <a:ext cx="3411900" cy="11160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rgbClr val="8C1515"/>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90" name="Google Shape;690;g3f9670e35af_0_2170"/>
          <p:cNvPicPr preferRelativeResize="0"/>
          <p:nvPr/>
        </p:nvPicPr>
        <p:blipFill rotWithShape="1">
          <a:blip r:embed="rId2">
            <a:alphaModFix/>
          </a:blip>
          <a:srcRect/>
          <a:stretch/>
        </p:blipFill>
        <p:spPr>
          <a:xfrm>
            <a:off x="0" y="-11652"/>
            <a:ext cx="12191998" cy="209223"/>
          </a:xfrm>
          <a:prstGeom prst="rect">
            <a:avLst/>
          </a:prstGeom>
          <a:noFill/>
          <a:ln>
            <a:noFill/>
          </a:ln>
        </p:spPr>
      </p:pic>
      <p:sp>
        <p:nvSpPr>
          <p:cNvPr id="691" name="Google Shape;691;g3f9670e35af_0_2170"/>
          <p:cNvSpPr/>
          <p:nvPr/>
        </p:nvSpPr>
        <p:spPr>
          <a:xfrm>
            <a:off x="0" y="-13960"/>
            <a:ext cx="12192000" cy="211500"/>
          </a:xfrm>
          <a:prstGeom prst="rect">
            <a:avLst/>
          </a:prstGeom>
          <a:solidFill>
            <a:srgbClr val="D4D1D1">
              <a:alpha val="235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2" name="Google Shape;692;g3f9670e35af_0_2170"/>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3" name="Google Shape;693;g3f9670e35af_0_2170"/>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Slide - Option 3">
  <p:cSld name="1_Title Slide - Option 3">
    <p:bg>
      <p:bgPr>
        <a:solidFill>
          <a:schemeClr val="lt1"/>
        </a:solidFill>
        <a:effectLst/>
      </p:bgPr>
    </p:bg>
    <p:spTree>
      <p:nvGrpSpPr>
        <p:cNvPr id="1" name="Shape 61"/>
        <p:cNvGrpSpPr/>
        <p:nvPr/>
      </p:nvGrpSpPr>
      <p:grpSpPr>
        <a:xfrm>
          <a:off x="0" y="0"/>
          <a:ext cx="0" cy="0"/>
          <a:chOff x="0" y="0"/>
          <a:chExt cx="0" cy="0"/>
        </a:xfrm>
      </p:grpSpPr>
      <p:sp>
        <p:nvSpPr>
          <p:cNvPr id="62" name="Google Shape;62;p33"/>
          <p:cNvSpPr>
            <a:spLocks noGrp="1"/>
          </p:cNvSpPr>
          <p:nvPr>
            <p:ph type="pic" idx="2"/>
          </p:nvPr>
        </p:nvSpPr>
        <p:spPr>
          <a:xfrm>
            <a:off x="0" y="0"/>
            <a:ext cx="12192000" cy="6858000"/>
          </a:xfrm>
          <a:prstGeom prst="rect">
            <a:avLst/>
          </a:prstGeom>
          <a:solidFill>
            <a:srgbClr val="D0CECE"/>
          </a:solidFill>
          <a:ln>
            <a:noFill/>
          </a:ln>
        </p:spPr>
      </p:sp>
      <p:sp>
        <p:nvSpPr>
          <p:cNvPr id="63" name="Google Shape;63;p33"/>
          <p:cNvSpPr txBox="1">
            <a:spLocks noGrp="1"/>
          </p:cNvSpPr>
          <p:nvPr>
            <p:ph type="body" idx="1"/>
          </p:nvPr>
        </p:nvSpPr>
        <p:spPr>
          <a:xfrm>
            <a:off x="800100" y="647701"/>
            <a:ext cx="7563494" cy="2246574"/>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chemeClr val="lt1"/>
              </a:buClr>
              <a:buSzPts val="4800"/>
              <a:buFont typeface="Lato"/>
              <a:buNone/>
              <a:defRPr sz="4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3"/>
          <p:cNvSpPr txBox="1">
            <a:spLocks noGrp="1"/>
          </p:cNvSpPr>
          <p:nvPr>
            <p:ph type="body" idx="3"/>
          </p:nvPr>
        </p:nvSpPr>
        <p:spPr>
          <a:xfrm>
            <a:off x="800099" y="2931546"/>
            <a:ext cx="7563495" cy="505405"/>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chemeClr val="lt1"/>
              </a:buClr>
              <a:buSzPts val="2800"/>
              <a:buFont typeface="Lato"/>
              <a:buNone/>
              <a:defRPr sz="2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3"/>
          <p:cNvSpPr txBox="1">
            <a:spLocks noGrp="1"/>
          </p:cNvSpPr>
          <p:nvPr>
            <p:ph type="body" idx="4"/>
          </p:nvPr>
        </p:nvSpPr>
        <p:spPr>
          <a:xfrm>
            <a:off x="800100" y="3941112"/>
            <a:ext cx="7563494" cy="363896"/>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chemeClr val="lt1"/>
              </a:buClr>
              <a:buSzPts val="1800"/>
              <a:buFont typeface="Lato"/>
              <a:buNone/>
              <a:defRPr sz="1800">
                <a:solidFill>
                  <a:schemeClr val="lt1"/>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3"/>
          <p:cNvSpPr txBox="1">
            <a:spLocks noGrp="1"/>
          </p:cNvSpPr>
          <p:nvPr>
            <p:ph type="body" idx="5"/>
          </p:nvPr>
        </p:nvSpPr>
        <p:spPr>
          <a:xfrm>
            <a:off x="800099" y="4306401"/>
            <a:ext cx="7563493" cy="295275"/>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chemeClr val="lt1"/>
              </a:buClr>
              <a:buSzPts val="1600"/>
              <a:buFont typeface="Lato"/>
              <a:buNone/>
              <a:defRPr sz="1600" b="1" i="0">
                <a:solidFill>
                  <a:schemeClr val="lt1"/>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33"/>
          <p:cNvSpPr txBox="1">
            <a:spLocks noGrp="1"/>
          </p:cNvSpPr>
          <p:nvPr>
            <p:ph type="body" idx="6"/>
          </p:nvPr>
        </p:nvSpPr>
        <p:spPr>
          <a:xfrm>
            <a:off x="9347200" y="6156325"/>
            <a:ext cx="2006600" cy="336550"/>
          </a:xfrm>
          <a:prstGeom prst="rect">
            <a:avLst/>
          </a:prstGeom>
          <a:blipFill rotWithShape="1">
            <a:blip r:embed="rId2">
              <a:alphaModFix/>
            </a:blip>
            <a:stretch>
              <a:fillRect/>
            </a:stretch>
          </a:blip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None/>
              <a:defRPr/>
            </a:lvl1pPr>
            <a:lvl2pPr marL="914400" lvl="1" indent="-356616" algn="l">
              <a:lnSpc>
                <a:spcPct val="100000"/>
              </a:lnSpc>
              <a:spcBef>
                <a:spcPts val="500"/>
              </a:spcBef>
              <a:spcAft>
                <a:spcPts val="0"/>
              </a:spcAft>
              <a:buSzPts val="2016"/>
              <a:buChar char="•"/>
              <a:defRPr/>
            </a:lvl2pPr>
            <a:lvl3pPr marL="1371600" lvl="2" indent="-354330" algn="l">
              <a:lnSpc>
                <a:spcPct val="100000"/>
              </a:lnSpc>
              <a:spcBef>
                <a:spcPts val="500"/>
              </a:spcBef>
              <a:spcAft>
                <a:spcPts val="0"/>
              </a:spcAft>
              <a:buSzPts val="1980"/>
              <a:buChar char="•"/>
              <a:defRPr/>
            </a:lvl3pPr>
            <a:lvl4pPr marL="1828800" lvl="3" indent="-356616" algn="l">
              <a:lnSpc>
                <a:spcPct val="100000"/>
              </a:lnSpc>
              <a:spcBef>
                <a:spcPts val="500"/>
              </a:spcBef>
              <a:spcAft>
                <a:spcPts val="0"/>
              </a:spcAft>
              <a:buSzPts val="2016"/>
              <a:buChar char="•"/>
              <a:defRPr/>
            </a:lvl4pPr>
            <a:lvl5pPr marL="2286000" lvl="4" indent="-356616" algn="l">
              <a:lnSpc>
                <a:spcPct val="10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33"/>
          <p:cNvSpPr txBox="1">
            <a:spLocks noGrp="1"/>
          </p:cNvSpPr>
          <p:nvPr>
            <p:ph type="body" idx="7"/>
          </p:nvPr>
        </p:nvSpPr>
        <p:spPr>
          <a:xfrm>
            <a:off x="800099" y="3740943"/>
            <a:ext cx="10553701" cy="45719"/>
          </a:xfrm>
          <a:prstGeom prst="rect">
            <a:avLst/>
          </a:prstGeom>
          <a:blipFill rotWithShape="1">
            <a:blip r:embed="rId3">
              <a:alphaModFix/>
            </a:blip>
            <a:stretch>
              <a:fillRect/>
            </a:stretch>
          </a:blip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None/>
              <a:defRPr/>
            </a:lvl1pPr>
            <a:lvl2pPr marL="914400" lvl="1" indent="-356616" algn="l">
              <a:lnSpc>
                <a:spcPct val="100000"/>
              </a:lnSpc>
              <a:spcBef>
                <a:spcPts val="500"/>
              </a:spcBef>
              <a:spcAft>
                <a:spcPts val="0"/>
              </a:spcAft>
              <a:buSzPts val="2016"/>
              <a:buChar char="•"/>
              <a:defRPr/>
            </a:lvl2pPr>
            <a:lvl3pPr marL="1371600" lvl="2" indent="-354330" algn="l">
              <a:lnSpc>
                <a:spcPct val="100000"/>
              </a:lnSpc>
              <a:spcBef>
                <a:spcPts val="500"/>
              </a:spcBef>
              <a:spcAft>
                <a:spcPts val="0"/>
              </a:spcAft>
              <a:buSzPts val="1980"/>
              <a:buChar char="•"/>
              <a:defRPr/>
            </a:lvl3pPr>
            <a:lvl4pPr marL="1828800" lvl="3" indent="-356616" algn="l">
              <a:lnSpc>
                <a:spcPct val="100000"/>
              </a:lnSpc>
              <a:spcBef>
                <a:spcPts val="500"/>
              </a:spcBef>
              <a:spcAft>
                <a:spcPts val="0"/>
              </a:spcAft>
              <a:buSzPts val="2016"/>
              <a:buChar char="•"/>
              <a:defRPr/>
            </a:lvl4pPr>
            <a:lvl5pPr marL="2286000" lvl="4" indent="-356616" algn="l">
              <a:lnSpc>
                <a:spcPct val="10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33"/>
          <p:cNvSpPr txBox="1">
            <a:spLocks noGrp="1"/>
          </p:cNvSpPr>
          <p:nvPr>
            <p:ph type="body" idx="8"/>
          </p:nvPr>
        </p:nvSpPr>
        <p:spPr>
          <a:xfrm>
            <a:off x="759144" y="6156325"/>
            <a:ext cx="1734820" cy="322263"/>
          </a:xfrm>
          <a:prstGeom prst="rect">
            <a:avLst/>
          </a:prstGeom>
          <a:blipFill rotWithShape="1">
            <a:blip r:embed="rId4">
              <a:alphaModFix/>
            </a:blip>
            <a:stretch>
              <a:fillRect/>
            </a:stretch>
          </a:blip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None/>
              <a:defRPr/>
            </a:lvl1pPr>
            <a:lvl2pPr marL="914400" lvl="1" indent="-356616" algn="l">
              <a:lnSpc>
                <a:spcPct val="100000"/>
              </a:lnSpc>
              <a:spcBef>
                <a:spcPts val="500"/>
              </a:spcBef>
              <a:spcAft>
                <a:spcPts val="0"/>
              </a:spcAft>
              <a:buSzPts val="2016"/>
              <a:buChar char="•"/>
              <a:defRPr/>
            </a:lvl2pPr>
            <a:lvl3pPr marL="1371600" lvl="2" indent="-354330" algn="l">
              <a:lnSpc>
                <a:spcPct val="100000"/>
              </a:lnSpc>
              <a:spcBef>
                <a:spcPts val="500"/>
              </a:spcBef>
              <a:spcAft>
                <a:spcPts val="0"/>
              </a:spcAft>
              <a:buSzPts val="1980"/>
              <a:buChar char="•"/>
              <a:defRPr/>
            </a:lvl3pPr>
            <a:lvl4pPr marL="1828800" lvl="3" indent="-356616" algn="l">
              <a:lnSpc>
                <a:spcPct val="100000"/>
              </a:lnSpc>
              <a:spcBef>
                <a:spcPts val="500"/>
              </a:spcBef>
              <a:spcAft>
                <a:spcPts val="0"/>
              </a:spcAft>
              <a:buSzPts val="2016"/>
              <a:buChar char="•"/>
              <a:defRPr/>
            </a:lvl4pPr>
            <a:lvl5pPr marL="2286000" lvl="4" indent="-356616" algn="l">
              <a:lnSpc>
                <a:spcPct val="10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Agenda - Option 3">
  <p:cSld name="Agenda - Option 3">
    <p:spTree>
      <p:nvGrpSpPr>
        <p:cNvPr id="1" name="Shape 694"/>
        <p:cNvGrpSpPr/>
        <p:nvPr/>
      </p:nvGrpSpPr>
      <p:grpSpPr>
        <a:xfrm>
          <a:off x="0" y="0"/>
          <a:ext cx="0" cy="0"/>
          <a:chOff x="0" y="0"/>
          <a:chExt cx="0" cy="0"/>
        </a:xfrm>
      </p:grpSpPr>
      <p:sp>
        <p:nvSpPr>
          <p:cNvPr id="695" name="Google Shape;695;g3f9670e35af_0_2194"/>
          <p:cNvSpPr txBox="1">
            <a:spLocks noGrp="1"/>
          </p:cNvSpPr>
          <p:nvPr>
            <p:ph type="title"/>
          </p:nvPr>
        </p:nvSpPr>
        <p:spPr>
          <a:xfrm>
            <a:off x="800100" y="636586"/>
            <a:ext cx="10551300" cy="8043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rgbClr val="8C1515"/>
              </a:buClr>
              <a:buSzPts val="3600"/>
              <a:buFont typeface="Lato"/>
              <a:buNone/>
              <a:defRPr sz="3600" b="0" i="0">
                <a:solidFill>
                  <a:srgbClr val="8C1515"/>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6" name="Google Shape;696;g3f9670e35af_0_2194"/>
          <p:cNvSpPr txBox="1">
            <a:spLocks noGrp="1"/>
          </p:cNvSpPr>
          <p:nvPr>
            <p:ph type="subTitle" idx="1"/>
          </p:nvPr>
        </p:nvSpPr>
        <p:spPr>
          <a:xfrm>
            <a:off x="800100" y="1649637"/>
            <a:ext cx="3367800" cy="325800"/>
          </a:xfrm>
          <a:prstGeom prst="rect">
            <a:avLst/>
          </a:prstGeom>
          <a:noFill/>
          <a:ln>
            <a:noFill/>
          </a:ln>
        </p:spPr>
        <p:txBody>
          <a:bodyPr spcFirstLastPara="1" wrap="square" lIns="0" tIns="45700" rIns="91425" bIns="45700" anchor="t" anchorCtr="0">
            <a:normAutofit/>
          </a:bodyPr>
          <a:lstStyle>
            <a:lvl1pPr marR="0" lvl="0" algn="l">
              <a:lnSpc>
                <a:spcPct val="128571"/>
              </a:lnSpc>
              <a:spcBef>
                <a:spcPts val="1000"/>
              </a:spcBef>
              <a:spcAft>
                <a:spcPts val="0"/>
              </a:spcAft>
              <a:buClr>
                <a:srgbClr val="B83A4B"/>
              </a:buClr>
              <a:buSzPts val="1400"/>
              <a:buFont typeface="Arial"/>
              <a:buNone/>
              <a:defRPr sz="1400" b="1" i="0">
                <a:solidFill>
                  <a:srgbClr val="B83A4B"/>
                </a:solidFill>
                <a:latin typeface="Lato"/>
                <a:ea typeface="Lato"/>
                <a:cs typeface="Lato"/>
                <a:sym typeface="Lato"/>
              </a:defRPr>
            </a:lvl1pPr>
            <a:lvl2pPr lvl="1" algn="ctr">
              <a:lnSpc>
                <a:spcPct val="120000"/>
              </a:lnSpc>
              <a:spcBef>
                <a:spcPts val="600"/>
              </a:spcBef>
              <a:spcAft>
                <a:spcPts val="0"/>
              </a:spcAft>
              <a:buSzPts val="2240"/>
              <a:buNone/>
              <a:defRPr sz="2000"/>
            </a:lvl2pPr>
            <a:lvl3pPr lvl="2" algn="ctr">
              <a:lnSpc>
                <a:spcPct val="120000"/>
              </a:lnSpc>
              <a:spcBef>
                <a:spcPts val="500"/>
              </a:spcBef>
              <a:spcAft>
                <a:spcPts val="0"/>
              </a:spcAft>
              <a:buSzPts val="1980"/>
              <a:buNone/>
              <a:defRPr sz="1800"/>
            </a:lvl3pPr>
            <a:lvl4pPr lvl="3" algn="ctr">
              <a:lnSpc>
                <a:spcPct val="120000"/>
              </a:lnSpc>
              <a:spcBef>
                <a:spcPts val="500"/>
              </a:spcBef>
              <a:spcAft>
                <a:spcPts val="0"/>
              </a:spcAft>
              <a:buSzPts val="1792"/>
              <a:buNone/>
              <a:defRPr sz="1600"/>
            </a:lvl4pPr>
            <a:lvl5pPr lvl="4" algn="ctr">
              <a:lnSpc>
                <a:spcPct val="120000"/>
              </a:lnSpc>
              <a:spcBef>
                <a:spcPts val="500"/>
              </a:spcBef>
              <a:spcAft>
                <a:spcPts val="0"/>
              </a:spcAft>
              <a:buSzPts val="1792"/>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cxnSp>
        <p:nvCxnSpPr>
          <p:cNvPr id="697" name="Google Shape;697;g3f9670e35af_0_2194"/>
          <p:cNvCxnSpPr/>
          <p:nvPr/>
        </p:nvCxnSpPr>
        <p:spPr>
          <a:xfrm>
            <a:off x="800100" y="1975489"/>
            <a:ext cx="10569900" cy="0"/>
          </a:xfrm>
          <a:prstGeom prst="straightConnector1">
            <a:avLst/>
          </a:prstGeom>
          <a:noFill/>
          <a:ln w="9525" cap="flat" cmpd="sng">
            <a:solidFill>
              <a:srgbClr val="8C1515"/>
            </a:solidFill>
            <a:prstDash val="solid"/>
            <a:miter lim="8000"/>
            <a:headEnd type="none" w="sm" len="sm"/>
            <a:tailEnd type="none" w="sm" len="sm"/>
          </a:ln>
        </p:spPr>
      </p:cxnSp>
      <p:sp>
        <p:nvSpPr>
          <p:cNvPr id="698" name="Google Shape;698;g3f9670e35af_0_2194"/>
          <p:cNvSpPr txBox="1">
            <a:spLocks noGrp="1"/>
          </p:cNvSpPr>
          <p:nvPr>
            <p:ph type="body" idx="2"/>
          </p:nvPr>
        </p:nvSpPr>
        <p:spPr>
          <a:xfrm>
            <a:off x="4412095" y="1649638"/>
            <a:ext cx="3367800" cy="325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99" name="Google Shape;699;g3f9670e35af_0_2194"/>
          <p:cNvSpPr txBox="1">
            <a:spLocks noGrp="1"/>
          </p:cNvSpPr>
          <p:nvPr>
            <p:ph type="body" idx="3"/>
          </p:nvPr>
        </p:nvSpPr>
        <p:spPr>
          <a:xfrm>
            <a:off x="8024090" y="1649638"/>
            <a:ext cx="3345900" cy="325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00" name="Google Shape;700;g3f9670e35af_0_2194"/>
          <p:cNvSpPr txBox="1">
            <a:spLocks noGrp="1"/>
          </p:cNvSpPr>
          <p:nvPr>
            <p:ph type="body" idx="4"/>
          </p:nvPr>
        </p:nvSpPr>
        <p:spPr>
          <a:xfrm>
            <a:off x="793614" y="2122841"/>
            <a:ext cx="3367800" cy="561600"/>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1" name="Google Shape;701;g3f9670e35af_0_2194"/>
          <p:cNvSpPr txBox="1">
            <a:spLocks noGrp="1"/>
          </p:cNvSpPr>
          <p:nvPr>
            <p:ph type="body" idx="5"/>
          </p:nvPr>
        </p:nvSpPr>
        <p:spPr>
          <a:xfrm>
            <a:off x="793614" y="2684332"/>
            <a:ext cx="3367800" cy="748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2" name="Google Shape;702;g3f9670e35af_0_2194"/>
          <p:cNvSpPr txBox="1">
            <a:spLocks noGrp="1"/>
          </p:cNvSpPr>
          <p:nvPr>
            <p:ph type="body" idx="6"/>
          </p:nvPr>
        </p:nvSpPr>
        <p:spPr>
          <a:xfrm>
            <a:off x="4412095" y="2122841"/>
            <a:ext cx="3367800" cy="561600"/>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3" name="Google Shape;703;g3f9670e35af_0_2194"/>
          <p:cNvSpPr txBox="1">
            <a:spLocks noGrp="1"/>
          </p:cNvSpPr>
          <p:nvPr>
            <p:ph type="body" idx="7"/>
          </p:nvPr>
        </p:nvSpPr>
        <p:spPr>
          <a:xfrm>
            <a:off x="4412095" y="2684332"/>
            <a:ext cx="3367800" cy="748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4" name="Google Shape;704;g3f9670e35af_0_2194"/>
          <p:cNvSpPr txBox="1">
            <a:spLocks noGrp="1"/>
          </p:cNvSpPr>
          <p:nvPr>
            <p:ph type="body" idx="8"/>
          </p:nvPr>
        </p:nvSpPr>
        <p:spPr>
          <a:xfrm>
            <a:off x="8030577" y="2122841"/>
            <a:ext cx="3317700" cy="561600"/>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5" name="Google Shape;705;g3f9670e35af_0_2194"/>
          <p:cNvSpPr txBox="1">
            <a:spLocks noGrp="1"/>
          </p:cNvSpPr>
          <p:nvPr>
            <p:ph type="body" idx="9"/>
          </p:nvPr>
        </p:nvSpPr>
        <p:spPr>
          <a:xfrm>
            <a:off x="8030577" y="2684332"/>
            <a:ext cx="3317700" cy="748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6" name="Google Shape;706;g3f9670e35af_0_2194"/>
          <p:cNvSpPr txBox="1">
            <a:spLocks noGrp="1"/>
          </p:cNvSpPr>
          <p:nvPr>
            <p:ph type="body" idx="13"/>
          </p:nvPr>
        </p:nvSpPr>
        <p:spPr>
          <a:xfrm>
            <a:off x="4412095" y="3822149"/>
            <a:ext cx="3389700" cy="325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07" name="Google Shape;707;g3f9670e35af_0_2194"/>
          <p:cNvSpPr txBox="1">
            <a:spLocks noGrp="1"/>
          </p:cNvSpPr>
          <p:nvPr>
            <p:ph type="body" idx="14"/>
          </p:nvPr>
        </p:nvSpPr>
        <p:spPr>
          <a:xfrm>
            <a:off x="8030577" y="3822149"/>
            <a:ext cx="3317700" cy="325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08" name="Google Shape;708;g3f9670e35af_0_2194"/>
          <p:cNvSpPr txBox="1">
            <a:spLocks noGrp="1"/>
          </p:cNvSpPr>
          <p:nvPr>
            <p:ph type="body" idx="15"/>
          </p:nvPr>
        </p:nvSpPr>
        <p:spPr>
          <a:xfrm>
            <a:off x="793614" y="4295352"/>
            <a:ext cx="3361200" cy="561600"/>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9" name="Google Shape;709;g3f9670e35af_0_2194"/>
          <p:cNvSpPr txBox="1">
            <a:spLocks noGrp="1"/>
          </p:cNvSpPr>
          <p:nvPr>
            <p:ph type="body" idx="16"/>
          </p:nvPr>
        </p:nvSpPr>
        <p:spPr>
          <a:xfrm>
            <a:off x="793614" y="4856843"/>
            <a:ext cx="3361200" cy="748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0" name="Google Shape;710;g3f9670e35af_0_2194"/>
          <p:cNvSpPr txBox="1">
            <a:spLocks noGrp="1"/>
          </p:cNvSpPr>
          <p:nvPr>
            <p:ph type="body" idx="17"/>
          </p:nvPr>
        </p:nvSpPr>
        <p:spPr>
          <a:xfrm>
            <a:off x="4412095" y="4295352"/>
            <a:ext cx="3389700" cy="561600"/>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1" name="Google Shape;711;g3f9670e35af_0_2194"/>
          <p:cNvSpPr txBox="1">
            <a:spLocks noGrp="1"/>
          </p:cNvSpPr>
          <p:nvPr>
            <p:ph type="body" idx="18"/>
          </p:nvPr>
        </p:nvSpPr>
        <p:spPr>
          <a:xfrm>
            <a:off x="4412095" y="4856843"/>
            <a:ext cx="3389700" cy="748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2" name="Google Shape;712;g3f9670e35af_0_2194"/>
          <p:cNvSpPr txBox="1">
            <a:spLocks noGrp="1"/>
          </p:cNvSpPr>
          <p:nvPr>
            <p:ph type="body" idx="19"/>
          </p:nvPr>
        </p:nvSpPr>
        <p:spPr>
          <a:xfrm>
            <a:off x="8030577" y="4295352"/>
            <a:ext cx="3317700" cy="561600"/>
          </a:xfrm>
          <a:prstGeom prst="rect">
            <a:avLst/>
          </a:prstGeom>
          <a:noFill/>
          <a:ln>
            <a:noFill/>
          </a:ln>
        </p:spPr>
        <p:txBody>
          <a:bodyPr spcFirstLastPara="1" wrap="square" lIns="0" tIns="45700" rIns="91425" bIns="45700" anchor="t" anchorCtr="0">
            <a:noAutofit/>
          </a:bodyPr>
          <a:lstStyle>
            <a:lvl1pPr marL="457200" lvl="0" indent="-228600" algn="l">
              <a:lnSpc>
                <a:spcPct val="135714"/>
              </a:lnSpc>
              <a:spcBef>
                <a:spcPts val="0"/>
              </a:spcBef>
              <a:spcAft>
                <a:spcPts val="0"/>
              </a:spcAft>
              <a:buSzPts val="1400"/>
              <a:buFont typeface="Lato"/>
              <a:buNone/>
              <a:defRPr sz="1400" b="1" i="0">
                <a:latin typeface="Lato"/>
                <a:ea typeface="Lato"/>
                <a:cs typeface="Lato"/>
                <a:sym typeface="Lato"/>
              </a:defRPr>
            </a:lvl1pPr>
            <a:lvl2pPr marL="914400" lvl="1" indent="-228600" algn="l">
              <a:lnSpc>
                <a:spcPct val="142857"/>
              </a:lnSpc>
              <a:spcBef>
                <a:spcPts val="500"/>
              </a:spcBef>
              <a:spcAft>
                <a:spcPts val="0"/>
              </a:spcAft>
              <a:buSzPts val="1568"/>
              <a:buNone/>
              <a:defRPr sz="1400" b="0" i="1">
                <a:latin typeface="Montserrat"/>
                <a:ea typeface="Montserrat"/>
                <a:cs typeface="Montserrat"/>
                <a:sym typeface="Montserrat"/>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3" name="Google Shape;713;g3f9670e35af_0_2194"/>
          <p:cNvSpPr txBox="1">
            <a:spLocks noGrp="1"/>
          </p:cNvSpPr>
          <p:nvPr>
            <p:ph type="body" idx="20"/>
          </p:nvPr>
        </p:nvSpPr>
        <p:spPr>
          <a:xfrm>
            <a:off x="8030577" y="4856843"/>
            <a:ext cx="3317700" cy="748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0" i="0">
                <a:latin typeface="Lato"/>
                <a:ea typeface="Lato"/>
                <a:cs typeface="Lato"/>
                <a:sym typeface="Lato"/>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4" name="Google Shape;714;g3f9670e35af_0_2194"/>
          <p:cNvSpPr txBox="1">
            <a:spLocks noGrp="1"/>
          </p:cNvSpPr>
          <p:nvPr>
            <p:ph type="body" idx="21"/>
          </p:nvPr>
        </p:nvSpPr>
        <p:spPr>
          <a:xfrm>
            <a:off x="800100" y="3822149"/>
            <a:ext cx="3361200" cy="325800"/>
          </a:xfrm>
          <a:prstGeom prst="rect">
            <a:avLst/>
          </a:prstGeom>
          <a:noFill/>
          <a:ln>
            <a:noFill/>
          </a:ln>
        </p:spPr>
        <p:txBody>
          <a:bodyPr spcFirstLastPara="1" wrap="square" lIns="0" tIns="45700" rIns="91425" bIns="45700" anchor="t" anchorCtr="0">
            <a:normAutofit/>
          </a:bodyPr>
          <a:lstStyle>
            <a:lvl1pPr marL="457200" lvl="0" indent="-228600" algn="l">
              <a:lnSpc>
                <a:spcPct val="120000"/>
              </a:lnSpc>
              <a:spcBef>
                <a:spcPts val="1000"/>
              </a:spcBef>
              <a:spcAft>
                <a:spcPts val="0"/>
              </a:spcAft>
              <a:buSzPts val="1400"/>
              <a:buFont typeface="Lato"/>
              <a:buNone/>
              <a:defRPr sz="1400" b="1" i="0">
                <a:solidFill>
                  <a:srgbClr val="B83A4B"/>
                </a:solidFill>
                <a:latin typeface="Lato"/>
                <a:ea typeface="Lato"/>
                <a:cs typeface="Lato"/>
                <a:sym typeface="Lato"/>
              </a:defRPr>
            </a:lvl1pPr>
            <a:lvl2pPr marL="914400" lvl="1" indent="-228600" algn="l">
              <a:lnSpc>
                <a:spcPct val="120000"/>
              </a:lnSpc>
              <a:spcBef>
                <a:spcPts val="500"/>
              </a:spcBef>
              <a:spcAft>
                <a:spcPts val="0"/>
              </a:spcAft>
              <a:buSzPts val="2240"/>
              <a:buNone/>
              <a:defRPr sz="2000">
                <a:solidFill>
                  <a:srgbClr val="888888"/>
                </a:solidFill>
              </a:defRPr>
            </a:lvl2pPr>
            <a:lvl3pPr marL="1371600" lvl="2" indent="-228600" algn="l">
              <a:lnSpc>
                <a:spcPct val="120000"/>
              </a:lnSpc>
              <a:spcBef>
                <a:spcPts val="500"/>
              </a:spcBef>
              <a:spcAft>
                <a:spcPts val="0"/>
              </a:spcAft>
              <a:buSzPts val="1980"/>
              <a:buNone/>
              <a:defRPr sz="1800">
                <a:solidFill>
                  <a:srgbClr val="888888"/>
                </a:solidFill>
              </a:defRPr>
            </a:lvl3pPr>
            <a:lvl4pPr marL="1828800" lvl="3" indent="-228600" algn="l">
              <a:lnSpc>
                <a:spcPct val="120000"/>
              </a:lnSpc>
              <a:spcBef>
                <a:spcPts val="500"/>
              </a:spcBef>
              <a:spcAft>
                <a:spcPts val="0"/>
              </a:spcAft>
              <a:buSzPts val="1792"/>
              <a:buNone/>
              <a:defRPr sz="1600">
                <a:solidFill>
                  <a:srgbClr val="888888"/>
                </a:solidFill>
              </a:defRPr>
            </a:lvl4pPr>
            <a:lvl5pPr marL="2286000" lvl="4" indent="-228600" algn="l">
              <a:lnSpc>
                <a:spcPct val="120000"/>
              </a:lnSpc>
              <a:spcBef>
                <a:spcPts val="500"/>
              </a:spcBef>
              <a:spcAft>
                <a:spcPts val="0"/>
              </a:spcAft>
              <a:buSzPts val="1792"/>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715" name="Google Shape;715;g3f9670e35af_0_2194"/>
          <p:cNvPicPr preferRelativeResize="0"/>
          <p:nvPr/>
        </p:nvPicPr>
        <p:blipFill rotWithShape="1">
          <a:blip r:embed="rId2">
            <a:alphaModFix/>
          </a:blip>
          <a:srcRect/>
          <a:stretch/>
        </p:blipFill>
        <p:spPr>
          <a:xfrm>
            <a:off x="0" y="-11652"/>
            <a:ext cx="12191998" cy="209223"/>
          </a:xfrm>
          <a:prstGeom prst="rect">
            <a:avLst/>
          </a:prstGeom>
          <a:noFill/>
          <a:ln>
            <a:noFill/>
          </a:ln>
        </p:spPr>
      </p:pic>
      <p:sp>
        <p:nvSpPr>
          <p:cNvPr id="716" name="Google Shape;716;g3f9670e35af_0_2194"/>
          <p:cNvSpPr/>
          <p:nvPr/>
        </p:nvSpPr>
        <p:spPr>
          <a:xfrm>
            <a:off x="0" y="-13960"/>
            <a:ext cx="12192000" cy="211500"/>
          </a:xfrm>
          <a:prstGeom prst="rect">
            <a:avLst/>
          </a:prstGeom>
          <a:solidFill>
            <a:srgbClr val="D4D1D1">
              <a:alpha val="235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717" name="Google Shape;717;g3f9670e35af_0_2194"/>
          <p:cNvCxnSpPr/>
          <p:nvPr/>
        </p:nvCxnSpPr>
        <p:spPr>
          <a:xfrm>
            <a:off x="800100" y="4155271"/>
            <a:ext cx="10569900" cy="0"/>
          </a:xfrm>
          <a:prstGeom prst="straightConnector1">
            <a:avLst/>
          </a:prstGeom>
          <a:noFill/>
          <a:ln w="9525" cap="flat" cmpd="sng">
            <a:solidFill>
              <a:srgbClr val="8C1515"/>
            </a:solidFill>
            <a:prstDash val="solid"/>
            <a:miter lim="8000"/>
            <a:headEnd type="none" w="sm" len="sm"/>
            <a:tailEnd type="none" w="sm" len="sm"/>
          </a:ln>
        </p:spPr>
      </p:cxnSp>
      <p:sp>
        <p:nvSpPr>
          <p:cNvPr id="718" name="Google Shape;718;g3f9670e35af_0_2194"/>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9" name="Google Shape;719;g3f9670e35af_0_2194"/>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Section Break - Image">
  <p:cSld name="Section Break - Image">
    <p:spTree>
      <p:nvGrpSpPr>
        <p:cNvPr id="1" name="Shape 720"/>
        <p:cNvGrpSpPr/>
        <p:nvPr/>
      </p:nvGrpSpPr>
      <p:grpSpPr>
        <a:xfrm>
          <a:off x="0" y="0"/>
          <a:ext cx="0" cy="0"/>
          <a:chOff x="0" y="0"/>
          <a:chExt cx="0" cy="0"/>
        </a:xfrm>
      </p:grpSpPr>
      <p:pic>
        <p:nvPicPr>
          <p:cNvPr id="721" name="Google Shape;721;g3f9670e35af_0_222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22" name="Google Shape;722;g3f9670e35af_0_2220"/>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23" name="Google Shape;723;g3f9670e35af_0_2220"/>
          <p:cNvCxnSpPr/>
          <p:nvPr/>
        </p:nvCxnSpPr>
        <p:spPr>
          <a:xfrm>
            <a:off x="800100" y="2522007"/>
            <a:ext cx="10553700" cy="0"/>
          </a:xfrm>
          <a:prstGeom prst="straightConnector1">
            <a:avLst/>
          </a:prstGeom>
          <a:noFill/>
          <a:ln w="9525" cap="flat" cmpd="sng">
            <a:solidFill>
              <a:schemeClr val="lt1"/>
            </a:solidFill>
            <a:prstDash val="solid"/>
            <a:miter lim="8000"/>
            <a:headEnd type="none" w="sm" len="sm"/>
            <a:tailEnd type="none" w="sm" len="sm"/>
          </a:ln>
        </p:spPr>
      </p:cxnSp>
      <p:sp>
        <p:nvSpPr>
          <p:cNvPr id="724" name="Google Shape;724;g3f9670e35af_0_2220"/>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25" name="Google Shape;725;g3f9670e35af_0_2220"/>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726" name="Google Shape;726;g3f9670e35af_0_2220"/>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Section Break - Red">
  <p:cSld name="Section Break - Red">
    <p:bg>
      <p:bgPr>
        <a:gradFill>
          <a:gsLst>
            <a:gs pos="0">
              <a:srgbClr val="E04F39"/>
            </a:gs>
            <a:gs pos="15000">
              <a:srgbClr val="E04F39"/>
            </a:gs>
            <a:gs pos="50000">
              <a:srgbClr val="AF2D24"/>
            </a:gs>
            <a:gs pos="100000">
              <a:srgbClr val="8C1515"/>
            </a:gs>
          </a:gsLst>
          <a:lin ang="8100019" scaled="0"/>
        </a:gradFill>
        <a:effectLst/>
      </p:bgPr>
    </p:bg>
    <p:spTree>
      <p:nvGrpSpPr>
        <p:cNvPr id="1" name="Shape 727"/>
        <p:cNvGrpSpPr/>
        <p:nvPr/>
      </p:nvGrpSpPr>
      <p:grpSpPr>
        <a:xfrm>
          <a:off x="0" y="0"/>
          <a:ext cx="0" cy="0"/>
          <a:chOff x="0" y="0"/>
          <a:chExt cx="0" cy="0"/>
        </a:xfrm>
      </p:grpSpPr>
      <p:pic>
        <p:nvPicPr>
          <p:cNvPr id="728" name="Google Shape;728;g3f9670e35af_0_2227"/>
          <p:cNvPicPr preferRelativeResize="0"/>
          <p:nvPr/>
        </p:nvPicPr>
        <p:blipFill rotWithShape="1">
          <a:blip r:embed="rId2">
            <a:alphaModFix/>
          </a:blip>
          <a:srcRect/>
          <a:stretch/>
        </p:blipFill>
        <p:spPr>
          <a:xfrm>
            <a:off x="0" y="0"/>
            <a:ext cx="12191999" cy="6858000"/>
          </a:xfrm>
          <a:prstGeom prst="rect">
            <a:avLst/>
          </a:prstGeom>
          <a:noFill/>
          <a:ln>
            <a:noFill/>
          </a:ln>
        </p:spPr>
      </p:pic>
      <p:sp>
        <p:nvSpPr>
          <p:cNvPr id="729" name="Google Shape;729;g3f9670e35af_0_2227"/>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30" name="Google Shape;730;g3f9670e35af_0_2227"/>
          <p:cNvCxnSpPr/>
          <p:nvPr/>
        </p:nvCxnSpPr>
        <p:spPr>
          <a:xfrm>
            <a:off x="800100" y="2522007"/>
            <a:ext cx="10553700" cy="0"/>
          </a:xfrm>
          <a:prstGeom prst="straightConnector1">
            <a:avLst/>
          </a:prstGeom>
          <a:noFill/>
          <a:ln w="9525" cap="flat" cmpd="sng">
            <a:solidFill>
              <a:schemeClr val="lt1"/>
            </a:solidFill>
            <a:prstDash val="solid"/>
            <a:miter lim="8000"/>
            <a:headEnd type="none" w="sm" len="sm"/>
            <a:tailEnd type="none" w="sm" len="sm"/>
          </a:ln>
        </p:spPr>
      </p:cxnSp>
      <p:sp>
        <p:nvSpPr>
          <p:cNvPr id="731" name="Google Shape;731;g3f9670e35af_0_2227"/>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32" name="Google Shape;732;g3f9670e35af_0_2227"/>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733" name="Google Shape;733;g3f9670e35af_0_2227"/>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Section Break - Blue">
  <p:cSld name="Section Break - Blue">
    <p:bg>
      <p:bgPr>
        <a:gradFill>
          <a:gsLst>
            <a:gs pos="0">
              <a:srgbClr val="1AA4BC"/>
            </a:gs>
            <a:gs pos="50000">
              <a:srgbClr val="006983"/>
            </a:gs>
            <a:gs pos="100000">
              <a:srgbClr val="013948"/>
            </a:gs>
          </a:gsLst>
          <a:lin ang="8100019" scaled="0"/>
        </a:gradFill>
        <a:effectLst/>
      </p:bgPr>
    </p:bg>
    <p:spTree>
      <p:nvGrpSpPr>
        <p:cNvPr id="1" name="Shape 734"/>
        <p:cNvGrpSpPr/>
        <p:nvPr/>
      </p:nvGrpSpPr>
      <p:grpSpPr>
        <a:xfrm>
          <a:off x="0" y="0"/>
          <a:ext cx="0" cy="0"/>
          <a:chOff x="0" y="0"/>
          <a:chExt cx="0" cy="0"/>
        </a:xfrm>
      </p:grpSpPr>
      <p:pic>
        <p:nvPicPr>
          <p:cNvPr id="735" name="Google Shape;735;g3f9670e35af_0_2234"/>
          <p:cNvPicPr preferRelativeResize="0"/>
          <p:nvPr/>
        </p:nvPicPr>
        <p:blipFill rotWithShape="1">
          <a:blip r:embed="rId2">
            <a:alphaModFix/>
          </a:blip>
          <a:srcRect/>
          <a:stretch/>
        </p:blipFill>
        <p:spPr>
          <a:xfrm>
            <a:off x="0" y="0"/>
            <a:ext cx="12191999" cy="6858000"/>
          </a:xfrm>
          <a:prstGeom prst="rect">
            <a:avLst/>
          </a:prstGeom>
          <a:noFill/>
          <a:ln>
            <a:noFill/>
          </a:ln>
        </p:spPr>
      </p:pic>
      <p:sp>
        <p:nvSpPr>
          <p:cNvPr id="736" name="Google Shape;736;g3f9670e35af_0_2234"/>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37" name="Google Shape;737;g3f9670e35af_0_2234"/>
          <p:cNvCxnSpPr/>
          <p:nvPr/>
        </p:nvCxnSpPr>
        <p:spPr>
          <a:xfrm>
            <a:off x="800100" y="2522007"/>
            <a:ext cx="10553700" cy="0"/>
          </a:xfrm>
          <a:prstGeom prst="straightConnector1">
            <a:avLst/>
          </a:prstGeom>
          <a:noFill/>
          <a:ln w="9525" cap="flat" cmpd="sng">
            <a:solidFill>
              <a:schemeClr val="lt1"/>
            </a:solidFill>
            <a:prstDash val="solid"/>
            <a:miter lim="8000"/>
            <a:headEnd type="none" w="sm" len="sm"/>
            <a:tailEnd type="none" w="sm" len="sm"/>
          </a:ln>
        </p:spPr>
      </p:cxnSp>
      <p:sp>
        <p:nvSpPr>
          <p:cNvPr id="738" name="Google Shape;738;g3f9670e35af_0_2234"/>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39" name="Google Shape;739;g3f9670e35af_0_2234"/>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740" name="Google Shape;740;g3f9670e35af_0_2234"/>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Section Break - Purple">
  <p:cSld name="Section Break - Purple">
    <p:bg>
      <p:bgPr>
        <a:gradFill>
          <a:gsLst>
            <a:gs pos="0">
              <a:srgbClr val="B6B1A9"/>
            </a:gs>
            <a:gs pos="50000">
              <a:srgbClr val="877F7A"/>
            </a:gs>
            <a:gs pos="100000">
              <a:srgbClr val="544948"/>
            </a:gs>
          </a:gsLst>
          <a:lin ang="8100019" scaled="0"/>
        </a:gradFill>
        <a:effectLst/>
      </p:bgPr>
    </p:bg>
    <p:spTree>
      <p:nvGrpSpPr>
        <p:cNvPr id="1" name="Shape 741"/>
        <p:cNvGrpSpPr/>
        <p:nvPr/>
      </p:nvGrpSpPr>
      <p:grpSpPr>
        <a:xfrm>
          <a:off x="0" y="0"/>
          <a:ext cx="0" cy="0"/>
          <a:chOff x="0" y="0"/>
          <a:chExt cx="0" cy="0"/>
        </a:xfrm>
      </p:grpSpPr>
      <p:pic>
        <p:nvPicPr>
          <p:cNvPr id="742" name="Google Shape;742;g3f9670e35af_0_2241"/>
          <p:cNvPicPr preferRelativeResize="0"/>
          <p:nvPr/>
        </p:nvPicPr>
        <p:blipFill rotWithShape="1">
          <a:blip r:embed="rId2">
            <a:alphaModFix/>
          </a:blip>
          <a:srcRect/>
          <a:stretch/>
        </p:blipFill>
        <p:spPr>
          <a:xfrm>
            <a:off x="0" y="0"/>
            <a:ext cx="12191999" cy="6858000"/>
          </a:xfrm>
          <a:prstGeom prst="rect">
            <a:avLst/>
          </a:prstGeom>
          <a:noFill/>
          <a:ln>
            <a:noFill/>
          </a:ln>
        </p:spPr>
      </p:pic>
      <p:sp>
        <p:nvSpPr>
          <p:cNvPr id="743" name="Google Shape;743;g3f9670e35af_0_2241"/>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44" name="Google Shape;744;g3f9670e35af_0_2241"/>
          <p:cNvCxnSpPr/>
          <p:nvPr/>
        </p:nvCxnSpPr>
        <p:spPr>
          <a:xfrm>
            <a:off x="800100" y="2522007"/>
            <a:ext cx="10553700" cy="0"/>
          </a:xfrm>
          <a:prstGeom prst="straightConnector1">
            <a:avLst/>
          </a:prstGeom>
          <a:noFill/>
          <a:ln w="9525" cap="flat" cmpd="sng">
            <a:solidFill>
              <a:schemeClr val="lt1"/>
            </a:solidFill>
            <a:prstDash val="solid"/>
            <a:miter lim="8000"/>
            <a:headEnd type="none" w="sm" len="sm"/>
            <a:tailEnd type="none" w="sm" len="sm"/>
          </a:ln>
        </p:spPr>
      </p:cxnSp>
      <p:sp>
        <p:nvSpPr>
          <p:cNvPr id="745" name="Google Shape;745;g3f9670e35af_0_2241"/>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46" name="Google Shape;746;g3f9670e35af_0_2241"/>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747" name="Google Shape;747;g3f9670e35af_0_2241"/>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Section Break - Orange">
  <p:cSld name="Section Break - Orange">
    <p:bg>
      <p:bgPr>
        <a:gradFill>
          <a:gsLst>
            <a:gs pos="0">
              <a:srgbClr val="FEDD5C"/>
            </a:gs>
            <a:gs pos="38000">
              <a:srgbClr val="F4B12F"/>
            </a:gs>
            <a:gs pos="78000">
              <a:srgbClr val="E98300"/>
            </a:gs>
            <a:gs pos="100000">
              <a:srgbClr val="E98300"/>
            </a:gs>
          </a:gsLst>
          <a:lin ang="8100019" scaled="0"/>
        </a:gradFill>
        <a:effectLst/>
      </p:bgPr>
    </p:bg>
    <p:spTree>
      <p:nvGrpSpPr>
        <p:cNvPr id="1" name="Shape 748"/>
        <p:cNvGrpSpPr/>
        <p:nvPr/>
      </p:nvGrpSpPr>
      <p:grpSpPr>
        <a:xfrm>
          <a:off x="0" y="0"/>
          <a:ext cx="0" cy="0"/>
          <a:chOff x="0" y="0"/>
          <a:chExt cx="0" cy="0"/>
        </a:xfrm>
      </p:grpSpPr>
      <p:pic>
        <p:nvPicPr>
          <p:cNvPr id="749" name="Google Shape;749;g3f9670e35af_0_2248"/>
          <p:cNvPicPr preferRelativeResize="0"/>
          <p:nvPr/>
        </p:nvPicPr>
        <p:blipFill rotWithShape="1">
          <a:blip r:embed="rId2">
            <a:alphaModFix/>
          </a:blip>
          <a:srcRect/>
          <a:stretch/>
        </p:blipFill>
        <p:spPr>
          <a:xfrm>
            <a:off x="0" y="0"/>
            <a:ext cx="12191999" cy="6858000"/>
          </a:xfrm>
          <a:prstGeom prst="rect">
            <a:avLst/>
          </a:prstGeom>
          <a:noFill/>
          <a:ln>
            <a:noFill/>
          </a:ln>
        </p:spPr>
      </p:pic>
      <p:sp>
        <p:nvSpPr>
          <p:cNvPr id="750" name="Google Shape;750;g3f9670e35af_0_2248"/>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51" name="Google Shape;751;g3f9670e35af_0_2248"/>
          <p:cNvCxnSpPr/>
          <p:nvPr/>
        </p:nvCxnSpPr>
        <p:spPr>
          <a:xfrm>
            <a:off x="800100" y="2522007"/>
            <a:ext cx="10553700" cy="0"/>
          </a:xfrm>
          <a:prstGeom prst="straightConnector1">
            <a:avLst/>
          </a:prstGeom>
          <a:noFill/>
          <a:ln w="9525" cap="flat" cmpd="sng">
            <a:solidFill>
              <a:schemeClr val="lt1"/>
            </a:solidFill>
            <a:prstDash val="solid"/>
            <a:miter lim="8000"/>
            <a:headEnd type="none" w="sm" len="sm"/>
            <a:tailEnd type="none" w="sm" len="sm"/>
          </a:ln>
        </p:spPr>
      </p:cxnSp>
      <p:sp>
        <p:nvSpPr>
          <p:cNvPr id="752" name="Google Shape;752;g3f9670e35af_0_2248"/>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53" name="Google Shape;753;g3f9670e35af_0_2248"/>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754" name="Google Shape;754;g3f9670e35af_0_2248"/>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Section Break - Green">
  <p:cSld name="Section Break - Green">
    <p:bg>
      <p:bgPr>
        <a:gradFill>
          <a:gsLst>
            <a:gs pos="0">
              <a:srgbClr val="8AC751"/>
            </a:gs>
            <a:gs pos="50000">
              <a:srgbClr val="59B06D"/>
            </a:gs>
            <a:gs pos="100000">
              <a:srgbClr val="279989"/>
            </a:gs>
          </a:gsLst>
          <a:lin ang="8100019" scaled="0"/>
        </a:gradFill>
        <a:effectLst/>
      </p:bgPr>
    </p:bg>
    <p:spTree>
      <p:nvGrpSpPr>
        <p:cNvPr id="1" name="Shape 755"/>
        <p:cNvGrpSpPr/>
        <p:nvPr/>
      </p:nvGrpSpPr>
      <p:grpSpPr>
        <a:xfrm>
          <a:off x="0" y="0"/>
          <a:ext cx="0" cy="0"/>
          <a:chOff x="0" y="0"/>
          <a:chExt cx="0" cy="0"/>
        </a:xfrm>
      </p:grpSpPr>
      <p:pic>
        <p:nvPicPr>
          <p:cNvPr id="756" name="Google Shape;756;g3f9670e35af_0_2255"/>
          <p:cNvPicPr preferRelativeResize="0"/>
          <p:nvPr/>
        </p:nvPicPr>
        <p:blipFill rotWithShape="1">
          <a:blip r:embed="rId2">
            <a:alphaModFix/>
          </a:blip>
          <a:srcRect/>
          <a:stretch/>
        </p:blipFill>
        <p:spPr>
          <a:xfrm>
            <a:off x="0" y="0"/>
            <a:ext cx="12191999" cy="6858000"/>
          </a:xfrm>
          <a:prstGeom prst="rect">
            <a:avLst/>
          </a:prstGeom>
          <a:noFill/>
          <a:ln>
            <a:noFill/>
          </a:ln>
        </p:spPr>
      </p:pic>
      <p:sp>
        <p:nvSpPr>
          <p:cNvPr id="757" name="Google Shape;757;g3f9670e35af_0_2255"/>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lt1"/>
              </a:buClr>
              <a:buSzPts val="3600"/>
              <a:buFont typeface="Lato"/>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58" name="Google Shape;758;g3f9670e35af_0_2255"/>
          <p:cNvCxnSpPr/>
          <p:nvPr/>
        </p:nvCxnSpPr>
        <p:spPr>
          <a:xfrm>
            <a:off x="800100" y="2522007"/>
            <a:ext cx="10553700" cy="0"/>
          </a:xfrm>
          <a:prstGeom prst="straightConnector1">
            <a:avLst/>
          </a:prstGeom>
          <a:noFill/>
          <a:ln w="9525" cap="flat" cmpd="sng">
            <a:solidFill>
              <a:schemeClr val="lt1"/>
            </a:solidFill>
            <a:prstDash val="solid"/>
            <a:miter lim="8000"/>
            <a:headEnd type="none" w="sm" len="sm"/>
            <a:tailEnd type="none" w="sm" len="sm"/>
          </a:ln>
        </p:spPr>
      </p:cxnSp>
      <p:sp>
        <p:nvSpPr>
          <p:cNvPr id="759" name="Google Shape;759;g3f9670e35af_0_2255"/>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chemeClr val="lt1"/>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60" name="Google Shape;760;g3f9670e35af_0_2255"/>
          <p:cNvPicPr preferRelativeResize="0"/>
          <p:nvPr/>
        </p:nvPicPr>
        <p:blipFill rotWithShape="1">
          <a:blip r:embed="rId3">
            <a:alphaModFix/>
          </a:blip>
          <a:srcRect/>
          <a:stretch/>
        </p:blipFill>
        <p:spPr>
          <a:xfrm>
            <a:off x="788670" y="6361842"/>
            <a:ext cx="643152" cy="212519"/>
          </a:xfrm>
          <a:prstGeom prst="rect">
            <a:avLst/>
          </a:prstGeom>
          <a:noFill/>
          <a:ln>
            <a:noFill/>
          </a:ln>
        </p:spPr>
      </p:pic>
      <p:sp>
        <p:nvSpPr>
          <p:cNvPr id="761" name="Google Shape;761;g3f9670e35af_0_2255"/>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Section Break - Printable">
  <p:cSld name="Section Break - Printable">
    <p:bg>
      <p:bgPr>
        <a:blipFill>
          <a:blip r:embed="rId2">
            <a:alphaModFix/>
          </a:blip>
          <a:stretch>
            <a:fillRect/>
          </a:stretch>
        </a:blipFill>
        <a:effectLst/>
      </p:bgPr>
    </p:bg>
    <p:spTree>
      <p:nvGrpSpPr>
        <p:cNvPr id="1" name="Shape 762"/>
        <p:cNvGrpSpPr/>
        <p:nvPr/>
      </p:nvGrpSpPr>
      <p:grpSpPr>
        <a:xfrm>
          <a:off x="0" y="0"/>
          <a:ext cx="0" cy="0"/>
          <a:chOff x="0" y="0"/>
          <a:chExt cx="0" cy="0"/>
        </a:xfrm>
      </p:grpSpPr>
      <p:sp>
        <p:nvSpPr>
          <p:cNvPr id="763" name="Google Shape;763;g3f9670e35af_0_2262"/>
          <p:cNvSpPr txBox="1">
            <a:spLocks noGrp="1"/>
          </p:cNvSpPr>
          <p:nvPr>
            <p:ph type="title"/>
          </p:nvPr>
        </p:nvSpPr>
        <p:spPr>
          <a:xfrm>
            <a:off x="800100" y="2615992"/>
            <a:ext cx="10553700" cy="1213800"/>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rgbClr val="8C1515"/>
              </a:buClr>
              <a:buSzPts val="3600"/>
              <a:buFont typeface="Lato"/>
              <a:buNone/>
              <a:defRPr>
                <a:solidFill>
                  <a:srgbClr val="8C151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64" name="Google Shape;764;g3f9670e35af_0_2262"/>
          <p:cNvCxnSpPr/>
          <p:nvPr/>
        </p:nvCxnSpPr>
        <p:spPr>
          <a:xfrm>
            <a:off x="800100" y="2522007"/>
            <a:ext cx="10553700" cy="0"/>
          </a:xfrm>
          <a:prstGeom prst="straightConnector1">
            <a:avLst/>
          </a:prstGeom>
          <a:noFill/>
          <a:ln w="9525" cap="flat" cmpd="sng">
            <a:solidFill>
              <a:srgbClr val="8C1515"/>
            </a:solidFill>
            <a:prstDash val="solid"/>
            <a:miter lim="8000"/>
            <a:headEnd type="none" w="sm" len="sm"/>
            <a:tailEnd type="none" w="sm" len="sm"/>
          </a:ln>
        </p:spPr>
      </p:cxnSp>
      <p:sp>
        <p:nvSpPr>
          <p:cNvPr id="765" name="Google Shape;765;g3f9670e35af_0_2262"/>
          <p:cNvSpPr txBox="1">
            <a:spLocks noGrp="1"/>
          </p:cNvSpPr>
          <p:nvPr>
            <p:ph type="body" idx="1"/>
          </p:nvPr>
        </p:nvSpPr>
        <p:spPr>
          <a:xfrm>
            <a:off x="800100" y="1273091"/>
            <a:ext cx="1460700" cy="1242900"/>
          </a:xfrm>
          <a:prstGeom prst="rect">
            <a:avLst/>
          </a:prstGeom>
          <a:noFill/>
          <a:ln>
            <a:noFill/>
          </a:ln>
        </p:spPr>
        <p:txBody>
          <a:bodyPr spcFirstLastPara="1" wrap="square" lIns="0" tIns="45700" rIns="91425" bIns="45700" anchor="b" anchorCtr="0">
            <a:normAutofit/>
          </a:bodyPr>
          <a:lstStyle>
            <a:lvl1pPr marL="457200" lvl="0" indent="-228600" algn="l">
              <a:lnSpc>
                <a:spcPct val="120000"/>
              </a:lnSpc>
              <a:spcBef>
                <a:spcPts val="1000"/>
              </a:spcBef>
              <a:spcAft>
                <a:spcPts val="0"/>
              </a:spcAft>
              <a:buSzPts val="6000"/>
              <a:buFont typeface="Lato"/>
              <a:buNone/>
              <a:defRPr sz="60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6" name="Google Shape;766;g3f9670e35af_0_2262"/>
          <p:cNvSpPr/>
          <p:nvPr/>
        </p:nvSpPr>
        <p:spPr>
          <a:xfrm>
            <a:off x="0" y="-13960"/>
            <a:ext cx="12192000" cy="211500"/>
          </a:xfrm>
          <a:prstGeom prst="rect">
            <a:avLst/>
          </a:prstGeom>
          <a:solidFill>
            <a:srgbClr val="D4D1D1">
              <a:alpha val="235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67" name="Google Shape;767;g3f9670e35af_0_2262"/>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ext Slide - 2 Column">
  <p:cSld name="Text Slide - 2 Column">
    <p:bg>
      <p:bgPr>
        <a:solidFill>
          <a:schemeClr val="lt1"/>
        </a:solidFill>
        <a:effectLst/>
      </p:bgPr>
    </p:bg>
    <p:spTree>
      <p:nvGrpSpPr>
        <p:cNvPr id="1" name="Shape 768"/>
        <p:cNvGrpSpPr/>
        <p:nvPr/>
      </p:nvGrpSpPr>
      <p:grpSpPr>
        <a:xfrm>
          <a:off x="0" y="0"/>
          <a:ext cx="0" cy="0"/>
          <a:chOff x="0" y="0"/>
          <a:chExt cx="0" cy="0"/>
        </a:xfrm>
      </p:grpSpPr>
      <p:sp>
        <p:nvSpPr>
          <p:cNvPr id="769" name="Google Shape;769;g3f9670e35af_0_2268"/>
          <p:cNvSpPr txBox="1">
            <a:spLocks noGrp="1"/>
          </p:cNvSpPr>
          <p:nvPr>
            <p:ph type="body" idx="1"/>
          </p:nvPr>
        </p:nvSpPr>
        <p:spPr>
          <a:xfrm>
            <a:off x="800100" y="1602938"/>
            <a:ext cx="5157900" cy="4455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0" name="Google Shape;770;g3f9670e35af_0_2268"/>
          <p:cNvSpPr txBox="1">
            <a:spLocks noGrp="1"/>
          </p:cNvSpPr>
          <p:nvPr>
            <p:ph type="body" idx="2"/>
          </p:nvPr>
        </p:nvSpPr>
        <p:spPr>
          <a:xfrm>
            <a:off x="6229939" y="1602938"/>
            <a:ext cx="5157900" cy="44550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1" name="Google Shape;771;g3f9670e35af_0_2268"/>
          <p:cNvSpPr txBox="1">
            <a:spLocks noGrp="1"/>
          </p:cNvSpPr>
          <p:nvPr>
            <p:ph type="body" idx="3"/>
          </p:nvPr>
        </p:nvSpPr>
        <p:spPr>
          <a:xfrm>
            <a:off x="794904" y="1107621"/>
            <a:ext cx="51648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2" name="Google Shape;772;g3f9670e35af_0_2268"/>
          <p:cNvSpPr txBox="1">
            <a:spLocks noGrp="1"/>
          </p:cNvSpPr>
          <p:nvPr>
            <p:ph type="body" idx="4"/>
          </p:nvPr>
        </p:nvSpPr>
        <p:spPr>
          <a:xfrm>
            <a:off x="6234170" y="1107621"/>
            <a:ext cx="51630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3" name="Google Shape;773;g3f9670e35af_0_2268"/>
          <p:cNvSpPr txBox="1">
            <a:spLocks noGrp="1"/>
          </p:cNvSpPr>
          <p:nvPr>
            <p:ph type="title"/>
          </p:nvPr>
        </p:nvSpPr>
        <p:spPr>
          <a:xfrm>
            <a:off x="800099" y="266701"/>
            <a:ext cx="105969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74" name="Google Shape;774;g3f9670e35af_0_2268"/>
          <p:cNvCxnSpPr/>
          <p:nvPr/>
        </p:nvCxnSpPr>
        <p:spPr>
          <a:xfrm>
            <a:off x="800100" y="927135"/>
            <a:ext cx="10553700" cy="0"/>
          </a:xfrm>
          <a:prstGeom prst="straightConnector1">
            <a:avLst/>
          </a:prstGeom>
          <a:noFill/>
          <a:ln w="9525" cap="flat" cmpd="sng">
            <a:solidFill>
              <a:srgbClr val="8C1515"/>
            </a:solidFill>
            <a:prstDash val="solid"/>
            <a:miter lim="8000"/>
            <a:headEnd type="none" w="sm" len="sm"/>
            <a:tailEnd type="none" w="sm" len="sm"/>
          </a:ln>
        </p:spPr>
      </p:cxnSp>
      <p:sp>
        <p:nvSpPr>
          <p:cNvPr id="775" name="Google Shape;775;g3f9670e35af_0_2268"/>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6" name="Google Shape;776;g3f9670e35af_0_2268"/>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pos="7176">
          <p15:clr>
            <a:srgbClr val="FBAE40"/>
          </p15:clr>
        </p15:guide>
        <p15:guide id="2" orient="horz" pos="888">
          <p15:clr>
            <a:srgbClr val="FBAE40"/>
          </p15:clr>
        </p15:guide>
        <p15:guide id="3" orient="horz" pos="3816">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Photo Slide - One Image">
  <p:cSld name="Photo Slide - One Image">
    <p:bg>
      <p:bgPr>
        <a:solidFill>
          <a:schemeClr val="lt1"/>
        </a:solidFill>
        <a:effectLst/>
      </p:bgPr>
    </p:bg>
    <p:spTree>
      <p:nvGrpSpPr>
        <p:cNvPr id="1" name="Shape 777"/>
        <p:cNvGrpSpPr/>
        <p:nvPr/>
      </p:nvGrpSpPr>
      <p:grpSpPr>
        <a:xfrm>
          <a:off x="0" y="0"/>
          <a:ext cx="0" cy="0"/>
          <a:chOff x="0" y="0"/>
          <a:chExt cx="0" cy="0"/>
        </a:xfrm>
      </p:grpSpPr>
      <p:sp>
        <p:nvSpPr>
          <p:cNvPr id="778" name="Google Shape;778;g3f9670e35af_0_2277"/>
          <p:cNvSpPr>
            <a:spLocks noGrp="1"/>
          </p:cNvSpPr>
          <p:nvPr>
            <p:ph type="pic" idx="2"/>
          </p:nvPr>
        </p:nvSpPr>
        <p:spPr>
          <a:xfrm>
            <a:off x="800100" y="1107621"/>
            <a:ext cx="6930000" cy="4950300"/>
          </a:xfrm>
          <a:prstGeom prst="rect">
            <a:avLst/>
          </a:prstGeom>
          <a:noFill/>
          <a:ln>
            <a:noFill/>
          </a:ln>
        </p:spPr>
      </p:sp>
      <p:sp>
        <p:nvSpPr>
          <p:cNvPr id="779" name="Google Shape;779;g3f9670e35af_0_2277"/>
          <p:cNvSpPr txBox="1">
            <a:spLocks noGrp="1"/>
          </p:cNvSpPr>
          <p:nvPr>
            <p:ph type="body" idx="1"/>
          </p:nvPr>
        </p:nvSpPr>
        <p:spPr>
          <a:xfrm>
            <a:off x="7980362" y="1107621"/>
            <a:ext cx="33735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0" name="Google Shape;780;g3f9670e35af_0_2277"/>
          <p:cNvSpPr txBox="1">
            <a:spLocks noGrp="1"/>
          </p:cNvSpPr>
          <p:nvPr>
            <p:ph type="body" idx="3"/>
          </p:nvPr>
        </p:nvSpPr>
        <p:spPr>
          <a:xfrm>
            <a:off x="7980363" y="1602470"/>
            <a:ext cx="3373500" cy="44553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8" algn="l">
              <a:lnSpc>
                <a:spcPct val="120000"/>
              </a:lnSpc>
              <a:spcBef>
                <a:spcPts val="500"/>
              </a:spcBef>
              <a:spcAft>
                <a:spcPts val="0"/>
              </a:spcAft>
              <a:buSzPts val="1568"/>
              <a:buChar char="•"/>
              <a:defRPr>
                <a:solidFill>
                  <a:srgbClr val="3F3F3F"/>
                </a:solidFill>
              </a:defRPr>
            </a:lvl4pPr>
            <a:lvl5pPr marL="2286000" lvl="4" indent="-328168"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1" name="Google Shape;781;g3f9670e35af_0_2277"/>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2" name="Google Shape;782;g3f9670e35af_0_2277"/>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783" name="Google Shape;783;g3f9670e35af_0_2277"/>
          <p:cNvSpPr txBox="1">
            <a:spLocks noGrp="1"/>
          </p:cNvSpPr>
          <p:nvPr>
            <p:ph type="title"/>
          </p:nvPr>
        </p:nvSpPr>
        <p:spPr>
          <a:xfrm>
            <a:off x="800099" y="266701"/>
            <a:ext cx="105969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84" name="Google Shape;784;g3f9670e35af_0_2277"/>
          <p:cNvCxnSpPr/>
          <p:nvPr/>
        </p:nvCxnSpPr>
        <p:spPr>
          <a:xfrm>
            <a:off x="800100" y="927135"/>
            <a:ext cx="10553700" cy="0"/>
          </a:xfrm>
          <a:prstGeom prst="straightConnector1">
            <a:avLst/>
          </a:prstGeom>
          <a:noFill/>
          <a:ln w="9525" cap="flat" cmpd="sng">
            <a:solidFill>
              <a:srgbClr val="8C1515"/>
            </a:solidFill>
            <a:prstDash val="solid"/>
            <a:miter lim="8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 Option 4A">
  <p:cSld name="Title Slide - Option 4A">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34"/>
          <p:cNvSpPr txBox="1">
            <a:spLocks noGrp="1"/>
          </p:cNvSpPr>
          <p:nvPr>
            <p:ph type="body" idx="1"/>
          </p:nvPr>
        </p:nvSpPr>
        <p:spPr>
          <a:xfrm>
            <a:off x="800100" y="638271"/>
            <a:ext cx="6449112" cy="2246574"/>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8C1515"/>
              </a:buClr>
              <a:buSzPts val="4800"/>
              <a:buFont typeface="Lato"/>
              <a:buNone/>
              <a:defRPr sz="4800" b="1">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72" name="Google Shape;72;p34"/>
          <p:cNvCxnSpPr/>
          <p:nvPr/>
        </p:nvCxnSpPr>
        <p:spPr>
          <a:xfrm>
            <a:off x="0" y="5868971"/>
            <a:ext cx="12192000" cy="0"/>
          </a:xfrm>
          <a:prstGeom prst="straightConnector1">
            <a:avLst/>
          </a:prstGeom>
          <a:noFill/>
          <a:ln w="9525" cap="flat" cmpd="sng">
            <a:solidFill>
              <a:srgbClr val="3F3F3F"/>
            </a:solidFill>
            <a:prstDash val="solid"/>
            <a:miter lim="80"/>
            <a:headEnd type="none" w="sm" len="sm"/>
            <a:tailEnd type="none" w="sm" len="sm"/>
          </a:ln>
        </p:spPr>
      </p:cxnSp>
      <p:sp>
        <p:nvSpPr>
          <p:cNvPr id="73" name="Google Shape;73;p34"/>
          <p:cNvSpPr txBox="1">
            <a:spLocks noGrp="1"/>
          </p:cNvSpPr>
          <p:nvPr>
            <p:ph type="body" idx="2"/>
          </p:nvPr>
        </p:nvSpPr>
        <p:spPr>
          <a:xfrm>
            <a:off x="800100" y="2903265"/>
            <a:ext cx="6553200" cy="505405"/>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3F3F3F"/>
              </a:buClr>
              <a:buSzPts val="2800"/>
              <a:buFont typeface="Lato"/>
              <a:buNone/>
              <a:defRPr sz="2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34"/>
          <p:cNvSpPr txBox="1">
            <a:spLocks noGrp="1"/>
          </p:cNvSpPr>
          <p:nvPr>
            <p:ph type="body" idx="3"/>
          </p:nvPr>
        </p:nvSpPr>
        <p:spPr>
          <a:xfrm>
            <a:off x="800100" y="3836713"/>
            <a:ext cx="6553200" cy="416343"/>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4"/>
          <p:cNvSpPr txBox="1">
            <a:spLocks noGrp="1"/>
          </p:cNvSpPr>
          <p:nvPr>
            <p:ph type="body" idx="4"/>
          </p:nvPr>
        </p:nvSpPr>
        <p:spPr>
          <a:xfrm>
            <a:off x="800100" y="4260940"/>
            <a:ext cx="6553200" cy="416337"/>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b="0"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6" name="Google Shape;76;p34"/>
          <p:cNvPicPr preferRelativeResize="0"/>
          <p:nvPr/>
        </p:nvPicPr>
        <p:blipFill rotWithShape="1">
          <a:blip r:embed="rId3">
            <a:alphaModFix/>
          </a:blip>
          <a:srcRect/>
          <a:stretch/>
        </p:blipFill>
        <p:spPr>
          <a:xfrm>
            <a:off x="759786" y="6147835"/>
            <a:ext cx="1734821" cy="331193"/>
          </a:xfrm>
          <a:prstGeom prst="rect">
            <a:avLst/>
          </a:prstGeom>
          <a:noFill/>
          <a:ln>
            <a:noFill/>
          </a:ln>
        </p:spPr>
      </p:pic>
      <p:pic>
        <p:nvPicPr>
          <p:cNvPr id="77" name="Google Shape;77;p34"/>
          <p:cNvPicPr preferRelativeResize="0"/>
          <p:nvPr/>
        </p:nvPicPr>
        <p:blipFill rotWithShape="1">
          <a:blip r:embed="rId4">
            <a:alphaModFix/>
          </a:blip>
          <a:srcRect/>
          <a:stretch/>
        </p:blipFill>
        <p:spPr>
          <a:xfrm>
            <a:off x="9346869" y="6156021"/>
            <a:ext cx="2022942" cy="337157"/>
          </a:xfrm>
          <a:prstGeom prst="rect">
            <a:avLst/>
          </a:prstGeom>
          <a:noFill/>
          <a:ln>
            <a:noFill/>
          </a:ln>
        </p:spPr>
      </p:pic>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Photo Slide - 2 Images">
  <p:cSld name="Photo Slide - 2 Images">
    <p:bg>
      <p:bgPr>
        <a:solidFill>
          <a:schemeClr val="lt1"/>
        </a:solidFill>
        <a:effectLst/>
      </p:bgPr>
    </p:bg>
    <p:spTree>
      <p:nvGrpSpPr>
        <p:cNvPr id="1" name="Shape 785"/>
        <p:cNvGrpSpPr/>
        <p:nvPr/>
      </p:nvGrpSpPr>
      <p:grpSpPr>
        <a:xfrm>
          <a:off x="0" y="0"/>
          <a:ext cx="0" cy="0"/>
          <a:chOff x="0" y="0"/>
          <a:chExt cx="0" cy="0"/>
        </a:xfrm>
      </p:grpSpPr>
      <p:sp>
        <p:nvSpPr>
          <p:cNvPr id="786" name="Google Shape;786;g3f9670e35af_0_2285"/>
          <p:cNvSpPr>
            <a:spLocks noGrp="1"/>
          </p:cNvSpPr>
          <p:nvPr>
            <p:ph type="pic" idx="2"/>
          </p:nvPr>
        </p:nvSpPr>
        <p:spPr>
          <a:xfrm>
            <a:off x="800100" y="1107622"/>
            <a:ext cx="5143200" cy="3189900"/>
          </a:xfrm>
          <a:prstGeom prst="rect">
            <a:avLst/>
          </a:prstGeom>
          <a:noFill/>
          <a:ln>
            <a:noFill/>
          </a:ln>
        </p:spPr>
      </p:sp>
      <p:sp>
        <p:nvSpPr>
          <p:cNvPr id="787" name="Google Shape;787;g3f9670e35af_0_2285"/>
          <p:cNvSpPr>
            <a:spLocks noGrp="1"/>
          </p:cNvSpPr>
          <p:nvPr>
            <p:ph type="pic" idx="3"/>
          </p:nvPr>
        </p:nvSpPr>
        <p:spPr>
          <a:xfrm>
            <a:off x="6229939" y="1107620"/>
            <a:ext cx="5124000" cy="3189900"/>
          </a:xfrm>
          <a:prstGeom prst="rect">
            <a:avLst/>
          </a:prstGeom>
          <a:noFill/>
          <a:ln>
            <a:noFill/>
          </a:ln>
        </p:spPr>
      </p:sp>
      <p:sp>
        <p:nvSpPr>
          <p:cNvPr id="788" name="Google Shape;788;g3f9670e35af_0_2285"/>
          <p:cNvSpPr txBox="1">
            <a:spLocks noGrp="1"/>
          </p:cNvSpPr>
          <p:nvPr>
            <p:ph type="body" idx="1"/>
          </p:nvPr>
        </p:nvSpPr>
        <p:spPr>
          <a:xfrm>
            <a:off x="800100" y="4955452"/>
            <a:ext cx="5143200" cy="11025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9" name="Google Shape;789;g3f9670e35af_0_2285"/>
          <p:cNvSpPr txBox="1">
            <a:spLocks noGrp="1"/>
          </p:cNvSpPr>
          <p:nvPr>
            <p:ph type="body" idx="4"/>
          </p:nvPr>
        </p:nvSpPr>
        <p:spPr>
          <a:xfrm>
            <a:off x="800100" y="4482939"/>
            <a:ext cx="51432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0" name="Google Shape;790;g3f9670e35af_0_2285"/>
          <p:cNvSpPr txBox="1">
            <a:spLocks noGrp="1"/>
          </p:cNvSpPr>
          <p:nvPr>
            <p:ph type="body" idx="5"/>
          </p:nvPr>
        </p:nvSpPr>
        <p:spPr>
          <a:xfrm>
            <a:off x="6237422" y="4955452"/>
            <a:ext cx="5143200" cy="11025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1" name="Google Shape;791;g3f9670e35af_0_2285"/>
          <p:cNvSpPr txBox="1">
            <a:spLocks noGrp="1"/>
          </p:cNvSpPr>
          <p:nvPr>
            <p:ph type="body" idx="6"/>
          </p:nvPr>
        </p:nvSpPr>
        <p:spPr>
          <a:xfrm>
            <a:off x="6237422" y="4482939"/>
            <a:ext cx="51432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2" name="Google Shape;792;g3f9670e35af_0_2285"/>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3" name="Google Shape;793;g3f9670e35af_0_2285"/>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794" name="Google Shape;794;g3f9670e35af_0_2285"/>
          <p:cNvSpPr txBox="1">
            <a:spLocks noGrp="1"/>
          </p:cNvSpPr>
          <p:nvPr>
            <p:ph type="title"/>
          </p:nvPr>
        </p:nvSpPr>
        <p:spPr>
          <a:xfrm>
            <a:off x="800099" y="266701"/>
            <a:ext cx="105969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95" name="Google Shape;795;g3f9670e35af_0_2285"/>
          <p:cNvCxnSpPr/>
          <p:nvPr/>
        </p:nvCxnSpPr>
        <p:spPr>
          <a:xfrm>
            <a:off x="800100" y="927135"/>
            <a:ext cx="10553700" cy="0"/>
          </a:xfrm>
          <a:prstGeom prst="straightConnector1">
            <a:avLst/>
          </a:prstGeom>
          <a:noFill/>
          <a:ln w="9525" cap="flat" cmpd="sng">
            <a:solidFill>
              <a:srgbClr val="8C1515"/>
            </a:solidFill>
            <a:prstDash val="solid"/>
            <a:miter lim="8000"/>
            <a:headEnd type="none" w="sm" len="sm"/>
            <a:tailEnd type="none" w="sm" len="sm"/>
          </a:ln>
        </p:spPr>
      </p:cxn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Content Slide - 3 Columns">
  <p:cSld name="Content Slide - 3 Columns">
    <p:bg>
      <p:bgPr>
        <a:solidFill>
          <a:schemeClr val="lt1"/>
        </a:solidFill>
        <a:effectLst/>
      </p:bgPr>
    </p:bg>
    <p:spTree>
      <p:nvGrpSpPr>
        <p:cNvPr id="1" name="Shape 796"/>
        <p:cNvGrpSpPr/>
        <p:nvPr/>
      </p:nvGrpSpPr>
      <p:grpSpPr>
        <a:xfrm>
          <a:off x="0" y="0"/>
          <a:ext cx="0" cy="0"/>
          <a:chOff x="0" y="0"/>
          <a:chExt cx="0" cy="0"/>
        </a:xfrm>
      </p:grpSpPr>
      <p:sp>
        <p:nvSpPr>
          <p:cNvPr id="797" name="Google Shape;797;g3f9670e35af_0_2296"/>
          <p:cNvSpPr txBox="1">
            <a:spLocks noGrp="1"/>
          </p:cNvSpPr>
          <p:nvPr>
            <p:ph type="body" idx="1"/>
          </p:nvPr>
        </p:nvSpPr>
        <p:spPr>
          <a:xfrm>
            <a:off x="800100" y="1107622"/>
            <a:ext cx="3367800" cy="2814600"/>
          </a:xfrm>
          <a:prstGeom prst="rect">
            <a:avLst/>
          </a:prstGeom>
          <a:solidFill>
            <a:schemeClr val="lt1"/>
          </a:solid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sz="1600">
                <a:solidFill>
                  <a:srgbClr val="544948"/>
                </a:solidFill>
                <a:latin typeface="Lato"/>
                <a:ea typeface="Lato"/>
                <a:cs typeface="Lato"/>
                <a:sym typeface="Lato"/>
              </a:defRPr>
            </a:lvl1pPr>
            <a:lvl2pPr marL="914400" lvl="1" indent="-342392" algn="l">
              <a:lnSpc>
                <a:spcPct val="120000"/>
              </a:lnSpc>
              <a:spcBef>
                <a:spcPts val="500"/>
              </a:spcBef>
              <a:spcAft>
                <a:spcPts val="0"/>
              </a:spcAft>
              <a:buSzPts val="1792"/>
              <a:buChar char="•"/>
              <a:defRPr sz="1600">
                <a:latin typeface="Lato"/>
                <a:ea typeface="Lato"/>
                <a:cs typeface="Lato"/>
                <a:sym typeface="Lato"/>
              </a:defRPr>
            </a:lvl2pPr>
            <a:lvl3pPr marL="1371600" lvl="2" indent="-340360" algn="l">
              <a:lnSpc>
                <a:spcPct val="120000"/>
              </a:lnSpc>
              <a:spcBef>
                <a:spcPts val="500"/>
              </a:spcBef>
              <a:spcAft>
                <a:spcPts val="0"/>
              </a:spcAft>
              <a:buSzPts val="1760"/>
              <a:buChar char="•"/>
              <a:defRPr sz="1600">
                <a:latin typeface="Lato"/>
                <a:ea typeface="Lato"/>
                <a:cs typeface="Lato"/>
                <a:sym typeface="Lato"/>
              </a:defRPr>
            </a:lvl3pPr>
            <a:lvl4pPr marL="1828800" lvl="3" indent="-342392" algn="l">
              <a:lnSpc>
                <a:spcPct val="120000"/>
              </a:lnSpc>
              <a:spcBef>
                <a:spcPts val="500"/>
              </a:spcBef>
              <a:spcAft>
                <a:spcPts val="0"/>
              </a:spcAft>
              <a:buSzPts val="1792"/>
              <a:buChar char="•"/>
              <a:defRPr sz="1600">
                <a:latin typeface="Lato"/>
                <a:ea typeface="Lato"/>
                <a:cs typeface="Lato"/>
                <a:sym typeface="Lato"/>
              </a:defRPr>
            </a:lvl4pPr>
            <a:lvl5pPr marL="2286000" lvl="4" indent="-342392" algn="l">
              <a:lnSpc>
                <a:spcPct val="120000"/>
              </a:lnSpc>
              <a:spcBef>
                <a:spcPts val="500"/>
              </a:spcBef>
              <a:spcAft>
                <a:spcPts val="0"/>
              </a:spcAft>
              <a:buSzPts val="1792"/>
              <a:buChar char="•"/>
              <a:defRPr sz="1600">
                <a:latin typeface="Lato"/>
                <a:ea typeface="Lato"/>
                <a:cs typeface="Lato"/>
                <a:sym typeface="Lato"/>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98" name="Google Shape;798;g3f9670e35af_0_2296"/>
          <p:cNvSpPr txBox="1">
            <a:spLocks noGrp="1"/>
          </p:cNvSpPr>
          <p:nvPr>
            <p:ph type="body" idx="2"/>
          </p:nvPr>
        </p:nvSpPr>
        <p:spPr>
          <a:xfrm>
            <a:off x="800099" y="4601585"/>
            <a:ext cx="3367800" cy="14562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9" name="Google Shape;799;g3f9670e35af_0_2296"/>
          <p:cNvSpPr txBox="1">
            <a:spLocks noGrp="1"/>
          </p:cNvSpPr>
          <p:nvPr>
            <p:ph type="body" idx="3"/>
          </p:nvPr>
        </p:nvSpPr>
        <p:spPr>
          <a:xfrm>
            <a:off x="800099" y="4104388"/>
            <a:ext cx="33678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0" name="Google Shape;800;g3f9670e35af_0_2296"/>
          <p:cNvSpPr txBox="1">
            <a:spLocks noGrp="1"/>
          </p:cNvSpPr>
          <p:nvPr>
            <p:ph type="body" idx="4"/>
          </p:nvPr>
        </p:nvSpPr>
        <p:spPr>
          <a:xfrm>
            <a:off x="4412095" y="1107622"/>
            <a:ext cx="3367800" cy="2814600"/>
          </a:xfrm>
          <a:prstGeom prst="rect">
            <a:avLst/>
          </a:prstGeom>
          <a:solidFill>
            <a:schemeClr val="lt1"/>
          </a:solid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sz="1600">
                <a:solidFill>
                  <a:srgbClr val="544948"/>
                </a:solidFill>
                <a:latin typeface="Lato"/>
                <a:ea typeface="Lato"/>
                <a:cs typeface="Lato"/>
                <a:sym typeface="Lato"/>
              </a:defRPr>
            </a:lvl1pPr>
            <a:lvl2pPr marL="914400" lvl="1" indent="-342392" algn="l">
              <a:lnSpc>
                <a:spcPct val="120000"/>
              </a:lnSpc>
              <a:spcBef>
                <a:spcPts val="500"/>
              </a:spcBef>
              <a:spcAft>
                <a:spcPts val="0"/>
              </a:spcAft>
              <a:buSzPts val="1792"/>
              <a:buChar char="•"/>
              <a:defRPr sz="1600">
                <a:latin typeface="Lato"/>
                <a:ea typeface="Lato"/>
                <a:cs typeface="Lato"/>
                <a:sym typeface="Lato"/>
              </a:defRPr>
            </a:lvl2pPr>
            <a:lvl3pPr marL="1371600" lvl="2" indent="-340360" algn="l">
              <a:lnSpc>
                <a:spcPct val="120000"/>
              </a:lnSpc>
              <a:spcBef>
                <a:spcPts val="500"/>
              </a:spcBef>
              <a:spcAft>
                <a:spcPts val="0"/>
              </a:spcAft>
              <a:buSzPts val="1760"/>
              <a:buChar char="•"/>
              <a:defRPr sz="1600">
                <a:latin typeface="Lato"/>
                <a:ea typeface="Lato"/>
                <a:cs typeface="Lato"/>
                <a:sym typeface="Lato"/>
              </a:defRPr>
            </a:lvl3pPr>
            <a:lvl4pPr marL="1828800" lvl="3" indent="-342392" algn="l">
              <a:lnSpc>
                <a:spcPct val="120000"/>
              </a:lnSpc>
              <a:spcBef>
                <a:spcPts val="500"/>
              </a:spcBef>
              <a:spcAft>
                <a:spcPts val="0"/>
              </a:spcAft>
              <a:buSzPts val="1792"/>
              <a:buChar char="•"/>
              <a:defRPr sz="1600">
                <a:latin typeface="Lato"/>
                <a:ea typeface="Lato"/>
                <a:cs typeface="Lato"/>
                <a:sym typeface="Lato"/>
              </a:defRPr>
            </a:lvl4pPr>
            <a:lvl5pPr marL="2286000" lvl="4" indent="-342392" algn="l">
              <a:lnSpc>
                <a:spcPct val="120000"/>
              </a:lnSpc>
              <a:spcBef>
                <a:spcPts val="500"/>
              </a:spcBef>
              <a:spcAft>
                <a:spcPts val="0"/>
              </a:spcAft>
              <a:buSzPts val="1792"/>
              <a:buChar char="•"/>
              <a:defRPr sz="1600">
                <a:latin typeface="Lato"/>
                <a:ea typeface="Lato"/>
                <a:cs typeface="Lato"/>
                <a:sym typeface="Lato"/>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01" name="Google Shape;801;g3f9670e35af_0_2296"/>
          <p:cNvSpPr txBox="1">
            <a:spLocks noGrp="1"/>
          </p:cNvSpPr>
          <p:nvPr>
            <p:ph type="body" idx="5"/>
          </p:nvPr>
        </p:nvSpPr>
        <p:spPr>
          <a:xfrm>
            <a:off x="4412094" y="4601585"/>
            <a:ext cx="3367800" cy="14562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2" name="Google Shape;802;g3f9670e35af_0_2296"/>
          <p:cNvSpPr txBox="1">
            <a:spLocks noGrp="1"/>
          </p:cNvSpPr>
          <p:nvPr>
            <p:ph type="body" idx="6"/>
          </p:nvPr>
        </p:nvSpPr>
        <p:spPr>
          <a:xfrm>
            <a:off x="4412094" y="4104388"/>
            <a:ext cx="33678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3" name="Google Shape;803;g3f9670e35af_0_2296"/>
          <p:cNvSpPr txBox="1">
            <a:spLocks noGrp="1"/>
          </p:cNvSpPr>
          <p:nvPr>
            <p:ph type="body" idx="7"/>
          </p:nvPr>
        </p:nvSpPr>
        <p:spPr>
          <a:xfrm>
            <a:off x="8003707" y="1107622"/>
            <a:ext cx="3367800" cy="2814600"/>
          </a:xfrm>
          <a:prstGeom prst="rect">
            <a:avLst/>
          </a:prstGeom>
          <a:solidFill>
            <a:schemeClr val="lt1"/>
          </a:solid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sz="1600">
                <a:solidFill>
                  <a:srgbClr val="544948"/>
                </a:solidFill>
                <a:latin typeface="Lato"/>
                <a:ea typeface="Lato"/>
                <a:cs typeface="Lato"/>
                <a:sym typeface="Lato"/>
              </a:defRPr>
            </a:lvl1pPr>
            <a:lvl2pPr marL="914400" lvl="1" indent="-342392" algn="l">
              <a:lnSpc>
                <a:spcPct val="120000"/>
              </a:lnSpc>
              <a:spcBef>
                <a:spcPts val="500"/>
              </a:spcBef>
              <a:spcAft>
                <a:spcPts val="0"/>
              </a:spcAft>
              <a:buSzPts val="1792"/>
              <a:buChar char="•"/>
              <a:defRPr sz="1600">
                <a:latin typeface="Lato"/>
                <a:ea typeface="Lato"/>
                <a:cs typeface="Lato"/>
                <a:sym typeface="Lato"/>
              </a:defRPr>
            </a:lvl2pPr>
            <a:lvl3pPr marL="1371600" lvl="2" indent="-340360" algn="l">
              <a:lnSpc>
                <a:spcPct val="120000"/>
              </a:lnSpc>
              <a:spcBef>
                <a:spcPts val="500"/>
              </a:spcBef>
              <a:spcAft>
                <a:spcPts val="0"/>
              </a:spcAft>
              <a:buSzPts val="1760"/>
              <a:buChar char="•"/>
              <a:defRPr sz="1600">
                <a:latin typeface="Lato"/>
                <a:ea typeface="Lato"/>
                <a:cs typeface="Lato"/>
                <a:sym typeface="Lato"/>
              </a:defRPr>
            </a:lvl3pPr>
            <a:lvl4pPr marL="1828800" lvl="3" indent="-342392" algn="l">
              <a:lnSpc>
                <a:spcPct val="120000"/>
              </a:lnSpc>
              <a:spcBef>
                <a:spcPts val="500"/>
              </a:spcBef>
              <a:spcAft>
                <a:spcPts val="0"/>
              </a:spcAft>
              <a:buSzPts val="1792"/>
              <a:buChar char="•"/>
              <a:defRPr sz="1600">
                <a:latin typeface="Lato"/>
                <a:ea typeface="Lato"/>
                <a:cs typeface="Lato"/>
                <a:sym typeface="Lato"/>
              </a:defRPr>
            </a:lvl4pPr>
            <a:lvl5pPr marL="2286000" lvl="4" indent="-342392" algn="l">
              <a:lnSpc>
                <a:spcPct val="120000"/>
              </a:lnSpc>
              <a:spcBef>
                <a:spcPts val="500"/>
              </a:spcBef>
              <a:spcAft>
                <a:spcPts val="0"/>
              </a:spcAft>
              <a:buSzPts val="1792"/>
              <a:buChar char="•"/>
              <a:defRPr sz="1600">
                <a:latin typeface="Lato"/>
                <a:ea typeface="Lato"/>
                <a:cs typeface="Lato"/>
                <a:sym typeface="Lato"/>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04" name="Google Shape;804;g3f9670e35af_0_2296"/>
          <p:cNvSpPr txBox="1">
            <a:spLocks noGrp="1"/>
          </p:cNvSpPr>
          <p:nvPr>
            <p:ph type="body" idx="8"/>
          </p:nvPr>
        </p:nvSpPr>
        <p:spPr>
          <a:xfrm>
            <a:off x="8003706" y="4601585"/>
            <a:ext cx="3367800" cy="14562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400"/>
              <a:buFont typeface="Lato"/>
              <a:buNone/>
              <a:defRPr sz="1400">
                <a:solidFill>
                  <a:srgbClr val="3F3F3F"/>
                </a:solidFill>
              </a:defRPr>
            </a:lvl1pPr>
            <a:lvl2pPr marL="914400" lvl="1" indent="-356616" algn="l">
              <a:lnSpc>
                <a:spcPct val="120000"/>
              </a:lnSpc>
              <a:spcBef>
                <a:spcPts val="500"/>
              </a:spcBef>
              <a:spcAft>
                <a:spcPts val="0"/>
              </a:spcAft>
              <a:buSzPts val="2016"/>
              <a:buChar char="•"/>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5" name="Google Shape;805;g3f9670e35af_0_2296"/>
          <p:cNvSpPr txBox="1">
            <a:spLocks noGrp="1"/>
          </p:cNvSpPr>
          <p:nvPr>
            <p:ph type="body" idx="9"/>
          </p:nvPr>
        </p:nvSpPr>
        <p:spPr>
          <a:xfrm>
            <a:off x="8003706" y="4104388"/>
            <a:ext cx="3367800" cy="398400"/>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6" name="Google Shape;806;g3f9670e35af_0_2296"/>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SzPts val="1400"/>
              <a:buNone/>
              <a:defRPr sz="1100">
                <a:solidFill>
                  <a:srgbClr val="3F3F3F"/>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7" name="Google Shape;807;g3f9670e35af_0_2296"/>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808" name="Google Shape;808;g3f9670e35af_0_2296"/>
          <p:cNvSpPr txBox="1">
            <a:spLocks noGrp="1"/>
          </p:cNvSpPr>
          <p:nvPr>
            <p:ph type="title"/>
          </p:nvPr>
        </p:nvSpPr>
        <p:spPr>
          <a:xfrm>
            <a:off x="800099" y="266701"/>
            <a:ext cx="10596900" cy="632100"/>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09" name="Google Shape;809;g3f9670e35af_0_2296"/>
          <p:cNvCxnSpPr/>
          <p:nvPr/>
        </p:nvCxnSpPr>
        <p:spPr>
          <a:xfrm>
            <a:off x="800100" y="927135"/>
            <a:ext cx="10553700" cy="0"/>
          </a:xfrm>
          <a:prstGeom prst="straightConnector1">
            <a:avLst/>
          </a:prstGeom>
          <a:noFill/>
          <a:ln w="9525" cap="flat" cmpd="sng">
            <a:solidFill>
              <a:srgbClr val="8C1515"/>
            </a:solidFill>
            <a:prstDash val="solid"/>
            <a:miter lim="8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Slide - Option 4B">
  <p:cSld name="Title Slide - Option 4B">
    <p:bg>
      <p:bgPr>
        <a:blipFill>
          <a:blip r:embed="rId2">
            <a:alphaModFix/>
          </a:blip>
          <a:stretch>
            <a:fillRect/>
          </a:stretch>
        </a:blipFill>
        <a:effectLst/>
      </p:bgPr>
    </p:bg>
    <p:spTree>
      <p:nvGrpSpPr>
        <p:cNvPr id="1" name="Shape 78"/>
        <p:cNvGrpSpPr/>
        <p:nvPr/>
      </p:nvGrpSpPr>
      <p:grpSpPr>
        <a:xfrm>
          <a:off x="0" y="0"/>
          <a:ext cx="0" cy="0"/>
          <a:chOff x="0" y="0"/>
          <a:chExt cx="0" cy="0"/>
        </a:xfrm>
      </p:grpSpPr>
      <p:pic>
        <p:nvPicPr>
          <p:cNvPr id="79" name="Google Shape;79;p35"/>
          <p:cNvPicPr preferRelativeResize="0"/>
          <p:nvPr/>
        </p:nvPicPr>
        <p:blipFill rotWithShape="1">
          <a:blip r:embed="rId3">
            <a:alphaModFix/>
          </a:blip>
          <a:srcRect/>
          <a:stretch/>
        </p:blipFill>
        <p:spPr>
          <a:xfrm>
            <a:off x="759786" y="6147835"/>
            <a:ext cx="1734821" cy="331193"/>
          </a:xfrm>
          <a:prstGeom prst="rect">
            <a:avLst/>
          </a:prstGeom>
          <a:noFill/>
          <a:ln>
            <a:noFill/>
          </a:ln>
        </p:spPr>
      </p:pic>
      <p:sp>
        <p:nvSpPr>
          <p:cNvPr id="80" name="Google Shape;80;p35"/>
          <p:cNvSpPr txBox="1">
            <a:spLocks noGrp="1"/>
          </p:cNvSpPr>
          <p:nvPr>
            <p:ph type="body" idx="1"/>
          </p:nvPr>
        </p:nvSpPr>
        <p:spPr>
          <a:xfrm>
            <a:off x="800100" y="638271"/>
            <a:ext cx="6449112" cy="2246574"/>
          </a:xfrm>
          <a:prstGeom prst="rect">
            <a:avLst/>
          </a:prstGeom>
          <a:noFill/>
          <a:ln>
            <a:noFill/>
          </a:ln>
        </p:spPr>
        <p:txBody>
          <a:bodyPr spcFirstLastPara="1" wrap="square" lIns="0" tIns="45700" rIns="91425" bIns="45700" anchor="b" anchorCtr="0">
            <a:normAutofit/>
          </a:bodyPr>
          <a:lstStyle>
            <a:lvl1pPr marL="457200" lvl="0" indent="-228600" algn="l">
              <a:lnSpc>
                <a:spcPct val="100000"/>
              </a:lnSpc>
              <a:spcBef>
                <a:spcPts val="500"/>
              </a:spcBef>
              <a:spcAft>
                <a:spcPts val="0"/>
              </a:spcAft>
              <a:buClr>
                <a:srgbClr val="8C1515"/>
              </a:buClr>
              <a:buSzPts val="4800"/>
              <a:buFont typeface="Lato"/>
              <a:buNone/>
              <a:defRPr sz="4800" b="1">
                <a:solidFill>
                  <a:srgbClr val="8C1515"/>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1" name="Google Shape;81;p35"/>
          <p:cNvCxnSpPr/>
          <p:nvPr/>
        </p:nvCxnSpPr>
        <p:spPr>
          <a:xfrm>
            <a:off x="0" y="5868971"/>
            <a:ext cx="12192000" cy="0"/>
          </a:xfrm>
          <a:prstGeom prst="straightConnector1">
            <a:avLst/>
          </a:prstGeom>
          <a:noFill/>
          <a:ln w="9525" cap="flat" cmpd="sng">
            <a:solidFill>
              <a:srgbClr val="3F3F3F"/>
            </a:solidFill>
            <a:prstDash val="solid"/>
            <a:miter lim="80"/>
            <a:headEnd type="none" w="sm" len="sm"/>
            <a:tailEnd type="none" w="sm" len="sm"/>
          </a:ln>
        </p:spPr>
      </p:cxnSp>
      <p:sp>
        <p:nvSpPr>
          <p:cNvPr id="82" name="Google Shape;82;p35"/>
          <p:cNvSpPr txBox="1">
            <a:spLocks noGrp="1"/>
          </p:cNvSpPr>
          <p:nvPr>
            <p:ph type="body" idx="2"/>
          </p:nvPr>
        </p:nvSpPr>
        <p:spPr>
          <a:xfrm>
            <a:off x="800100" y="2903265"/>
            <a:ext cx="6553200" cy="505405"/>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500"/>
              </a:spcBef>
              <a:spcAft>
                <a:spcPts val="0"/>
              </a:spcAft>
              <a:buClr>
                <a:srgbClr val="3F3F3F"/>
              </a:buClr>
              <a:buSzPts val="2800"/>
              <a:buFont typeface="Lato"/>
              <a:buNone/>
              <a:defRPr sz="2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35"/>
          <p:cNvSpPr txBox="1">
            <a:spLocks noGrp="1"/>
          </p:cNvSpPr>
          <p:nvPr>
            <p:ph type="body" idx="3"/>
          </p:nvPr>
        </p:nvSpPr>
        <p:spPr>
          <a:xfrm>
            <a:off x="800100" y="3836713"/>
            <a:ext cx="6553200" cy="416343"/>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a:solidFill>
                  <a:srgbClr val="3F3F3F"/>
                </a:solidFill>
              </a:defRPr>
            </a:lvl1pPr>
            <a:lvl2pPr marL="914400" lvl="1" indent="-342392" algn="l">
              <a:lnSpc>
                <a:spcPct val="100000"/>
              </a:lnSpc>
              <a:spcBef>
                <a:spcPts val="500"/>
              </a:spcBef>
              <a:spcAft>
                <a:spcPts val="0"/>
              </a:spcAft>
              <a:buSzPts val="1792"/>
              <a:buChar char="•"/>
              <a:defRPr>
                <a:solidFill>
                  <a:schemeClr val="lt1"/>
                </a:solidFill>
              </a:defRPr>
            </a:lvl2pPr>
            <a:lvl3pPr marL="1371600" lvl="2" indent="-340360" algn="l">
              <a:lnSpc>
                <a:spcPct val="100000"/>
              </a:lnSpc>
              <a:spcBef>
                <a:spcPts val="500"/>
              </a:spcBef>
              <a:spcAft>
                <a:spcPts val="0"/>
              </a:spcAft>
              <a:buSzPts val="1760"/>
              <a:buChar char="•"/>
              <a:defRPr>
                <a:solidFill>
                  <a:schemeClr val="lt1"/>
                </a:solidFill>
              </a:defRPr>
            </a:lvl3pPr>
            <a:lvl4pPr marL="1828800" lvl="3" indent="-328168" algn="l">
              <a:lnSpc>
                <a:spcPct val="100000"/>
              </a:lnSpc>
              <a:spcBef>
                <a:spcPts val="500"/>
              </a:spcBef>
              <a:spcAft>
                <a:spcPts val="0"/>
              </a:spcAft>
              <a:buSzPts val="1568"/>
              <a:buChar char="•"/>
              <a:defRPr>
                <a:solidFill>
                  <a:schemeClr val="lt1"/>
                </a:solidFill>
              </a:defRPr>
            </a:lvl4pPr>
            <a:lvl5pPr marL="2286000" lvl="4" indent="-328168" algn="l">
              <a:lnSpc>
                <a:spcPct val="100000"/>
              </a:lnSpc>
              <a:spcBef>
                <a:spcPts val="500"/>
              </a:spcBef>
              <a:spcAft>
                <a:spcPts val="0"/>
              </a:spcAft>
              <a:buSzPts val="1568"/>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35"/>
          <p:cNvSpPr txBox="1">
            <a:spLocks noGrp="1"/>
          </p:cNvSpPr>
          <p:nvPr>
            <p:ph type="body" idx="4"/>
          </p:nvPr>
        </p:nvSpPr>
        <p:spPr>
          <a:xfrm>
            <a:off x="800100" y="4260940"/>
            <a:ext cx="6553200" cy="416337"/>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500"/>
              </a:spcBef>
              <a:spcAft>
                <a:spcPts val="0"/>
              </a:spcAft>
              <a:buClr>
                <a:srgbClr val="3F3F3F"/>
              </a:buClr>
              <a:buSzPts val="1800"/>
              <a:buFont typeface="Lato"/>
              <a:buNone/>
              <a:defRPr sz="1800" b="0" i="0">
                <a:solidFill>
                  <a:srgbClr val="3F3F3F"/>
                </a:solidFill>
                <a:latin typeface="Lato"/>
                <a:ea typeface="Lato"/>
                <a:cs typeface="Lato"/>
                <a:sym typeface="Lato"/>
              </a:defRPr>
            </a:lvl1pPr>
            <a:lvl2pPr marL="914400" lvl="1" indent="-342392" algn="l">
              <a:lnSpc>
                <a:spcPct val="100000"/>
              </a:lnSpc>
              <a:spcBef>
                <a:spcPts val="500"/>
              </a:spcBef>
              <a:spcAft>
                <a:spcPts val="0"/>
              </a:spcAft>
              <a:buSzPts val="1792"/>
              <a:buChar char="•"/>
              <a:defRPr>
                <a:solidFill>
                  <a:srgbClr val="00B0F0"/>
                </a:solidFill>
              </a:defRPr>
            </a:lvl2pPr>
            <a:lvl3pPr marL="1371600" lvl="2" indent="-340360" algn="l">
              <a:lnSpc>
                <a:spcPct val="100000"/>
              </a:lnSpc>
              <a:spcBef>
                <a:spcPts val="500"/>
              </a:spcBef>
              <a:spcAft>
                <a:spcPts val="0"/>
              </a:spcAft>
              <a:buSzPts val="1760"/>
              <a:buChar char="•"/>
              <a:defRPr>
                <a:solidFill>
                  <a:srgbClr val="00B0F0"/>
                </a:solidFill>
              </a:defRPr>
            </a:lvl3pPr>
            <a:lvl4pPr marL="1828800" lvl="3" indent="-328168" algn="l">
              <a:lnSpc>
                <a:spcPct val="100000"/>
              </a:lnSpc>
              <a:spcBef>
                <a:spcPts val="500"/>
              </a:spcBef>
              <a:spcAft>
                <a:spcPts val="0"/>
              </a:spcAft>
              <a:buSzPts val="1568"/>
              <a:buChar char="•"/>
              <a:defRPr>
                <a:solidFill>
                  <a:srgbClr val="00B0F0"/>
                </a:solidFill>
              </a:defRPr>
            </a:lvl4pPr>
            <a:lvl5pPr marL="2286000" lvl="4" indent="-328168" algn="l">
              <a:lnSpc>
                <a:spcPct val="100000"/>
              </a:lnSpc>
              <a:spcBef>
                <a:spcPts val="500"/>
              </a:spcBef>
              <a:spcAft>
                <a:spcPts val="0"/>
              </a:spcAft>
              <a:buSzPts val="1568"/>
              <a:buChar char="•"/>
              <a:defRPr>
                <a:solidFill>
                  <a:srgbClr val="00B0F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5" name="Google Shape;85;p35"/>
          <p:cNvPicPr preferRelativeResize="0"/>
          <p:nvPr/>
        </p:nvPicPr>
        <p:blipFill rotWithShape="1">
          <a:blip r:embed="rId4">
            <a:alphaModFix/>
          </a:blip>
          <a:srcRect/>
          <a:stretch/>
        </p:blipFill>
        <p:spPr>
          <a:xfrm>
            <a:off x="9346869" y="6156021"/>
            <a:ext cx="2022942" cy="337157"/>
          </a:xfrm>
          <a:prstGeom prst="rect">
            <a:avLst/>
          </a:prstGeom>
          <a:noFill/>
          <a:ln>
            <a:noFill/>
          </a:ln>
        </p:spPr>
      </p:pic>
    </p:spTree>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image" Target="../media/image17.pn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6" Type="http://schemas.openxmlformats.org/officeDocument/2006/relationships/theme" Target="../theme/theme3.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theme" Target="../theme/theme4.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image" Target="../media/image17.png"/><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theme" Target="../theme/theme5.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19" Type="http://schemas.openxmlformats.org/officeDocument/2006/relationships/image" Target="../media/image17.png"/><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800100" y="636586"/>
            <a:ext cx="10553700" cy="1074519"/>
          </a:xfrm>
          <a:prstGeom prst="rect">
            <a:avLst/>
          </a:prstGeom>
          <a:noFill/>
          <a:ln>
            <a:noFill/>
          </a:ln>
        </p:spPr>
        <p:txBody>
          <a:bodyPr spcFirstLastPara="1" wrap="square" lIns="0" tIns="45700" rIns="91425" bIns="45700" anchor="b" anchorCtr="0">
            <a:noAutofit/>
          </a:bodyPr>
          <a:lstStyle>
            <a:lvl1pPr marR="0" lvl="0" algn="l" rtl="0">
              <a:lnSpc>
                <a:spcPct val="90000"/>
              </a:lnSpc>
              <a:spcBef>
                <a:spcPts val="0"/>
              </a:spcBef>
              <a:spcAft>
                <a:spcPts val="0"/>
              </a:spcAft>
              <a:buClr>
                <a:srgbClr val="8C1515"/>
              </a:buClr>
              <a:buSzPts val="4800"/>
              <a:buFont typeface="Lato"/>
              <a:buNone/>
              <a:defRPr sz="4800" b="0" i="0" u="none" strike="noStrike" cap="none">
                <a:solidFill>
                  <a:srgbClr val="8C1515"/>
                </a:solidFill>
                <a:latin typeface="Lato"/>
                <a:ea typeface="Lato"/>
                <a:cs typeface="Lato"/>
                <a:sym typeface="La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5"/>
          <p:cNvSpPr txBox="1">
            <a:spLocks noGrp="1"/>
          </p:cNvSpPr>
          <p:nvPr>
            <p:ph type="body" idx="1"/>
          </p:nvPr>
        </p:nvSpPr>
        <p:spPr>
          <a:xfrm>
            <a:off x="800100" y="1998482"/>
            <a:ext cx="10553700" cy="3996966"/>
          </a:xfrm>
          <a:prstGeom prst="rect">
            <a:avLst/>
          </a:prstGeom>
          <a:noFill/>
          <a:ln>
            <a:noFill/>
          </a:ln>
        </p:spPr>
        <p:txBody>
          <a:bodyPr spcFirstLastPara="1" wrap="square" lIns="0" tIns="45700" rIns="91425" bIns="45700" anchor="t" anchorCtr="0">
            <a:noAutofit/>
          </a:bodyPr>
          <a:lstStyle>
            <a:lvl1pPr marL="457200" marR="0" lvl="0" indent="-228600" algn="l" rtl="0">
              <a:lnSpc>
                <a:spcPct val="100000"/>
              </a:lnSpc>
              <a:spcBef>
                <a:spcPts val="500"/>
              </a:spcBef>
              <a:spcAft>
                <a:spcPts val="0"/>
              </a:spcAft>
              <a:buClr>
                <a:srgbClr val="3F3F3F"/>
              </a:buClr>
              <a:buSzPts val="1600"/>
              <a:buFont typeface="Lato"/>
              <a:buNone/>
              <a:defRPr sz="1600" b="0" i="0" u="none" strike="noStrike" cap="none">
                <a:solidFill>
                  <a:srgbClr val="3F3F3F"/>
                </a:solidFill>
                <a:latin typeface="Lato"/>
                <a:ea typeface="Lato"/>
                <a:cs typeface="Lato"/>
                <a:sym typeface="Lato"/>
              </a:defRPr>
            </a:lvl1pPr>
            <a:lvl2pPr marL="914400" marR="0" lvl="1" indent="-342392" algn="l" rtl="0">
              <a:lnSpc>
                <a:spcPct val="100000"/>
              </a:lnSpc>
              <a:spcBef>
                <a:spcPts val="500"/>
              </a:spcBef>
              <a:spcAft>
                <a:spcPts val="0"/>
              </a:spcAft>
              <a:buClr>
                <a:srgbClr val="B83A4B"/>
              </a:buClr>
              <a:buSzPts val="1792"/>
              <a:buFont typeface="Arial"/>
              <a:buChar char="•"/>
              <a:defRPr sz="1600" b="0" i="0" u="none" strike="noStrike" cap="none">
                <a:solidFill>
                  <a:srgbClr val="3F3F3F"/>
                </a:solidFill>
                <a:latin typeface="Lato"/>
                <a:ea typeface="Lato"/>
                <a:cs typeface="Lato"/>
                <a:sym typeface="Lato"/>
              </a:defRPr>
            </a:lvl2pPr>
            <a:lvl3pPr marL="1371600" marR="0" lvl="2" indent="-340360" algn="l" rtl="0">
              <a:lnSpc>
                <a:spcPct val="100000"/>
              </a:lnSpc>
              <a:spcBef>
                <a:spcPts val="500"/>
              </a:spcBef>
              <a:spcAft>
                <a:spcPts val="0"/>
              </a:spcAft>
              <a:buClr>
                <a:srgbClr val="B83A4B"/>
              </a:buClr>
              <a:buSzPts val="1760"/>
              <a:buFont typeface="Arial"/>
              <a:buChar char="•"/>
              <a:defRPr sz="1600" b="0" i="0" u="none" strike="noStrike" cap="none">
                <a:solidFill>
                  <a:srgbClr val="3F3F3F"/>
                </a:solidFill>
                <a:latin typeface="Lato"/>
                <a:ea typeface="Lato"/>
                <a:cs typeface="Lato"/>
                <a:sym typeface="Lato"/>
              </a:defRPr>
            </a:lvl3pPr>
            <a:lvl4pPr marL="1828800" marR="0" lvl="3" indent="-328168" algn="l" rtl="0">
              <a:lnSpc>
                <a:spcPct val="100000"/>
              </a:lnSpc>
              <a:spcBef>
                <a:spcPts val="500"/>
              </a:spcBef>
              <a:spcAft>
                <a:spcPts val="0"/>
              </a:spcAft>
              <a:buClr>
                <a:srgbClr val="B83A4B"/>
              </a:buClr>
              <a:buSzPts val="1568"/>
              <a:buFont typeface="Arial"/>
              <a:buChar char="•"/>
              <a:defRPr sz="1400" b="0" i="0" u="none" strike="noStrike" cap="none">
                <a:solidFill>
                  <a:srgbClr val="3F3F3F"/>
                </a:solidFill>
                <a:latin typeface="Lato"/>
                <a:ea typeface="Lato"/>
                <a:cs typeface="Lato"/>
                <a:sym typeface="Lato"/>
              </a:defRPr>
            </a:lvl4pPr>
            <a:lvl5pPr marL="2286000" marR="0" lvl="4" indent="-328168" algn="l" rtl="0">
              <a:lnSpc>
                <a:spcPct val="100000"/>
              </a:lnSpc>
              <a:spcBef>
                <a:spcPts val="500"/>
              </a:spcBef>
              <a:spcAft>
                <a:spcPts val="0"/>
              </a:spcAft>
              <a:buClr>
                <a:srgbClr val="B83A4B"/>
              </a:buClr>
              <a:buSzPts val="1568"/>
              <a:buFont typeface="Arial"/>
              <a:buChar char="•"/>
              <a:defRPr sz="1400" b="0" i="1" u="none" strike="noStrike" cap="none">
                <a:solidFill>
                  <a:srgbClr val="3F3F3F"/>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88">
          <p15:clr>
            <a:srgbClr val="F26B43"/>
          </p15:clr>
        </p15:guide>
        <p15:guide id="2" orient="horz" pos="408">
          <p15:clr>
            <a:srgbClr val="F26B43"/>
          </p15:clr>
        </p15:guide>
        <p15:guide id="3" orient="horz" pos="1104">
          <p15:clr>
            <a:srgbClr val="F26B43"/>
          </p15:clr>
        </p15:guide>
        <p15:guide id="4" orient="horz" pos="1464">
          <p15:clr>
            <a:srgbClr val="F26B43"/>
          </p15:clr>
        </p15:guide>
        <p15:guide id="5" pos="3840">
          <p15:clr>
            <a:srgbClr val="F26B43"/>
          </p15:clr>
        </p15:guide>
        <p15:guide id="6" pos="504">
          <p15:clr>
            <a:srgbClr val="F26B43"/>
          </p15:clr>
        </p15:guide>
        <p15:guide id="7" pos="7152">
          <p15:clr>
            <a:srgbClr val="F26B43"/>
          </p15:clr>
        </p15:guide>
        <p15:guide id="8" orient="horz" pos="3984">
          <p15:clr>
            <a:srgbClr val="F26B43"/>
          </p15:clr>
        </p15:guide>
        <p15:guide id="9" orient="horz" pos="4128">
          <p15:clr>
            <a:srgbClr val="F26B43"/>
          </p15:clr>
        </p15:guide>
        <p15:guide id="10" orient="horz" pos="3816">
          <p15:clr>
            <a:srgbClr val="F26B43"/>
          </p15:clr>
        </p15:guide>
        <p15:guide id="11" pos="43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2"/>
        <p:cNvGrpSpPr/>
        <p:nvPr/>
      </p:nvGrpSpPr>
      <p:grpSpPr>
        <a:xfrm>
          <a:off x="0" y="0"/>
          <a:ext cx="0" cy="0"/>
          <a:chOff x="0" y="0"/>
          <a:chExt cx="0" cy="0"/>
        </a:xfrm>
      </p:grpSpPr>
      <p:sp>
        <p:nvSpPr>
          <p:cNvPr id="133" name="Google Shape;133;p27"/>
          <p:cNvSpPr txBox="1">
            <a:spLocks noGrp="1"/>
          </p:cNvSpPr>
          <p:nvPr>
            <p:ph type="title"/>
          </p:nvPr>
        </p:nvSpPr>
        <p:spPr>
          <a:xfrm>
            <a:off x="800100" y="636586"/>
            <a:ext cx="10553700" cy="1074519"/>
          </a:xfrm>
          <a:prstGeom prst="rect">
            <a:avLst/>
          </a:prstGeom>
          <a:noFill/>
          <a:ln>
            <a:noFill/>
          </a:ln>
        </p:spPr>
        <p:txBody>
          <a:bodyPr spcFirstLastPara="1" wrap="square" lIns="0" tIns="45700" rIns="91425" bIns="45700" anchor="b" anchorCtr="0">
            <a:noAutofit/>
          </a:bodyPr>
          <a:lstStyle>
            <a:lvl1pPr marR="0" lvl="0" algn="l" rtl="0">
              <a:lnSpc>
                <a:spcPct val="90000"/>
              </a:lnSpc>
              <a:spcBef>
                <a:spcPts val="0"/>
              </a:spcBef>
              <a:spcAft>
                <a:spcPts val="0"/>
              </a:spcAft>
              <a:buClr>
                <a:srgbClr val="8C1515"/>
              </a:buClr>
              <a:buSzPts val="3600"/>
              <a:buFont typeface="Lato"/>
              <a:buNone/>
              <a:defRPr sz="3600" b="0" i="0" u="none" strike="noStrike" cap="none">
                <a:solidFill>
                  <a:srgbClr val="8C1515"/>
                </a:solidFill>
                <a:latin typeface="Lato"/>
                <a:ea typeface="Lato"/>
                <a:cs typeface="Lato"/>
                <a:sym typeface="La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4" name="Google Shape;134;p27"/>
          <p:cNvSpPr txBox="1">
            <a:spLocks noGrp="1"/>
          </p:cNvSpPr>
          <p:nvPr>
            <p:ph type="body" idx="1"/>
          </p:nvPr>
        </p:nvSpPr>
        <p:spPr>
          <a:xfrm>
            <a:off x="800100" y="1998482"/>
            <a:ext cx="10553700" cy="3996966"/>
          </a:xfrm>
          <a:prstGeom prst="rect">
            <a:avLst/>
          </a:prstGeom>
          <a:noFill/>
          <a:ln>
            <a:noFill/>
          </a:ln>
        </p:spPr>
        <p:txBody>
          <a:bodyPr spcFirstLastPara="1" wrap="square" lIns="0" tIns="45700" rIns="91425" bIns="45700" anchor="t" anchorCtr="0">
            <a:noAutofit/>
          </a:bodyPr>
          <a:lstStyle>
            <a:lvl1pPr marL="457200" marR="0" lvl="0" indent="-228600" algn="l" rtl="0">
              <a:lnSpc>
                <a:spcPct val="120000"/>
              </a:lnSpc>
              <a:spcBef>
                <a:spcPts val="1000"/>
              </a:spcBef>
              <a:spcAft>
                <a:spcPts val="0"/>
              </a:spcAft>
              <a:buClr>
                <a:srgbClr val="B83A4B"/>
              </a:buClr>
              <a:buSzPts val="1600"/>
              <a:buFont typeface="Lato"/>
              <a:buNone/>
              <a:defRPr sz="1600" b="0" i="0" u="none" strike="noStrike" cap="none">
                <a:solidFill>
                  <a:schemeClr val="dk1"/>
                </a:solidFill>
                <a:latin typeface="Lato"/>
                <a:ea typeface="Lato"/>
                <a:cs typeface="Lato"/>
                <a:sym typeface="Lato"/>
              </a:defRPr>
            </a:lvl1pPr>
            <a:lvl2pPr marL="914400" marR="0" lvl="1" indent="-342392" algn="l" rtl="0">
              <a:lnSpc>
                <a:spcPct val="120000"/>
              </a:lnSpc>
              <a:spcBef>
                <a:spcPts val="500"/>
              </a:spcBef>
              <a:spcAft>
                <a:spcPts val="0"/>
              </a:spcAft>
              <a:buClr>
                <a:srgbClr val="B83A4B"/>
              </a:buClr>
              <a:buSzPts val="1792"/>
              <a:buFont typeface="Arial"/>
              <a:buChar char="•"/>
              <a:defRPr sz="1600" b="0" i="0" u="none" strike="noStrike" cap="none">
                <a:solidFill>
                  <a:schemeClr val="dk1"/>
                </a:solidFill>
                <a:latin typeface="Lato"/>
                <a:ea typeface="Lato"/>
                <a:cs typeface="Lato"/>
                <a:sym typeface="Lato"/>
              </a:defRPr>
            </a:lvl2pPr>
            <a:lvl3pPr marL="1371600" marR="0" lvl="2" indent="-340360" algn="l" rtl="0">
              <a:lnSpc>
                <a:spcPct val="120000"/>
              </a:lnSpc>
              <a:spcBef>
                <a:spcPts val="500"/>
              </a:spcBef>
              <a:spcAft>
                <a:spcPts val="0"/>
              </a:spcAft>
              <a:buClr>
                <a:srgbClr val="B83A4B"/>
              </a:buClr>
              <a:buSzPts val="1760"/>
              <a:buFont typeface="Arial"/>
              <a:buChar char="•"/>
              <a:defRPr sz="1600" b="0" i="0" u="none" strike="noStrike" cap="none">
                <a:solidFill>
                  <a:schemeClr val="dk1"/>
                </a:solidFill>
                <a:latin typeface="Lato"/>
                <a:ea typeface="Lato"/>
                <a:cs typeface="Lato"/>
                <a:sym typeface="Lato"/>
              </a:defRPr>
            </a:lvl3pPr>
            <a:lvl4pPr marL="1828800" marR="0" lvl="3" indent="-328168" algn="l" rtl="0">
              <a:lnSpc>
                <a:spcPct val="120000"/>
              </a:lnSpc>
              <a:spcBef>
                <a:spcPts val="500"/>
              </a:spcBef>
              <a:spcAft>
                <a:spcPts val="0"/>
              </a:spcAft>
              <a:buClr>
                <a:srgbClr val="B83A4B"/>
              </a:buClr>
              <a:buSzPts val="1568"/>
              <a:buFont typeface="Arial"/>
              <a:buChar char="•"/>
              <a:defRPr sz="1400" b="0" i="0" u="none" strike="noStrike" cap="none">
                <a:solidFill>
                  <a:schemeClr val="dk1"/>
                </a:solidFill>
                <a:latin typeface="Lato"/>
                <a:ea typeface="Lato"/>
                <a:cs typeface="Lato"/>
                <a:sym typeface="Lato"/>
              </a:defRPr>
            </a:lvl4pPr>
            <a:lvl5pPr marL="2286000" marR="0" lvl="4" indent="-328168" algn="l" rtl="0">
              <a:lnSpc>
                <a:spcPct val="120000"/>
              </a:lnSpc>
              <a:spcBef>
                <a:spcPts val="500"/>
              </a:spcBef>
              <a:spcAft>
                <a:spcPts val="0"/>
              </a:spcAft>
              <a:buClr>
                <a:srgbClr val="B83A4B"/>
              </a:buClr>
              <a:buSzPts val="1568"/>
              <a:buFont typeface="Arial"/>
              <a:buChar char="•"/>
              <a:defRPr sz="1400" b="0" i="1" u="none" strike="noStrike" cap="none">
                <a:solidFill>
                  <a:schemeClr val="dk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27"/>
          <p:cNvSpPr txBox="1">
            <a:spLocks noGrp="1"/>
          </p:cNvSpPr>
          <p:nvPr>
            <p:ph type="ftr" idx="11"/>
          </p:nvPr>
        </p:nvSpPr>
        <p:spPr>
          <a:xfrm>
            <a:off x="1634490" y="6282824"/>
            <a:ext cx="5852160" cy="365125"/>
          </a:xfrm>
          <a:prstGeom prst="rect">
            <a:avLst/>
          </a:prstGeom>
          <a:noFill/>
          <a:ln>
            <a:noFill/>
          </a:ln>
        </p:spPr>
        <p:txBody>
          <a:bodyPr spcFirstLastPara="1" wrap="square" lIns="0"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3F3F3F"/>
                </a:solidFill>
                <a:latin typeface="Lato"/>
                <a:ea typeface="Lato"/>
                <a:cs typeface="Lato"/>
                <a:sym typeface="La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6" name="Google Shape;136;p27"/>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pic>
        <p:nvPicPr>
          <p:cNvPr id="137" name="Google Shape;137;p27"/>
          <p:cNvPicPr preferRelativeResize="0"/>
          <p:nvPr/>
        </p:nvPicPr>
        <p:blipFill rotWithShape="1">
          <a:blip r:embed="rId19">
            <a:alphaModFix/>
          </a:blip>
          <a:srcRect/>
          <a:stretch/>
        </p:blipFill>
        <p:spPr>
          <a:xfrm>
            <a:off x="788670" y="6361842"/>
            <a:ext cx="643152" cy="21251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7"/>
        <p:cNvGrpSpPr/>
        <p:nvPr/>
      </p:nvGrpSpPr>
      <p:grpSpPr>
        <a:xfrm>
          <a:off x="0" y="0"/>
          <a:ext cx="0" cy="0"/>
          <a:chOff x="0" y="0"/>
          <a:chExt cx="0" cy="0"/>
        </a:xfrm>
      </p:grpSpPr>
      <p:sp>
        <p:nvSpPr>
          <p:cNvPr id="318" name="Google Shape;318;g3f9670e35af_0_616"/>
          <p:cNvSpPr txBox="1">
            <a:spLocks noGrp="1"/>
          </p:cNvSpPr>
          <p:nvPr>
            <p:ph type="title"/>
          </p:nvPr>
        </p:nvSpPr>
        <p:spPr>
          <a:xfrm>
            <a:off x="800100" y="636586"/>
            <a:ext cx="10553700" cy="1074600"/>
          </a:xfrm>
          <a:prstGeom prst="rect">
            <a:avLst/>
          </a:prstGeom>
          <a:noFill/>
          <a:ln>
            <a:noFill/>
          </a:ln>
        </p:spPr>
        <p:txBody>
          <a:bodyPr spcFirstLastPara="1" wrap="square" lIns="0" tIns="45700" rIns="91425" bIns="45700" anchor="b" anchorCtr="0">
            <a:noAutofit/>
          </a:bodyPr>
          <a:lstStyle>
            <a:lvl1pPr marR="0" lvl="0" algn="l">
              <a:lnSpc>
                <a:spcPct val="90000"/>
              </a:lnSpc>
              <a:spcBef>
                <a:spcPts val="0"/>
              </a:spcBef>
              <a:spcAft>
                <a:spcPts val="0"/>
              </a:spcAft>
              <a:buClr>
                <a:srgbClr val="8C1515"/>
              </a:buClr>
              <a:buSzPts val="4800"/>
              <a:buFont typeface="Lato"/>
              <a:buNone/>
              <a:defRPr sz="4800" b="0" i="0" u="none" strike="noStrike" cap="none">
                <a:solidFill>
                  <a:srgbClr val="8C1515"/>
                </a:solidFill>
                <a:latin typeface="Lato"/>
                <a:ea typeface="Lato"/>
                <a:cs typeface="Lato"/>
                <a:sym typeface="Lato"/>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19" name="Google Shape;319;g3f9670e35af_0_616"/>
          <p:cNvSpPr txBox="1">
            <a:spLocks noGrp="1"/>
          </p:cNvSpPr>
          <p:nvPr>
            <p:ph type="body" idx="1"/>
          </p:nvPr>
        </p:nvSpPr>
        <p:spPr>
          <a:xfrm>
            <a:off x="800100" y="1998482"/>
            <a:ext cx="10553700" cy="3996900"/>
          </a:xfrm>
          <a:prstGeom prst="rect">
            <a:avLst/>
          </a:prstGeom>
          <a:noFill/>
          <a:ln>
            <a:noFill/>
          </a:ln>
        </p:spPr>
        <p:txBody>
          <a:bodyPr spcFirstLastPara="1" wrap="square" lIns="0" tIns="45700" rIns="91425" bIns="45700" anchor="t" anchorCtr="0">
            <a:noAutofit/>
          </a:bodyPr>
          <a:lstStyle>
            <a:lvl1pPr marL="457200" marR="0" lvl="0" indent="-228600" algn="l">
              <a:lnSpc>
                <a:spcPct val="100000"/>
              </a:lnSpc>
              <a:spcBef>
                <a:spcPts val="500"/>
              </a:spcBef>
              <a:spcAft>
                <a:spcPts val="0"/>
              </a:spcAft>
              <a:buClr>
                <a:srgbClr val="3F3F3F"/>
              </a:buClr>
              <a:buSzPts val="1600"/>
              <a:buFont typeface="Lato"/>
              <a:buNone/>
              <a:defRPr sz="1600" b="0" i="0" u="none" strike="noStrike" cap="none">
                <a:solidFill>
                  <a:srgbClr val="3F3F3F"/>
                </a:solidFill>
                <a:latin typeface="Lato"/>
                <a:ea typeface="Lato"/>
                <a:cs typeface="Lato"/>
                <a:sym typeface="Lato"/>
              </a:defRPr>
            </a:lvl1pPr>
            <a:lvl2pPr marL="914400" marR="0" lvl="1" indent="-342392" algn="l">
              <a:lnSpc>
                <a:spcPct val="100000"/>
              </a:lnSpc>
              <a:spcBef>
                <a:spcPts val="500"/>
              </a:spcBef>
              <a:spcAft>
                <a:spcPts val="0"/>
              </a:spcAft>
              <a:buClr>
                <a:srgbClr val="B83A4B"/>
              </a:buClr>
              <a:buSzPts val="1792"/>
              <a:buFont typeface="Arial"/>
              <a:buChar char="•"/>
              <a:defRPr sz="1600" b="0" i="0" u="none" strike="noStrike" cap="none">
                <a:solidFill>
                  <a:srgbClr val="3F3F3F"/>
                </a:solidFill>
                <a:latin typeface="Lato"/>
                <a:ea typeface="Lato"/>
                <a:cs typeface="Lato"/>
                <a:sym typeface="Lato"/>
              </a:defRPr>
            </a:lvl2pPr>
            <a:lvl3pPr marL="1371600" marR="0" lvl="2" indent="-340360" algn="l">
              <a:lnSpc>
                <a:spcPct val="100000"/>
              </a:lnSpc>
              <a:spcBef>
                <a:spcPts val="500"/>
              </a:spcBef>
              <a:spcAft>
                <a:spcPts val="0"/>
              </a:spcAft>
              <a:buClr>
                <a:srgbClr val="B83A4B"/>
              </a:buClr>
              <a:buSzPts val="1760"/>
              <a:buFont typeface="Arial"/>
              <a:buChar char="•"/>
              <a:defRPr sz="1600" b="0" i="0" u="none" strike="noStrike" cap="none">
                <a:solidFill>
                  <a:srgbClr val="3F3F3F"/>
                </a:solidFill>
                <a:latin typeface="Lato"/>
                <a:ea typeface="Lato"/>
                <a:cs typeface="Lato"/>
                <a:sym typeface="Lato"/>
              </a:defRPr>
            </a:lvl3pPr>
            <a:lvl4pPr marL="1828800" marR="0" lvl="3" indent="-328168" algn="l">
              <a:lnSpc>
                <a:spcPct val="100000"/>
              </a:lnSpc>
              <a:spcBef>
                <a:spcPts val="500"/>
              </a:spcBef>
              <a:spcAft>
                <a:spcPts val="0"/>
              </a:spcAft>
              <a:buClr>
                <a:srgbClr val="B83A4B"/>
              </a:buClr>
              <a:buSzPts val="1568"/>
              <a:buFont typeface="Arial"/>
              <a:buChar char="•"/>
              <a:defRPr sz="1400" b="0" i="0" u="none" strike="noStrike" cap="none">
                <a:solidFill>
                  <a:srgbClr val="3F3F3F"/>
                </a:solidFill>
                <a:latin typeface="Lato"/>
                <a:ea typeface="Lato"/>
                <a:cs typeface="Lato"/>
                <a:sym typeface="Lato"/>
              </a:defRPr>
            </a:lvl4pPr>
            <a:lvl5pPr marL="2286000" marR="0" lvl="4" indent="-328168" algn="l">
              <a:lnSpc>
                <a:spcPct val="100000"/>
              </a:lnSpc>
              <a:spcBef>
                <a:spcPts val="500"/>
              </a:spcBef>
              <a:spcAft>
                <a:spcPts val="0"/>
              </a:spcAft>
              <a:buClr>
                <a:srgbClr val="B83A4B"/>
              </a:buClr>
              <a:buSzPts val="1568"/>
              <a:buFont typeface="Arial"/>
              <a:buChar char="•"/>
              <a:defRPr sz="1400" b="0" i="1" u="none" strike="noStrike" cap="none">
                <a:solidFill>
                  <a:srgbClr val="3F3F3F"/>
                </a:solidFill>
                <a:latin typeface="Lato"/>
                <a:ea typeface="Lato"/>
                <a:cs typeface="Lato"/>
                <a:sym typeface="Lato"/>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88">
          <p15:clr>
            <a:srgbClr val="F26B43"/>
          </p15:clr>
        </p15:guide>
        <p15:guide id="2" orient="horz" pos="408">
          <p15:clr>
            <a:srgbClr val="F26B43"/>
          </p15:clr>
        </p15:guide>
        <p15:guide id="3" orient="horz" pos="1104">
          <p15:clr>
            <a:srgbClr val="F26B43"/>
          </p15:clr>
        </p15:guide>
        <p15:guide id="4" orient="horz" pos="1464">
          <p15:clr>
            <a:srgbClr val="F26B43"/>
          </p15:clr>
        </p15:guide>
        <p15:guide id="5" pos="3840">
          <p15:clr>
            <a:srgbClr val="F26B43"/>
          </p15:clr>
        </p15:guide>
        <p15:guide id="6" pos="504">
          <p15:clr>
            <a:srgbClr val="F26B43"/>
          </p15:clr>
        </p15:guide>
        <p15:guide id="7" pos="7152">
          <p15:clr>
            <a:srgbClr val="F26B43"/>
          </p15:clr>
        </p15:guide>
        <p15:guide id="8" orient="horz" pos="3984">
          <p15:clr>
            <a:srgbClr val="F26B43"/>
          </p15:clr>
        </p15:guide>
        <p15:guide id="9" orient="horz" pos="4128">
          <p15:clr>
            <a:srgbClr val="F26B43"/>
          </p15:clr>
        </p15:guide>
        <p15:guide id="10" orient="horz" pos="3816">
          <p15:clr>
            <a:srgbClr val="F26B43"/>
          </p15:clr>
        </p15:guide>
        <p15:guide id="11" pos="43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0"/>
        <p:cNvGrpSpPr/>
        <p:nvPr/>
      </p:nvGrpSpPr>
      <p:grpSpPr>
        <a:xfrm>
          <a:off x="0" y="0"/>
          <a:ext cx="0" cy="0"/>
          <a:chOff x="0" y="0"/>
          <a:chExt cx="0" cy="0"/>
        </a:xfrm>
      </p:grpSpPr>
      <p:sp>
        <p:nvSpPr>
          <p:cNvPr id="441" name="Google Shape;441;g3f9670e35af_0_739"/>
          <p:cNvSpPr txBox="1">
            <a:spLocks noGrp="1"/>
          </p:cNvSpPr>
          <p:nvPr>
            <p:ph type="title"/>
          </p:nvPr>
        </p:nvSpPr>
        <p:spPr>
          <a:xfrm>
            <a:off x="800100" y="636586"/>
            <a:ext cx="10553700" cy="1074600"/>
          </a:xfrm>
          <a:prstGeom prst="rect">
            <a:avLst/>
          </a:prstGeom>
          <a:noFill/>
          <a:ln>
            <a:noFill/>
          </a:ln>
        </p:spPr>
        <p:txBody>
          <a:bodyPr spcFirstLastPara="1" wrap="square" lIns="0" tIns="45700" rIns="91425" bIns="45700" anchor="b" anchorCtr="0">
            <a:noAutofit/>
          </a:bodyPr>
          <a:lstStyle>
            <a:lvl1pPr marR="0" lvl="0" algn="l">
              <a:lnSpc>
                <a:spcPct val="90000"/>
              </a:lnSpc>
              <a:spcBef>
                <a:spcPts val="0"/>
              </a:spcBef>
              <a:spcAft>
                <a:spcPts val="0"/>
              </a:spcAft>
              <a:buClr>
                <a:srgbClr val="8C1515"/>
              </a:buClr>
              <a:buSzPts val="3600"/>
              <a:buFont typeface="Lato"/>
              <a:buNone/>
              <a:defRPr sz="3600" b="0" i="0" u="none" strike="noStrike" cap="none">
                <a:solidFill>
                  <a:srgbClr val="8C1515"/>
                </a:solidFill>
                <a:latin typeface="Lato"/>
                <a:ea typeface="Lato"/>
                <a:cs typeface="Lato"/>
                <a:sym typeface="Lato"/>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42" name="Google Shape;442;g3f9670e35af_0_739"/>
          <p:cNvSpPr txBox="1">
            <a:spLocks noGrp="1"/>
          </p:cNvSpPr>
          <p:nvPr>
            <p:ph type="body" idx="1"/>
          </p:nvPr>
        </p:nvSpPr>
        <p:spPr>
          <a:xfrm>
            <a:off x="800100" y="1998482"/>
            <a:ext cx="10553700" cy="3996900"/>
          </a:xfrm>
          <a:prstGeom prst="rect">
            <a:avLst/>
          </a:prstGeom>
          <a:noFill/>
          <a:ln>
            <a:noFill/>
          </a:ln>
        </p:spPr>
        <p:txBody>
          <a:bodyPr spcFirstLastPara="1" wrap="square" lIns="0" tIns="45700" rIns="91425" bIns="45700" anchor="t" anchorCtr="0">
            <a:noAutofit/>
          </a:bodyPr>
          <a:lstStyle>
            <a:lvl1pPr marL="457200" marR="0" lvl="0" indent="-228600" algn="l">
              <a:lnSpc>
                <a:spcPct val="120000"/>
              </a:lnSpc>
              <a:spcBef>
                <a:spcPts val="1000"/>
              </a:spcBef>
              <a:spcAft>
                <a:spcPts val="0"/>
              </a:spcAft>
              <a:buClr>
                <a:srgbClr val="B83A4B"/>
              </a:buClr>
              <a:buSzPts val="1600"/>
              <a:buFont typeface="Lato"/>
              <a:buNone/>
              <a:defRPr sz="1600" b="0" i="0" u="none" strike="noStrike" cap="none">
                <a:solidFill>
                  <a:schemeClr val="dk1"/>
                </a:solidFill>
                <a:latin typeface="Lato"/>
                <a:ea typeface="Lato"/>
                <a:cs typeface="Lato"/>
                <a:sym typeface="Lato"/>
              </a:defRPr>
            </a:lvl1pPr>
            <a:lvl2pPr marL="914400" marR="0" lvl="1" indent="-342392" algn="l">
              <a:lnSpc>
                <a:spcPct val="120000"/>
              </a:lnSpc>
              <a:spcBef>
                <a:spcPts val="500"/>
              </a:spcBef>
              <a:spcAft>
                <a:spcPts val="0"/>
              </a:spcAft>
              <a:buClr>
                <a:srgbClr val="B83A4B"/>
              </a:buClr>
              <a:buSzPts val="1792"/>
              <a:buFont typeface="Arial"/>
              <a:buChar char="•"/>
              <a:defRPr sz="1600" b="0" i="0" u="none" strike="noStrike" cap="none">
                <a:solidFill>
                  <a:schemeClr val="dk1"/>
                </a:solidFill>
                <a:latin typeface="Lato"/>
                <a:ea typeface="Lato"/>
                <a:cs typeface="Lato"/>
                <a:sym typeface="Lato"/>
              </a:defRPr>
            </a:lvl2pPr>
            <a:lvl3pPr marL="1371600" marR="0" lvl="2" indent="-340360" algn="l">
              <a:lnSpc>
                <a:spcPct val="120000"/>
              </a:lnSpc>
              <a:spcBef>
                <a:spcPts val="500"/>
              </a:spcBef>
              <a:spcAft>
                <a:spcPts val="0"/>
              </a:spcAft>
              <a:buClr>
                <a:srgbClr val="B83A4B"/>
              </a:buClr>
              <a:buSzPts val="1760"/>
              <a:buFont typeface="Arial"/>
              <a:buChar char="•"/>
              <a:defRPr sz="1600" b="0" i="0" u="none" strike="noStrike" cap="none">
                <a:solidFill>
                  <a:schemeClr val="dk1"/>
                </a:solidFill>
                <a:latin typeface="Lato"/>
                <a:ea typeface="Lato"/>
                <a:cs typeface="Lato"/>
                <a:sym typeface="Lato"/>
              </a:defRPr>
            </a:lvl3pPr>
            <a:lvl4pPr marL="1828800" marR="0" lvl="3" indent="-328168" algn="l">
              <a:lnSpc>
                <a:spcPct val="120000"/>
              </a:lnSpc>
              <a:spcBef>
                <a:spcPts val="500"/>
              </a:spcBef>
              <a:spcAft>
                <a:spcPts val="0"/>
              </a:spcAft>
              <a:buClr>
                <a:srgbClr val="B83A4B"/>
              </a:buClr>
              <a:buSzPts val="1568"/>
              <a:buFont typeface="Arial"/>
              <a:buChar char="•"/>
              <a:defRPr sz="1400" b="0" i="0" u="none" strike="noStrike" cap="none">
                <a:solidFill>
                  <a:schemeClr val="dk1"/>
                </a:solidFill>
                <a:latin typeface="Lato"/>
                <a:ea typeface="Lato"/>
                <a:cs typeface="Lato"/>
                <a:sym typeface="Lato"/>
              </a:defRPr>
            </a:lvl4pPr>
            <a:lvl5pPr marL="2286000" marR="0" lvl="4" indent="-328168" algn="l">
              <a:lnSpc>
                <a:spcPct val="120000"/>
              </a:lnSpc>
              <a:spcBef>
                <a:spcPts val="500"/>
              </a:spcBef>
              <a:spcAft>
                <a:spcPts val="0"/>
              </a:spcAft>
              <a:buClr>
                <a:srgbClr val="B83A4B"/>
              </a:buClr>
              <a:buSzPts val="1568"/>
              <a:buFont typeface="Arial"/>
              <a:buChar char="•"/>
              <a:defRPr sz="1400" b="0" i="1" u="none" strike="noStrike" cap="none">
                <a:solidFill>
                  <a:schemeClr val="dk1"/>
                </a:solidFill>
                <a:latin typeface="Lato"/>
                <a:ea typeface="Lato"/>
                <a:cs typeface="Lato"/>
                <a:sym typeface="Lato"/>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3" name="Google Shape;443;g3f9670e35af_0_739"/>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100" b="0" i="0" u="none" strike="noStrike" cap="none">
                <a:solidFill>
                  <a:srgbClr val="3F3F3F"/>
                </a:solidFill>
                <a:latin typeface="Lato"/>
                <a:ea typeface="Lato"/>
                <a:cs typeface="Lato"/>
                <a:sym typeface="Lato"/>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44" name="Google Shape;444;g3f9670e35af_0_739"/>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pic>
        <p:nvPicPr>
          <p:cNvPr id="445" name="Google Shape;445;g3f9670e35af_0_739"/>
          <p:cNvPicPr preferRelativeResize="0"/>
          <p:nvPr/>
        </p:nvPicPr>
        <p:blipFill rotWithShape="1">
          <a:blip r:embed="rId19">
            <a:alphaModFix/>
          </a:blip>
          <a:srcRect/>
          <a:stretch/>
        </p:blipFill>
        <p:spPr>
          <a:xfrm>
            <a:off x="788670" y="6361842"/>
            <a:ext cx="643152" cy="21251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5"/>
        <p:cNvGrpSpPr/>
        <p:nvPr/>
      </p:nvGrpSpPr>
      <p:grpSpPr>
        <a:xfrm>
          <a:off x="0" y="0"/>
          <a:ext cx="0" cy="0"/>
          <a:chOff x="0" y="0"/>
          <a:chExt cx="0" cy="0"/>
        </a:xfrm>
      </p:grpSpPr>
      <p:sp>
        <p:nvSpPr>
          <p:cNvPr id="626" name="Google Shape;626;g3f9670e35af_0_2125"/>
          <p:cNvSpPr txBox="1">
            <a:spLocks noGrp="1"/>
          </p:cNvSpPr>
          <p:nvPr>
            <p:ph type="title"/>
          </p:nvPr>
        </p:nvSpPr>
        <p:spPr>
          <a:xfrm>
            <a:off x="800100" y="636586"/>
            <a:ext cx="10553700" cy="1074600"/>
          </a:xfrm>
          <a:prstGeom prst="rect">
            <a:avLst/>
          </a:prstGeom>
          <a:noFill/>
          <a:ln>
            <a:noFill/>
          </a:ln>
        </p:spPr>
        <p:txBody>
          <a:bodyPr spcFirstLastPara="1" wrap="square" lIns="0" tIns="45700" rIns="91425" bIns="45700" anchor="b" anchorCtr="0">
            <a:noAutofit/>
          </a:bodyPr>
          <a:lstStyle>
            <a:lvl1pPr marR="0" lvl="0" algn="l">
              <a:lnSpc>
                <a:spcPct val="90000"/>
              </a:lnSpc>
              <a:spcBef>
                <a:spcPts val="0"/>
              </a:spcBef>
              <a:spcAft>
                <a:spcPts val="0"/>
              </a:spcAft>
              <a:buClr>
                <a:srgbClr val="8C1515"/>
              </a:buClr>
              <a:buSzPts val="3600"/>
              <a:buFont typeface="Lato"/>
              <a:buNone/>
              <a:defRPr sz="3600" b="0" i="0" u="none" strike="noStrike" cap="none">
                <a:solidFill>
                  <a:srgbClr val="8C1515"/>
                </a:solidFill>
                <a:latin typeface="Lato"/>
                <a:ea typeface="Lato"/>
                <a:cs typeface="Lato"/>
                <a:sym typeface="Lato"/>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27" name="Google Shape;627;g3f9670e35af_0_2125"/>
          <p:cNvSpPr txBox="1">
            <a:spLocks noGrp="1"/>
          </p:cNvSpPr>
          <p:nvPr>
            <p:ph type="body" idx="1"/>
          </p:nvPr>
        </p:nvSpPr>
        <p:spPr>
          <a:xfrm>
            <a:off x="800100" y="1998482"/>
            <a:ext cx="10553700" cy="3996900"/>
          </a:xfrm>
          <a:prstGeom prst="rect">
            <a:avLst/>
          </a:prstGeom>
          <a:noFill/>
          <a:ln>
            <a:noFill/>
          </a:ln>
        </p:spPr>
        <p:txBody>
          <a:bodyPr spcFirstLastPara="1" wrap="square" lIns="0" tIns="45700" rIns="91425" bIns="45700" anchor="t" anchorCtr="0">
            <a:noAutofit/>
          </a:bodyPr>
          <a:lstStyle>
            <a:lvl1pPr marL="457200" marR="0" lvl="0" indent="-228600" algn="l">
              <a:lnSpc>
                <a:spcPct val="120000"/>
              </a:lnSpc>
              <a:spcBef>
                <a:spcPts val="1000"/>
              </a:spcBef>
              <a:spcAft>
                <a:spcPts val="0"/>
              </a:spcAft>
              <a:buClr>
                <a:srgbClr val="B83A4B"/>
              </a:buClr>
              <a:buSzPts val="1600"/>
              <a:buFont typeface="Lato"/>
              <a:buNone/>
              <a:defRPr sz="1600" b="0" i="0" u="none" strike="noStrike" cap="none">
                <a:solidFill>
                  <a:schemeClr val="dk1"/>
                </a:solidFill>
                <a:latin typeface="Lato"/>
                <a:ea typeface="Lato"/>
                <a:cs typeface="Lato"/>
                <a:sym typeface="Lato"/>
              </a:defRPr>
            </a:lvl1pPr>
            <a:lvl2pPr marL="914400" marR="0" lvl="1" indent="-342392" algn="l">
              <a:lnSpc>
                <a:spcPct val="120000"/>
              </a:lnSpc>
              <a:spcBef>
                <a:spcPts val="500"/>
              </a:spcBef>
              <a:spcAft>
                <a:spcPts val="0"/>
              </a:spcAft>
              <a:buClr>
                <a:srgbClr val="B83A4B"/>
              </a:buClr>
              <a:buSzPts val="1792"/>
              <a:buFont typeface="Arial"/>
              <a:buChar char="•"/>
              <a:defRPr sz="1600" b="0" i="0" u="none" strike="noStrike" cap="none">
                <a:solidFill>
                  <a:schemeClr val="dk1"/>
                </a:solidFill>
                <a:latin typeface="Lato"/>
                <a:ea typeface="Lato"/>
                <a:cs typeface="Lato"/>
                <a:sym typeface="Lato"/>
              </a:defRPr>
            </a:lvl2pPr>
            <a:lvl3pPr marL="1371600" marR="0" lvl="2" indent="-340360" algn="l">
              <a:lnSpc>
                <a:spcPct val="120000"/>
              </a:lnSpc>
              <a:spcBef>
                <a:spcPts val="500"/>
              </a:spcBef>
              <a:spcAft>
                <a:spcPts val="0"/>
              </a:spcAft>
              <a:buClr>
                <a:srgbClr val="B83A4B"/>
              </a:buClr>
              <a:buSzPts val="1760"/>
              <a:buFont typeface="Arial"/>
              <a:buChar char="•"/>
              <a:defRPr sz="1600" b="0" i="0" u="none" strike="noStrike" cap="none">
                <a:solidFill>
                  <a:schemeClr val="dk1"/>
                </a:solidFill>
                <a:latin typeface="Lato"/>
                <a:ea typeface="Lato"/>
                <a:cs typeface="Lato"/>
                <a:sym typeface="Lato"/>
              </a:defRPr>
            </a:lvl3pPr>
            <a:lvl4pPr marL="1828800" marR="0" lvl="3" indent="-328168" algn="l">
              <a:lnSpc>
                <a:spcPct val="120000"/>
              </a:lnSpc>
              <a:spcBef>
                <a:spcPts val="500"/>
              </a:spcBef>
              <a:spcAft>
                <a:spcPts val="0"/>
              </a:spcAft>
              <a:buClr>
                <a:srgbClr val="B83A4B"/>
              </a:buClr>
              <a:buSzPts val="1568"/>
              <a:buFont typeface="Arial"/>
              <a:buChar char="•"/>
              <a:defRPr sz="1400" b="0" i="0" u="none" strike="noStrike" cap="none">
                <a:solidFill>
                  <a:schemeClr val="dk1"/>
                </a:solidFill>
                <a:latin typeface="Lato"/>
                <a:ea typeface="Lato"/>
                <a:cs typeface="Lato"/>
                <a:sym typeface="Lato"/>
              </a:defRPr>
            </a:lvl4pPr>
            <a:lvl5pPr marL="2286000" marR="0" lvl="4" indent="-328168" algn="l">
              <a:lnSpc>
                <a:spcPct val="120000"/>
              </a:lnSpc>
              <a:spcBef>
                <a:spcPts val="500"/>
              </a:spcBef>
              <a:spcAft>
                <a:spcPts val="0"/>
              </a:spcAft>
              <a:buClr>
                <a:srgbClr val="B83A4B"/>
              </a:buClr>
              <a:buSzPts val="1568"/>
              <a:buFont typeface="Arial"/>
              <a:buChar char="•"/>
              <a:defRPr sz="1400" b="0" i="1" u="none" strike="noStrike" cap="none">
                <a:solidFill>
                  <a:schemeClr val="dk1"/>
                </a:solidFill>
                <a:latin typeface="Lato"/>
                <a:ea typeface="Lato"/>
                <a:cs typeface="Lato"/>
                <a:sym typeface="Lato"/>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8" name="Google Shape;628;g3f9670e35af_0_2125"/>
          <p:cNvSpPr txBox="1">
            <a:spLocks noGrp="1"/>
          </p:cNvSpPr>
          <p:nvPr>
            <p:ph type="ftr" idx="11"/>
          </p:nvPr>
        </p:nvSpPr>
        <p:spPr>
          <a:xfrm>
            <a:off x="1634490" y="6282824"/>
            <a:ext cx="5852100" cy="365100"/>
          </a:xfrm>
          <a:prstGeom prst="rect">
            <a:avLst/>
          </a:prstGeom>
          <a:noFill/>
          <a:ln>
            <a:noFill/>
          </a:ln>
        </p:spPr>
        <p:txBody>
          <a:bodyPr spcFirstLastPara="1" wrap="square" lIns="0"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100" b="0" i="0" u="none" strike="noStrike" cap="none">
                <a:solidFill>
                  <a:srgbClr val="3F3F3F"/>
                </a:solidFill>
                <a:latin typeface="Lato"/>
                <a:ea typeface="Lato"/>
                <a:cs typeface="Lato"/>
                <a:sym typeface="Lato"/>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29" name="Google Shape;629;g3f9670e35af_0_2125"/>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pic>
        <p:nvPicPr>
          <p:cNvPr id="630" name="Google Shape;630;g3f9670e35af_0_2125"/>
          <p:cNvPicPr preferRelativeResize="0"/>
          <p:nvPr/>
        </p:nvPicPr>
        <p:blipFill rotWithShape="1">
          <a:blip r:embed="rId19">
            <a:alphaModFix/>
          </a:blip>
          <a:srcRect/>
          <a:stretch/>
        </p:blipFill>
        <p:spPr>
          <a:xfrm>
            <a:off x="788670" y="6361842"/>
            <a:ext cx="643152" cy="21251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scrisp11@slac.stanford.edu"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hyperlink" Target="https://www.nature.com/nphoton" TargetMode="External"/><Relationship Id="rId4" Type="http://schemas.openxmlformats.org/officeDocument/2006/relationships/image" Target="../media/image56.jp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16.xml"/><Relationship Id="rId5" Type="http://schemas.openxmlformats.org/officeDocument/2006/relationships/image" Target="../media/image53.png"/><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59.png"/></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16.xml"/><Relationship Id="rId5" Type="http://schemas.openxmlformats.org/officeDocument/2006/relationships/image" Target="../media/image63.png"/><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3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65.xml"/><Relationship Id="rId5" Type="http://schemas.openxmlformats.org/officeDocument/2006/relationships/image" Target="../media/image35.png"/><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65.xml"/><Relationship Id="rId5" Type="http://schemas.openxmlformats.org/officeDocument/2006/relationships/image" Target="../media/image47.png"/><Relationship Id="rId4" Type="http://schemas.openxmlformats.org/officeDocument/2006/relationships/image" Target="../media/image46.png"/></Relationships>
</file>

<file path=ppt/slides/_rels/slide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4"/>
        <p:cNvGrpSpPr/>
        <p:nvPr/>
      </p:nvGrpSpPr>
      <p:grpSpPr>
        <a:xfrm>
          <a:off x="0" y="0"/>
          <a:ext cx="0" cy="0"/>
          <a:chOff x="0" y="0"/>
          <a:chExt cx="0" cy="0"/>
        </a:xfrm>
      </p:grpSpPr>
      <p:pic>
        <p:nvPicPr>
          <p:cNvPr id="815" name="Google Shape;815;g2eab1ffba21_0_0"/>
          <p:cNvPicPr preferRelativeResize="0"/>
          <p:nvPr/>
        </p:nvPicPr>
        <p:blipFill rotWithShape="1">
          <a:blip r:embed="rId3">
            <a:alphaModFix/>
          </a:blip>
          <a:srcRect/>
          <a:stretch/>
        </p:blipFill>
        <p:spPr>
          <a:xfrm>
            <a:off x="26" y="14"/>
            <a:ext cx="12191975" cy="6857986"/>
          </a:xfrm>
          <a:prstGeom prst="rect">
            <a:avLst/>
          </a:prstGeom>
          <a:noFill/>
          <a:ln>
            <a:noFill/>
          </a:ln>
        </p:spPr>
      </p:pic>
      <p:cxnSp>
        <p:nvCxnSpPr>
          <p:cNvPr id="816" name="Google Shape;816;g2eab1ffba21_0_0"/>
          <p:cNvCxnSpPr/>
          <p:nvPr/>
        </p:nvCxnSpPr>
        <p:spPr>
          <a:xfrm>
            <a:off x="800100" y="3762332"/>
            <a:ext cx="10553700" cy="0"/>
          </a:xfrm>
          <a:prstGeom prst="straightConnector1">
            <a:avLst/>
          </a:prstGeom>
          <a:noFill/>
          <a:ln w="9525" cap="flat" cmpd="sng">
            <a:solidFill>
              <a:schemeClr val="lt1"/>
            </a:solidFill>
            <a:prstDash val="solid"/>
            <a:miter lim="80"/>
            <a:headEnd type="none" w="sm" len="sm"/>
            <a:tailEnd type="none" w="sm" len="sm"/>
          </a:ln>
        </p:spPr>
      </p:cxnSp>
      <p:pic>
        <p:nvPicPr>
          <p:cNvPr id="817" name="Google Shape;817;g2eab1ffba21_0_0"/>
          <p:cNvPicPr preferRelativeResize="0"/>
          <p:nvPr/>
        </p:nvPicPr>
        <p:blipFill rotWithShape="1">
          <a:blip r:embed="rId4">
            <a:alphaModFix/>
          </a:blip>
          <a:srcRect/>
          <a:stretch/>
        </p:blipFill>
        <p:spPr>
          <a:xfrm>
            <a:off x="759787" y="6147836"/>
            <a:ext cx="1734821" cy="331193"/>
          </a:xfrm>
          <a:prstGeom prst="rect">
            <a:avLst/>
          </a:prstGeom>
          <a:noFill/>
          <a:ln>
            <a:noFill/>
          </a:ln>
        </p:spPr>
      </p:pic>
      <p:pic>
        <p:nvPicPr>
          <p:cNvPr id="818" name="Google Shape;818;g2eab1ffba21_0_0"/>
          <p:cNvPicPr preferRelativeResize="0"/>
          <p:nvPr/>
        </p:nvPicPr>
        <p:blipFill rotWithShape="1">
          <a:blip r:embed="rId5">
            <a:alphaModFix/>
          </a:blip>
          <a:srcRect/>
          <a:stretch/>
        </p:blipFill>
        <p:spPr>
          <a:xfrm>
            <a:off x="9346869" y="6156022"/>
            <a:ext cx="2022943" cy="337157"/>
          </a:xfrm>
          <a:prstGeom prst="rect">
            <a:avLst/>
          </a:prstGeom>
          <a:noFill/>
          <a:ln>
            <a:noFill/>
          </a:ln>
        </p:spPr>
      </p:pic>
      <p:sp>
        <p:nvSpPr>
          <p:cNvPr id="819" name="Google Shape;819;g2eab1ffba21_0_0"/>
          <p:cNvSpPr txBox="1">
            <a:spLocks noGrp="1"/>
          </p:cNvSpPr>
          <p:nvPr>
            <p:ph type="body" idx="4294967295"/>
          </p:nvPr>
        </p:nvSpPr>
        <p:spPr>
          <a:xfrm>
            <a:off x="800100" y="409908"/>
            <a:ext cx="10553700" cy="2785500"/>
          </a:xfrm>
          <a:prstGeom prst="rect">
            <a:avLst/>
          </a:prstGeom>
          <a:noFill/>
          <a:ln>
            <a:noFill/>
          </a:ln>
        </p:spPr>
        <p:txBody>
          <a:bodyPr spcFirstLastPara="1" wrap="square" lIns="0" tIns="45700" rIns="91425" bIns="45700" anchor="b" anchorCtr="0">
            <a:noAutofit/>
          </a:bodyPr>
          <a:lstStyle/>
          <a:p>
            <a:pPr marL="0" lvl="0" indent="0" algn="ctr" rtl="0">
              <a:lnSpc>
                <a:spcPct val="100000"/>
              </a:lnSpc>
              <a:spcBef>
                <a:spcPts val="1067"/>
              </a:spcBef>
              <a:spcAft>
                <a:spcPts val="0"/>
              </a:spcAft>
              <a:buClr>
                <a:schemeClr val="lt1"/>
              </a:buClr>
              <a:buSzPts val="4800"/>
              <a:buFont typeface="Lato"/>
              <a:buNone/>
            </a:pPr>
            <a:r>
              <a:rPr lang="en-US" sz="4800">
                <a:solidFill>
                  <a:schemeClr val="lt1"/>
                </a:solidFill>
              </a:rPr>
              <a:t>Applications of a Compact Positron Source as a Source of Entangled Photons</a:t>
            </a:r>
            <a:endParaRPr sz="4800">
              <a:solidFill>
                <a:schemeClr val="lt1"/>
              </a:solidFill>
            </a:endParaRPr>
          </a:p>
        </p:txBody>
      </p:sp>
      <p:sp>
        <p:nvSpPr>
          <p:cNvPr id="820" name="Google Shape;820;g2eab1ffba21_0_0"/>
          <p:cNvSpPr txBox="1"/>
          <p:nvPr/>
        </p:nvSpPr>
        <p:spPr>
          <a:xfrm>
            <a:off x="759775" y="3801150"/>
            <a:ext cx="7776300" cy="2314200"/>
          </a:xfrm>
          <a:prstGeom prst="rect">
            <a:avLst/>
          </a:prstGeom>
          <a:noFill/>
          <a:ln>
            <a:noFill/>
          </a:ln>
        </p:spPr>
        <p:txBody>
          <a:bodyPr spcFirstLastPara="1" wrap="square" lIns="0"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Lato"/>
                <a:ea typeface="Lato"/>
                <a:cs typeface="Lato"/>
                <a:sym typeface="Lato"/>
              </a:rPr>
              <a:t>Sophie Crisp, Spencer Gessner</a:t>
            </a:r>
            <a:endParaRPr sz="2400" b="0" i="0" u="none" strike="noStrike" cap="none">
              <a:solidFill>
                <a:srgbClr val="FFFFFF"/>
              </a:solidFill>
              <a:latin typeface="Lato"/>
              <a:ea typeface="Lato"/>
              <a:cs typeface="Lato"/>
              <a:sym typeface="Lato"/>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uFill>
                  <a:noFill/>
                </a:uFill>
                <a:latin typeface="Lato"/>
                <a:ea typeface="Lato"/>
                <a:cs typeface="Lato"/>
                <a:sym typeface="Lato"/>
                <a:hlinkClick r:id="rId6">
                  <a:extLst>
                    <a:ext uri="{A12FA001-AC4F-418D-AE19-62706E023703}">
                      <ahyp:hlinkClr xmlns:ahyp="http://schemas.microsoft.com/office/drawing/2018/hyperlinkcolor" val="tx"/>
                    </a:ext>
                  </a:extLst>
                </a:hlinkClick>
              </a:rPr>
              <a:t>scrisp11@slac.stanford.edu</a:t>
            </a:r>
            <a:endParaRPr sz="2400" b="0" i="0" u="none" strike="noStrike" cap="none">
              <a:solidFill>
                <a:schemeClr val="lt1"/>
              </a:solidFill>
              <a:latin typeface="Lato"/>
              <a:ea typeface="Lato"/>
              <a:cs typeface="Lato"/>
              <a:sym typeface="Lato"/>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Lato"/>
                <a:ea typeface="Lato"/>
                <a:cs typeface="Lato"/>
                <a:sym typeface="Lato"/>
              </a:rPr>
              <a:t>sgess@slac.stanford.edu </a:t>
            </a:r>
            <a:endParaRPr sz="2400" b="0" i="0" u="none" strike="noStrike" cap="none">
              <a:solidFill>
                <a:schemeClr val="lt1"/>
              </a:solidFill>
              <a:latin typeface="Lato"/>
              <a:ea typeface="Lato"/>
              <a:cs typeface="Lato"/>
              <a:sym typeface="Lato"/>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Lato"/>
              <a:ea typeface="Lato"/>
              <a:cs typeface="Lato"/>
              <a:sym typeface="Lato"/>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Lato"/>
                <a:ea typeface="Lato"/>
                <a:cs typeface="Lato"/>
                <a:sym typeface="Lato"/>
              </a:rPr>
              <a:t>July  </a:t>
            </a:r>
            <a:r>
              <a:rPr lang="en-US" sz="2400">
                <a:solidFill>
                  <a:srgbClr val="FFFFFF"/>
                </a:solidFill>
                <a:latin typeface="Lato"/>
                <a:ea typeface="Lato"/>
                <a:cs typeface="Lato"/>
                <a:sym typeface="Lato"/>
              </a:rPr>
              <a:t>28</a:t>
            </a:r>
            <a:r>
              <a:rPr lang="en-US" sz="2400" b="0" i="0" u="none" strike="noStrike" cap="none">
                <a:solidFill>
                  <a:srgbClr val="FFFFFF"/>
                </a:solidFill>
                <a:latin typeface="Lato"/>
                <a:ea typeface="Lato"/>
                <a:cs typeface="Lato"/>
                <a:sym typeface="Lato"/>
              </a:rPr>
              <a:t>, 2026</a:t>
            </a:r>
            <a:endParaRPr sz="2400" b="0" i="0" u="none" strike="noStrike" cap="none">
              <a:solidFill>
                <a:srgbClr val="FFFFFF"/>
              </a:solidFill>
              <a:latin typeface="Lato"/>
              <a:ea typeface="Lato"/>
              <a:cs typeface="Lato"/>
              <a:sym typeface="Lato"/>
            </a:endParaRPr>
          </a:p>
        </p:txBody>
      </p:sp>
      <p:sp>
        <p:nvSpPr>
          <p:cNvPr id="821" name="Google Shape;821;g2eab1ffba21_0_0"/>
          <p:cNvSpPr txBox="1"/>
          <p:nvPr/>
        </p:nvSpPr>
        <p:spPr>
          <a:xfrm>
            <a:off x="3043500" y="5257675"/>
            <a:ext cx="91887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3F3F3F"/>
              </a:solidFill>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g3f9670e35af_0_510"/>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SzPts val="3200"/>
              <a:buNone/>
            </a:pPr>
            <a:r>
              <a:rPr lang="en-US"/>
              <a:t>Comparison of positron sources</a:t>
            </a:r>
            <a:endParaRPr/>
          </a:p>
        </p:txBody>
      </p:sp>
      <p:sp>
        <p:nvSpPr>
          <p:cNvPr id="923" name="Google Shape;923;g3f9670e35af_0_510"/>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10</a:t>
            </a:fld>
            <a:endParaRPr/>
          </a:p>
        </p:txBody>
      </p:sp>
      <p:pic>
        <p:nvPicPr>
          <p:cNvPr id="924" name="Google Shape;924;g3f9670e35af_0_510"/>
          <p:cNvPicPr preferRelativeResize="0"/>
          <p:nvPr/>
        </p:nvPicPr>
        <p:blipFill rotWithShape="1">
          <a:blip r:embed="rId3">
            <a:alphaModFix/>
          </a:blip>
          <a:srcRect/>
          <a:stretch/>
        </p:blipFill>
        <p:spPr>
          <a:xfrm>
            <a:off x="574725" y="1336500"/>
            <a:ext cx="10779075" cy="2946275"/>
          </a:xfrm>
          <a:prstGeom prst="rect">
            <a:avLst/>
          </a:prstGeom>
          <a:noFill/>
          <a:ln>
            <a:noFill/>
          </a:ln>
        </p:spPr>
      </p:pic>
      <p:sp>
        <p:nvSpPr>
          <p:cNvPr id="925" name="Google Shape;925;g3f9670e35af_0_510"/>
          <p:cNvSpPr/>
          <p:nvPr/>
        </p:nvSpPr>
        <p:spPr>
          <a:xfrm>
            <a:off x="8174244" y="3561775"/>
            <a:ext cx="1685700" cy="755100"/>
          </a:xfrm>
          <a:prstGeom prst="ellipse">
            <a:avLst/>
          </a:prstGeom>
          <a:noFill/>
          <a:ln w="38100" cap="flat" cmpd="sng">
            <a:solidFill>
              <a:srgbClr val="8C151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926" name="Google Shape;926;g3f9670e35af_0_510"/>
          <p:cNvSpPr/>
          <p:nvPr/>
        </p:nvSpPr>
        <p:spPr>
          <a:xfrm>
            <a:off x="3248175" y="4548200"/>
            <a:ext cx="6190200" cy="765600"/>
          </a:xfrm>
          <a:prstGeom prst="roundRect">
            <a:avLst>
              <a:gd name="adj" fmla="val 16667"/>
            </a:avLst>
          </a:prstGeom>
          <a:solidFill>
            <a:srgbClr val="FFF2CC"/>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b="0" i="0" u="none" strike="noStrike" cap="none">
                <a:solidFill>
                  <a:schemeClr val="dk1"/>
                </a:solidFill>
                <a:latin typeface="Lato"/>
                <a:ea typeface="Lato"/>
                <a:cs typeface="Lato"/>
                <a:sym typeface="Lato"/>
              </a:rPr>
              <a:t>Ultrashort positron bunches will enable new science.</a:t>
            </a:r>
            <a:endParaRPr sz="2000" b="0" i="1" u="none" strike="noStrike" cap="none">
              <a:solidFill>
                <a:schemeClr val="dk1"/>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Google Shape;932;g3984afaafff_0_8"/>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SzPts val="3200"/>
              <a:buNone/>
            </a:pPr>
            <a:r>
              <a:rPr lang="en-US"/>
              <a:t>First Science with the SLAC Compact Positron Source</a:t>
            </a:r>
            <a:endParaRPr/>
          </a:p>
        </p:txBody>
      </p:sp>
      <p:sp>
        <p:nvSpPr>
          <p:cNvPr id="933" name="Google Shape;933;g3984afaafff_0_8"/>
          <p:cNvSpPr txBox="1">
            <a:spLocks noGrp="1"/>
          </p:cNvSpPr>
          <p:nvPr>
            <p:ph type="body" idx="2"/>
          </p:nvPr>
        </p:nvSpPr>
        <p:spPr>
          <a:xfrm>
            <a:off x="800100" y="1347365"/>
            <a:ext cx="5789100" cy="4452900"/>
          </a:xfrm>
          <a:prstGeom prst="rect">
            <a:avLst/>
          </a:prstGeom>
          <a:noFill/>
          <a:ln>
            <a:noFill/>
          </a:ln>
        </p:spPr>
        <p:txBody>
          <a:bodyPr spcFirstLastPara="1" wrap="square" lIns="0" tIns="45700" rIns="91425" bIns="45700" anchor="t" anchorCtr="0">
            <a:noAutofit/>
          </a:bodyPr>
          <a:lstStyle/>
          <a:p>
            <a:pPr marL="457200" lvl="0" indent="-355600" algn="l" rtl="0">
              <a:lnSpc>
                <a:spcPct val="120000"/>
              </a:lnSpc>
              <a:spcBef>
                <a:spcPts val="1000"/>
              </a:spcBef>
              <a:spcAft>
                <a:spcPts val="0"/>
              </a:spcAft>
              <a:buClr>
                <a:schemeClr val="dk1"/>
              </a:buClr>
              <a:buSzPts val="2000"/>
              <a:buFont typeface="Arial"/>
              <a:buChar char="●"/>
            </a:pPr>
            <a:r>
              <a:rPr lang="en-US" sz="1800"/>
              <a:t>10 ps Time of Flight resolution for PET detectors would enhance the SNR, enabling lower </a:t>
            </a:r>
            <a:r>
              <a:rPr lang="en-US"/>
              <a:t>dose and quicker measurements</a:t>
            </a:r>
            <a:endParaRPr/>
          </a:p>
        </p:txBody>
      </p:sp>
      <p:sp>
        <p:nvSpPr>
          <p:cNvPr id="934" name="Google Shape;934;g3984afaafff_0_8"/>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11</a:t>
            </a:fld>
            <a:endParaRPr/>
          </a:p>
        </p:txBody>
      </p:sp>
      <p:pic>
        <p:nvPicPr>
          <p:cNvPr id="935" name="Google Shape;935;g3984afaafff_0_8"/>
          <p:cNvPicPr preferRelativeResize="0"/>
          <p:nvPr/>
        </p:nvPicPr>
        <p:blipFill rotWithShape="1">
          <a:blip r:embed="rId3">
            <a:alphaModFix/>
          </a:blip>
          <a:srcRect/>
          <a:stretch/>
        </p:blipFill>
        <p:spPr>
          <a:xfrm>
            <a:off x="0" y="3616800"/>
            <a:ext cx="4119775" cy="2737975"/>
          </a:xfrm>
          <a:prstGeom prst="rect">
            <a:avLst/>
          </a:prstGeom>
          <a:noFill/>
          <a:ln>
            <a:noFill/>
          </a:ln>
        </p:spPr>
      </p:pic>
      <p:pic>
        <p:nvPicPr>
          <p:cNvPr id="936" name="Google Shape;936;g3984afaafff_0_8"/>
          <p:cNvPicPr preferRelativeResize="0"/>
          <p:nvPr/>
        </p:nvPicPr>
        <p:blipFill rotWithShape="1">
          <a:blip r:embed="rId4">
            <a:alphaModFix/>
          </a:blip>
          <a:srcRect r="57374"/>
          <a:stretch/>
        </p:blipFill>
        <p:spPr>
          <a:xfrm>
            <a:off x="4260613" y="2501650"/>
            <a:ext cx="1878374" cy="2024025"/>
          </a:xfrm>
          <a:prstGeom prst="rect">
            <a:avLst/>
          </a:prstGeom>
          <a:noFill/>
          <a:ln>
            <a:noFill/>
          </a:ln>
        </p:spPr>
      </p:pic>
      <p:sp>
        <p:nvSpPr>
          <p:cNvPr id="937" name="Google Shape;937;g3984afaafff_0_8"/>
          <p:cNvSpPr txBox="1">
            <a:spLocks noGrp="1"/>
          </p:cNvSpPr>
          <p:nvPr>
            <p:ph type="body" idx="1"/>
          </p:nvPr>
        </p:nvSpPr>
        <p:spPr>
          <a:xfrm>
            <a:off x="800100" y="852506"/>
            <a:ext cx="10553700" cy="3984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2000"/>
              <a:buNone/>
            </a:pPr>
            <a:r>
              <a:rPr lang="en-US"/>
              <a:t>Time of Flight PET Detectors</a:t>
            </a:r>
            <a:endParaRPr/>
          </a:p>
        </p:txBody>
      </p:sp>
      <p:sp>
        <p:nvSpPr>
          <p:cNvPr id="938" name="Google Shape;938;g3984afaafff_0_8"/>
          <p:cNvSpPr txBox="1">
            <a:spLocks noGrp="1"/>
          </p:cNvSpPr>
          <p:nvPr>
            <p:ph type="body" idx="2"/>
          </p:nvPr>
        </p:nvSpPr>
        <p:spPr>
          <a:xfrm>
            <a:off x="6279825" y="1354078"/>
            <a:ext cx="5789100" cy="4452900"/>
          </a:xfrm>
          <a:prstGeom prst="rect">
            <a:avLst/>
          </a:prstGeom>
          <a:noFill/>
          <a:ln>
            <a:noFill/>
          </a:ln>
        </p:spPr>
        <p:txBody>
          <a:bodyPr spcFirstLastPara="1" wrap="square" lIns="0" tIns="45700" rIns="91425" bIns="45700" anchor="t" anchorCtr="0">
            <a:noAutofit/>
          </a:bodyPr>
          <a:lstStyle/>
          <a:p>
            <a:pPr marL="457200" lvl="0" indent="-355600" algn="l" rtl="0">
              <a:lnSpc>
                <a:spcPct val="120000"/>
              </a:lnSpc>
              <a:spcBef>
                <a:spcPts val="1000"/>
              </a:spcBef>
              <a:spcAft>
                <a:spcPts val="0"/>
              </a:spcAft>
              <a:buClr>
                <a:schemeClr val="dk1"/>
              </a:buClr>
              <a:buSzPts val="2000"/>
              <a:buFont typeface="Arial"/>
              <a:buChar char="●"/>
            </a:pPr>
            <a:r>
              <a:rPr lang="en-US"/>
              <a:t>Utilizing the entangled nature of the emitted gamma rays enables imaging of dense materials</a:t>
            </a:r>
            <a:endParaRPr/>
          </a:p>
        </p:txBody>
      </p:sp>
      <p:sp>
        <p:nvSpPr>
          <p:cNvPr id="939" name="Google Shape;939;g3984afaafff_0_8"/>
          <p:cNvSpPr txBox="1">
            <a:spLocks noGrp="1"/>
          </p:cNvSpPr>
          <p:nvPr>
            <p:ph type="body" idx="1"/>
          </p:nvPr>
        </p:nvSpPr>
        <p:spPr>
          <a:xfrm>
            <a:off x="6405375" y="859215"/>
            <a:ext cx="6319800" cy="3651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2000"/>
              <a:buNone/>
            </a:pPr>
            <a:r>
              <a:rPr lang="en-US" dirty="0"/>
              <a:t>Ghost Imaging with Gamma Rays</a:t>
            </a:r>
            <a:endParaRPr dirty="0"/>
          </a:p>
        </p:txBody>
      </p:sp>
      <p:pic>
        <p:nvPicPr>
          <p:cNvPr id="940" name="Google Shape;940;g3984afaafff_0_8"/>
          <p:cNvPicPr preferRelativeResize="0"/>
          <p:nvPr/>
        </p:nvPicPr>
        <p:blipFill rotWithShape="1">
          <a:blip r:embed="rId4">
            <a:alphaModFix/>
          </a:blip>
          <a:srcRect l="44386" r="4927"/>
          <a:stretch/>
        </p:blipFill>
        <p:spPr>
          <a:xfrm>
            <a:off x="4171832" y="4525675"/>
            <a:ext cx="2233551" cy="2024025"/>
          </a:xfrm>
          <a:prstGeom prst="rect">
            <a:avLst/>
          </a:prstGeom>
          <a:noFill/>
          <a:ln>
            <a:noFill/>
          </a:ln>
        </p:spPr>
      </p:pic>
      <p:pic>
        <p:nvPicPr>
          <p:cNvPr id="941" name="Google Shape;941;g3984afaafff_0_8"/>
          <p:cNvPicPr preferRelativeResize="0"/>
          <p:nvPr/>
        </p:nvPicPr>
        <p:blipFill rotWithShape="1">
          <a:blip r:embed="rId5">
            <a:alphaModFix/>
          </a:blip>
          <a:srcRect/>
          <a:stretch/>
        </p:blipFill>
        <p:spPr>
          <a:xfrm>
            <a:off x="6334091" y="2323254"/>
            <a:ext cx="5680560" cy="1601900"/>
          </a:xfrm>
          <a:prstGeom prst="rect">
            <a:avLst/>
          </a:prstGeom>
          <a:noFill/>
          <a:ln>
            <a:noFill/>
          </a:ln>
        </p:spPr>
      </p:pic>
      <p:sp>
        <p:nvSpPr>
          <p:cNvPr id="942" name="Google Shape;942;g3984afaafff_0_8"/>
          <p:cNvSpPr txBox="1"/>
          <p:nvPr/>
        </p:nvSpPr>
        <p:spPr>
          <a:xfrm>
            <a:off x="7035125" y="6167874"/>
            <a:ext cx="3828900" cy="346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chemeClr val="dk1"/>
                </a:solidFill>
                <a:highlight>
                  <a:srgbClr val="FFFFFF"/>
                </a:highlight>
                <a:latin typeface="Arial"/>
                <a:ea typeface="Arial"/>
                <a:cs typeface="Arial"/>
                <a:sym typeface="Arial"/>
              </a:rPr>
              <a:t>Schneider et al., Phys. Rev. A </a:t>
            </a:r>
            <a:r>
              <a:rPr lang="en-US" sz="1050" b="0" i="0" u="none" strike="noStrike" cap="none">
                <a:solidFill>
                  <a:schemeClr val="dk1"/>
                </a:solidFill>
                <a:latin typeface="Arial"/>
                <a:ea typeface="Arial"/>
                <a:cs typeface="Arial"/>
                <a:sym typeface="Arial"/>
              </a:rPr>
              <a:t>113</a:t>
            </a:r>
            <a:r>
              <a:rPr lang="en-US" sz="1050" b="0" i="0" u="none" strike="noStrike" cap="none">
                <a:solidFill>
                  <a:schemeClr val="dk1"/>
                </a:solidFill>
                <a:highlight>
                  <a:srgbClr val="FFFFFF"/>
                </a:highlight>
                <a:latin typeface="Arial"/>
                <a:ea typeface="Arial"/>
                <a:cs typeface="Arial"/>
                <a:sym typeface="Arial"/>
              </a:rPr>
              <a:t>, 013715 (2026)</a:t>
            </a:r>
            <a:endParaRPr sz="1400" b="0" i="0" u="none" strike="noStrike" cap="none">
              <a:solidFill>
                <a:srgbClr val="000000"/>
              </a:solidFill>
              <a:latin typeface="Arial"/>
              <a:ea typeface="Arial"/>
              <a:cs typeface="Arial"/>
              <a:sym typeface="Arial"/>
            </a:endParaRPr>
          </a:p>
        </p:txBody>
      </p:sp>
      <p:pic>
        <p:nvPicPr>
          <p:cNvPr id="943" name="Google Shape;943;g3984afaafff_0_8"/>
          <p:cNvPicPr preferRelativeResize="0"/>
          <p:nvPr/>
        </p:nvPicPr>
        <p:blipFill rotWithShape="1">
          <a:blip r:embed="rId6">
            <a:alphaModFix/>
          </a:blip>
          <a:srcRect/>
          <a:stretch/>
        </p:blipFill>
        <p:spPr>
          <a:xfrm>
            <a:off x="6279825" y="4004130"/>
            <a:ext cx="5680550" cy="2084769"/>
          </a:xfrm>
          <a:prstGeom prst="rect">
            <a:avLst/>
          </a:prstGeom>
          <a:noFill/>
          <a:ln>
            <a:noFill/>
          </a:ln>
        </p:spPr>
      </p:pic>
      <p:sp>
        <p:nvSpPr>
          <p:cNvPr id="944" name="Google Shape;944;g3984afaafff_0_8"/>
          <p:cNvSpPr/>
          <p:nvPr/>
        </p:nvSpPr>
        <p:spPr>
          <a:xfrm>
            <a:off x="3629600" y="3851225"/>
            <a:ext cx="5491200" cy="899700"/>
          </a:xfrm>
          <a:prstGeom prst="roundRect">
            <a:avLst>
              <a:gd name="adj" fmla="val 16667"/>
            </a:avLst>
          </a:prstGeom>
          <a:solidFill>
            <a:srgbClr val="FFF2CC"/>
          </a:solidFill>
          <a:ln w="12700" cap="flat" cmpd="sng">
            <a:solidFill>
              <a:schemeClr val="dk1"/>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400" b="0" i="0" u="none" strike="noStrike" cap="none">
                <a:solidFill>
                  <a:schemeClr val="dk1"/>
                </a:solidFill>
                <a:latin typeface="Lato"/>
                <a:ea typeface="Lato"/>
                <a:cs typeface="Lato"/>
                <a:sym typeface="Lato"/>
              </a:rPr>
              <a:t>Utilize well-timed positrons.</a:t>
            </a:r>
            <a:endParaRPr sz="2400" b="0" i="1" u="none" strike="noStrike" cap="none">
              <a:solidFill>
                <a:schemeClr val="dk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3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4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4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g3f524ddf0f4_0_6"/>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SzPts val="3200"/>
              <a:buNone/>
            </a:pPr>
            <a:r>
              <a:rPr lang="en-US"/>
              <a:t>Time of Flight (ToF) Positron Emission Tomography</a:t>
            </a:r>
            <a:endParaRPr/>
          </a:p>
        </p:txBody>
      </p:sp>
      <p:sp>
        <p:nvSpPr>
          <p:cNvPr id="951" name="Google Shape;951;g3f524ddf0f4_0_6"/>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12</a:t>
            </a:fld>
            <a:endParaRPr/>
          </a:p>
        </p:txBody>
      </p:sp>
      <p:pic>
        <p:nvPicPr>
          <p:cNvPr id="952" name="Google Shape;952;g3f524ddf0f4_0_6"/>
          <p:cNvPicPr preferRelativeResize="0"/>
          <p:nvPr/>
        </p:nvPicPr>
        <p:blipFill rotWithShape="1">
          <a:blip r:embed="rId3">
            <a:alphaModFix/>
          </a:blip>
          <a:srcRect/>
          <a:stretch/>
        </p:blipFill>
        <p:spPr>
          <a:xfrm>
            <a:off x="2215575" y="1338824"/>
            <a:ext cx="8075551" cy="4345351"/>
          </a:xfrm>
          <a:prstGeom prst="rect">
            <a:avLst/>
          </a:prstGeom>
          <a:noFill/>
          <a:ln>
            <a:noFill/>
          </a:ln>
        </p:spPr>
      </p:pic>
      <p:sp>
        <p:nvSpPr>
          <p:cNvPr id="953" name="Google Shape;953;g3f524ddf0f4_0_6"/>
          <p:cNvSpPr/>
          <p:nvPr/>
        </p:nvSpPr>
        <p:spPr>
          <a:xfrm>
            <a:off x="2495100" y="5619200"/>
            <a:ext cx="7516500" cy="849000"/>
          </a:xfrm>
          <a:prstGeom prst="roundRect">
            <a:avLst>
              <a:gd name="adj" fmla="val 16667"/>
            </a:avLst>
          </a:prstGeom>
          <a:solidFill>
            <a:srgbClr val="FFF2CC"/>
          </a:solidFill>
          <a:ln w="12700" cap="flat" cmpd="sng">
            <a:solidFill>
              <a:schemeClr val="dk1"/>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400" b="0" i="0" u="none" strike="noStrike" cap="none">
                <a:solidFill>
                  <a:schemeClr val="dk1"/>
                </a:solidFill>
                <a:latin typeface="Lato"/>
                <a:ea typeface="Lato"/>
                <a:cs typeface="Lato"/>
                <a:sym typeface="Lato"/>
              </a:rPr>
              <a:t>Gamma Ray Timing Resolution → Spatial Resolution</a:t>
            </a:r>
            <a:endParaRPr sz="2400" b="0" i="1" u="none" strike="noStrike" cap="none">
              <a:solidFill>
                <a:schemeClr val="dk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sp>
        <p:nvSpPr>
          <p:cNvPr id="959" name="Google Shape;959;g3f51735ad91_0_2"/>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fontScale="90000"/>
          </a:bodyPr>
          <a:lstStyle/>
          <a:p>
            <a:pPr marL="0" lvl="0" indent="0" algn="l" rtl="0">
              <a:lnSpc>
                <a:spcPct val="90000"/>
              </a:lnSpc>
              <a:spcBef>
                <a:spcPts val="0"/>
              </a:spcBef>
              <a:spcAft>
                <a:spcPts val="0"/>
              </a:spcAft>
              <a:buSzPct val="111111"/>
              <a:buNone/>
            </a:pPr>
            <a:r>
              <a:rPr lang="en-US"/>
              <a:t>Novel Laser Based Gamma Ray Detector Could Enable High Resolution PET</a:t>
            </a:r>
            <a:endParaRPr/>
          </a:p>
        </p:txBody>
      </p:sp>
      <p:sp>
        <p:nvSpPr>
          <p:cNvPr id="960" name="Google Shape;960;g3f51735ad91_0_2"/>
          <p:cNvSpPr txBox="1">
            <a:spLocks noGrp="1"/>
          </p:cNvSpPr>
          <p:nvPr>
            <p:ph type="body" idx="2"/>
          </p:nvPr>
        </p:nvSpPr>
        <p:spPr>
          <a:xfrm>
            <a:off x="800100" y="898801"/>
            <a:ext cx="5970900" cy="44529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1600"/>
              <a:buNone/>
            </a:pPr>
            <a:r>
              <a:rPr lang="en-US" dirty="0"/>
              <a:t>Traditional detectors are scintillator based, but novel laser scheme could enable resolution &lt;100 ps</a:t>
            </a:r>
            <a:endParaRPr dirty="0"/>
          </a:p>
          <a:p>
            <a:pPr marL="0" lvl="0" indent="0" algn="l" rtl="0">
              <a:lnSpc>
                <a:spcPct val="120000"/>
              </a:lnSpc>
              <a:spcBef>
                <a:spcPts val="1000"/>
              </a:spcBef>
              <a:spcAft>
                <a:spcPts val="0"/>
              </a:spcAft>
              <a:buSzPts val="1600"/>
              <a:buNone/>
            </a:pPr>
            <a:endParaRPr dirty="0"/>
          </a:p>
          <a:p>
            <a:pPr marL="0" lvl="0" indent="0" algn="l" rtl="0">
              <a:lnSpc>
                <a:spcPct val="120000"/>
              </a:lnSpc>
              <a:spcBef>
                <a:spcPts val="1000"/>
              </a:spcBef>
              <a:spcAft>
                <a:spcPts val="0"/>
              </a:spcAft>
              <a:buSzPts val="1600"/>
              <a:buNone/>
            </a:pPr>
            <a:endParaRPr dirty="0"/>
          </a:p>
          <a:p>
            <a:pPr marL="0" lvl="0" indent="0" algn="l" rtl="0">
              <a:lnSpc>
                <a:spcPct val="120000"/>
              </a:lnSpc>
              <a:spcBef>
                <a:spcPts val="1000"/>
              </a:spcBef>
              <a:spcAft>
                <a:spcPts val="0"/>
              </a:spcAft>
              <a:buSzPts val="1600"/>
              <a:buNone/>
            </a:pPr>
            <a:endParaRPr dirty="0"/>
          </a:p>
          <a:p>
            <a:pPr marL="0" lvl="0" indent="0" algn="l" rtl="0">
              <a:lnSpc>
                <a:spcPct val="120000"/>
              </a:lnSpc>
              <a:spcBef>
                <a:spcPts val="1000"/>
              </a:spcBef>
              <a:spcAft>
                <a:spcPts val="0"/>
              </a:spcAft>
              <a:buSzPts val="1600"/>
              <a:buNone/>
            </a:pPr>
            <a:endParaRPr dirty="0"/>
          </a:p>
          <a:p>
            <a:pPr marL="0" lvl="0" indent="0" algn="l" rtl="0">
              <a:lnSpc>
                <a:spcPct val="120000"/>
              </a:lnSpc>
              <a:spcBef>
                <a:spcPts val="1000"/>
              </a:spcBef>
              <a:spcAft>
                <a:spcPts val="0"/>
              </a:spcAft>
              <a:buSzPts val="1600"/>
              <a:buNone/>
            </a:pPr>
            <a:endParaRPr dirty="0"/>
          </a:p>
          <a:p>
            <a:pPr marL="0" lvl="0" indent="0" algn="l" rtl="0">
              <a:lnSpc>
                <a:spcPct val="120000"/>
              </a:lnSpc>
              <a:spcBef>
                <a:spcPts val="1000"/>
              </a:spcBef>
              <a:spcAft>
                <a:spcPts val="0"/>
              </a:spcAft>
              <a:buSzPts val="1600"/>
              <a:buNone/>
            </a:pPr>
            <a:endParaRPr dirty="0"/>
          </a:p>
          <a:p>
            <a:pPr marL="0" lvl="0" indent="0" algn="l" rtl="0">
              <a:lnSpc>
                <a:spcPct val="120000"/>
              </a:lnSpc>
              <a:spcBef>
                <a:spcPts val="1000"/>
              </a:spcBef>
              <a:spcAft>
                <a:spcPts val="0"/>
              </a:spcAft>
              <a:buSzPts val="1600"/>
              <a:buNone/>
            </a:pPr>
            <a:endParaRPr dirty="0"/>
          </a:p>
        </p:txBody>
      </p:sp>
      <p:sp>
        <p:nvSpPr>
          <p:cNvPr id="961" name="Google Shape;961;g3f51735ad91_0_2"/>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13</a:t>
            </a:fld>
            <a:endParaRPr/>
          </a:p>
        </p:txBody>
      </p:sp>
      <p:pic>
        <p:nvPicPr>
          <p:cNvPr id="962" name="Google Shape;962;g3f51735ad91_0_2"/>
          <p:cNvPicPr preferRelativeResize="0"/>
          <p:nvPr/>
        </p:nvPicPr>
        <p:blipFill rotWithShape="1">
          <a:blip r:embed="rId3">
            <a:alphaModFix/>
          </a:blip>
          <a:srcRect/>
          <a:stretch/>
        </p:blipFill>
        <p:spPr>
          <a:xfrm>
            <a:off x="7569600" y="1158837"/>
            <a:ext cx="3784200" cy="3797150"/>
          </a:xfrm>
          <a:prstGeom prst="rect">
            <a:avLst/>
          </a:prstGeom>
          <a:noFill/>
          <a:ln>
            <a:noFill/>
          </a:ln>
        </p:spPr>
      </p:pic>
      <p:pic>
        <p:nvPicPr>
          <p:cNvPr id="963" name="Google Shape;963;g3f51735ad91_0_2"/>
          <p:cNvPicPr preferRelativeResize="0"/>
          <p:nvPr/>
        </p:nvPicPr>
        <p:blipFill rotWithShape="1">
          <a:blip r:embed="rId4">
            <a:alphaModFix/>
          </a:blip>
          <a:srcRect/>
          <a:stretch/>
        </p:blipFill>
        <p:spPr>
          <a:xfrm>
            <a:off x="800100" y="1729437"/>
            <a:ext cx="5431849" cy="2503570"/>
          </a:xfrm>
          <a:prstGeom prst="rect">
            <a:avLst/>
          </a:prstGeom>
          <a:noFill/>
          <a:ln>
            <a:noFill/>
          </a:ln>
        </p:spPr>
      </p:pic>
      <p:cxnSp>
        <p:nvCxnSpPr>
          <p:cNvPr id="964" name="Google Shape;964;g3f51735ad91_0_2"/>
          <p:cNvCxnSpPr/>
          <p:nvPr/>
        </p:nvCxnSpPr>
        <p:spPr>
          <a:xfrm rot="10800000" flipH="1">
            <a:off x="2298425" y="2392725"/>
            <a:ext cx="642000" cy="559200"/>
          </a:xfrm>
          <a:prstGeom prst="straightConnector1">
            <a:avLst/>
          </a:prstGeom>
          <a:noFill/>
          <a:ln w="9525" cap="flat" cmpd="sng">
            <a:solidFill>
              <a:schemeClr val="dk2"/>
            </a:solidFill>
            <a:prstDash val="solid"/>
            <a:round/>
            <a:headEnd type="none" w="sm" len="sm"/>
            <a:tailEnd type="none" w="sm" len="sm"/>
          </a:ln>
        </p:spPr>
      </p:cxnSp>
      <p:sp>
        <p:nvSpPr>
          <p:cNvPr id="965" name="Google Shape;965;g3f51735ad91_0_2"/>
          <p:cNvSpPr txBox="1"/>
          <p:nvPr/>
        </p:nvSpPr>
        <p:spPr>
          <a:xfrm>
            <a:off x="1573700" y="1961625"/>
            <a:ext cx="75243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Lato"/>
                <a:ea typeface="Lato"/>
                <a:cs typeface="Lato"/>
                <a:sym typeface="Lato"/>
              </a:rPr>
              <a:t>Positrons/ 511 keV photons</a:t>
            </a:r>
            <a:endParaRPr sz="1600" b="0" i="0" u="none" strike="noStrike" cap="none">
              <a:solidFill>
                <a:schemeClr val="dk1"/>
              </a:solidFill>
              <a:latin typeface="Lato"/>
              <a:ea typeface="Lato"/>
              <a:cs typeface="Lato"/>
              <a:sym typeface="Lato"/>
            </a:endParaRPr>
          </a:p>
        </p:txBody>
      </p:sp>
      <p:sp>
        <p:nvSpPr>
          <p:cNvPr id="966" name="Google Shape;966;g3f51735ad91_0_2"/>
          <p:cNvSpPr txBox="1"/>
          <p:nvPr/>
        </p:nvSpPr>
        <p:spPr>
          <a:xfrm>
            <a:off x="800100" y="4501125"/>
            <a:ext cx="6429900" cy="12549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1000"/>
              </a:spcBef>
              <a:spcAft>
                <a:spcPts val="0"/>
              </a:spcAft>
              <a:buClr>
                <a:srgbClr val="000000"/>
              </a:buClr>
              <a:buSzPts val="1800"/>
              <a:buFont typeface="Arial"/>
              <a:buNone/>
            </a:pPr>
            <a:r>
              <a:rPr lang="en-US" sz="1800" b="0" i="0" u="none" strike="noStrike" cap="none">
                <a:solidFill>
                  <a:srgbClr val="3F3F3F"/>
                </a:solidFill>
                <a:latin typeface="Lato"/>
                <a:ea typeface="Lato"/>
                <a:cs typeface="Lato"/>
                <a:sym typeface="Lato"/>
              </a:rPr>
              <a:t>Unlike radioisotope based source, the XTA linac source is inherently laser timed.</a:t>
            </a:r>
            <a:endParaRPr sz="1800" b="0" i="0" u="none" strike="noStrike" cap="none">
              <a:solidFill>
                <a:srgbClr val="3F3F3F"/>
              </a:solidFill>
              <a:latin typeface="Lato"/>
              <a:ea typeface="Lato"/>
              <a:cs typeface="Lato"/>
              <a:sym typeface="Lato"/>
            </a:endParaRPr>
          </a:p>
          <a:p>
            <a:pPr marL="0" marR="0" lvl="0" indent="0" algn="l" rtl="0">
              <a:lnSpc>
                <a:spcPct val="120000"/>
              </a:lnSpc>
              <a:spcBef>
                <a:spcPts val="1000"/>
              </a:spcBef>
              <a:spcAft>
                <a:spcPts val="0"/>
              </a:spcAft>
              <a:buClr>
                <a:srgbClr val="000000"/>
              </a:buClr>
              <a:buSzPts val="1800"/>
              <a:buFont typeface="Arial"/>
              <a:buNone/>
            </a:pPr>
            <a:r>
              <a:rPr lang="en-US" sz="1800" b="0" i="0" u="none" strike="noStrike" cap="none">
                <a:solidFill>
                  <a:srgbClr val="3F3F3F"/>
                </a:solidFill>
                <a:latin typeface="Lato"/>
                <a:ea typeface="Lato"/>
                <a:cs typeface="Lato"/>
                <a:sym typeface="Lato"/>
              </a:rPr>
              <a:t>Currently discussing with C. Levin (Stanford), R. Coffee (SLAC)</a:t>
            </a:r>
            <a:endParaRPr sz="1800" b="0" i="0" u="none" strike="noStrike" cap="none">
              <a:solidFill>
                <a:srgbClr val="3F3F3F"/>
              </a:solidFill>
              <a:latin typeface="Lato"/>
              <a:ea typeface="Lato"/>
              <a:cs typeface="Lato"/>
              <a:sym typeface="Lato"/>
            </a:endParaRPr>
          </a:p>
        </p:txBody>
      </p:sp>
      <p:sp>
        <p:nvSpPr>
          <p:cNvPr id="967" name="Google Shape;967;g3f51735ad91_0_2"/>
          <p:cNvSpPr txBox="1"/>
          <p:nvPr/>
        </p:nvSpPr>
        <p:spPr>
          <a:xfrm>
            <a:off x="7230000" y="4987200"/>
            <a:ext cx="4928100" cy="895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400"/>
              <a:buFont typeface="Arial"/>
              <a:buNone/>
            </a:pPr>
            <a:r>
              <a:rPr lang="en-US" sz="1400" b="0" i="0" u="none" strike="noStrike" cap="none">
                <a:solidFill>
                  <a:srgbClr val="333333"/>
                </a:solidFill>
                <a:latin typeface="Arial"/>
                <a:ea typeface="Arial"/>
                <a:cs typeface="Arial"/>
                <a:sym typeface="Arial"/>
              </a:rPr>
              <a:t>Li Tao et al 2021 Phys. Med. Biol. 66 045032</a:t>
            </a:r>
            <a:endParaRPr sz="1400" b="0" i="0" u="none" strike="noStrike" cap="none">
              <a:solidFill>
                <a:srgbClr val="333333"/>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400"/>
              <a:buFont typeface="Arial"/>
              <a:buNone/>
            </a:pPr>
            <a:r>
              <a:rPr lang="en-US" sz="1400" b="0" i="0" u="none" strike="noStrike" cap="none">
                <a:solidFill>
                  <a:srgbClr val="333333"/>
                </a:solidFill>
                <a:latin typeface="Arial"/>
                <a:ea typeface="Arial"/>
                <a:cs typeface="Arial"/>
                <a:sym typeface="Arial"/>
              </a:rPr>
              <a:t>D. Jeong et al. </a:t>
            </a:r>
            <a:r>
              <a:rPr lang="en-US" sz="1400" b="0" i="0" u="sng" strike="noStrike" cap="none">
                <a:solidFill>
                  <a:srgbClr val="01324B"/>
                </a:solidFill>
                <a:latin typeface="Arial"/>
                <a:ea typeface="Arial"/>
                <a:cs typeface="Arial"/>
                <a:sym typeface="Arial"/>
                <a:hlinkClick r:id="rId5">
                  <a:extLst>
                    <a:ext uri="{A12FA001-AC4F-418D-AE19-62706E023703}">
                      <ahyp:hlinkClr xmlns:ahyp="http://schemas.microsoft.com/office/drawing/2018/hyperlinkcolor" val="tx"/>
                    </a:ext>
                  </a:extLst>
                </a:hlinkClick>
              </a:rPr>
              <a:t>Nature Photonics</a:t>
            </a:r>
            <a:r>
              <a:rPr lang="en-US" sz="1400" b="0" i="0" u="none" strike="noStrike" cap="none">
                <a:solidFill>
                  <a:srgbClr val="222222"/>
                </a:solidFill>
                <a:highlight>
                  <a:srgbClr val="FFFFFF"/>
                </a:highlight>
                <a:latin typeface="Arial"/>
                <a:ea typeface="Arial"/>
                <a:cs typeface="Arial"/>
                <a:sym typeface="Arial"/>
              </a:rPr>
              <a:t> </a:t>
            </a:r>
            <a:r>
              <a:rPr lang="en-US" sz="1400" b="0" i="0" u="none" strike="noStrike" cap="none">
                <a:solidFill>
                  <a:srgbClr val="222222"/>
                </a:solidFill>
                <a:latin typeface="Arial"/>
                <a:ea typeface="Arial"/>
                <a:cs typeface="Arial"/>
                <a:sym typeface="Arial"/>
              </a:rPr>
              <a:t>volume  20</a:t>
            </a:r>
            <a:r>
              <a:rPr lang="en-US" sz="1400" b="0" i="0" u="none" strike="noStrike" cap="none">
                <a:solidFill>
                  <a:srgbClr val="222222"/>
                </a:solidFill>
                <a:highlight>
                  <a:srgbClr val="FFFFFF"/>
                </a:highlight>
                <a:latin typeface="Arial"/>
                <a:ea typeface="Arial"/>
                <a:cs typeface="Arial"/>
                <a:sym typeface="Arial"/>
              </a:rPr>
              <a:t>, </a:t>
            </a:r>
            <a:r>
              <a:rPr lang="en-US" sz="1400" b="0" i="0" u="none" strike="noStrike" cap="none">
                <a:solidFill>
                  <a:srgbClr val="222222"/>
                </a:solidFill>
                <a:latin typeface="Arial"/>
                <a:ea typeface="Arial"/>
                <a:cs typeface="Arial"/>
                <a:sym typeface="Arial"/>
              </a:rPr>
              <a:t>pages </a:t>
            </a:r>
            <a:r>
              <a:rPr lang="en-US" sz="1400" b="0" i="0" u="none" strike="noStrike" cap="none">
                <a:solidFill>
                  <a:srgbClr val="222222"/>
                </a:solidFill>
                <a:highlight>
                  <a:srgbClr val="FFFFFF"/>
                </a:highlight>
                <a:latin typeface="Arial"/>
                <a:ea typeface="Arial"/>
                <a:cs typeface="Arial"/>
                <a:sym typeface="Arial"/>
              </a:rPr>
              <a:t>686–692 (</a:t>
            </a:r>
            <a:r>
              <a:rPr lang="en-US" sz="1400" b="0" i="0" u="none" strike="noStrike" cap="none">
                <a:solidFill>
                  <a:srgbClr val="222222"/>
                </a:solidFill>
                <a:latin typeface="Arial"/>
                <a:ea typeface="Arial"/>
                <a:cs typeface="Arial"/>
                <a:sym typeface="Arial"/>
              </a:rPr>
              <a:t>2026</a:t>
            </a:r>
            <a:r>
              <a:rPr lang="en-US" sz="1400" b="0" i="0" u="none" strike="noStrike" cap="none">
                <a:solidFill>
                  <a:srgbClr val="222222"/>
                </a:solidFill>
                <a:highlight>
                  <a:srgbClr val="FFFFFF"/>
                </a:highlight>
                <a:latin typeface="Arial"/>
                <a:ea typeface="Arial"/>
                <a:cs typeface="Arial"/>
                <a:sym typeface="Arial"/>
              </a:rPr>
              <a:t>) </a:t>
            </a:r>
            <a:endParaRPr sz="1400" b="0" i="0" u="none" strike="noStrike" cap="none">
              <a:solidFill>
                <a:srgbClr val="333333"/>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6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6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g3f51735ad91_0_42"/>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SzPts val="3200"/>
              <a:buNone/>
            </a:pPr>
            <a:r>
              <a:rPr lang="en-US"/>
              <a:t>Quantum Ghost Imaging for Dense Materials</a:t>
            </a:r>
            <a:endParaRPr/>
          </a:p>
        </p:txBody>
      </p:sp>
      <p:sp>
        <p:nvSpPr>
          <p:cNvPr id="974" name="Google Shape;974;g3f51735ad91_0_42"/>
          <p:cNvSpPr txBox="1">
            <a:spLocks noGrp="1"/>
          </p:cNvSpPr>
          <p:nvPr>
            <p:ph type="body" idx="2"/>
          </p:nvPr>
        </p:nvSpPr>
        <p:spPr>
          <a:xfrm>
            <a:off x="800100" y="898801"/>
            <a:ext cx="5295900" cy="44529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1600"/>
              <a:buNone/>
            </a:pPr>
            <a:r>
              <a:rPr lang="en-US" dirty="0"/>
              <a:t>Early experimental results indicate ghost imaging can make significant improvements to SNR in the imaging of dense objects</a:t>
            </a:r>
            <a:endParaRPr dirty="0"/>
          </a:p>
        </p:txBody>
      </p:sp>
      <p:sp>
        <p:nvSpPr>
          <p:cNvPr id="975" name="Google Shape;975;g3f51735ad91_0_42"/>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14</a:t>
            </a:fld>
            <a:endParaRPr/>
          </a:p>
        </p:txBody>
      </p:sp>
      <p:pic>
        <p:nvPicPr>
          <p:cNvPr id="976" name="Google Shape;976;g3f51735ad91_0_42"/>
          <p:cNvPicPr preferRelativeResize="0"/>
          <p:nvPr/>
        </p:nvPicPr>
        <p:blipFill rotWithShape="1">
          <a:blip r:embed="rId3">
            <a:alphaModFix/>
          </a:blip>
          <a:srcRect/>
          <a:stretch/>
        </p:blipFill>
        <p:spPr>
          <a:xfrm>
            <a:off x="748000" y="2210394"/>
            <a:ext cx="5400125" cy="1522818"/>
          </a:xfrm>
          <a:prstGeom prst="rect">
            <a:avLst/>
          </a:prstGeom>
          <a:noFill/>
          <a:ln>
            <a:noFill/>
          </a:ln>
        </p:spPr>
      </p:pic>
      <p:pic>
        <p:nvPicPr>
          <p:cNvPr id="977" name="Google Shape;977;g3f51735ad91_0_42"/>
          <p:cNvPicPr preferRelativeResize="0"/>
          <p:nvPr/>
        </p:nvPicPr>
        <p:blipFill rotWithShape="1">
          <a:blip r:embed="rId4">
            <a:alphaModFix/>
          </a:blip>
          <a:srcRect r="36139" b="28744"/>
          <a:stretch/>
        </p:blipFill>
        <p:spPr>
          <a:xfrm>
            <a:off x="6096004" y="1051425"/>
            <a:ext cx="5400125" cy="4886749"/>
          </a:xfrm>
          <a:prstGeom prst="rect">
            <a:avLst/>
          </a:prstGeom>
          <a:noFill/>
          <a:ln>
            <a:noFill/>
          </a:ln>
        </p:spPr>
      </p:pic>
      <p:sp>
        <p:nvSpPr>
          <p:cNvPr id="978" name="Google Shape;978;g3f51735ad91_0_42"/>
          <p:cNvSpPr txBox="1"/>
          <p:nvPr/>
        </p:nvSpPr>
        <p:spPr>
          <a:xfrm rot="-5400000">
            <a:off x="5377200" y="1808850"/>
            <a:ext cx="14376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Lato"/>
                <a:ea typeface="Lato"/>
                <a:cs typeface="Lato"/>
                <a:sym typeface="Lato"/>
              </a:rPr>
              <a:t>Classical</a:t>
            </a:r>
            <a:endParaRPr sz="1600" b="0" i="0" u="none" strike="noStrike" cap="none">
              <a:solidFill>
                <a:schemeClr val="dk1"/>
              </a:solidFill>
              <a:latin typeface="Lato"/>
              <a:ea typeface="Lato"/>
              <a:cs typeface="Lato"/>
              <a:sym typeface="Lato"/>
            </a:endParaRPr>
          </a:p>
        </p:txBody>
      </p:sp>
      <p:sp>
        <p:nvSpPr>
          <p:cNvPr id="979" name="Google Shape;979;g3f51735ad91_0_42"/>
          <p:cNvSpPr txBox="1"/>
          <p:nvPr/>
        </p:nvSpPr>
        <p:spPr>
          <a:xfrm rot="-5400000">
            <a:off x="5166300" y="4626763"/>
            <a:ext cx="18594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Lato"/>
                <a:ea typeface="Lato"/>
                <a:cs typeface="Lato"/>
                <a:sym typeface="Lato"/>
              </a:rPr>
              <a:t>Quantum Filtered</a:t>
            </a:r>
            <a:endParaRPr sz="1600" b="0" i="0" u="none" strike="noStrike" cap="none">
              <a:solidFill>
                <a:schemeClr val="dk1"/>
              </a:solidFill>
              <a:latin typeface="Lato"/>
              <a:ea typeface="Lato"/>
              <a:cs typeface="Lato"/>
              <a:sym typeface="Lato"/>
            </a:endParaRPr>
          </a:p>
        </p:txBody>
      </p:sp>
      <p:sp>
        <p:nvSpPr>
          <p:cNvPr id="980" name="Google Shape;980;g3f51735ad91_0_42"/>
          <p:cNvSpPr txBox="1"/>
          <p:nvPr/>
        </p:nvSpPr>
        <p:spPr>
          <a:xfrm>
            <a:off x="7035125" y="5710674"/>
            <a:ext cx="3828900" cy="346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chemeClr val="dk1"/>
                </a:solidFill>
                <a:highlight>
                  <a:srgbClr val="FFFFFF"/>
                </a:highlight>
                <a:latin typeface="Arial"/>
                <a:ea typeface="Arial"/>
                <a:cs typeface="Arial"/>
                <a:sym typeface="Arial"/>
              </a:rPr>
              <a:t>Schneider et al., Phys. Rev. A </a:t>
            </a:r>
            <a:r>
              <a:rPr lang="en-US" sz="1050" b="0" i="0" u="none" strike="noStrike" cap="none">
                <a:solidFill>
                  <a:schemeClr val="dk1"/>
                </a:solidFill>
                <a:latin typeface="Arial"/>
                <a:ea typeface="Arial"/>
                <a:cs typeface="Arial"/>
                <a:sym typeface="Arial"/>
              </a:rPr>
              <a:t>113</a:t>
            </a:r>
            <a:r>
              <a:rPr lang="en-US" sz="1050" b="0" i="0" u="none" strike="noStrike" cap="none">
                <a:solidFill>
                  <a:schemeClr val="dk1"/>
                </a:solidFill>
                <a:highlight>
                  <a:srgbClr val="FFFFFF"/>
                </a:highlight>
                <a:latin typeface="Arial"/>
                <a:ea typeface="Arial"/>
                <a:cs typeface="Arial"/>
                <a:sym typeface="Arial"/>
              </a:rPr>
              <a:t>, 013715 (2026)</a:t>
            </a:r>
            <a:endParaRPr sz="1400" b="0" i="0" u="none" strike="noStrike" cap="none">
              <a:solidFill>
                <a:srgbClr val="000000"/>
              </a:solidFill>
              <a:latin typeface="Arial"/>
              <a:ea typeface="Arial"/>
              <a:cs typeface="Arial"/>
              <a:sym typeface="Arial"/>
            </a:endParaRPr>
          </a:p>
        </p:txBody>
      </p:sp>
      <p:sp>
        <p:nvSpPr>
          <p:cNvPr id="981" name="Google Shape;981;g3f51735ad91_0_42"/>
          <p:cNvSpPr/>
          <p:nvPr/>
        </p:nvSpPr>
        <p:spPr>
          <a:xfrm>
            <a:off x="2919907" y="2134200"/>
            <a:ext cx="1194000" cy="1203900"/>
          </a:xfrm>
          <a:prstGeom prst="rect">
            <a:avLst/>
          </a:prstGeom>
          <a:solidFill>
            <a:schemeClr val="dk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W Target</a:t>
            </a: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e+ into page</a:t>
            </a:r>
            <a:endParaRPr sz="1400" b="0" i="0" u="none" strike="noStrike" cap="none">
              <a:solidFill>
                <a:schemeClr val="lt1"/>
              </a:solidFill>
              <a:latin typeface="Arial"/>
              <a:ea typeface="Arial"/>
              <a:cs typeface="Arial"/>
              <a:sym typeface="Arial"/>
            </a:endParaRPr>
          </a:p>
        </p:txBody>
      </p:sp>
      <p:pic>
        <p:nvPicPr>
          <p:cNvPr id="982" name="Google Shape;982;g3f51735ad91_0_42"/>
          <p:cNvPicPr preferRelativeResize="0"/>
          <p:nvPr/>
        </p:nvPicPr>
        <p:blipFill rotWithShape="1">
          <a:blip r:embed="rId5">
            <a:alphaModFix/>
          </a:blip>
          <a:srcRect r="49950"/>
          <a:stretch/>
        </p:blipFill>
        <p:spPr>
          <a:xfrm>
            <a:off x="2026513" y="3799950"/>
            <a:ext cx="2843075" cy="20847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8" name="Google Shape;988;g3f51735ad91_0_10"/>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SzPts val="3200"/>
              <a:buNone/>
            </a:pPr>
            <a:r>
              <a:rPr lang="en-US"/>
              <a:t>Ghost Imaging for Direct Breast Tomography</a:t>
            </a:r>
            <a:endParaRPr/>
          </a:p>
        </p:txBody>
      </p:sp>
      <p:sp>
        <p:nvSpPr>
          <p:cNvPr id="989" name="Google Shape;989;g3f51735ad91_0_10"/>
          <p:cNvSpPr txBox="1">
            <a:spLocks noGrp="1"/>
          </p:cNvSpPr>
          <p:nvPr>
            <p:ph type="body" idx="2"/>
          </p:nvPr>
        </p:nvSpPr>
        <p:spPr>
          <a:xfrm>
            <a:off x="5340250" y="1605075"/>
            <a:ext cx="6013500" cy="27735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1600"/>
              <a:buNone/>
            </a:pPr>
            <a:r>
              <a:rPr lang="en-US" dirty="0"/>
              <a:t>Simulations indicate that ghost imaging with 511 keV photons could reduce noise by 22%.</a:t>
            </a:r>
            <a:endParaRPr dirty="0"/>
          </a:p>
        </p:txBody>
      </p:sp>
      <p:sp>
        <p:nvSpPr>
          <p:cNvPr id="990" name="Google Shape;990;g3f51735ad91_0_10"/>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15</a:t>
            </a:fld>
            <a:endParaRPr/>
          </a:p>
        </p:txBody>
      </p:sp>
      <p:pic>
        <p:nvPicPr>
          <p:cNvPr id="991" name="Google Shape;991;g3f51735ad91_0_10"/>
          <p:cNvPicPr preferRelativeResize="0"/>
          <p:nvPr/>
        </p:nvPicPr>
        <p:blipFill rotWithShape="1">
          <a:blip r:embed="rId3">
            <a:alphaModFix/>
          </a:blip>
          <a:srcRect/>
          <a:stretch/>
        </p:blipFill>
        <p:spPr>
          <a:xfrm>
            <a:off x="800100" y="1023725"/>
            <a:ext cx="4399626" cy="3034225"/>
          </a:xfrm>
          <a:prstGeom prst="rect">
            <a:avLst/>
          </a:prstGeom>
          <a:noFill/>
          <a:ln>
            <a:noFill/>
          </a:ln>
        </p:spPr>
      </p:pic>
      <p:pic>
        <p:nvPicPr>
          <p:cNvPr id="992" name="Google Shape;992;g3f51735ad91_0_10"/>
          <p:cNvPicPr preferRelativeResize="0"/>
          <p:nvPr/>
        </p:nvPicPr>
        <p:blipFill rotWithShape="1">
          <a:blip r:embed="rId4">
            <a:alphaModFix/>
          </a:blip>
          <a:srcRect/>
          <a:stretch/>
        </p:blipFill>
        <p:spPr>
          <a:xfrm>
            <a:off x="2238975" y="3933025"/>
            <a:ext cx="8450276" cy="2442275"/>
          </a:xfrm>
          <a:prstGeom prst="rect">
            <a:avLst/>
          </a:prstGeom>
          <a:noFill/>
          <a:ln>
            <a:noFill/>
          </a:ln>
        </p:spPr>
      </p:pic>
      <p:sp>
        <p:nvSpPr>
          <p:cNvPr id="993" name="Google Shape;993;g3f51735ad91_0_10"/>
          <p:cNvSpPr/>
          <p:nvPr/>
        </p:nvSpPr>
        <p:spPr>
          <a:xfrm>
            <a:off x="2443375" y="3851225"/>
            <a:ext cx="7516500" cy="849000"/>
          </a:xfrm>
          <a:prstGeom prst="roundRect">
            <a:avLst>
              <a:gd name="adj" fmla="val 16667"/>
            </a:avLst>
          </a:prstGeom>
          <a:solidFill>
            <a:srgbClr val="FFF2CC"/>
          </a:solidFill>
          <a:ln w="12700" cap="flat" cmpd="sng">
            <a:solidFill>
              <a:schemeClr val="dk1"/>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400" b="0" i="0" u="none" strike="noStrike" cap="none">
                <a:solidFill>
                  <a:schemeClr val="dk1"/>
                </a:solidFill>
                <a:latin typeface="Lato"/>
                <a:ea typeface="Lato"/>
                <a:cs typeface="Lato"/>
                <a:sym typeface="Lato"/>
              </a:rPr>
              <a:t>A timed source will enable gating, further reducing noise.</a:t>
            </a:r>
            <a:endParaRPr sz="2400" b="0" i="1" u="none" strike="noStrike" cap="none">
              <a:solidFill>
                <a:schemeClr val="dk1"/>
              </a:solidFill>
              <a:latin typeface="Lato"/>
              <a:ea typeface="Lato"/>
              <a:cs typeface="Lato"/>
              <a:sym typeface="Lato"/>
            </a:endParaRPr>
          </a:p>
        </p:txBody>
      </p:sp>
      <p:sp>
        <p:nvSpPr>
          <p:cNvPr id="994" name="Google Shape;994;g3f51735ad91_0_10"/>
          <p:cNvSpPr txBox="1"/>
          <p:nvPr/>
        </p:nvSpPr>
        <p:spPr>
          <a:xfrm>
            <a:off x="5751250" y="3221363"/>
            <a:ext cx="46122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Lato"/>
                <a:ea typeface="Lato"/>
                <a:cs typeface="Lato"/>
                <a:sym typeface="Lato"/>
              </a:rPr>
              <a:t>Yu et al.</a:t>
            </a:r>
            <a:r>
              <a:rPr lang="en-US" sz="1200" b="0" i="0" u="none" strike="noStrike" cap="none">
                <a:solidFill>
                  <a:srgbClr val="212529"/>
                </a:solidFill>
                <a:highlight>
                  <a:srgbClr val="FFFFFF"/>
                </a:highlight>
                <a:latin typeface="Arial"/>
                <a:ea typeface="Arial"/>
                <a:cs typeface="Arial"/>
                <a:sym typeface="Arial"/>
              </a:rPr>
              <a:t>, Proc. SPIE 13924, Medical Imaging 2026: Physics of Medical Imaging, 139241D (2 Apr 2026)</a:t>
            </a:r>
            <a:endParaRPr sz="1200" b="0" i="0" u="none" strike="noStrike" cap="none">
              <a:solidFill>
                <a:schemeClr val="dk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99"/>
        <p:cNvGrpSpPr/>
        <p:nvPr/>
      </p:nvGrpSpPr>
      <p:grpSpPr>
        <a:xfrm>
          <a:off x="0" y="0"/>
          <a:ext cx="0" cy="0"/>
          <a:chOff x="0" y="0"/>
          <a:chExt cx="0" cy="0"/>
        </a:xfrm>
      </p:grpSpPr>
      <p:sp>
        <p:nvSpPr>
          <p:cNvPr id="1000" name="Google Shape;1000;g3f51735ad91_1_1"/>
          <p:cNvSpPr txBox="1">
            <a:spLocks noGrp="1"/>
          </p:cNvSpPr>
          <p:nvPr>
            <p:ph type="body" idx="1"/>
          </p:nvPr>
        </p:nvSpPr>
        <p:spPr>
          <a:xfrm>
            <a:off x="800100" y="1110216"/>
            <a:ext cx="10553700" cy="3984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2000"/>
              <a:buNone/>
            </a:pPr>
            <a:endParaRPr/>
          </a:p>
        </p:txBody>
      </p:sp>
      <p:sp>
        <p:nvSpPr>
          <p:cNvPr id="1001" name="Google Shape;1001;g3f51735ad91_1_1"/>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SzPts val="3200"/>
              <a:buNone/>
            </a:pPr>
            <a:r>
              <a:rPr lang="en-US"/>
              <a:t>Ghost Imaging at XTA</a:t>
            </a:r>
            <a:endParaRPr/>
          </a:p>
        </p:txBody>
      </p:sp>
      <p:sp>
        <p:nvSpPr>
          <p:cNvPr id="1002" name="Google Shape;1002;g3f51735ad91_1_1"/>
          <p:cNvSpPr txBox="1">
            <a:spLocks noGrp="1"/>
          </p:cNvSpPr>
          <p:nvPr>
            <p:ph type="body" idx="2"/>
          </p:nvPr>
        </p:nvSpPr>
        <p:spPr>
          <a:xfrm>
            <a:off x="800100" y="1605075"/>
            <a:ext cx="10553700" cy="44529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1600"/>
              <a:buNone/>
            </a:pPr>
            <a:endParaRPr/>
          </a:p>
        </p:txBody>
      </p:sp>
      <p:sp>
        <p:nvSpPr>
          <p:cNvPr id="1003" name="Google Shape;1003;g3f51735ad91_1_1"/>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16</a:t>
            </a:fld>
            <a:endParaRPr/>
          </a:p>
        </p:txBody>
      </p:sp>
      <p:pic>
        <p:nvPicPr>
          <p:cNvPr id="1004" name="Google Shape;1004;g3f51735ad91_1_1"/>
          <p:cNvPicPr preferRelativeResize="0"/>
          <p:nvPr/>
        </p:nvPicPr>
        <p:blipFill rotWithShape="1">
          <a:blip r:embed="rId3">
            <a:alphaModFix/>
          </a:blip>
          <a:srcRect/>
          <a:stretch/>
        </p:blipFill>
        <p:spPr>
          <a:xfrm>
            <a:off x="1251161" y="983925"/>
            <a:ext cx="9651576" cy="5213775"/>
          </a:xfrm>
          <a:prstGeom prst="rect">
            <a:avLst/>
          </a:prstGeom>
          <a:noFill/>
          <a:ln>
            <a:noFill/>
          </a:ln>
        </p:spPr>
      </p:pic>
      <p:sp>
        <p:nvSpPr>
          <p:cNvPr id="1005" name="Google Shape;1005;g3f51735ad91_1_1"/>
          <p:cNvSpPr/>
          <p:nvPr/>
        </p:nvSpPr>
        <p:spPr>
          <a:xfrm>
            <a:off x="6694995" y="4039200"/>
            <a:ext cx="4140900" cy="1951500"/>
          </a:xfrm>
          <a:prstGeom prst="roundRect">
            <a:avLst>
              <a:gd name="adj" fmla="val 16667"/>
            </a:avLst>
          </a:prstGeom>
          <a:solidFill>
            <a:srgbClr val="FFF2CC"/>
          </a:solidFill>
          <a:ln w="12700" cap="flat" cmpd="sng">
            <a:solidFill>
              <a:schemeClr val="dk1"/>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400" b="0" i="0" u="none" strike="noStrike" cap="none">
                <a:solidFill>
                  <a:schemeClr val="dk1"/>
                </a:solidFill>
                <a:latin typeface="Lato"/>
                <a:ea typeface="Lato"/>
                <a:cs typeface="Lato"/>
                <a:sym typeface="Lato"/>
              </a:rPr>
              <a:t>XTA </a:t>
            </a:r>
            <a:r>
              <a:rPr lang="en-US" sz="2400">
                <a:solidFill>
                  <a:schemeClr val="dk1"/>
                </a:solidFill>
                <a:latin typeface="Lato"/>
                <a:ea typeface="Lato"/>
                <a:cs typeface="Lato"/>
                <a:sym typeface="Lato"/>
              </a:rPr>
              <a:t>can</a:t>
            </a:r>
            <a:r>
              <a:rPr lang="en-US" sz="2400" b="0" i="0" u="none" strike="noStrike" cap="none">
                <a:solidFill>
                  <a:schemeClr val="dk1"/>
                </a:solidFill>
                <a:latin typeface="Lato"/>
                <a:ea typeface="Lato"/>
                <a:cs typeface="Lato"/>
                <a:sym typeface="Lato"/>
              </a:rPr>
              <a:t> be a testbed of novel gamma ray detectors and imaging enabling technology</a:t>
            </a:r>
            <a:endParaRPr sz="2400" b="0" i="1" u="none" strike="noStrike" cap="none">
              <a:solidFill>
                <a:schemeClr val="dk1"/>
              </a:solidFill>
              <a:latin typeface="Lato"/>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sp>
        <p:nvSpPr>
          <p:cNvPr id="1011" name="Google Shape;1011;g3cf217ce9b7_0_29"/>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SzPts val="3200"/>
              <a:buNone/>
            </a:pPr>
            <a:r>
              <a:rPr lang="en-US"/>
              <a:t>Roadmap for a SLAC Positron Facility</a:t>
            </a:r>
            <a:endParaRPr/>
          </a:p>
        </p:txBody>
      </p:sp>
      <p:sp>
        <p:nvSpPr>
          <p:cNvPr id="1012" name="Google Shape;1012;g3cf217ce9b7_0_29"/>
          <p:cNvSpPr txBox="1">
            <a:spLocks noGrp="1"/>
          </p:cNvSpPr>
          <p:nvPr>
            <p:ph type="body" idx="2"/>
          </p:nvPr>
        </p:nvSpPr>
        <p:spPr>
          <a:xfrm>
            <a:off x="1537382" y="1300272"/>
            <a:ext cx="9725100" cy="44529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1600"/>
              <a:buNone/>
            </a:pPr>
            <a:endParaRPr/>
          </a:p>
        </p:txBody>
      </p:sp>
      <p:sp>
        <p:nvSpPr>
          <p:cNvPr id="1013" name="Google Shape;1013;g3cf217ce9b7_0_29"/>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17</a:t>
            </a:fld>
            <a:endParaRPr/>
          </a:p>
        </p:txBody>
      </p:sp>
      <p:grpSp>
        <p:nvGrpSpPr>
          <p:cNvPr id="1014" name="Google Shape;1014;g3cf217ce9b7_0_29"/>
          <p:cNvGrpSpPr/>
          <p:nvPr/>
        </p:nvGrpSpPr>
        <p:grpSpPr>
          <a:xfrm>
            <a:off x="7719964" y="1281525"/>
            <a:ext cx="4061383" cy="4643951"/>
            <a:chOff x="5632317" y="1189775"/>
            <a:chExt cx="3305700" cy="3483050"/>
          </a:xfrm>
        </p:grpSpPr>
        <p:sp>
          <p:nvSpPr>
            <p:cNvPr id="1015" name="Google Shape;1015;g3cf217ce9b7_0_29"/>
            <p:cNvSpPr/>
            <p:nvPr/>
          </p:nvSpPr>
          <p:spPr>
            <a:xfrm>
              <a:off x="5632317" y="1189775"/>
              <a:ext cx="3305700" cy="669000"/>
            </a:xfrm>
            <a:prstGeom prst="chevron">
              <a:avLst>
                <a:gd name="adj" fmla="val 50000"/>
              </a:avLst>
            </a:prstGeom>
            <a:solidFill>
              <a:srgbClr val="D83729"/>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US" sz="1900" b="0" i="0" u="none" strike="noStrike" cap="none">
                  <a:solidFill>
                    <a:srgbClr val="FFFFFF"/>
                  </a:solidFill>
                  <a:latin typeface="Roboto"/>
                  <a:ea typeface="Roboto"/>
                  <a:cs typeface="Roboto"/>
                  <a:sym typeface="Roboto"/>
                </a:rPr>
                <a:t>Phase 3: Ultrashort, High Brightness Positron Facility</a:t>
              </a:r>
              <a:endParaRPr sz="1900" b="0" i="0" u="none" strike="noStrike" cap="none">
                <a:solidFill>
                  <a:srgbClr val="FFFFFF"/>
                </a:solidFill>
                <a:latin typeface="Roboto"/>
                <a:ea typeface="Roboto"/>
                <a:cs typeface="Roboto"/>
                <a:sym typeface="Roboto"/>
              </a:endParaRPr>
            </a:p>
          </p:txBody>
        </p:sp>
        <p:sp>
          <p:nvSpPr>
            <p:cNvPr id="1016" name="Google Shape;1016;g3cf217ce9b7_0_29"/>
            <p:cNvSpPr txBox="1"/>
            <p:nvPr/>
          </p:nvSpPr>
          <p:spPr>
            <a:xfrm>
              <a:off x="6167063" y="2057125"/>
              <a:ext cx="2236200" cy="26157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rgbClr val="000000"/>
                  </a:solidFill>
                  <a:latin typeface="Roboto"/>
                  <a:ea typeface="Roboto"/>
                  <a:cs typeface="Roboto"/>
                  <a:sym typeface="Roboto"/>
                </a:rPr>
                <a:t>Utilize historic SLAC infrastructure to enable average power, high peak power positron source.</a:t>
              </a:r>
              <a:endParaRPr sz="1600" b="0" i="0" u="none" strike="noStrike" cap="none">
                <a:solidFill>
                  <a:srgbClr val="000000"/>
                </a:solidFill>
                <a:latin typeface="Roboto"/>
                <a:ea typeface="Roboto"/>
                <a:cs typeface="Roboto"/>
                <a:sym typeface="Roboto"/>
              </a:endParaRPr>
            </a:p>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rgbClr val="000000"/>
                </a:solidFill>
                <a:latin typeface="Roboto"/>
                <a:ea typeface="Roboto"/>
                <a:cs typeface="Roboto"/>
                <a:sym typeface="Roboto"/>
              </a:endParaRPr>
            </a:p>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rgbClr val="000000"/>
                  </a:solidFill>
                  <a:latin typeface="Roboto"/>
                  <a:ea typeface="Roboto"/>
                  <a:cs typeface="Roboto"/>
                  <a:sym typeface="Roboto"/>
                </a:rPr>
                <a:t>Enable pump-probe positron diffraction, laser-cooled positronium </a:t>
              </a:r>
              <a:r>
                <a:rPr lang="en-US" sz="1600" b="0" i="0" u="none" strike="noStrike" cap="none">
                  <a:solidFill>
                    <a:schemeClr val="dk1"/>
                  </a:solidFill>
                  <a:latin typeface="Roboto"/>
                  <a:ea typeface="Roboto"/>
                  <a:cs typeface="Roboto"/>
                  <a:sym typeface="Roboto"/>
                </a:rPr>
                <a:t>electron positron pair plasma studies.</a:t>
              </a:r>
              <a:endParaRPr sz="1600" b="0" i="0" u="none" strike="noStrike" cap="none">
                <a:solidFill>
                  <a:srgbClr val="000000"/>
                </a:solidFill>
                <a:latin typeface="Roboto"/>
                <a:ea typeface="Roboto"/>
                <a:cs typeface="Roboto"/>
                <a:sym typeface="Roboto"/>
              </a:endParaRPr>
            </a:p>
          </p:txBody>
        </p:sp>
      </p:grpSp>
      <p:grpSp>
        <p:nvGrpSpPr>
          <p:cNvPr id="1017" name="Google Shape;1017;g3cf217ce9b7_0_29"/>
          <p:cNvGrpSpPr/>
          <p:nvPr/>
        </p:nvGrpSpPr>
        <p:grpSpPr>
          <a:xfrm>
            <a:off x="800100" y="1281811"/>
            <a:ext cx="4357721" cy="4643665"/>
            <a:chOff x="0" y="1189989"/>
            <a:chExt cx="3546900" cy="3482836"/>
          </a:xfrm>
        </p:grpSpPr>
        <p:sp>
          <p:nvSpPr>
            <p:cNvPr id="1018" name="Google Shape;1018;g3cf217ce9b7_0_29"/>
            <p:cNvSpPr/>
            <p:nvPr/>
          </p:nvSpPr>
          <p:spPr>
            <a:xfrm>
              <a:off x="0" y="1189989"/>
              <a:ext cx="3546900" cy="669000"/>
            </a:xfrm>
            <a:prstGeom prst="homePlate">
              <a:avLst>
                <a:gd name="adj" fmla="val 50000"/>
              </a:avLst>
            </a:prstGeom>
            <a:solidFill>
              <a:srgbClr val="801F17"/>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US" sz="1900" b="0" i="0" u="none" strike="noStrike" cap="none">
                  <a:solidFill>
                    <a:srgbClr val="FFFFFF"/>
                  </a:solidFill>
                  <a:latin typeface="Roboto"/>
                  <a:ea typeface="Roboto"/>
                  <a:cs typeface="Roboto"/>
                  <a:sym typeface="Roboto"/>
                </a:rPr>
                <a:t>Phase 1: MeV Positron Source</a:t>
              </a:r>
              <a:endParaRPr sz="1900" b="0"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900"/>
                <a:buFont typeface="Arial"/>
                <a:buNone/>
              </a:pPr>
              <a:endParaRPr sz="1900">
                <a:solidFill>
                  <a:srgbClr val="FFFFFF"/>
                </a:solidFill>
                <a:latin typeface="Roboto"/>
                <a:ea typeface="Roboto"/>
                <a:cs typeface="Roboto"/>
                <a:sym typeface="Roboto"/>
              </a:endParaRPr>
            </a:p>
          </p:txBody>
        </p:sp>
        <p:sp>
          <p:nvSpPr>
            <p:cNvPr id="1019" name="Google Shape;1019;g3cf217ce9b7_0_29"/>
            <p:cNvSpPr txBox="1"/>
            <p:nvPr/>
          </p:nvSpPr>
          <p:spPr>
            <a:xfrm>
              <a:off x="655361" y="2057125"/>
              <a:ext cx="2236200" cy="26157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rgbClr val="000000"/>
                  </a:solidFill>
                  <a:latin typeface="Roboto"/>
                  <a:ea typeface="Roboto"/>
                  <a:cs typeface="Roboto"/>
                  <a:sym typeface="Roboto"/>
                </a:rPr>
                <a:t>Utilize existing infrastructure to generate 100 ps positron bunches.</a:t>
              </a:r>
              <a:endParaRPr sz="1600" b="0" i="0" u="none" strike="noStrike" cap="none">
                <a:solidFill>
                  <a:srgbClr val="000000"/>
                </a:solidFill>
                <a:latin typeface="Roboto"/>
                <a:ea typeface="Roboto"/>
                <a:cs typeface="Roboto"/>
                <a:sym typeface="Roboto"/>
              </a:endParaRPr>
            </a:p>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rgbClr val="000000"/>
                </a:solidFill>
                <a:latin typeface="Roboto"/>
                <a:ea typeface="Roboto"/>
                <a:cs typeface="Roboto"/>
                <a:sym typeface="Roboto"/>
              </a:endParaRPr>
            </a:p>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rgbClr val="000000"/>
                  </a:solidFill>
                  <a:latin typeface="Roboto"/>
                  <a:ea typeface="Roboto"/>
                  <a:cs typeface="Roboto"/>
                  <a:sym typeface="Roboto"/>
                </a:rPr>
                <a:t>Enable PET detector, ghost imaging, and basic positron studies.</a:t>
              </a:r>
              <a:endParaRPr sz="1600" b="0" i="0" u="none" strike="noStrike" cap="none">
                <a:solidFill>
                  <a:srgbClr val="000000"/>
                </a:solidFill>
                <a:latin typeface="Roboto"/>
                <a:ea typeface="Roboto"/>
                <a:cs typeface="Roboto"/>
                <a:sym typeface="Roboto"/>
              </a:endParaRPr>
            </a:p>
          </p:txBody>
        </p:sp>
      </p:grpSp>
      <p:grpSp>
        <p:nvGrpSpPr>
          <p:cNvPr id="1020" name="Google Shape;1020;g3cf217ce9b7_0_29"/>
          <p:cNvGrpSpPr/>
          <p:nvPr/>
        </p:nvGrpSpPr>
        <p:grpSpPr>
          <a:xfrm>
            <a:off x="4417349" y="1281525"/>
            <a:ext cx="4061383" cy="4643951"/>
            <a:chOff x="2944204" y="1189775"/>
            <a:chExt cx="3305700" cy="3483050"/>
          </a:xfrm>
        </p:grpSpPr>
        <p:sp>
          <p:nvSpPr>
            <p:cNvPr id="1021" name="Google Shape;1021;g3cf217ce9b7_0_29"/>
            <p:cNvSpPr/>
            <p:nvPr/>
          </p:nvSpPr>
          <p:spPr>
            <a:xfrm>
              <a:off x="2944204" y="1189775"/>
              <a:ext cx="3305700" cy="669000"/>
            </a:xfrm>
            <a:prstGeom prst="chevron">
              <a:avLst>
                <a:gd name="adj" fmla="val 50000"/>
              </a:avLst>
            </a:prstGeom>
            <a:solidFill>
              <a:srgbClr val="B02B20"/>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US" sz="1900" b="0" i="0" u="none" strike="noStrike" cap="none">
                  <a:solidFill>
                    <a:srgbClr val="FFFFFF"/>
                  </a:solidFill>
                  <a:latin typeface="Roboto"/>
                  <a:ea typeface="Roboto"/>
                  <a:cs typeface="Roboto"/>
                  <a:sym typeface="Roboto"/>
                </a:rPr>
                <a:t>Phase 2: Ultrashort Positron Bunches</a:t>
              </a:r>
              <a:endParaRPr sz="1900" b="0" i="0" u="none" strike="noStrike" cap="none">
                <a:solidFill>
                  <a:srgbClr val="FFFFFF"/>
                </a:solidFill>
                <a:latin typeface="Roboto"/>
                <a:ea typeface="Roboto"/>
                <a:cs typeface="Roboto"/>
                <a:sym typeface="Roboto"/>
              </a:endParaRPr>
            </a:p>
          </p:txBody>
        </p:sp>
        <p:sp>
          <p:nvSpPr>
            <p:cNvPr id="1022" name="Google Shape;1022;g3cf217ce9b7_0_29"/>
            <p:cNvSpPr txBox="1"/>
            <p:nvPr/>
          </p:nvSpPr>
          <p:spPr>
            <a:xfrm>
              <a:off x="3478949" y="2057125"/>
              <a:ext cx="2236200" cy="26157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rgbClr val="000000"/>
                  </a:solidFill>
                  <a:latin typeface="Roboto"/>
                  <a:ea typeface="Roboto"/>
                  <a:cs typeface="Roboto"/>
                  <a:sym typeface="Roboto"/>
                </a:rPr>
                <a:t>Utilize magnetic and RF bunching to create sub-picosecond positron pulses.</a:t>
              </a:r>
              <a:endParaRPr sz="1600" b="0" i="0" u="none" strike="noStrike" cap="none">
                <a:solidFill>
                  <a:srgbClr val="000000"/>
                </a:solidFill>
                <a:latin typeface="Roboto"/>
                <a:ea typeface="Roboto"/>
                <a:cs typeface="Roboto"/>
                <a:sym typeface="Roboto"/>
              </a:endParaRPr>
            </a:p>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rgbClr val="000000"/>
                </a:solidFill>
                <a:latin typeface="Roboto"/>
                <a:ea typeface="Roboto"/>
                <a:cs typeface="Roboto"/>
                <a:sym typeface="Roboto"/>
              </a:endParaRPr>
            </a:p>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rgbClr val="000000"/>
                  </a:solidFill>
                  <a:latin typeface="Roboto"/>
                  <a:ea typeface="Roboto"/>
                  <a:cs typeface="Roboto"/>
                  <a:sym typeface="Roboto"/>
                </a:rPr>
                <a:t>Enable pump-probe positron science. </a:t>
              </a:r>
              <a:endParaRPr sz="1600" b="0" i="0" u="none" strike="noStrike" cap="none">
                <a:solidFill>
                  <a:srgbClr val="000000"/>
                </a:solidFill>
                <a:latin typeface="Roboto"/>
                <a:ea typeface="Roboto"/>
                <a:cs typeface="Roboto"/>
                <a:sym typeface="Roboto"/>
              </a:endParaRPr>
            </a:p>
          </p:txBody>
        </p:sp>
      </p:grpSp>
      <p:sp>
        <p:nvSpPr>
          <p:cNvPr id="1023" name="Google Shape;1023;g3cf217ce9b7_0_29"/>
          <p:cNvSpPr txBox="1"/>
          <p:nvPr/>
        </p:nvSpPr>
        <p:spPr>
          <a:xfrm>
            <a:off x="1230525" y="4653325"/>
            <a:ext cx="3000000" cy="477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900" b="1">
                <a:solidFill>
                  <a:schemeClr val="dk1"/>
                </a:solidFill>
                <a:latin typeface="Roboto"/>
                <a:ea typeface="Roboto"/>
                <a:cs typeface="Roboto"/>
                <a:sym typeface="Roboto"/>
              </a:rPr>
              <a:t>This talk!</a:t>
            </a:r>
            <a:endParaRPr sz="1900" b="1">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8" name="Google Shape;1028;g39e67b46645_0_52"/>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Clr>
                <a:srgbClr val="8C1515"/>
              </a:buClr>
              <a:buSzPts val="3200"/>
              <a:buFont typeface="Lato"/>
              <a:buNone/>
            </a:pPr>
            <a:r>
              <a:rPr lang="en-US"/>
              <a:t>Conclusion</a:t>
            </a:r>
            <a:endParaRPr/>
          </a:p>
        </p:txBody>
      </p:sp>
      <p:sp>
        <p:nvSpPr>
          <p:cNvPr id="1029" name="Google Shape;1029;g39e67b46645_0_52"/>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18</a:t>
            </a:fld>
            <a:endParaRPr/>
          </a:p>
        </p:txBody>
      </p:sp>
      <p:sp>
        <p:nvSpPr>
          <p:cNvPr id="1030" name="Google Shape;1030;g39e67b46645_0_52"/>
          <p:cNvSpPr txBox="1"/>
          <p:nvPr/>
        </p:nvSpPr>
        <p:spPr>
          <a:xfrm>
            <a:off x="1319775" y="1239050"/>
            <a:ext cx="9298200" cy="3570900"/>
          </a:xfrm>
          <a:prstGeom prst="rect">
            <a:avLst/>
          </a:prstGeom>
          <a:noFill/>
          <a:ln>
            <a:noFill/>
          </a:ln>
        </p:spPr>
        <p:txBody>
          <a:bodyPr spcFirstLastPara="1" wrap="square" lIns="91425" tIns="91425" rIns="91425" bIns="91425" anchor="t" anchorCtr="0">
            <a:spAutoFit/>
          </a:bodyPr>
          <a:lstStyle/>
          <a:p>
            <a:pPr marL="457200" marR="0" lvl="0" indent="-355600" algn="l" rtl="0">
              <a:lnSpc>
                <a:spcPct val="100000"/>
              </a:lnSpc>
              <a:spcBef>
                <a:spcPts val="0"/>
              </a:spcBef>
              <a:spcAft>
                <a:spcPts val="0"/>
              </a:spcAft>
              <a:buClr>
                <a:schemeClr val="dk1"/>
              </a:buClr>
              <a:buSzPts val="2000"/>
              <a:buFont typeface="Lato"/>
              <a:buChar char="●"/>
            </a:pPr>
            <a:r>
              <a:rPr lang="en-US" sz="2000" b="0" i="0" u="none" strike="noStrike" cap="none">
                <a:solidFill>
                  <a:schemeClr val="dk1"/>
                </a:solidFill>
                <a:latin typeface="Lato"/>
                <a:ea typeface="Lato"/>
                <a:cs typeface="Lato"/>
                <a:sym typeface="Lato"/>
              </a:rPr>
              <a:t>Positrons are for more than colliders!</a:t>
            </a:r>
            <a:endParaRPr sz="20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Lato"/>
              <a:ea typeface="Lato"/>
              <a:cs typeface="Lato"/>
              <a:sym typeface="Lato"/>
            </a:endParaRPr>
          </a:p>
          <a:p>
            <a:pPr marL="457200" marR="0" lvl="0" indent="-355600" algn="l" rtl="0">
              <a:lnSpc>
                <a:spcPct val="100000"/>
              </a:lnSpc>
              <a:spcBef>
                <a:spcPts val="0"/>
              </a:spcBef>
              <a:spcAft>
                <a:spcPts val="0"/>
              </a:spcAft>
              <a:buClr>
                <a:schemeClr val="dk1"/>
              </a:buClr>
              <a:buSzPts val="2000"/>
              <a:buFont typeface="Lato"/>
              <a:buChar char="●"/>
            </a:pPr>
            <a:r>
              <a:rPr lang="en-US" sz="2000" b="0" i="0" u="none" strike="noStrike" cap="none">
                <a:solidFill>
                  <a:schemeClr val="dk1"/>
                </a:solidFill>
                <a:latin typeface="Lato"/>
                <a:ea typeface="Lato"/>
                <a:cs typeface="Lato"/>
                <a:sym typeface="Lato"/>
              </a:rPr>
              <a:t>At the XTA beamline at SLAC, we can produce a positron source of up to 1e6 e+/s, 10x more than radioactive source capabilities, in an ultrashort pulse</a:t>
            </a:r>
            <a:endParaRPr sz="2000" b="0" i="0" u="none" strike="noStrike" cap="none">
              <a:solidFill>
                <a:schemeClr val="dk1"/>
              </a:solidFill>
              <a:latin typeface="Lato"/>
              <a:ea typeface="Lato"/>
              <a:cs typeface="Lato"/>
              <a:sym typeface="Lato"/>
            </a:endParaRPr>
          </a:p>
          <a:p>
            <a:pPr marL="45720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Lato"/>
              <a:ea typeface="Lato"/>
              <a:cs typeface="Lato"/>
              <a:sym typeface="Lato"/>
            </a:endParaRPr>
          </a:p>
          <a:p>
            <a:pPr marL="457200" marR="0" lvl="0" indent="-355600" algn="l" rtl="0">
              <a:lnSpc>
                <a:spcPct val="100000"/>
              </a:lnSpc>
              <a:spcBef>
                <a:spcPts val="0"/>
              </a:spcBef>
              <a:spcAft>
                <a:spcPts val="0"/>
              </a:spcAft>
              <a:buClr>
                <a:schemeClr val="dk1"/>
              </a:buClr>
              <a:buSzPts val="2000"/>
              <a:buFont typeface="Lato"/>
              <a:buChar char="●"/>
            </a:pPr>
            <a:r>
              <a:rPr lang="en-US" sz="2000" b="0" i="0" u="none" strike="noStrike" cap="none">
                <a:solidFill>
                  <a:schemeClr val="dk1"/>
                </a:solidFill>
                <a:latin typeface="Lato"/>
                <a:ea typeface="Lato"/>
                <a:cs typeface="Lato"/>
                <a:sym typeface="Lato"/>
              </a:rPr>
              <a:t>In the near term, positron production at SLAC will enable testing of novel PET detectors, high SNR ghost imaging, and the optimization of positron </a:t>
            </a:r>
            <a:r>
              <a:rPr lang="en-US" sz="2000">
                <a:solidFill>
                  <a:schemeClr val="dk1"/>
                </a:solidFill>
                <a:latin typeface="Lato"/>
                <a:ea typeface="Lato"/>
                <a:cs typeface="Lato"/>
                <a:sym typeface="Lato"/>
              </a:rPr>
              <a:t>sources for basic science</a:t>
            </a:r>
            <a:endParaRPr sz="2000" b="0" i="0" u="none" strike="noStrike" cap="none">
              <a:solidFill>
                <a:schemeClr val="dk1"/>
              </a:solidFill>
              <a:latin typeface="Lato"/>
              <a:ea typeface="Lato"/>
              <a:cs typeface="Lato"/>
              <a:sym typeface="Lato"/>
            </a:endParaRPr>
          </a:p>
          <a:p>
            <a:pPr marL="45720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Lato"/>
              <a:ea typeface="Lato"/>
              <a:cs typeface="Lato"/>
              <a:sym typeface="Lato"/>
            </a:endParaRPr>
          </a:p>
          <a:p>
            <a:pPr marL="45720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Lato"/>
              <a:ea typeface="Lato"/>
              <a:cs typeface="Lato"/>
              <a:sym typeface="Lato"/>
            </a:endParaRPr>
          </a:p>
        </p:txBody>
      </p:sp>
      <p:sp>
        <p:nvSpPr>
          <p:cNvPr id="1031" name="Google Shape;1031;g39e67b46645_0_52"/>
          <p:cNvSpPr txBox="1">
            <a:spLocks noGrp="1"/>
          </p:cNvSpPr>
          <p:nvPr>
            <p:ph type="title"/>
          </p:nvPr>
        </p:nvSpPr>
        <p:spPr>
          <a:xfrm>
            <a:off x="1942025" y="518705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Clr>
                <a:srgbClr val="8C1515"/>
              </a:buClr>
              <a:buSzPts val="3200"/>
              <a:buFont typeface="Lato"/>
              <a:buNone/>
            </a:pPr>
            <a:r>
              <a:rPr lang="en-US"/>
              <a:t>Thanks for your attention!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Google Shape;1037;g3f51735ad91_1_12"/>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SzPts val="3200"/>
              <a:buNone/>
            </a:pPr>
            <a:r>
              <a:rPr lang="en-US"/>
              <a:t>Background Depends on Incident Positron Energy</a:t>
            </a:r>
            <a:endParaRPr/>
          </a:p>
        </p:txBody>
      </p:sp>
      <p:sp>
        <p:nvSpPr>
          <p:cNvPr id="1038" name="Google Shape;1038;g3f51735ad91_1_12"/>
          <p:cNvSpPr txBox="1">
            <a:spLocks noGrp="1"/>
          </p:cNvSpPr>
          <p:nvPr>
            <p:ph type="body" idx="2"/>
          </p:nvPr>
        </p:nvSpPr>
        <p:spPr>
          <a:xfrm>
            <a:off x="800100" y="1202550"/>
            <a:ext cx="5201400" cy="44529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1600"/>
              <a:buNone/>
            </a:pPr>
            <a:r>
              <a:rPr lang="en-US"/>
              <a:t>If we stay below 800 keV e+,&gt;10x as many 511 keV gamma rays as not</a:t>
            </a:r>
            <a:endParaRPr/>
          </a:p>
          <a:p>
            <a:pPr marL="0" lvl="0" indent="0" algn="l" rtl="0">
              <a:lnSpc>
                <a:spcPct val="120000"/>
              </a:lnSpc>
              <a:spcBef>
                <a:spcPts val="1000"/>
              </a:spcBef>
              <a:spcAft>
                <a:spcPts val="0"/>
              </a:spcAft>
              <a:buSzPts val="1600"/>
              <a:buNone/>
            </a:pPr>
            <a:r>
              <a:rPr lang="en-US"/>
              <a:t>SNR = (# 511 keV)/(total photons)</a:t>
            </a:r>
            <a:endParaRPr/>
          </a:p>
          <a:p>
            <a:pPr marL="0" lvl="0" indent="0" algn="l" rtl="0">
              <a:lnSpc>
                <a:spcPct val="120000"/>
              </a:lnSpc>
              <a:spcBef>
                <a:spcPts val="1000"/>
              </a:spcBef>
              <a:spcAft>
                <a:spcPts val="0"/>
              </a:spcAft>
              <a:buSzPts val="1600"/>
              <a:buNone/>
            </a:pPr>
            <a:r>
              <a:rPr lang="en-US">
                <a:solidFill>
                  <a:srgbClr val="8C1515"/>
                </a:solidFill>
              </a:rPr>
              <a:t>*assumes 1:1 signal/photon regardless of energy</a:t>
            </a:r>
            <a:endParaRPr>
              <a:solidFill>
                <a:srgbClr val="8C1515"/>
              </a:solidFill>
            </a:endParaRPr>
          </a:p>
        </p:txBody>
      </p:sp>
      <p:sp>
        <p:nvSpPr>
          <p:cNvPr id="1039" name="Google Shape;1039;g3f51735ad91_1_12"/>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19</a:t>
            </a:fld>
            <a:endParaRPr/>
          </a:p>
        </p:txBody>
      </p:sp>
      <p:pic>
        <p:nvPicPr>
          <p:cNvPr id="1040" name="Google Shape;1040;g3f51735ad91_1_12"/>
          <p:cNvPicPr preferRelativeResize="0"/>
          <p:nvPr/>
        </p:nvPicPr>
        <p:blipFill rotWithShape="1">
          <a:blip r:embed="rId3">
            <a:alphaModFix/>
          </a:blip>
          <a:srcRect/>
          <a:stretch/>
        </p:blipFill>
        <p:spPr>
          <a:xfrm>
            <a:off x="6096007" y="1202550"/>
            <a:ext cx="4018318" cy="2855650"/>
          </a:xfrm>
          <a:prstGeom prst="rect">
            <a:avLst/>
          </a:prstGeom>
          <a:noFill/>
          <a:ln>
            <a:noFill/>
          </a:ln>
        </p:spPr>
      </p:pic>
      <p:pic>
        <p:nvPicPr>
          <p:cNvPr id="1041" name="Google Shape;1041;g3f51735ad91_1_12"/>
          <p:cNvPicPr preferRelativeResize="0"/>
          <p:nvPr/>
        </p:nvPicPr>
        <p:blipFill rotWithShape="1">
          <a:blip r:embed="rId4">
            <a:alphaModFix/>
          </a:blip>
          <a:srcRect/>
          <a:stretch/>
        </p:blipFill>
        <p:spPr>
          <a:xfrm>
            <a:off x="226900" y="2867900"/>
            <a:ext cx="4944000" cy="3414928"/>
          </a:xfrm>
          <a:prstGeom prst="rect">
            <a:avLst/>
          </a:prstGeom>
          <a:noFill/>
          <a:ln>
            <a:noFill/>
          </a:ln>
        </p:spPr>
      </p:pic>
      <p:pic>
        <p:nvPicPr>
          <p:cNvPr id="1042" name="Google Shape;1042;g3f51735ad91_1_12"/>
          <p:cNvPicPr preferRelativeResize="0"/>
          <p:nvPr/>
        </p:nvPicPr>
        <p:blipFill rotWithShape="1">
          <a:blip r:embed="rId5">
            <a:alphaModFix/>
          </a:blip>
          <a:srcRect/>
          <a:stretch/>
        </p:blipFill>
        <p:spPr>
          <a:xfrm>
            <a:off x="6096000" y="4058204"/>
            <a:ext cx="4018325" cy="285567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g3cf217ce9b7_0_21"/>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SzPts val="3200"/>
              <a:buNone/>
            </a:pPr>
            <a:r>
              <a:rPr lang="en-US"/>
              <a:t>Acknowledgements</a:t>
            </a:r>
            <a:endParaRPr/>
          </a:p>
        </p:txBody>
      </p:sp>
      <p:sp>
        <p:nvSpPr>
          <p:cNvPr id="828" name="Google Shape;828;g3cf217ce9b7_0_21"/>
          <p:cNvSpPr txBox="1">
            <a:spLocks noGrp="1"/>
          </p:cNvSpPr>
          <p:nvPr>
            <p:ph type="body" idx="2"/>
          </p:nvPr>
        </p:nvSpPr>
        <p:spPr>
          <a:xfrm>
            <a:off x="800100" y="1605075"/>
            <a:ext cx="10553700" cy="44529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1600"/>
              <a:buNone/>
            </a:pPr>
            <a:r>
              <a:rPr lang="en-US">
                <a:solidFill>
                  <a:srgbClr val="2E2D29"/>
                </a:solidFill>
                <a:highlight>
                  <a:srgbClr val="FFFFFF"/>
                </a:highlight>
              </a:rPr>
              <a:t>PI: Spencer Gessner (SLAC, Stanford)</a:t>
            </a:r>
            <a:endParaRPr>
              <a:solidFill>
                <a:srgbClr val="2E2D29"/>
              </a:solidFill>
              <a:highlight>
                <a:srgbClr val="FFFFFF"/>
              </a:highlight>
            </a:endParaRPr>
          </a:p>
          <a:p>
            <a:pPr marL="0" lvl="0" indent="0" algn="l" rtl="0">
              <a:lnSpc>
                <a:spcPct val="120000"/>
              </a:lnSpc>
              <a:spcBef>
                <a:spcPts val="1000"/>
              </a:spcBef>
              <a:spcAft>
                <a:spcPts val="0"/>
              </a:spcAft>
              <a:buSzPts val="1600"/>
              <a:buNone/>
            </a:pPr>
            <a:r>
              <a:rPr lang="en-US">
                <a:solidFill>
                  <a:srgbClr val="2E2D29"/>
                </a:solidFill>
                <a:highlight>
                  <a:srgbClr val="FFFFFF"/>
                </a:highlight>
              </a:rPr>
              <a:t>Undergraduates: Ryland Goldman (UCLA), Arif Ismail (Stanford University), Julia Marrinan (Brown University)</a:t>
            </a:r>
            <a:endParaRPr>
              <a:solidFill>
                <a:srgbClr val="2E2D29"/>
              </a:solidFill>
              <a:highlight>
                <a:srgbClr val="FFFFFF"/>
              </a:highlight>
            </a:endParaRPr>
          </a:p>
          <a:p>
            <a:pPr marL="0" lvl="0" indent="0" algn="l" rtl="0">
              <a:lnSpc>
                <a:spcPct val="120000"/>
              </a:lnSpc>
              <a:spcBef>
                <a:spcPts val="1000"/>
              </a:spcBef>
              <a:spcAft>
                <a:spcPts val="0"/>
              </a:spcAft>
              <a:buSzPts val="1600"/>
              <a:buNone/>
            </a:pPr>
            <a:endParaRPr>
              <a:solidFill>
                <a:srgbClr val="2E2D29"/>
              </a:solidFill>
              <a:highlight>
                <a:srgbClr val="FFFFFF"/>
              </a:highlight>
            </a:endParaRPr>
          </a:p>
          <a:p>
            <a:pPr marL="0" lvl="0" indent="0" algn="l" rtl="0">
              <a:lnSpc>
                <a:spcPct val="120000"/>
              </a:lnSpc>
              <a:spcBef>
                <a:spcPts val="1000"/>
              </a:spcBef>
              <a:spcAft>
                <a:spcPts val="0"/>
              </a:spcAft>
              <a:buSzPts val="1600"/>
              <a:buNone/>
            </a:pPr>
            <a:r>
              <a:rPr lang="en-US">
                <a:solidFill>
                  <a:srgbClr val="2E2D29"/>
                </a:solidFill>
                <a:highlight>
                  <a:srgbClr val="FFFFFF"/>
                </a:highlight>
              </a:rPr>
              <a:t>This work was  supported by the Department of Energy, Laboratory Directed Research and Development program at SLAC National Accelerator Laboratory, under contract DE-AC02-76SF00515.</a:t>
            </a:r>
            <a:endParaRPr>
              <a:solidFill>
                <a:srgbClr val="2E2D29"/>
              </a:solidFill>
              <a:highlight>
                <a:srgbClr val="FFFFFF"/>
              </a:highlight>
            </a:endParaRPr>
          </a:p>
          <a:p>
            <a:pPr marL="0" lvl="0" indent="0" algn="l" rtl="0">
              <a:lnSpc>
                <a:spcPct val="120000"/>
              </a:lnSpc>
              <a:spcBef>
                <a:spcPts val="1000"/>
              </a:spcBef>
              <a:spcAft>
                <a:spcPts val="0"/>
              </a:spcAft>
              <a:buSzPts val="1600"/>
              <a:buNone/>
            </a:pPr>
            <a:endParaRPr>
              <a:solidFill>
                <a:srgbClr val="2E2D29"/>
              </a:solidFill>
              <a:highlight>
                <a:srgbClr val="FFFFFF"/>
              </a:highlight>
            </a:endParaRPr>
          </a:p>
        </p:txBody>
      </p:sp>
      <p:sp>
        <p:nvSpPr>
          <p:cNvPr id="829" name="Google Shape;829;g3cf217ce9b7_0_21"/>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6" name="Google Shape;836;g3f51735ad91_0_18"/>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SzPts val="3200"/>
              <a:buNone/>
            </a:pPr>
            <a:r>
              <a:rPr lang="en-US"/>
              <a:t>Outline</a:t>
            </a:r>
            <a:endParaRPr/>
          </a:p>
        </p:txBody>
      </p:sp>
      <p:sp>
        <p:nvSpPr>
          <p:cNvPr id="837" name="Google Shape;837;g3f51735ad91_0_18"/>
          <p:cNvSpPr txBox="1">
            <a:spLocks noGrp="1"/>
          </p:cNvSpPr>
          <p:nvPr>
            <p:ph type="body" idx="2"/>
          </p:nvPr>
        </p:nvSpPr>
        <p:spPr>
          <a:xfrm>
            <a:off x="800100" y="1202550"/>
            <a:ext cx="10553700" cy="4452900"/>
          </a:xfrm>
          <a:prstGeom prst="rect">
            <a:avLst/>
          </a:prstGeom>
          <a:noFill/>
          <a:ln>
            <a:noFill/>
          </a:ln>
        </p:spPr>
        <p:txBody>
          <a:bodyPr spcFirstLastPara="1" wrap="square" lIns="0" tIns="45700" rIns="91425" bIns="45700" anchor="t" anchorCtr="0">
            <a:noAutofit/>
          </a:bodyPr>
          <a:lstStyle/>
          <a:p>
            <a:pPr marL="457200" lvl="0" indent="-330200" algn="l" rtl="0">
              <a:lnSpc>
                <a:spcPct val="120000"/>
              </a:lnSpc>
              <a:spcBef>
                <a:spcPts val="1000"/>
              </a:spcBef>
              <a:spcAft>
                <a:spcPts val="0"/>
              </a:spcAft>
              <a:buSzPts val="1600"/>
              <a:buChar char="●"/>
            </a:pPr>
            <a:r>
              <a:rPr lang="en-US" dirty="0"/>
              <a:t>Motivation</a:t>
            </a:r>
            <a:endParaRPr dirty="0"/>
          </a:p>
          <a:p>
            <a:pPr marL="457200" lvl="0" indent="-330200" algn="l" rtl="0">
              <a:lnSpc>
                <a:spcPct val="120000"/>
              </a:lnSpc>
              <a:spcBef>
                <a:spcPts val="0"/>
              </a:spcBef>
              <a:spcAft>
                <a:spcPts val="0"/>
              </a:spcAft>
              <a:buSzPts val="1600"/>
              <a:buChar char="●"/>
            </a:pPr>
            <a:r>
              <a:rPr lang="en-US" dirty="0"/>
              <a:t>Positron Generation at the XTA beamline at SLAC</a:t>
            </a:r>
            <a:endParaRPr dirty="0"/>
          </a:p>
          <a:p>
            <a:pPr marL="457200" lvl="0" indent="-330200" algn="l" rtl="0">
              <a:lnSpc>
                <a:spcPct val="120000"/>
              </a:lnSpc>
              <a:spcBef>
                <a:spcPts val="0"/>
              </a:spcBef>
              <a:spcAft>
                <a:spcPts val="0"/>
              </a:spcAft>
              <a:buSzPts val="1600"/>
              <a:buChar char="●"/>
            </a:pPr>
            <a:r>
              <a:rPr lang="en-US" dirty="0"/>
              <a:t>Near Term Experimental Opportunities</a:t>
            </a:r>
            <a:endParaRPr dirty="0"/>
          </a:p>
        </p:txBody>
      </p:sp>
      <p:sp>
        <p:nvSpPr>
          <p:cNvPr id="838" name="Google Shape;838;g3f51735ad91_0_18"/>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3</a:t>
            </a:fld>
            <a:endParaRPr/>
          </a:p>
        </p:txBody>
      </p:sp>
      <p:pic>
        <p:nvPicPr>
          <p:cNvPr id="839" name="Google Shape;839;g3f51735ad91_0_18"/>
          <p:cNvPicPr preferRelativeResize="0"/>
          <p:nvPr/>
        </p:nvPicPr>
        <p:blipFill rotWithShape="1">
          <a:blip r:embed="rId3">
            <a:alphaModFix/>
          </a:blip>
          <a:srcRect r="60299"/>
          <a:stretch/>
        </p:blipFill>
        <p:spPr>
          <a:xfrm>
            <a:off x="3442300" y="2331937"/>
            <a:ext cx="4813450" cy="3637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g3f9670e35af_0_464"/>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fontScale="90000"/>
          </a:bodyPr>
          <a:lstStyle/>
          <a:p>
            <a:pPr marL="0" lvl="0" indent="0" algn="l" rtl="0">
              <a:lnSpc>
                <a:spcPct val="90000"/>
              </a:lnSpc>
              <a:spcBef>
                <a:spcPts val="0"/>
              </a:spcBef>
              <a:spcAft>
                <a:spcPts val="0"/>
              </a:spcAft>
              <a:buSzPct val="111111"/>
              <a:buNone/>
            </a:pPr>
            <a:r>
              <a:rPr lang="en-US"/>
              <a:t>SLAC Once Hosted the World’s Highest Intensity Positron Source</a:t>
            </a:r>
            <a:endParaRPr/>
          </a:p>
        </p:txBody>
      </p:sp>
      <p:sp>
        <p:nvSpPr>
          <p:cNvPr id="846" name="Google Shape;846;g3f9670e35af_0_464"/>
          <p:cNvSpPr txBox="1">
            <a:spLocks noGrp="1"/>
          </p:cNvSpPr>
          <p:nvPr>
            <p:ph type="body" idx="2"/>
          </p:nvPr>
        </p:nvSpPr>
        <p:spPr>
          <a:xfrm>
            <a:off x="800100" y="1605068"/>
            <a:ext cx="10553700" cy="44529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1600"/>
              <a:buNone/>
            </a:pPr>
            <a:endParaRPr/>
          </a:p>
        </p:txBody>
      </p:sp>
      <p:sp>
        <p:nvSpPr>
          <p:cNvPr id="847" name="Google Shape;847;g3f9670e35af_0_464"/>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4</a:t>
            </a:fld>
            <a:endParaRPr/>
          </a:p>
        </p:txBody>
      </p:sp>
      <p:sp>
        <p:nvSpPr>
          <p:cNvPr id="848" name="Google Shape;848;g3f9670e35af_0_464"/>
          <p:cNvSpPr/>
          <p:nvPr/>
        </p:nvSpPr>
        <p:spPr>
          <a:xfrm>
            <a:off x="742950" y="5621625"/>
            <a:ext cx="10668000" cy="797100"/>
          </a:xfrm>
          <a:prstGeom prst="roundRect">
            <a:avLst>
              <a:gd name="adj" fmla="val 16667"/>
            </a:avLst>
          </a:prstGeom>
          <a:solidFill>
            <a:srgbClr val="FFF2CC"/>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400" b="0" i="0" u="none" strike="noStrike" cap="none">
                <a:solidFill>
                  <a:schemeClr val="dk1"/>
                </a:solidFill>
                <a:latin typeface="Lato"/>
                <a:ea typeface="Lato"/>
                <a:cs typeface="Lato"/>
                <a:sym typeface="Lato"/>
              </a:rPr>
              <a:t>How can we leverage this expertise and apply it to new scientific challenges?</a:t>
            </a:r>
            <a:endParaRPr sz="2400" b="0" i="1" u="none" strike="noStrike" cap="none">
              <a:solidFill>
                <a:schemeClr val="dk1"/>
              </a:solidFill>
              <a:latin typeface="Lato"/>
              <a:ea typeface="Lato"/>
              <a:cs typeface="Lato"/>
              <a:sym typeface="Lato"/>
            </a:endParaRPr>
          </a:p>
        </p:txBody>
      </p:sp>
      <p:pic>
        <p:nvPicPr>
          <p:cNvPr id="849" name="Google Shape;849;g3f9670e35af_0_464"/>
          <p:cNvPicPr preferRelativeResize="0"/>
          <p:nvPr/>
        </p:nvPicPr>
        <p:blipFill rotWithShape="1">
          <a:blip r:embed="rId3">
            <a:alphaModFix/>
          </a:blip>
          <a:srcRect/>
          <a:stretch/>
        </p:blipFill>
        <p:spPr>
          <a:xfrm>
            <a:off x="1267975" y="1369963"/>
            <a:ext cx="3746099" cy="3780476"/>
          </a:xfrm>
          <a:prstGeom prst="rect">
            <a:avLst/>
          </a:prstGeom>
          <a:noFill/>
          <a:ln>
            <a:noFill/>
          </a:ln>
        </p:spPr>
      </p:pic>
      <p:pic>
        <p:nvPicPr>
          <p:cNvPr id="850" name="Google Shape;850;g3f9670e35af_0_464"/>
          <p:cNvPicPr preferRelativeResize="0"/>
          <p:nvPr/>
        </p:nvPicPr>
        <p:blipFill rotWithShape="1">
          <a:blip r:embed="rId4">
            <a:alphaModFix/>
          </a:blip>
          <a:srcRect/>
          <a:stretch/>
        </p:blipFill>
        <p:spPr>
          <a:xfrm>
            <a:off x="5406087" y="1134324"/>
            <a:ext cx="5763913" cy="4251775"/>
          </a:xfrm>
          <a:prstGeom prst="rect">
            <a:avLst/>
          </a:prstGeom>
          <a:noFill/>
          <a:ln>
            <a:noFill/>
          </a:ln>
        </p:spPr>
      </p:pic>
      <p:sp>
        <p:nvSpPr>
          <p:cNvPr id="851" name="Google Shape;851;g3f9670e35af_0_464"/>
          <p:cNvSpPr txBox="1"/>
          <p:nvPr/>
        </p:nvSpPr>
        <p:spPr>
          <a:xfrm>
            <a:off x="1998225" y="1173975"/>
            <a:ext cx="20370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3F3F3F"/>
                </a:solidFill>
                <a:latin typeface="Lato"/>
                <a:ea typeface="Lato"/>
                <a:cs typeface="Lato"/>
                <a:sym typeface="Lato"/>
              </a:rPr>
              <a:t>SLC Positron Target</a:t>
            </a:r>
            <a:endParaRPr sz="1600" b="0" i="0" u="none" strike="noStrike" cap="none">
              <a:solidFill>
                <a:srgbClr val="3F3F3F"/>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g3f9670e35af_0_475"/>
          <p:cNvSpPr txBox="1">
            <a:spLocks noGrp="1"/>
          </p:cNvSpPr>
          <p:nvPr>
            <p:ph type="body" idx="1"/>
          </p:nvPr>
        </p:nvSpPr>
        <p:spPr>
          <a:xfrm>
            <a:off x="800100" y="875765"/>
            <a:ext cx="5389500" cy="3651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2000"/>
              <a:buNone/>
            </a:pPr>
            <a:r>
              <a:rPr lang="en-US" dirty="0"/>
              <a:t>Positron Annihilation Lifetime Spectroscopy</a:t>
            </a:r>
            <a:endParaRPr dirty="0"/>
          </a:p>
        </p:txBody>
      </p:sp>
      <p:sp>
        <p:nvSpPr>
          <p:cNvPr id="858" name="Google Shape;858;g3f9670e35af_0_475"/>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SzPts val="3200"/>
              <a:buNone/>
            </a:pPr>
            <a:r>
              <a:rPr lang="en-US"/>
              <a:t>Positrons for Basic Research </a:t>
            </a:r>
            <a:endParaRPr/>
          </a:p>
        </p:txBody>
      </p:sp>
      <p:sp>
        <p:nvSpPr>
          <p:cNvPr id="859" name="Google Shape;859;g3f9670e35af_0_475"/>
          <p:cNvSpPr txBox="1">
            <a:spLocks noGrp="1"/>
          </p:cNvSpPr>
          <p:nvPr>
            <p:ph type="body" idx="2"/>
          </p:nvPr>
        </p:nvSpPr>
        <p:spPr>
          <a:xfrm>
            <a:off x="800100" y="1605068"/>
            <a:ext cx="10553700" cy="44529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1600"/>
              <a:buNone/>
            </a:pPr>
            <a:endParaRPr/>
          </a:p>
        </p:txBody>
      </p:sp>
      <p:sp>
        <p:nvSpPr>
          <p:cNvPr id="860" name="Google Shape;860;g3f9670e35af_0_475"/>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5</a:t>
            </a:fld>
            <a:endParaRPr/>
          </a:p>
        </p:txBody>
      </p:sp>
      <p:pic>
        <p:nvPicPr>
          <p:cNvPr id="861" name="Google Shape;861;g3f9670e35af_0_475"/>
          <p:cNvPicPr preferRelativeResize="0"/>
          <p:nvPr/>
        </p:nvPicPr>
        <p:blipFill rotWithShape="1">
          <a:blip r:embed="rId3">
            <a:alphaModFix/>
          </a:blip>
          <a:srcRect t="10658"/>
          <a:stretch/>
        </p:blipFill>
        <p:spPr>
          <a:xfrm>
            <a:off x="800100" y="1515851"/>
            <a:ext cx="5306049" cy="2045325"/>
          </a:xfrm>
          <a:prstGeom prst="rect">
            <a:avLst/>
          </a:prstGeom>
          <a:noFill/>
          <a:ln>
            <a:noFill/>
          </a:ln>
        </p:spPr>
      </p:pic>
      <p:pic>
        <p:nvPicPr>
          <p:cNvPr id="862" name="Google Shape;862;g3f9670e35af_0_475"/>
          <p:cNvPicPr preferRelativeResize="0"/>
          <p:nvPr/>
        </p:nvPicPr>
        <p:blipFill rotWithShape="1">
          <a:blip r:embed="rId4">
            <a:alphaModFix/>
          </a:blip>
          <a:srcRect/>
          <a:stretch/>
        </p:blipFill>
        <p:spPr>
          <a:xfrm>
            <a:off x="5950867" y="1923324"/>
            <a:ext cx="5943598" cy="2108201"/>
          </a:xfrm>
          <a:prstGeom prst="rect">
            <a:avLst/>
          </a:prstGeom>
          <a:noFill/>
          <a:ln>
            <a:noFill/>
          </a:ln>
        </p:spPr>
      </p:pic>
      <p:pic>
        <p:nvPicPr>
          <p:cNvPr id="863" name="Google Shape;863;g3f9670e35af_0_475"/>
          <p:cNvPicPr preferRelativeResize="0"/>
          <p:nvPr/>
        </p:nvPicPr>
        <p:blipFill rotWithShape="1">
          <a:blip r:embed="rId5">
            <a:alphaModFix/>
          </a:blip>
          <a:srcRect/>
          <a:stretch/>
        </p:blipFill>
        <p:spPr>
          <a:xfrm>
            <a:off x="5950867" y="4178232"/>
            <a:ext cx="5943598" cy="1727200"/>
          </a:xfrm>
          <a:prstGeom prst="rect">
            <a:avLst/>
          </a:prstGeom>
          <a:noFill/>
          <a:ln>
            <a:noFill/>
          </a:ln>
        </p:spPr>
      </p:pic>
      <p:sp>
        <p:nvSpPr>
          <p:cNvPr id="864" name="Google Shape;864;g3f9670e35af_0_475"/>
          <p:cNvSpPr txBox="1"/>
          <p:nvPr/>
        </p:nvSpPr>
        <p:spPr>
          <a:xfrm>
            <a:off x="7389014" y="1686739"/>
            <a:ext cx="32946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Lato"/>
                <a:ea typeface="Lato"/>
                <a:cs typeface="Lato"/>
                <a:sym typeface="Lato"/>
              </a:rPr>
              <a:t>Y. Fukuya, J. Phys. D: Appl. Phys. 52, 013002 </a:t>
            </a:r>
            <a:endParaRPr sz="1200" b="0" i="0" u="none" strike="noStrike" cap="none">
              <a:solidFill>
                <a:schemeClr val="dk1"/>
              </a:solidFill>
              <a:latin typeface="Lato"/>
              <a:ea typeface="Lato"/>
              <a:cs typeface="Lato"/>
              <a:sym typeface="Lato"/>
            </a:endParaRPr>
          </a:p>
        </p:txBody>
      </p:sp>
      <p:sp>
        <p:nvSpPr>
          <p:cNvPr id="865" name="Google Shape;865;g3f9670e35af_0_475"/>
          <p:cNvSpPr txBox="1">
            <a:spLocks noGrp="1"/>
          </p:cNvSpPr>
          <p:nvPr>
            <p:ph type="body" idx="1"/>
          </p:nvPr>
        </p:nvSpPr>
        <p:spPr>
          <a:xfrm>
            <a:off x="6227925" y="875765"/>
            <a:ext cx="5843700" cy="3651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2000"/>
              <a:buNone/>
            </a:pPr>
            <a:r>
              <a:rPr lang="en-US"/>
              <a:t>Total Reflection High Energy Positron Diffraction</a:t>
            </a:r>
            <a:endParaRPr/>
          </a:p>
        </p:txBody>
      </p:sp>
      <p:grpSp>
        <p:nvGrpSpPr>
          <p:cNvPr id="866" name="Google Shape;866;g3f9670e35af_0_475"/>
          <p:cNvGrpSpPr/>
          <p:nvPr/>
        </p:nvGrpSpPr>
        <p:grpSpPr>
          <a:xfrm>
            <a:off x="1077943" y="3955325"/>
            <a:ext cx="3710293" cy="2843775"/>
            <a:chOff x="1577475" y="4394050"/>
            <a:chExt cx="3710293" cy="2843775"/>
          </a:xfrm>
        </p:grpSpPr>
        <p:pic>
          <p:nvPicPr>
            <p:cNvPr id="867" name="Google Shape;867;g3f9670e35af_0_475"/>
            <p:cNvPicPr preferRelativeResize="0"/>
            <p:nvPr/>
          </p:nvPicPr>
          <p:blipFill rotWithShape="1">
            <a:blip r:embed="rId6">
              <a:alphaModFix/>
            </a:blip>
            <a:srcRect t="54839" r="45043"/>
            <a:stretch/>
          </p:blipFill>
          <p:spPr>
            <a:xfrm>
              <a:off x="1701944" y="4458975"/>
              <a:ext cx="3585824" cy="2778850"/>
            </a:xfrm>
            <a:prstGeom prst="rect">
              <a:avLst/>
            </a:prstGeom>
            <a:noFill/>
            <a:ln>
              <a:noFill/>
            </a:ln>
          </p:spPr>
        </p:pic>
        <p:sp>
          <p:nvSpPr>
            <p:cNvPr id="868" name="Google Shape;868;g3f9670e35af_0_475"/>
            <p:cNvSpPr/>
            <p:nvPr/>
          </p:nvSpPr>
          <p:spPr>
            <a:xfrm>
              <a:off x="1577475" y="4394050"/>
              <a:ext cx="374400" cy="3651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grpSp>
      <p:sp>
        <p:nvSpPr>
          <p:cNvPr id="869" name="Google Shape;869;g3f9670e35af_0_475"/>
          <p:cNvSpPr txBox="1">
            <a:spLocks noGrp="1"/>
          </p:cNvSpPr>
          <p:nvPr>
            <p:ph type="body" idx="1"/>
          </p:nvPr>
        </p:nvSpPr>
        <p:spPr>
          <a:xfrm>
            <a:off x="800100" y="3343590"/>
            <a:ext cx="5843700" cy="365100"/>
          </a:xfrm>
          <a:prstGeom prst="rect">
            <a:avLst/>
          </a:prstGeom>
          <a:noFill/>
          <a:ln>
            <a:noFill/>
          </a:ln>
        </p:spPr>
        <p:txBody>
          <a:bodyPr spcFirstLastPara="1" wrap="square" lIns="0" tIns="45700" rIns="91425" bIns="45700" anchor="t" anchorCtr="0">
            <a:noAutofit/>
          </a:bodyPr>
          <a:lstStyle/>
          <a:p>
            <a:pPr marL="0" lvl="0" indent="0" algn="l" rtl="0">
              <a:lnSpc>
                <a:spcPct val="120000"/>
              </a:lnSpc>
              <a:spcBef>
                <a:spcPts val="1000"/>
              </a:spcBef>
              <a:spcAft>
                <a:spcPts val="0"/>
              </a:spcAft>
              <a:buSzPts val="2000"/>
              <a:buNone/>
            </a:pPr>
            <a:r>
              <a:rPr lang="en-US"/>
              <a:t>Laser Cooled Positronium</a:t>
            </a:r>
            <a:endParaRPr/>
          </a:p>
        </p:txBody>
      </p:sp>
      <p:sp>
        <p:nvSpPr>
          <p:cNvPr id="870" name="Google Shape;870;g3f9670e35af_0_475"/>
          <p:cNvSpPr txBox="1"/>
          <p:nvPr/>
        </p:nvSpPr>
        <p:spPr>
          <a:xfrm>
            <a:off x="894438" y="3808925"/>
            <a:ext cx="40773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222222"/>
                </a:solidFill>
                <a:latin typeface="Roboto"/>
                <a:ea typeface="Roboto"/>
                <a:cs typeface="Roboto"/>
                <a:sym typeface="Roboto"/>
              </a:rPr>
              <a:t>K. Shu et al., </a:t>
            </a:r>
            <a:r>
              <a:rPr lang="en-US" sz="1200" b="0" i="1" u="none" strike="noStrike" cap="none">
                <a:solidFill>
                  <a:srgbClr val="222222"/>
                </a:solidFill>
                <a:latin typeface="Roboto"/>
                <a:ea typeface="Roboto"/>
                <a:cs typeface="Roboto"/>
                <a:sym typeface="Roboto"/>
              </a:rPr>
              <a:t>Nature </a:t>
            </a:r>
            <a:r>
              <a:rPr lang="en-US" sz="1200" b="0" i="0" u="none" strike="noStrike" cap="none">
                <a:solidFill>
                  <a:srgbClr val="222222"/>
                </a:solidFill>
                <a:latin typeface="Roboto"/>
                <a:ea typeface="Roboto"/>
                <a:cs typeface="Roboto"/>
                <a:sym typeface="Roboto"/>
              </a:rPr>
              <a:t>633</a:t>
            </a:r>
            <a:r>
              <a:rPr lang="en-US" sz="1200" b="0" i="0" u="none" strike="noStrike" cap="none">
                <a:solidFill>
                  <a:srgbClr val="222222"/>
                </a:solidFill>
                <a:highlight>
                  <a:srgbClr val="FFFFFF"/>
                </a:highlight>
                <a:latin typeface="Roboto"/>
                <a:ea typeface="Roboto"/>
                <a:cs typeface="Roboto"/>
                <a:sym typeface="Roboto"/>
              </a:rPr>
              <a:t>, 793–797 (</a:t>
            </a:r>
            <a:r>
              <a:rPr lang="en-US" sz="1200" b="0" i="0" u="none" strike="noStrike" cap="none">
                <a:solidFill>
                  <a:srgbClr val="222222"/>
                </a:solidFill>
                <a:latin typeface="Roboto"/>
                <a:ea typeface="Roboto"/>
                <a:cs typeface="Roboto"/>
                <a:sym typeface="Roboto"/>
              </a:rPr>
              <a:t>2024</a:t>
            </a:r>
            <a:r>
              <a:rPr lang="en-US" sz="1200" b="0" i="0" u="none" strike="noStrike" cap="none">
                <a:solidFill>
                  <a:srgbClr val="222222"/>
                </a:solidFill>
                <a:highlight>
                  <a:srgbClr val="FFFFFF"/>
                </a:highlight>
                <a:latin typeface="Roboto"/>
                <a:ea typeface="Roboto"/>
                <a:cs typeface="Roboto"/>
                <a:sym typeface="Roboto"/>
              </a:rPr>
              <a:t>)</a:t>
            </a:r>
            <a:endParaRPr sz="1400" b="0" i="0" u="none" strike="noStrike" cap="none">
              <a:solidFill>
                <a:srgbClr val="000000"/>
              </a:solidFill>
              <a:latin typeface="Arial"/>
              <a:ea typeface="Arial"/>
              <a:cs typeface="Arial"/>
              <a:sym typeface="Arial"/>
            </a:endParaRPr>
          </a:p>
        </p:txBody>
      </p:sp>
      <p:sp>
        <p:nvSpPr>
          <p:cNvPr id="871" name="Google Shape;871;g3f9670e35af_0_475"/>
          <p:cNvSpPr/>
          <p:nvPr/>
        </p:nvSpPr>
        <p:spPr>
          <a:xfrm>
            <a:off x="5950875" y="5991225"/>
            <a:ext cx="5943600" cy="765600"/>
          </a:xfrm>
          <a:prstGeom prst="roundRect">
            <a:avLst>
              <a:gd name="adj" fmla="val 16667"/>
            </a:avLst>
          </a:prstGeom>
          <a:solidFill>
            <a:srgbClr val="FFF2CC"/>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b="0" i="0" u="none" strike="noStrike" cap="none">
                <a:solidFill>
                  <a:schemeClr val="dk1"/>
                </a:solidFill>
                <a:latin typeface="Lato"/>
                <a:ea typeface="Lato"/>
                <a:cs typeface="Lato"/>
                <a:sym typeface="Lato"/>
              </a:rPr>
              <a:t>Positrons enable exciting scientific opportunities, but positron sources have limitations.</a:t>
            </a:r>
            <a:endParaRPr sz="2000" b="0" i="1" u="none" strike="noStrike" cap="none">
              <a:solidFill>
                <a:schemeClr val="dk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6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6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6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6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6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Google Shape;877;g3f9670e35af_0_2114"/>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SzPts val="3200"/>
              <a:buNone/>
            </a:pPr>
            <a:r>
              <a:rPr lang="en-US"/>
              <a:t>Current Positron Sources are Limited by Efficiency</a:t>
            </a:r>
            <a:endParaRPr/>
          </a:p>
        </p:txBody>
      </p:sp>
      <p:sp>
        <p:nvSpPr>
          <p:cNvPr id="878" name="Google Shape;878;g3f9670e35af_0_2114"/>
          <p:cNvSpPr txBox="1">
            <a:spLocks noGrp="1"/>
          </p:cNvSpPr>
          <p:nvPr>
            <p:ph type="body" idx="2"/>
          </p:nvPr>
        </p:nvSpPr>
        <p:spPr>
          <a:xfrm>
            <a:off x="6096000" y="1605075"/>
            <a:ext cx="5257800" cy="4452900"/>
          </a:xfrm>
          <a:prstGeom prst="rect">
            <a:avLst/>
          </a:prstGeom>
          <a:noFill/>
          <a:ln>
            <a:noFill/>
          </a:ln>
        </p:spPr>
        <p:txBody>
          <a:bodyPr spcFirstLastPara="1" wrap="square" lIns="0" tIns="45700" rIns="91425" bIns="45700" anchor="t" anchorCtr="0">
            <a:noAutofit/>
          </a:bodyPr>
          <a:lstStyle/>
          <a:p>
            <a:pPr marL="457200" lvl="0" indent="-355600" algn="l" rtl="0">
              <a:lnSpc>
                <a:spcPct val="120000"/>
              </a:lnSpc>
              <a:spcBef>
                <a:spcPts val="1000"/>
              </a:spcBef>
              <a:spcAft>
                <a:spcPts val="0"/>
              </a:spcAft>
              <a:buSzPts val="2000"/>
              <a:buChar char="●"/>
            </a:pPr>
            <a:r>
              <a:rPr lang="en-US" sz="2000"/>
              <a:t>Arguably the biggest issue in having accessible positron sources is that the yield of e+/e- is extremely low</a:t>
            </a:r>
            <a:endParaRPr sz="2000"/>
          </a:p>
          <a:p>
            <a:pPr marL="457200" lvl="0" indent="-355600" algn="l" rtl="0">
              <a:lnSpc>
                <a:spcPct val="120000"/>
              </a:lnSpc>
              <a:spcBef>
                <a:spcPts val="1000"/>
              </a:spcBef>
              <a:spcAft>
                <a:spcPts val="0"/>
              </a:spcAft>
              <a:buSzPts val="2000"/>
              <a:buChar char="●"/>
            </a:pPr>
            <a:r>
              <a:rPr lang="en-US" sz="2000"/>
              <a:t>The reason for this is </a:t>
            </a:r>
            <a:r>
              <a:rPr lang="en-US" sz="2000" i="1"/>
              <a:t>moderation</a:t>
            </a:r>
            <a:r>
              <a:rPr lang="en-US" sz="2000"/>
              <a:t>, which takes a beam with large energy and divergence and produces a quasi-monoenergetic beam with large spot size and low divergence</a:t>
            </a:r>
            <a:endParaRPr sz="2000"/>
          </a:p>
          <a:p>
            <a:pPr marL="0" lvl="0" indent="0" algn="l" rtl="0">
              <a:lnSpc>
                <a:spcPct val="120000"/>
              </a:lnSpc>
              <a:spcBef>
                <a:spcPts val="0"/>
              </a:spcBef>
              <a:spcAft>
                <a:spcPts val="0"/>
              </a:spcAft>
              <a:buNone/>
            </a:pPr>
            <a:endParaRPr sz="2000"/>
          </a:p>
        </p:txBody>
      </p:sp>
      <p:sp>
        <p:nvSpPr>
          <p:cNvPr id="879" name="Google Shape;879;g3f9670e35af_0_2114"/>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880" name="Google Shape;880;g3f9670e35af_0_2114"/>
          <p:cNvPicPr preferRelativeResize="0"/>
          <p:nvPr/>
        </p:nvPicPr>
        <p:blipFill rotWithShape="1">
          <a:blip r:embed="rId3">
            <a:alphaModFix/>
          </a:blip>
          <a:srcRect/>
          <a:stretch/>
        </p:blipFill>
        <p:spPr>
          <a:xfrm>
            <a:off x="685796" y="1734980"/>
            <a:ext cx="5410199" cy="2974438"/>
          </a:xfrm>
          <a:prstGeom prst="rect">
            <a:avLst/>
          </a:prstGeom>
          <a:noFill/>
          <a:ln>
            <a:noFill/>
          </a:ln>
          <a:effectLst>
            <a:outerShdw blurRad="63500" sx="102000" sy="102000" algn="ctr" rotWithShape="0">
              <a:srgbClr val="000000">
                <a:alpha val="40000"/>
              </a:srgbClr>
            </a:outerShdw>
          </a:effectLst>
        </p:spPr>
      </p:pic>
      <p:sp>
        <p:nvSpPr>
          <p:cNvPr id="881" name="Google Shape;881;g3f9670e35af_0_2114"/>
          <p:cNvSpPr txBox="1"/>
          <p:nvPr/>
        </p:nvSpPr>
        <p:spPr>
          <a:xfrm>
            <a:off x="4126544" y="3407515"/>
            <a:ext cx="9144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B050"/>
                </a:solidFill>
                <a:latin typeface="Lato"/>
                <a:ea typeface="Lato"/>
                <a:cs typeface="Lato"/>
                <a:sym typeface="Lato"/>
              </a:rPr>
              <a:t>x 10</a:t>
            </a:r>
            <a:endParaRPr sz="1200" b="1" i="0" u="none" strike="noStrike" cap="none">
              <a:solidFill>
                <a:srgbClr val="00B050"/>
              </a:solidFill>
              <a:latin typeface="Lato"/>
              <a:ea typeface="Lato"/>
              <a:cs typeface="Lato"/>
              <a:sym typeface="Lato"/>
            </a:endParaRPr>
          </a:p>
        </p:txBody>
      </p:sp>
      <p:sp>
        <p:nvSpPr>
          <p:cNvPr id="882" name="Google Shape;882;g3f9670e35af_0_2114"/>
          <p:cNvSpPr/>
          <p:nvPr/>
        </p:nvSpPr>
        <p:spPr>
          <a:xfrm>
            <a:off x="5040950" y="2570075"/>
            <a:ext cx="914400" cy="2044200"/>
          </a:xfrm>
          <a:prstGeom prst="rect">
            <a:avLst/>
          </a:prstGeom>
          <a:noFill/>
          <a:ln w="38100" cap="flat" cmpd="sng">
            <a:solidFill>
              <a:srgbClr val="8C151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883" name="Google Shape;883;g3f9670e35af_0_2114"/>
          <p:cNvSpPr txBox="1"/>
          <p:nvPr/>
        </p:nvSpPr>
        <p:spPr>
          <a:xfrm>
            <a:off x="800100" y="4814275"/>
            <a:ext cx="112134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a:solidFill>
                  <a:srgbClr val="3F3F3F"/>
                </a:solidFill>
                <a:latin typeface="Lato"/>
                <a:ea typeface="Lato"/>
                <a:cs typeface="Lato"/>
                <a:sym typeface="Lato"/>
              </a:rPr>
              <a:t>* This is just linac sources, but you get the idea</a:t>
            </a:r>
            <a:endParaRPr sz="1600">
              <a:solidFill>
                <a:srgbClr val="3F3F3F"/>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89" name="Google Shape;889;g3f9670e35af_0_1121"/>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fontScale="90000"/>
          </a:bodyPr>
          <a:lstStyle/>
          <a:p>
            <a:pPr marL="0" lvl="0" indent="0" algn="l" rtl="0">
              <a:lnSpc>
                <a:spcPct val="90000"/>
              </a:lnSpc>
              <a:spcBef>
                <a:spcPts val="0"/>
              </a:spcBef>
              <a:spcAft>
                <a:spcPts val="0"/>
              </a:spcAft>
              <a:buSzPct val="100000"/>
              <a:buNone/>
            </a:pPr>
            <a:r>
              <a:rPr lang="en-US"/>
              <a:t>Positrons can be Produced by Colliding a High Energy Electron Beam on a Dense Target</a:t>
            </a:r>
            <a:endParaRPr/>
          </a:p>
        </p:txBody>
      </p:sp>
      <p:sp>
        <p:nvSpPr>
          <p:cNvPr id="890" name="Google Shape;890;g3f9670e35af_0_1121"/>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7</a:t>
            </a:fld>
            <a:endParaRPr/>
          </a:p>
        </p:txBody>
      </p:sp>
      <p:pic>
        <p:nvPicPr>
          <p:cNvPr id="891" name="Google Shape;891;g3f9670e35af_0_1121"/>
          <p:cNvPicPr preferRelativeResize="0"/>
          <p:nvPr/>
        </p:nvPicPr>
        <p:blipFill rotWithShape="1">
          <a:blip r:embed="rId3">
            <a:alphaModFix/>
          </a:blip>
          <a:srcRect/>
          <a:stretch/>
        </p:blipFill>
        <p:spPr>
          <a:xfrm>
            <a:off x="671375" y="3129876"/>
            <a:ext cx="4995800" cy="3231100"/>
          </a:xfrm>
          <a:prstGeom prst="rect">
            <a:avLst/>
          </a:prstGeom>
          <a:noFill/>
          <a:ln>
            <a:noFill/>
          </a:ln>
        </p:spPr>
      </p:pic>
      <p:sp>
        <p:nvSpPr>
          <p:cNvPr id="892" name="Google Shape;892;g3f9670e35af_0_1121"/>
          <p:cNvSpPr txBox="1"/>
          <p:nvPr/>
        </p:nvSpPr>
        <p:spPr>
          <a:xfrm>
            <a:off x="1669275" y="2672124"/>
            <a:ext cx="3346200" cy="81793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1000"/>
              </a:spcBef>
              <a:spcAft>
                <a:spcPts val="0"/>
              </a:spcAft>
              <a:buClr>
                <a:srgbClr val="000000"/>
              </a:buClr>
              <a:buSzPts val="1800"/>
              <a:buFont typeface="Arial"/>
              <a:buNone/>
            </a:pPr>
            <a:r>
              <a:rPr lang="en-US" sz="1800" b="0" i="0" u="none" strike="noStrike" cap="none" dirty="0">
                <a:solidFill>
                  <a:srgbClr val="3F3F3F"/>
                </a:solidFill>
                <a:latin typeface="Lato"/>
                <a:ea typeface="Lato"/>
                <a:cs typeface="Lato"/>
                <a:sym typeface="Lato"/>
              </a:rPr>
              <a:t>Positron Energy After Target</a:t>
            </a:r>
            <a:endParaRPr sz="1800" b="0" i="0" u="none" strike="noStrike" cap="none" dirty="0">
              <a:solidFill>
                <a:srgbClr val="3F3F3F"/>
              </a:solidFill>
              <a:latin typeface="Lato"/>
              <a:ea typeface="Lato"/>
              <a:cs typeface="Lato"/>
              <a:sym typeface="Lato"/>
            </a:endParaRPr>
          </a:p>
        </p:txBody>
      </p:sp>
      <p:pic>
        <p:nvPicPr>
          <p:cNvPr id="893" name="Google Shape;893;g3f9670e35af_0_1121"/>
          <p:cNvPicPr preferRelativeResize="0"/>
          <p:nvPr/>
        </p:nvPicPr>
        <p:blipFill rotWithShape="1">
          <a:blip r:embed="rId4">
            <a:alphaModFix/>
          </a:blip>
          <a:srcRect/>
          <a:stretch/>
        </p:blipFill>
        <p:spPr>
          <a:xfrm>
            <a:off x="6179725" y="3369488"/>
            <a:ext cx="4225710" cy="2751880"/>
          </a:xfrm>
          <a:prstGeom prst="rect">
            <a:avLst/>
          </a:prstGeom>
          <a:noFill/>
          <a:ln>
            <a:noFill/>
          </a:ln>
        </p:spPr>
      </p:pic>
      <p:sp>
        <p:nvSpPr>
          <p:cNvPr id="894" name="Google Shape;894;g3f9670e35af_0_1121"/>
          <p:cNvSpPr txBox="1"/>
          <p:nvPr/>
        </p:nvSpPr>
        <p:spPr>
          <a:xfrm>
            <a:off x="6687725" y="2735885"/>
            <a:ext cx="4059000" cy="81793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1000"/>
              </a:spcBef>
              <a:spcAft>
                <a:spcPts val="0"/>
              </a:spcAft>
              <a:buClr>
                <a:srgbClr val="000000"/>
              </a:buClr>
              <a:buSzPts val="1800"/>
              <a:buFont typeface="Arial"/>
              <a:buNone/>
            </a:pPr>
            <a:r>
              <a:rPr lang="en-US" sz="1800" b="0" i="0" u="none" strike="noStrike" cap="none">
                <a:solidFill>
                  <a:srgbClr val="3F3F3F"/>
                </a:solidFill>
                <a:latin typeface="Lato"/>
                <a:ea typeface="Lato"/>
                <a:cs typeface="Lato"/>
                <a:sym typeface="Lato"/>
              </a:rPr>
              <a:t>Positron </a:t>
            </a:r>
            <a:r>
              <a:rPr lang="en-US" sz="1800">
                <a:solidFill>
                  <a:srgbClr val="3F3F3F"/>
                </a:solidFill>
                <a:latin typeface="Lato"/>
                <a:ea typeface="Lato"/>
                <a:cs typeface="Lato"/>
                <a:sym typeface="Lato"/>
              </a:rPr>
              <a:t>Divergence</a:t>
            </a:r>
            <a:r>
              <a:rPr lang="en-US" sz="1800" b="0" i="0" u="none" strike="noStrike" cap="none">
                <a:solidFill>
                  <a:srgbClr val="3F3F3F"/>
                </a:solidFill>
                <a:latin typeface="Lato"/>
                <a:ea typeface="Lato"/>
                <a:cs typeface="Lato"/>
                <a:sym typeface="Lato"/>
              </a:rPr>
              <a:t> After Target</a:t>
            </a:r>
            <a:endParaRPr sz="1800" b="0" i="0" u="none" strike="noStrike" cap="none">
              <a:solidFill>
                <a:srgbClr val="3F3F3F"/>
              </a:solidFill>
              <a:latin typeface="Lato"/>
              <a:ea typeface="Lato"/>
              <a:cs typeface="Lato"/>
              <a:sym typeface="Lato"/>
            </a:endParaRPr>
          </a:p>
        </p:txBody>
      </p:sp>
      <p:pic>
        <p:nvPicPr>
          <p:cNvPr id="895" name="Google Shape;895;g3f9670e35af_0_1121"/>
          <p:cNvPicPr preferRelativeResize="0"/>
          <p:nvPr/>
        </p:nvPicPr>
        <p:blipFill rotWithShape="1">
          <a:blip r:embed="rId5">
            <a:alphaModFix/>
          </a:blip>
          <a:srcRect r="60299"/>
          <a:stretch/>
        </p:blipFill>
        <p:spPr>
          <a:xfrm>
            <a:off x="4642500" y="1035850"/>
            <a:ext cx="2589850" cy="1956975"/>
          </a:xfrm>
          <a:prstGeom prst="rect">
            <a:avLst/>
          </a:prstGeom>
          <a:noFill/>
          <a:ln>
            <a:noFill/>
          </a:ln>
        </p:spPr>
      </p:pic>
      <p:sp>
        <p:nvSpPr>
          <p:cNvPr id="896" name="Google Shape;896;g3f9670e35af_0_1121"/>
          <p:cNvSpPr txBox="1"/>
          <p:nvPr/>
        </p:nvSpPr>
        <p:spPr>
          <a:xfrm>
            <a:off x="703775" y="2530575"/>
            <a:ext cx="8625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a:solidFill>
                  <a:schemeClr val="dk1"/>
                </a:solidFill>
                <a:latin typeface="Lato"/>
                <a:ea typeface="Lato"/>
                <a:cs typeface="Lato"/>
                <a:sym typeface="Lato"/>
              </a:rPr>
              <a:t>For an incident 65 MeV e- Beam:</a:t>
            </a:r>
            <a:endParaRPr sz="1600">
              <a:solidFill>
                <a:schemeClr val="dk1"/>
              </a:solidFill>
              <a:latin typeface="Lato"/>
              <a:ea typeface="Lato"/>
              <a:cs typeface="Lato"/>
              <a:sym typeface="Lato"/>
            </a:endParaRPr>
          </a:p>
        </p:txBody>
      </p:sp>
      <p:sp>
        <p:nvSpPr>
          <p:cNvPr id="897" name="Google Shape;897;g3f9670e35af_0_1121"/>
          <p:cNvSpPr/>
          <p:nvPr/>
        </p:nvSpPr>
        <p:spPr>
          <a:xfrm>
            <a:off x="2827550" y="3930478"/>
            <a:ext cx="6316500" cy="1074572"/>
          </a:xfrm>
          <a:prstGeom prst="roundRect">
            <a:avLst>
              <a:gd name="adj" fmla="val 16667"/>
            </a:avLst>
          </a:prstGeom>
          <a:solidFill>
            <a:srgbClr val="FFF2CC"/>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dirty="0">
                <a:solidFill>
                  <a:schemeClr val="dk1"/>
                </a:solidFill>
                <a:latin typeface="Lato"/>
                <a:ea typeface="Lato"/>
                <a:cs typeface="Lato"/>
                <a:sym typeface="Lato"/>
              </a:rPr>
              <a:t>For the applications previously mentioned, the positrons out of the target are not high enough quality.</a:t>
            </a:r>
            <a:endParaRPr sz="2000" b="0" i="1" u="none" strike="noStrike" cap="none" dirty="0">
              <a:solidFill>
                <a:schemeClr val="dk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g3f9670e35af_0_1714"/>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fontScale="90000"/>
          </a:bodyPr>
          <a:lstStyle/>
          <a:p>
            <a:pPr marL="0" lvl="0" indent="0" algn="l" rtl="0">
              <a:lnSpc>
                <a:spcPct val="90000"/>
              </a:lnSpc>
              <a:spcBef>
                <a:spcPts val="0"/>
              </a:spcBef>
              <a:spcAft>
                <a:spcPts val="0"/>
              </a:spcAft>
              <a:buClr>
                <a:srgbClr val="8C1515"/>
              </a:buClr>
              <a:buSzPct val="100000"/>
              <a:buFont typeface="Lato"/>
              <a:buNone/>
            </a:pPr>
            <a:r>
              <a:rPr lang="en-US"/>
              <a:t>The XTA Accelerator at SLAC is an Ideal Testbed for Positron Research</a:t>
            </a:r>
            <a:endParaRPr/>
          </a:p>
        </p:txBody>
      </p:sp>
      <p:sp>
        <p:nvSpPr>
          <p:cNvPr id="903" name="Google Shape;903;g3f9670e35af_0_1714"/>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8</a:t>
            </a:fld>
            <a:endParaRPr/>
          </a:p>
        </p:txBody>
      </p:sp>
      <p:pic>
        <p:nvPicPr>
          <p:cNvPr id="904" name="Google Shape;904;g3f9670e35af_0_1714"/>
          <p:cNvPicPr preferRelativeResize="0"/>
          <p:nvPr/>
        </p:nvPicPr>
        <p:blipFill rotWithShape="1">
          <a:blip r:embed="rId3">
            <a:alphaModFix/>
          </a:blip>
          <a:srcRect/>
          <a:stretch/>
        </p:blipFill>
        <p:spPr>
          <a:xfrm>
            <a:off x="152400" y="1220589"/>
            <a:ext cx="11887201" cy="3959627"/>
          </a:xfrm>
          <a:prstGeom prst="rect">
            <a:avLst/>
          </a:prstGeom>
          <a:noFill/>
          <a:ln>
            <a:noFill/>
          </a:ln>
        </p:spPr>
      </p:pic>
      <p:sp>
        <p:nvSpPr>
          <p:cNvPr id="905" name="Google Shape;905;g3f9670e35af_0_1714"/>
          <p:cNvSpPr txBox="1"/>
          <p:nvPr/>
        </p:nvSpPr>
        <p:spPr>
          <a:xfrm>
            <a:off x="2673300" y="5292900"/>
            <a:ext cx="95187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Lato"/>
                <a:ea typeface="Lato"/>
                <a:cs typeface="Lato"/>
                <a:sym typeface="Lato"/>
              </a:rPr>
              <a:t>XTA can provide a 65 MeV, 100 pC, 30 Hz e- beam with &lt;10ps pulse length</a:t>
            </a:r>
            <a:endParaRPr sz="1600">
              <a:solidFill>
                <a:schemeClr val="dk1"/>
              </a:solidFill>
              <a:latin typeface="Lato"/>
              <a:ea typeface="Lato"/>
              <a:cs typeface="Lato"/>
              <a:sym typeface="Lato"/>
            </a:endParaRPr>
          </a:p>
        </p:txBody>
      </p:sp>
      <p:pic>
        <p:nvPicPr>
          <p:cNvPr id="906" name="Google Shape;906;g3f9670e35af_0_1714"/>
          <p:cNvPicPr preferRelativeResize="0"/>
          <p:nvPr/>
        </p:nvPicPr>
        <p:blipFill>
          <a:blip r:embed="rId4">
            <a:alphaModFix/>
          </a:blip>
          <a:stretch>
            <a:fillRect/>
          </a:stretch>
        </p:blipFill>
        <p:spPr>
          <a:xfrm>
            <a:off x="2956525" y="5724000"/>
            <a:ext cx="2925750" cy="874050"/>
          </a:xfrm>
          <a:prstGeom prst="rect">
            <a:avLst/>
          </a:prstGeom>
          <a:noFill/>
          <a:ln>
            <a:noFill/>
          </a:ln>
        </p:spPr>
      </p:pic>
      <p:pic>
        <p:nvPicPr>
          <p:cNvPr id="907" name="Google Shape;907;g3f9670e35af_0_1714"/>
          <p:cNvPicPr preferRelativeResize="0"/>
          <p:nvPr/>
        </p:nvPicPr>
        <p:blipFill>
          <a:blip r:embed="rId5">
            <a:alphaModFix/>
          </a:blip>
          <a:stretch>
            <a:fillRect/>
          </a:stretch>
        </p:blipFill>
        <p:spPr>
          <a:xfrm>
            <a:off x="5810275" y="5724000"/>
            <a:ext cx="3525376" cy="1028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sp>
        <p:nvSpPr>
          <p:cNvPr id="913" name="Google Shape;913;g3f9670e35af_0_569"/>
          <p:cNvSpPr txBox="1">
            <a:spLocks noGrp="1"/>
          </p:cNvSpPr>
          <p:nvPr>
            <p:ph type="title"/>
          </p:nvPr>
        </p:nvSpPr>
        <p:spPr>
          <a:xfrm>
            <a:off x="800100" y="266701"/>
            <a:ext cx="10553700" cy="632100"/>
          </a:xfrm>
          <a:prstGeom prst="rect">
            <a:avLst/>
          </a:prstGeom>
          <a:noFill/>
          <a:ln>
            <a:noFill/>
          </a:ln>
        </p:spPr>
        <p:txBody>
          <a:bodyPr spcFirstLastPara="1" wrap="square" lIns="0" tIns="45700" rIns="91425" bIns="45700" anchor="b" anchorCtr="0">
            <a:normAutofit/>
          </a:bodyPr>
          <a:lstStyle/>
          <a:p>
            <a:pPr marL="0" lvl="0" indent="0" algn="l" rtl="0">
              <a:lnSpc>
                <a:spcPct val="90000"/>
              </a:lnSpc>
              <a:spcBef>
                <a:spcPts val="0"/>
              </a:spcBef>
              <a:spcAft>
                <a:spcPts val="0"/>
              </a:spcAft>
              <a:buSzPts val="3200"/>
              <a:buNone/>
            </a:pPr>
            <a:r>
              <a:rPr lang="en-US"/>
              <a:t>Initial XTA Facility Positron Upgrade</a:t>
            </a:r>
            <a:endParaRPr/>
          </a:p>
        </p:txBody>
      </p:sp>
      <p:sp>
        <p:nvSpPr>
          <p:cNvPr id="914" name="Google Shape;914;g3f9670e35af_0_569"/>
          <p:cNvSpPr txBox="1">
            <a:spLocks noGrp="1"/>
          </p:cNvSpPr>
          <p:nvPr>
            <p:ph type="sldNum" idx="12"/>
          </p:nvPr>
        </p:nvSpPr>
        <p:spPr>
          <a:xfrm>
            <a:off x="8610600" y="6282824"/>
            <a:ext cx="2743200" cy="365100"/>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9</a:t>
            </a:fld>
            <a:endParaRPr/>
          </a:p>
        </p:txBody>
      </p:sp>
      <p:pic>
        <p:nvPicPr>
          <p:cNvPr id="915" name="Google Shape;915;g3f9670e35af_0_569"/>
          <p:cNvPicPr preferRelativeResize="0"/>
          <p:nvPr/>
        </p:nvPicPr>
        <p:blipFill rotWithShape="1">
          <a:blip r:embed="rId3">
            <a:alphaModFix/>
          </a:blip>
          <a:srcRect/>
          <a:stretch/>
        </p:blipFill>
        <p:spPr>
          <a:xfrm>
            <a:off x="499875" y="1081401"/>
            <a:ext cx="10572750" cy="3238500"/>
          </a:xfrm>
          <a:prstGeom prst="rect">
            <a:avLst/>
          </a:prstGeom>
          <a:noFill/>
          <a:ln>
            <a:noFill/>
          </a:ln>
        </p:spPr>
      </p:pic>
      <p:sp>
        <p:nvSpPr>
          <p:cNvPr id="916" name="Google Shape;916;g3f9670e35af_0_569"/>
          <p:cNvSpPr txBox="1"/>
          <p:nvPr/>
        </p:nvSpPr>
        <p:spPr>
          <a:xfrm>
            <a:off x="2462575" y="4668300"/>
            <a:ext cx="10893000" cy="1169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Lato"/>
                <a:ea typeface="Lato"/>
                <a:cs typeface="Lato"/>
                <a:sym typeface="Lato"/>
              </a:rPr>
              <a:t>Positron Energy: 	1-5 MeV (</a:t>
            </a:r>
            <a:r>
              <a:rPr lang="en-US" sz="1600">
                <a:solidFill>
                  <a:schemeClr val="dk1"/>
                </a:solidFill>
                <a:latin typeface="Lato"/>
                <a:ea typeface="Lato"/>
                <a:cs typeface="Lato"/>
                <a:sym typeface="Lato"/>
              </a:rPr>
              <a:t>@ central energy 3 MeV, +-200 keV)</a:t>
            </a:r>
            <a:endParaRPr sz="160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Lato"/>
                <a:ea typeface="Lato"/>
                <a:cs typeface="Lato"/>
                <a:sym typeface="Lato"/>
              </a:rPr>
              <a:t>Spot Size: </a:t>
            </a:r>
            <a:r>
              <a:rPr lang="en-US" sz="1600">
                <a:solidFill>
                  <a:schemeClr val="dk1"/>
                </a:solidFill>
                <a:latin typeface="Lato"/>
                <a:ea typeface="Lato"/>
                <a:cs typeface="Lato"/>
                <a:sym typeface="Lato"/>
              </a:rPr>
              <a:t>5</a:t>
            </a:r>
            <a:r>
              <a:rPr lang="en-US" sz="1600" b="0" i="0" u="none" strike="noStrike" cap="none">
                <a:solidFill>
                  <a:schemeClr val="dk1"/>
                </a:solidFill>
                <a:latin typeface="Lato"/>
                <a:ea typeface="Lato"/>
                <a:cs typeface="Lato"/>
                <a:sym typeface="Lato"/>
              </a:rPr>
              <a:t> mm x 50 mm</a:t>
            </a:r>
            <a:endParaRPr sz="16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Lato"/>
                <a:ea typeface="Lato"/>
                <a:cs typeface="Lato"/>
                <a:sym typeface="Lato"/>
              </a:rPr>
              <a:t>Pulse length:	&lt;100 ps		(@ central energy </a:t>
            </a:r>
            <a:r>
              <a:rPr lang="en-US" sz="1600">
                <a:solidFill>
                  <a:schemeClr val="dk1"/>
                </a:solidFill>
                <a:latin typeface="Lato"/>
                <a:ea typeface="Lato"/>
                <a:cs typeface="Lato"/>
                <a:sym typeface="Lato"/>
              </a:rPr>
              <a:t>3 MeV, 40 ps)</a:t>
            </a:r>
            <a:endParaRPr sz="16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Lato"/>
                <a:ea typeface="Lato"/>
                <a:cs typeface="Lato"/>
                <a:sym typeface="Lato"/>
              </a:rPr>
              <a:t>Charge: 1 fC/s - 30 fC/s</a:t>
            </a:r>
            <a:endParaRPr sz="1600" b="0" i="0" u="none" strike="noStrike" cap="none">
              <a:solidFill>
                <a:schemeClr val="dk1"/>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name="SLAC Covers/Title Slides">
  <a:themeElements>
    <a:clrScheme name="Custom 3">
      <a:dk1>
        <a:srgbClr val="000000"/>
      </a:dk1>
      <a:lt1>
        <a:srgbClr val="FFFFFF"/>
      </a:lt1>
      <a:dk2>
        <a:srgbClr val="44546A"/>
      </a:dk2>
      <a:lt2>
        <a:srgbClr val="E7E6E6"/>
      </a:lt2>
      <a:accent1>
        <a:srgbClr val="8C1515"/>
      </a:accent1>
      <a:accent2>
        <a:srgbClr val="4198B5"/>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AC Interior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LAC Covers/Title Slides">
  <a:themeElements>
    <a:clrScheme name="Custom 3">
      <a:dk1>
        <a:srgbClr val="000000"/>
      </a:dk1>
      <a:lt1>
        <a:srgbClr val="FFFFFF"/>
      </a:lt1>
      <a:dk2>
        <a:srgbClr val="44546A"/>
      </a:dk2>
      <a:lt2>
        <a:srgbClr val="E7E6E6"/>
      </a:lt2>
      <a:accent1>
        <a:srgbClr val="8C1515"/>
      </a:accent1>
      <a:accent2>
        <a:srgbClr val="4198B5"/>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LAC Interior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LAC Interior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1657</Words>
  <Application>Microsoft Macintosh PowerPoint</Application>
  <PresentationFormat>Widescreen</PresentationFormat>
  <Paragraphs>153</Paragraphs>
  <Slides>19</Slides>
  <Notes>19</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19</vt:i4>
      </vt:variant>
    </vt:vector>
  </HeadingPairs>
  <TitlesOfParts>
    <vt:vector size="30" baseType="lpstr">
      <vt:lpstr>Roboto</vt:lpstr>
      <vt:lpstr>Arial</vt:lpstr>
      <vt:lpstr>Lato</vt:lpstr>
      <vt:lpstr>Montserrat</vt:lpstr>
      <vt:lpstr>Lato Black</vt:lpstr>
      <vt:lpstr>Calibri</vt:lpstr>
      <vt:lpstr>SLAC Covers/Title Slides</vt:lpstr>
      <vt:lpstr>SLAC Interior Slides</vt:lpstr>
      <vt:lpstr>SLAC Covers/Title Slides</vt:lpstr>
      <vt:lpstr>SLAC Interior Slides</vt:lpstr>
      <vt:lpstr>SLAC Interior Slides</vt:lpstr>
      <vt:lpstr>PowerPoint Presentation</vt:lpstr>
      <vt:lpstr>Acknowledgements</vt:lpstr>
      <vt:lpstr>Outline</vt:lpstr>
      <vt:lpstr>SLAC Once Hosted the World’s Highest Intensity Positron Source</vt:lpstr>
      <vt:lpstr>Positrons for Basic Research </vt:lpstr>
      <vt:lpstr>Current Positron Sources are Limited by Efficiency</vt:lpstr>
      <vt:lpstr>Positrons can be Produced by Colliding a High Energy Electron Beam on a Dense Target</vt:lpstr>
      <vt:lpstr>The XTA Accelerator at SLAC is an Ideal Testbed for Positron Research</vt:lpstr>
      <vt:lpstr>Initial XTA Facility Positron Upgrade</vt:lpstr>
      <vt:lpstr>Comparison of positron sources</vt:lpstr>
      <vt:lpstr>First Science with the SLAC Compact Positron Source</vt:lpstr>
      <vt:lpstr>Time of Flight (ToF) Positron Emission Tomography</vt:lpstr>
      <vt:lpstr>Novel Laser Based Gamma Ray Detector Could Enable High Resolution PET</vt:lpstr>
      <vt:lpstr>Quantum Ghost Imaging for Dense Materials</vt:lpstr>
      <vt:lpstr>Ghost Imaging for Direct Breast Tomography</vt:lpstr>
      <vt:lpstr>Ghost Imaging at XTA</vt:lpstr>
      <vt:lpstr>Roadmap for a SLAC Positron Facility</vt:lpstr>
      <vt:lpstr>Conclusion</vt:lpstr>
      <vt:lpstr>Background Depends on Incident Positron Energy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Kentin, Rhoda</dc:creator>
  <cp:lastModifiedBy>Crisp, Sophie Anne</cp:lastModifiedBy>
  <cp:revision>1</cp:revision>
  <dcterms:created xsi:type="dcterms:W3CDTF">2022-06-21T17:51:58Z</dcterms:created>
  <dcterms:modified xsi:type="dcterms:W3CDTF">2026-07-28T15:54:58Z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0x010100C69761D9903C0D4895C9FF9796B09A0D</vt:lpwstr>
  </property>
</Properties>
</file>