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 id="2147483684" r:id="rId2"/>
  </p:sldMasterIdLst>
  <p:notesMasterIdLst>
    <p:notesMasterId r:id="rId29"/>
  </p:notesMasterIdLst>
  <p:sldIdLst>
    <p:sldId id="303" r:id="rId3"/>
    <p:sldId id="263" r:id="rId4"/>
    <p:sldId id="264" r:id="rId5"/>
    <p:sldId id="257" r:id="rId6"/>
    <p:sldId id="261" r:id="rId7"/>
    <p:sldId id="265" r:id="rId8"/>
    <p:sldId id="258" r:id="rId9"/>
    <p:sldId id="304" r:id="rId10"/>
    <p:sldId id="266" r:id="rId11"/>
    <p:sldId id="259" r:id="rId12"/>
    <p:sldId id="305" r:id="rId13"/>
    <p:sldId id="306" r:id="rId14"/>
    <p:sldId id="307" r:id="rId15"/>
    <p:sldId id="2147469192" r:id="rId16"/>
    <p:sldId id="1027" r:id="rId17"/>
    <p:sldId id="1028" r:id="rId18"/>
    <p:sldId id="1029" r:id="rId19"/>
    <p:sldId id="262" r:id="rId20"/>
    <p:sldId id="1030" r:id="rId21"/>
    <p:sldId id="1031" r:id="rId22"/>
    <p:sldId id="267" r:id="rId23"/>
    <p:sldId id="268" r:id="rId24"/>
    <p:sldId id="269" r:id="rId25"/>
    <p:sldId id="270" r:id="rId26"/>
    <p:sldId id="271" r:id="rId27"/>
    <p:sldId id="272" r:id="rId28"/>
  </p:sldIdLst>
  <p:sldSz cx="12192000" cy="6858000"/>
  <p:notesSz cx="6858000" cy="9144000"/>
  <p:embeddedFontLst>
    <p:embeddedFont>
      <p:font typeface="Cambria Math" panose="02040503050406030204" pitchFamily="18" charset="0"/>
      <p:regular r:id="rId30"/>
    </p:embeddedFont>
    <p:embeddedFont>
      <p:font typeface="Lato" panose="020F0502020204030203" pitchFamily="34" charset="0"/>
      <p:regular r:id="rId31"/>
      <p:bold r:id="rId32"/>
      <p:italic r:id="rId33"/>
      <p:boldItalic r:id="rId34"/>
    </p:embeddedFont>
    <p:embeddedFont>
      <p:font typeface="Lato Black" panose="020F0502020204030203" pitchFamily="34" charset="0"/>
      <p:bold r:id="rId35"/>
      <p:italic r:id="rId36"/>
      <p:boldItalic r:id="rId37"/>
    </p:embeddedFont>
    <p:embeddedFont>
      <p:font typeface="Montserrat" pitchFamily="2" charset="77"/>
      <p:regular r:id="rId38"/>
      <p:bold r:id="rId39"/>
      <p:italic r:id="rId40"/>
      <p:boldItalic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7A1E679-A31A-F040-A3DE-7ED6C62023A7}">
          <p14:sldIdLst>
            <p14:sldId id="303"/>
            <p14:sldId id="263"/>
            <p14:sldId id="264"/>
            <p14:sldId id="257"/>
            <p14:sldId id="261"/>
            <p14:sldId id="265"/>
            <p14:sldId id="258"/>
            <p14:sldId id="304"/>
            <p14:sldId id="266"/>
            <p14:sldId id="259"/>
            <p14:sldId id="305"/>
            <p14:sldId id="306"/>
            <p14:sldId id="307"/>
            <p14:sldId id="2147469192"/>
          </p14:sldIdLst>
        </p14:section>
        <p14:section name="backup" id="{6CABA6C6-9C97-D140-93D2-2577C6F0228A}">
          <p14:sldIdLst>
            <p14:sldId id="1027"/>
            <p14:sldId id="1028"/>
            <p14:sldId id="1029"/>
            <p14:sldId id="262"/>
            <p14:sldId id="1030"/>
            <p14:sldId id="1031"/>
            <p14:sldId id="267"/>
            <p14:sldId id="268"/>
            <p14:sldId id="269"/>
            <p14:sldId id="270"/>
            <p14:sldId id="271"/>
            <p14:sldId id="27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504" userDrawn="1">
          <p15:clr>
            <a:srgbClr val="A4A3A4"/>
          </p15:clr>
        </p15:guide>
        <p15:guide id="4" orient="horz" pos="117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3A4B"/>
    <a:srgbClr val="AF2D24"/>
    <a:srgbClr val="E04F39"/>
    <a:srgbClr val="8C1515"/>
    <a:srgbClr val="53565A"/>
    <a:srgbClr val="5F574F"/>
    <a:srgbClr val="B6B1A9"/>
    <a:srgbClr val="D4D1D1"/>
    <a:srgbClr val="544948"/>
    <a:srgbClr val="0069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821"/>
    <p:restoredTop sz="79750"/>
  </p:normalViewPr>
  <p:slideViewPr>
    <p:cSldViewPr snapToGrid="0" snapToObjects="1" showGuides="1">
      <p:cViewPr varScale="1">
        <p:scale>
          <a:sx n="94" d="100"/>
          <a:sy n="94" d="100"/>
        </p:scale>
        <p:origin x="1768" y="200"/>
      </p:cViewPr>
      <p:guideLst>
        <p:guide orient="horz" pos="2160"/>
        <p:guide pos="3840"/>
        <p:guide pos="504"/>
        <p:guide orient="horz" pos="117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0.fntdata"/><Relationship Id="rId21" Type="http://schemas.openxmlformats.org/officeDocument/2006/relationships/slide" Target="slides/slide19.xml"/><Relationship Id="rId34" Type="http://schemas.openxmlformats.org/officeDocument/2006/relationships/font" Target="fonts/font5.fntdata"/><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7.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2.fntdata"/><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4.fntdata"/><Relationship Id="rId38" Type="http://schemas.openxmlformats.org/officeDocument/2006/relationships/font" Target="fonts/font9.fntdata"/><Relationship Id="rId20" Type="http://schemas.openxmlformats.org/officeDocument/2006/relationships/slide" Target="slides/slide18.xml"/><Relationship Id="rId41"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571494-3951-FA47-A2D9-E3AB10964ECE}" type="datetimeFigureOut">
              <a:rPr lang="en-US" smtClean="0"/>
              <a:t>7/24/26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D19C58-D451-C54B-A6BB-965E69BFF736}" type="slidenum">
              <a:rPr lang="en-US" smtClean="0"/>
              <a:t>‹#›</a:t>
            </a:fld>
            <a:endParaRPr lang="en-US"/>
          </a:p>
        </p:txBody>
      </p:sp>
    </p:spTree>
    <p:extLst>
      <p:ext uri="{BB962C8B-B14F-4D97-AF65-F5344CB8AC3E}">
        <p14:creationId xmlns:p14="http://schemas.microsoft.com/office/powerpoint/2010/main" val="2709462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Overview: I will start by introducing how we generate attosecond pulses at LCLS-II, then I will talk about our experimental setup for performing time domain characterizations and the method and results of pulse reconstruction, finally I will talk about the demonstration of applying this source in an attosecond science experiment</a:t>
            </a:r>
          </a:p>
        </p:txBody>
      </p:sp>
      <p:sp>
        <p:nvSpPr>
          <p:cNvPr id="4" name="Slide Number Placeholder 3"/>
          <p:cNvSpPr>
            <a:spLocks noGrp="1"/>
          </p:cNvSpPr>
          <p:nvPr>
            <p:ph type="sldNum" sz="quarter" idx="5"/>
          </p:nvPr>
        </p:nvSpPr>
        <p:spPr/>
        <p:txBody>
          <a:bodyPr/>
          <a:lstStyle/>
          <a:p>
            <a:fld id="{DBD19C58-D451-C54B-A6BB-965E69BFF736}" type="slidenum">
              <a:rPr lang="en-US" smtClean="0"/>
              <a:t>2</a:t>
            </a:fld>
            <a:endParaRPr lang="en-US"/>
          </a:p>
        </p:txBody>
      </p:sp>
    </p:spTree>
    <p:extLst>
      <p:ext uri="{BB962C8B-B14F-4D97-AF65-F5344CB8AC3E}">
        <p14:creationId xmlns:p14="http://schemas.microsoft.com/office/powerpoint/2010/main" val="2384226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the reconstruction method, we can obtain pulse statistics in this operation mode at high rep rate.</a:t>
            </a:r>
          </a:p>
          <a:p>
            <a:r>
              <a:rPr lang="en-US" dirty="0"/>
              <a:t>For every individual FEL shot, the algorithm is randomly seeded with different initial conditions to test the convergence, and only converged reconstructions are used in our analysis. The green curves in Fig. 3 (a) and (b)</a:t>
            </a:r>
          </a:p>
          <a:p>
            <a:r>
              <a:rPr lang="en-US" dirty="0"/>
              <a:t>show the reconstruction for different initial seeds, and the black-dashed curve shows the most probable reconstruction in both the temporal- and spectral-profile. Fig. 3 (c) and (d) show the measured distribution of</a:t>
            </a:r>
          </a:p>
          <a:p>
            <a:r>
              <a:rPr lang="en-US" dirty="0"/>
              <a:t>pulse duration vs. spectral bandwidth (panel (c)) and pulse duration vs. pulse energy (panel (d)).</a:t>
            </a:r>
          </a:p>
          <a:p>
            <a:r>
              <a:rPr lang="en-US" dirty="0"/>
              <a:t>The data show a median pulse duration of 516 as full-width half max, with a median bandwidth of 3.69 eV and a median pulse energy of 22.8 </a:t>
            </a:r>
            <a:r>
              <a:rPr lang="el-GR" dirty="0"/>
              <a:t>μ</a:t>
            </a:r>
            <a:r>
              <a:rPr lang="en-US" dirty="0"/>
              <a:t>J at a photon energy of 400 eV. The peak of the distribution corresponds to a Gaussian pulse with a 1.80 </a:t>
            </a:r>
            <a:r>
              <a:rPr lang="en-US" dirty="0" err="1"/>
              <a:t>eV·fs</a:t>
            </a:r>
            <a:r>
              <a:rPr lang="en-US" dirty="0"/>
              <a:t> time-bandwidth product and has a median of 1.97 </a:t>
            </a:r>
            <a:r>
              <a:rPr lang="en-US" dirty="0" err="1"/>
              <a:t>eV·fs</a:t>
            </a:r>
            <a:r>
              <a:rPr lang="en-US" dirty="0"/>
              <a:t> (shown as a red-dashed curve). Panel (d) shows that there is no correlation (Spearman coefficient </a:t>
            </a:r>
            <a:r>
              <a:rPr lang="el-GR" dirty="0"/>
              <a:t>ρ = −0.008) </a:t>
            </a:r>
            <a:r>
              <a:rPr lang="en-US" dirty="0"/>
              <a:t>between pulse duration and pulse energy. This is similar performance to what was reported using the normal conducting accelerator at the LCLS facility, but now the repetition rate can be more than 100-times larger, enabling a wide-range of pump/probe experiments, or other nonlinear spectroscopic methods.</a:t>
            </a:r>
          </a:p>
        </p:txBody>
      </p:sp>
      <p:sp>
        <p:nvSpPr>
          <p:cNvPr id="4" name="Slide Number Placeholder 3"/>
          <p:cNvSpPr>
            <a:spLocks noGrp="1"/>
          </p:cNvSpPr>
          <p:nvPr>
            <p:ph type="sldNum" sz="quarter" idx="5"/>
          </p:nvPr>
        </p:nvSpPr>
        <p:spPr/>
        <p:txBody>
          <a:bodyPr/>
          <a:lstStyle/>
          <a:p>
            <a:fld id="{DBD19C58-D451-C54B-A6BB-965E69BFF736}" type="slidenum">
              <a:rPr lang="en-US" smtClean="0"/>
              <a:t>11</a:t>
            </a:fld>
            <a:endParaRPr lang="en-US"/>
          </a:p>
        </p:txBody>
      </p:sp>
    </p:spTree>
    <p:extLst>
      <p:ext uri="{BB962C8B-B14F-4D97-AF65-F5344CB8AC3E}">
        <p14:creationId xmlns:p14="http://schemas.microsoft.com/office/powerpoint/2010/main" val="29306942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024ED-450C-1361-B566-51DC3F71ED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F47F10-26F2-CC2F-A7FB-73A5A28B20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422340-2FBC-021F-CA8E-3FA1B6C36D50}"/>
              </a:ext>
            </a:extLst>
          </p:cNvPr>
          <p:cNvSpPr>
            <a:spLocks noGrp="1"/>
          </p:cNvSpPr>
          <p:nvPr>
            <p:ph type="body" idx="1"/>
          </p:nvPr>
        </p:nvSpPr>
        <p:spPr/>
        <p:txBody>
          <a:bodyPr/>
          <a:lstStyle/>
          <a:p>
            <a:r>
              <a:rPr lang="en-US" dirty="0">
                <a:ea typeface="Calibri"/>
                <a:cs typeface="Calibri"/>
              </a:rPr>
              <a:t>To end, I will talk about the application of this source to attosecond science experiments</a:t>
            </a:r>
          </a:p>
        </p:txBody>
      </p:sp>
      <p:sp>
        <p:nvSpPr>
          <p:cNvPr id="4" name="Slide Number Placeholder 3">
            <a:extLst>
              <a:ext uri="{FF2B5EF4-FFF2-40B4-BE49-F238E27FC236}">
                <a16:creationId xmlns:a16="http://schemas.microsoft.com/office/drawing/2014/main" id="{070E87DC-7EC1-DE21-FDD0-F1AA799CB6B3}"/>
              </a:ext>
            </a:extLst>
          </p:cNvPr>
          <p:cNvSpPr>
            <a:spLocks noGrp="1"/>
          </p:cNvSpPr>
          <p:nvPr>
            <p:ph type="sldNum" sz="quarter" idx="5"/>
          </p:nvPr>
        </p:nvSpPr>
        <p:spPr/>
        <p:txBody>
          <a:bodyPr/>
          <a:lstStyle/>
          <a:p>
            <a:fld id="{DBD19C58-D451-C54B-A6BB-965E69BFF736}" type="slidenum">
              <a:rPr lang="en-US" smtClean="0"/>
              <a:t>12</a:t>
            </a:fld>
            <a:endParaRPr lang="en-US"/>
          </a:p>
        </p:txBody>
      </p:sp>
    </p:spTree>
    <p:extLst>
      <p:ext uri="{BB962C8B-B14F-4D97-AF65-F5344CB8AC3E}">
        <p14:creationId xmlns:p14="http://schemas.microsoft.com/office/powerpoint/2010/main" val="26123688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demonstration of the applicability of this source to pump-probe experiments, we performed an attosecond X-ray pump/attosecond X-ray probe experiment. The experiment considered the ultrafast electronic transient</a:t>
            </a:r>
          </a:p>
          <a:p>
            <a:r>
              <a:rPr lang="en-US" dirty="0"/>
              <a:t>induced by ionization of para-aminophenol (</a:t>
            </a:r>
            <a:r>
              <a:rPr lang="en-US" dirty="0" err="1"/>
              <a:t>pAp</a:t>
            </a:r>
            <a:r>
              <a:rPr lang="en-US" dirty="0"/>
              <a:t>, OH-C6H4-NH2).We generated a 200 eV pump pulse and a 400 eV attosecond probe pulse using the harmonic split-undulator technique, which produces two attosecond X-ray pulses separated by a delay that can be controlled with an accuracy of hundreds of attoseconds. </a:t>
            </a:r>
          </a:p>
          <a:p>
            <a:r>
              <a:rPr lang="en-US" sz="1200" b="0" i="0" kern="1200" dirty="0">
                <a:solidFill>
                  <a:schemeClr val="tx1"/>
                </a:solidFill>
                <a:effectLst/>
                <a:latin typeface="+mn-lt"/>
                <a:ea typeface="+mn-ea"/>
                <a:cs typeface="+mn-cs"/>
              </a:rPr>
              <a:t>On the top right we see the experimental schematic. The green and magenta pulses are our two attosecond X-ray pulses—the pump and the probe—separated by a controllable delay. They're focused onto the para-aminophenol molecules at the interaction point. The ejected electrons are collected by the magnetic bottle spectrometer—that's the coil structure on the right—which guides them down the flight tube so we can measure their energies and extract the absorption spectra.</a:t>
            </a:r>
          </a:p>
          <a:p>
            <a:r>
              <a:rPr lang="en-US" sz="1200" b="0" i="0" kern="1200" dirty="0">
                <a:solidFill>
                  <a:schemeClr val="tx1"/>
                </a:solidFill>
                <a:effectLst/>
                <a:latin typeface="+mn-lt"/>
                <a:ea typeface="+mn-ea"/>
                <a:cs typeface="+mn-cs"/>
              </a:rPr>
              <a:t>On the bottom right is the actual measurement. We show two absorption edges side by side: the nitrogen K-edge on the left, taken with our new source at 8 kHz, and the oxygen K-edge on the right, taken at 120 Hz.</a:t>
            </a:r>
          </a:p>
          <a:p>
            <a:r>
              <a:rPr lang="en-US" sz="1200" b="0" i="0" kern="1200" dirty="0">
                <a:solidFill>
                  <a:schemeClr val="tx1"/>
                </a:solidFill>
                <a:effectLst/>
                <a:latin typeface="+mn-lt"/>
                <a:ea typeface="+mn-ea"/>
                <a:cs typeface="+mn-cs"/>
              </a:rPr>
              <a:t>The orange curve is the ground-state absorption—the molecule before anything happens. The blue curve is the pump-probe signal, after the pump has ionized the molecule, with the shaded band showing our uncertainty.</a:t>
            </a:r>
          </a:p>
          <a:p>
            <a:r>
              <a:rPr lang="en-US" sz="1200" b="0" i="0" kern="1200" dirty="0">
                <a:solidFill>
                  <a:schemeClr val="tx1"/>
                </a:solidFill>
                <a:effectLst/>
                <a:latin typeface="+mn-lt"/>
                <a:ea typeface="+mn-ea"/>
                <a:cs typeface="+mn-cs"/>
              </a:rPr>
              <a:t>The key thing to look at is the blue peak that appears where the orange ground state is flat. This is our transient feature—a new core-to-valence transition that only opens up because the pump removed a valence electron, creating a hole the core electron can now transition into. So this peak is a direct fingerprint of the ionization dynamics.</a:t>
            </a:r>
          </a:p>
          <a:p>
            <a:endParaRPr lang="en-US" dirty="0"/>
          </a:p>
          <a:p>
            <a:r>
              <a:rPr lang="en-US" dirty="0"/>
              <a:t>The pump/probe data on the left for Nitrogen was collected over 5 minutes at 8 kHz. The previous measurement on the right was performed with the same molecule at the oxygen K-edge, where we collected data over the course of 6 hours to achieve comparable signal-to-noise for a single pump/probe delay. This shows that with our new source, we are able to achieve comparable signal-to-noise with a reduction of 2 orders of magnitude in the acquisition time, demonstrating that we have achieved similar peak intensity at the interaction point to our previous work, but with much higher repetition rate. This will enable data to be collected with much higher dimensionality.</a:t>
            </a:r>
          </a:p>
          <a:p>
            <a:endParaRPr lang="en-US" dirty="0"/>
          </a:p>
          <a:p>
            <a:r>
              <a:rPr lang="en-US" dirty="0"/>
              <a:t>**The nominal pump/probe delay in this measurement was 0.88 fs. </a:t>
            </a:r>
          </a:p>
          <a:p>
            <a:r>
              <a:rPr lang="en-US" dirty="0"/>
              <a:t>The orange line shows the absorption of the ground state molecule below the nitrogen K-edge, measured using the 400 eV probe pulse only. The blue line shows the transient X-ray absorption spectrum of the molecule when the pump pulse is used to excite the molecule. We assign the transient feature to a core-to-valence transition that is opened up due to valence ionization by the pump pulse. </a:t>
            </a:r>
          </a:p>
        </p:txBody>
      </p:sp>
      <p:sp>
        <p:nvSpPr>
          <p:cNvPr id="4" name="Slide Number Placeholder 3"/>
          <p:cNvSpPr>
            <a:spLocks noGrp="1"/>
          </p:cNvSpPr>
          <p:nvPr>
            <p:ph type="sldNum" sz="quarter" idx="5"/>
          </p:nvPr>
        </p:nvSpPr>
        <p:spPr/>
        <p:txBody>
          <a:bodyPr/>
          <a:lstStyle/>
          <a:p>
            <a:fld id="{DBD19C58-D451-C54B-A6BB-965E69BFF736}" type="slidenum">
              <a:rPr lang="en-US" smtClean="0"/>
              <a:t>13</a:t>
            </a:fld>
            <a:endParaRPr lang="en-US"/>
          </a:p>
        </p:txBody>
      </p:sp>
    </p:spTree>
    <p:extLst>
      <p:ext uri="{BB962C8B-B14F-4D97-AF65-F5344CB8AC3E}">
        <p14:creationId xmlns:p14="http://schemas.microsoft.com/office/powerpoint/2010/main" val="31843809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a:extLst>
            <a:ext uri="{FF2B5EF4-FFF2-40B4-BE49-F238E27FC236}">
              <a16:creationId xmlns:a16="http://schemas.microsoft.com/office/drawing/2014/main" id="{FC1F0475-3BBB-E818-3BBA-132C5839D90D}"/>
            </a:ext>
          </a:extLst>
        </p:cNvPr>
        <p:cNvGrpSpPr/>
        <p:nvPr/>
      </p:nvGrpSpPr>
      <p:grpSpPr>
        <a:xfrm>
          <a:off x="0" y="0"/>
          <a:ext cx="0" cy="0"/>
          <a:chOff x="0" y="0"/>
          <a:chExt cx="0" cy="0"/>
        </a:xfrm>
      </p:grpSpPr>
      <p:sp>
        <p:nvSpPr>
          <p:cNvPr id="346" name="Google Shape;346;p2:notes">
            <a:extLst>
              <a:ext uri="{FF2B5EF4-FFF2-40B4-BE49-F238E27FC236}">
                <a16:creationId xmlns:a16="http://schemas.microsoft.com/office/drawing/2014/main" id="{364A001A-52CE-9146-8C6F-DF444AEA783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Calibri"/>
                <a:cs typeface="Calibri"/>
              </a:rPr>
              <a:t>Finally, I would like to thank the collaborators from the attosecond science group at SLAC, and thank you all for your attention.</a:t>
            </a:r>
            <a:endParaRPr lang="en-US" dirty="0"/>
          </a:p>
          <a:p>
            <a:pPr marL="0" lvl="0" indent="0" algn="l" rtl="0">
              <a:spcBef>
                <a:spcPts val="0"/>
              </a:spcBef>
              <a:spcAft>
                <a:spcPts val="0"/>
              </a:spcAft>
              <a:buNone/>
            </a:pPr>
            <a:endParaRPr dirty="0"/>
          </a:p>
        </p:txBody>
      </p:sp>
      <p:sp>
        <p:nvSpPr>
          <p:cNvPr id="347" name="Google Shape;347;p2:notes">
            <a:extLst>
              <a:ext uri="{FF2B5EF4-FFF2-40B4-BE49-F238E27FC236}">
                <a16:creationId xmlns:a16="http://schemas.microsoft.com/office/drawing/2014/main" id="{49D7A4AA-C826-9600-9A22-4D44714F120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2148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We will start with a little bit of FEL physics on generating attosecond pulses.</a:t>
            </a:r>
          </a:p>
        </p:txBody>
      </p:sp>
      <p:sp>
        <p:nvSpPr>
          <p:cNvPr id="4" name="Slide Number Placeholder 3"/>
          <p:cNvSpPr>
            <a:spLocks noGrp="1"/>
          </p:cNvSpPr>
          <p:nvPr>
            <p:ph type="sldNum" sz="quarter" idx="5"/>
          </p:nvPr>
        </p:nvSpPr>
        <p:spPr/>
        <p:txBody>
          <a:bodyPr/>
          <a:lstStyle/>
          <a:p>
            <a:fld id="{DBD19C58-D451-C54B-A6BB-965E69BFF736}" type="slidenum">
              <a:rPr lang="en-US" smtClean="0"/>
              <a:t>3</a:t>
            </a:fld>
            <a:endParaRPr lang="en-US"/>
          </a:p>
        </p:txBody>
      </p:sp>
    </p:spTree>
    <p:extLst>
      <p:ext uri="{BB962C8B-B14F-4D97-AF65-F5344CB8AC3E}">
        <p14:creationId xmlns:p14="http://schemas.microsoft.com/office/powerpoint/2010/main" val="115968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I will start by briefly introducing our attosecond mode from our x-ray free electron laser, the linac coherent light source, or LCLS at SLAC. At LCLS, we have two beamlines. The first one is the normal conducting  copper beamline that has been in operation since 2009. It operates at 120 Hz and currently delivers to the hard x-ray undulators, which sends the x-rays to the far experimental hall. LCLS-II is the superconducting upgrade to LCLS, it is designed to operate at 1 MHz and delivers to the soft x-ray line for the near experimental hall. My talk will focus on the data from LCLS-II.</a:t>
            </a:r>
          </a:p>
          <a:p>
            <a:r>
              <a:rPr lang="en-US" dirty="0">
                <a:ea typeface="Calibri"/>
                <a:cs typeface="Calibri"/>
              </a:rPr>
              <a:t>Our attosecond mode is called XLEAP, which stands for x-ray laser enhanced attosecond pulse generation. In this mode, we can produce attosecond x-rays with tunable photon energy, between 200 eV to 1 keV on the soft x-ray line and between 7 keV to 15 keV on the hard line. Currently LCLS-II is undergoing an upgrade to reach a higher beam energy, currently we operate at 4 GeV, the upgrade will bring us to 8 GeV, which will allow us to reach the harder x-ray energies.</a:t>
            </a:r>
          </a:p>
        </p:txBody>
      </p:sp>
      <p:sp>
        <p:nvSpPr>
          <p:cNvPr id="4" name="Slide Number Placeholder 3"/>
          <p:cNvSpPr>
            <a:spLocks noGrp="1"/>
          </p:cNvSpPr>
          <p:nvPr>
            <p:ph type="sldNum" sz="quarter" idx="5"/>
          </p:nvPr>
        </p:nvSpPr>
        <p:spPr/>
        <p:txBody>
          <a:bodyPr/>
          <a:lstStyle/>
          <a:p>
            <a:fld id="{DBD19C58-D451-C54B-A6BB-965E69BFF736}" type="slidenum">
              <a:rPr lang="en-US" smtClean="0"/>
              <a:t>4</a:t>
            </a:fld>
            <a:endParaRPr lang="en-US"/>
          </a:p>
        </p:txBody>
      </p:sp>
    </p:spTree>
    <p:extLst>
      <p:ext uri="{BB962C8B-B14F-4D97-AF65-F5344CB8AC3E}">
        <p14:creationId xmlns:p14="http://schemas.microsoft.com/office/powerpoint/2010/main" val="16070337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How we generate XLEAP attosecond pulses is using a method called enhanced self-amplified spontaneous emission. In our normal SASE operation mode, a gaussian cathode laser distribution generates electron bunches out of the gun and forms a current spike down the line to be lased on. In ESASE, we have an additional R&amp;D laser that we overlap with the injector laser to create this small density modulation in the electron beam. This small density modulation then turns into energy modulation and gets amplified down the beamline through drift and compression. Here I am showing the electron phase space of the two modes. As you can see here, the ESASE mode generates a much shorter, much higher current. Then, when the electron beam goes into the undulators, the high current spike will lase, and lasing will be mostly suppressed outside the current spike. Since gain length is proportional to cooperation length, shorter, higher current spike means shorter gain length, which means shorter pulses, and that is how we generate attosecond x-ray pulses.</a:t>
            </a:r>
          </a:p>
        </p:txBody>
      </p:sp>
      <p:sp>
        <p:nvSpPr>
          <p:cNvPr id="4" name="Slide Number Placeholder 3"/>
          <p:cNvSpPr>
            <a:spLocks noGrp="1"/>
          </p:cNvSpPr>
          <p:nvPr>
            <p:ph type="sldNum" sz="quarter" idx="5"/>
          </p:nvPr>
        </p:nvSpPr>
        <p:spPr/>
        <p:txBody>
          <a:bodyPr/>
          <a:lstStyle/>
          <a:p>
            <a:fld id="{DBD19C58-D451-C54B-A6BB-965E69BFF736}" type="slidenum">
              <a:rPr lang="en-US" smtClean="0"/>
              <a:t>5</a:t>
            </a:fld>
            <a:endParaRPr lang="en-US"/>
          </a:p>
        </p:txBody>
      </p:sp>
    </p:spTree>
    <p:extLst>
      <p:ext uri="{BB962C8B-B14F-4D97-AF65-F5344CB8AC3E}">
        <p14:creationId xmlns:p14="http://schemas.microsoft.com/office/powerpoint/2010/main" val="331712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Now, I will talk a little bit about the experimental techniques for pulse characterization.</a:t>
            </a:r>
          </a:p>
        </p:txBody>
      </p:sp>
      <p:sp>
        <p:nvSpPr>
          <p:cNvPr id="4" name="Slide Number Placeholder 3"/>
          <p:cNvSpPr>
            <a:spLocks noGrp="1"/>
          </p:cNvSpPr>
          <p:nvPr>
            <p:ph type="sldNum" sz="quarter" idx="5"/>
          </p:nvPr>
        </p:nvSpPr>
        <p:spPr/>
        <p:txBody>
          <a:bodyPr/>
          <a:lstStyle/>
          <a:p>
            <a:fld id="{DBD19C58-D451-C54B-A6BB-965E69BFF736}" type="slidenum">
              <a:rPr lang="en-US" smtClean="0"/>
              <a:t>6</a:t>
            </a:fld>
            <a:endParaRPr lang="en-US"/>
          </a:p>
        </p:txBody>
      </p:sp>
    </p:spTree>
    <p:extLst>
      <p:ext uri="{BB962C8B-B14F-4D97-AF65-F5344CB8AC3E}">
        <p14:creationId xmlns:p14="http://schemas.microsoft.com/office/powerpoint/2010/main" val="1288216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To fully characterize our pulse, we need to perform time-domain analysis, but the duration of an x-ray pulse cannot be easily measured directly. Therefore, we characterize the time domain profile of our X-ray pulses by performing angular streaking measurements with an electron spectrometer instrument, which consists of 16 time of flight arrays of time of flight spectrometers arranged in a circle.</a:t>
            </a:r>
          </a:p>
          <a:p>
            <a:r>
              <a:rPr lang="en-US" dirty="0">
                <a:ea typeface="Calibri"/>
                <a:cs typeface="Calibri"/>
              </a:rPr>
              <a:t>At the interaction point of this instrument, the x-ray ionizes a gas sample, then we use a circularly polarized IR laser timed with the x-ray to streak the photoelectrons.</a:t>
            </a:r>
          </a:p>
          <a:p>
            <a:r>
              <a:rPr lang="en-US" dirty="0">
                <a:ea typeface="Calibri"/>
                <a:cs typeface="Calibri"/>
              </a:rPr>
              <a:t>On the right is an animation of electron density distribution from a phase scan of the x-ray arrival time with respect to the laser.</a:t>
            </a:r>
          </a:p>
        </p:txBody>
      </p:sp>
      <p:sp>
        <p:nvSpPr>
          <p:cNvPr id="4" name="Slide Number Placeholder 3"/>
          <p:cNvSpPr>
            <a:spLocks noGrp="1"/>
          </p:cNvSpPr>
          <p:nvPr>
            <p:ph type="sldNum" sz="quarter" idx="5"/>
          </p:nvPr>
        </p:nvSpPr>
        <p:spPr/>
        <p:txBody>
          <a:bodyPr/>
          <a:lstStyle/>
          <a:p>
            <a:fld id="{DBD19C58-D451-C54B-A6BB-965E69BFF736}" type="slidenum">
              <a:rPr lang="en-US" smtClean="0"/>
              <a:t>7</a:t>
            </a:fld>
            <a:endParaRPr lang="en-US"/>
          </a:p>
        </p:txBody>
      </p:sp>
    </p:spTree>
    <p:extLst>
      <p:ext uri="{BB962C8B-B14F-4D97-AF65-F5344CB8AC3E}">
        <p14:creationId xmlns:p14="http://schemas.microsoft.com/office/powerpoint/2010/main" val="8000745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the full experimental setup for time domain measurement of our high rep rate attosecond pulses basically puts together the previous two techniques, we have at the beginning of the beamline the laser cathode modulation setup, with a short UV shaping laser pulse overlapping the normal photocathode UV laser to create the slight modulation in the electron beam, that then gets amplified down the beamline into this high current spike that we can see in this recorded XTCAV image showing the electron beam phase space. Then the beam continues down to the undulator to laser a short attosecond X-ray pulse, that then gets overlapped with a circularly polarized laser as we talked about and ionizes a gas sample in the electron spectrometer called the MRCO. We record the photoelectron distribution, an example data image is shown here, and then we record the X-ray spectral intensity as well with a Fresnel zone plate spectrometer.</a:t>
            </a:r>
          </a:p>
        </p:txBody>
      </p:sp>
      <p:sp>
        <p:nvSpPr>
          <p:cNvPr id="4" name="Slide Number Placeholder 3"/>
          <p:cNvSpPr>
            <a:spLocks noGrp="1"/>
          </p:cNvSpPr>
          <p:nvPr>
            <p:ph type="sldNum" sz="quarter" idx="5"/>
          </p:nvPr>
        </p:nvSpPr>
        <p:spPr/>
        <p:txBody>
          <a:bodyPr/>
          <a:lstStyle/>
          <a:p>
            <a:fld id="{DBD19C58-D451-C54B-A6BB-965E69BFF736}" type="slidenum">
              <a:rPr lang="en-US" smtClean="0"/>
              <a:t>8</a:t>
            </a:fld>
            <a:endParaRPr lang="en-US"/>
          </a:p>
        </p:txBody>
      </p:sp>
    </p:spTree>
    <p:extLst>
      <p:ext uri="{BB962C8B-B14F-4D97-AF65-F5344CB8AC3E}">
        <p14:creationId xmlns:p14="http://schemas.microsoft.com/office/powerpoint/2010/main" val="12726588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Now I will talk a bit about our pulse reconstruction analysis on the data</a:t>
            </a:r>
          </a:p>
        </p:txBody>
      </p:sp>
      <p:sp>
        <p:nvSpPr>
          <p:cNvPr id="4" name="Slide Number Placeholder 3"/>
          <p:cNvSpPr>
            <a:spLocks noGrp="1"/>
          </p:cNvSpPr>
          <p:nvPr>
            <p:ph type="sldNum" sz="quarter" idx="5"/>
          </p:nvPr>
        </p:nvSpPr>
        <p:spPr/>
        <p:txBody>
          <a:bodyPr/>
          <a:lstStyle/>
          <a:p>
            <a:fld id="{DBD19C58-D451-C54B-A6BB-965E69BFF736}" type="slidenum">
              <a:rPr lang="en-US" smtClean="0"/>
              <a:t>9</a:t>
            </a:fld>
            <a:endParaRPr lang="en-US"/>
          </a:p>
        </p:txBody>
      </p:sp>
    </p:spTree>
    <p:extLst>
      <p:ext uri="{BB962C8B-B14F-4D97-AF65-F5344CB8AC3E}">
        <p14:creationId xmlns:p14="http://schemas.microsoft.com/office/powerpoint/2010/main" val="2848498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Once we record angular streaking data, we use that to perform reconstruction to recover to time-domain pulse profile. How we perform this reconstruction is with a gradient descent optimizer combined with a basis set. How it works is we first select a basis set that describes the space of isolated attosecond pulses. The choice of basis is flexible. We use orthogonal </a:t>
            </a:r>
            <a:r>
              <a:rPr lang="en-US" dirty="0" err="1">
                <a:ea typeface="Calibri"/>
                <a:cs typeface="Calibri"/>
              </a:rPr>
              <a:t>sinc</a:t>
            </a:r>
            <a:r>
              <a:rPr lang="en-US" dirty="0">
                <a:ea typeface="Calibri"/>
                <a:cs typeface="Calibri"/>
              </a:rPr>
              <a:t> functions based on the </a:t>
            </a:r>
            <a:r>
              <a:rPr lang="en-US" dirty="0" err="1">
                <a:ea typeface="Calibri"/>
                <a:cs typeface="Calibri"/>
              </a:rPr>
              <a:t>nyquist</a:t>
            </a:r>
            <a:r>
              <a:rPr lang="en-US" dirty="0">
                <a:ea typeface="Calibri"/>
                <a:cs typeface="Calibri"/>
              </a:rPr>
              <a:t> </a:t>
            </a:r>
            <a:r>
              <a:rPr lang="en-US" dirty="0" err="1">
                <a:ea typeface="Calibri"/>
                <a:cs typeface="Calibri"/>
              </a:rPr>
              <a:t>shannon</a:t>
            </a:r>
            <a:r>
              <a:rPr lang="en-US" dirty="0">
                <a:ea typeface="Calibri"/>
                <a:cs typeface="Calibri"/>
              </a:rPr>
              <a:t> sampling theorem.</a:t>
            </a:r>
          </a:p>
          <a:p>
            <a:r>
              <a:rPr lang="en-US" dirty="0">
                <a:ea typeface="Calibri"/>
                <a:cs typeface="Calibri"/>
              </a:rPr>
              <a:t>Once we have a basis, we can perform strong field approximation, or SFA simulations to obtain the electron momentum probability distribution </a:t>
            </a:r>
            <a:r>
              <a:rPr lang="en-US" dirty="0" err="1">
                <a:ea typeface="Calibri"/>
                <a:cs typeface="Calibri"/>
              </a:rPr>
              <a:t>bns</a:t>
            </a:r>
            <a:r>
              <a:rPr lang="en-US" dirty="0">
                <a:ea typeface="Calibri"/>
                <a:cs typeface="Calibri"/>
              </a:rPr>
              <a:t>.</a:t>
            </a:r>
          </a:p>
          <a:p>
            <a:r>
              <a:rPr lang="en-US" dirty="0"/>
              <a:t>Then the probability amplitude for finding an electron with momentum p can be expanded into a linear combination of the same coefficients.</a:t>
            </a:r>
            <a:r>
              <a:rPr lang="en-US" dirty="0">
                <a:ea typeface="Calibri"/>
                <a:cs typeface="Calibri"/>
              </a:rPr>
              <a:t> </a:t>
            </a:r>
          </a:p>
          <a:p>
            <a:r>
              <a:rPr lang="en-US" dirty="0"/>
              <a:t>The measured angular streaking intensity is just the square of the probability distribution, shown here as the capital B(p) formula, and the reconstruction problem is reduced to finding the coefficient </a:t>
            </a:r>
            <a:r>
              <a:rPr lang="en-US" dirty="0" err="1"/>
              <a:t>cns</a:t>
            </a:r>
            <a:r>
              <a:rPr lang="en-US" dirty="0"/>
              <a:t>.</a:t>
            </a:r>
            <a:endParaRPr lang="en-US" dirty="0">
              <a:ea typeface="Calibri"/>
              <a:cs typeface="Calibri"/>
            </a:endParaRPr>
          </a:p>
          <a:p>
            <a:r>
              <a:rPr lang="en-US" dirty="0">
                <a:ea typeface="Calibri"/>
                <a:cs typeface="Calibri"/>
              </a:rPr>
              <a:t>Using a gradient descent optimizer, we can then search for the optimal coefficients for the basis based on the recorded streaking image and x-ray spectral intensity.</a:t>
            </a:r>
          </a:p>
          <a:p>
            <a:r>
              <a:rPr lang="en-US" dirty="0">
                <a:ea typeface="Calibri"/>
                <a:cs typeface="Calibri"/>
              </a:rPr>
              <a:t>Here, at the bottom I am showing a single shot representative reconstruction from our data: panel (b) shows the simulated momentum distribution that best matches the data in panel (a) and panels (c) and (d) show the temporal and spectral domain profile of the X-ray pulse.</a:t>
            </a:r>
          </a:p>
          <a:p>
            <a:endParaRPr lang="en-US" dirty="0">
              <a:ea typeface="Calibri"/>
              <a:cs typeface="Calibri"/>
            </a:endParaRPr>
          </a:p>
          <a:p>
            <a:endParaRPr lang="en-US" dirty="0">
              <a:ea typeface="Calibri"/>
              <a:cs typeface="Calibri"/>
            </a:endParaRPr>
          </a:p>
          <a:p>
            <a:r>
              <a:rPr lang="en-US" dirty="0">
                <a:ea typeface="Calibri"/>
                <a:cs typeface="Calibri"/>
              </a:rPr>
              <a:t>**</a:t>
            </a:r>
            <a:r>
              <a:rPr lang="en-US" sz="1200" b="0" i="0" kern="1200" dirty="0">
                <a:solidFill>
                  <a:schemeClr val="tx1"/>
                </a:solidFill>
                <a:effectLst/>
                <a:latin typeface="+mn-lt"/>
                <a:ea typeface="+mn-ea"/>
                <a:cs typeface="+mn-cs"/>
              </a:rPr>
              <a:t>In SFA, we calculate the amplitude for an electron to be ionized and end up with final momentum </a:t>
            </a:r>
            <a:r>
              <a:rPr lang="en-US" sz="1200" b="1" i="0" kern="1200" dirty="0">
                <a:solidFill>
                  <a:schemeClr val="tx1"/>
                </a:solidFill>
                <a:effectLst/>
                <a:latin typeface="+mn-lt"/>
                <a:ea typeface="+mn-ea"/>
                <a:cs typeface="+mn-cs"/>
              </a:rPr>
              <a:t>p</a:t>
            </a:r>
            <a:r>
              <a:rPr lang="en-US" sz="1200" b="0" i="0" kern="1200" dirty="0">
                <a:solidFill>
                  <a:schemeClr val="tx1"/>
                </a:solidFill>
                <a:effectLst/>
                <a:latin typeface="+mn-lt"/>
                <a:ea typeface="+mn-ea"/>
                <a:cs typeface="+mn-cs"/>
              </a:rPr>
              <a:t>. Since ionization can happen at any time, we integrate over all possible ionization times, each weighted by a quantum phase (the action). After ionization we assume the electron only feels the laser field, not the ion, so its final momentum is tied to the vector potential </a:t>
            </a:r>
            <a:r>
              <a:rPr lang="en-US" sz="1200" b="1" i="0" kern="1200" dirty="0">
                <a:solidFill>
                  <a:schemeClr val="tx1"/>
                </a:solidFill>
                <a:effectLst/>
                <a:latin typeface="+mn-lt"/>
                <a:ea typeface="+mn-ea"/>
                <a:cs typeface="+mn-cs"/>
              </a:rPr>
              <a:t>A(t)</a:t>
            </a:r>
            <a:r>
              <a:rPr lang="en-US" sz="1200" b="0" i="0" kern="1200" dirty="0">
                <a:solidFill>
                  <a:schemeClr val="tx1"/>
                </a:solidFill>
                <a:effectLst/>
                <a:latin typeface="+mn-lt"/>
                <a:ea typeface="+mn-ea"/>
                <a:cs typeface="+mn-cs"/>
              </a:rPr>
              <a:t> at the moment it's born. For circular polarization, </a:t>
            </a:r>
            <a:r>
              <a:rPr lang="en-US" sz="1200" b="1" i="0" kern="1200" dirty="0">
                <a:solidFill>
                  <a:schemeClr val="tx1"/>
                </a:solidFill>
                <a:effectLst/>
                <a:latin typeface="+mn-lt"/>
                <a:ea typeface="+mn-ea"/>
                <a:cs typeface="+mn-cs"/>
              </a:rPr>
              <a:t>A(t)</a:t>
            </a:r>
            <a:r>
              <a:rPr lang="en-US" sz="1200" b="0" i="0" kern="1200" dirty="0">
                <a:solidFill>
                  <a:schemeClr val="tx1"/>
                </a:solidFill>
                <a:effectLst/>
                <a:latin typeface="+mn-lt"/>
                <a:ea typeface="+mn-ea"/>
                <a:cs typeface="+mn-cs"/>
              </a:rPr>
              <a:t> rotates in time, so the emission angle tells us </a:t>
            </a:r>
            <a:r>
              <a:rPr lang="en-US" sz="1200" b="0" i="1" kern="1200" dirty="0">
                <a:solidFill>
                  <a:schemeClr val="tx1"/>
                </a:solidFill>
                <a:effectLst/>
                <a:latin typeface="+mn-lt"/>
                <a:ea typeface="+mn-ea"/>
                <a:cs typeface="+mn-cs"/>
              </a:rPr>
              <a:t>when</a:t>
            </a:r>
            <a:r>
              <a:rPr lang="en-US" sz="1200" b="0" i="0" kern="1200" dirty="0">
                <a:solidFill>
                  <a:schemeClr val="tx1"/>
                </a:solidFill>
                <a:effectLst/>
                <a:latin typeface="+mn-lt"/>
                <a:ea typeface="+mn-ea"/>
                <a:cs typeface="+mn-cs"/>
              </a:rPr>
              <a:t> the electron was ionized—that's the streaking clock. The simulation loops over final momenta, evaluates this integral (often via saddle-point), and squares the amplitude to get the measurable momentum distribution.</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DBD19C58-D451-C54B-A6BB-965E69BFF736}" type="slidenum">
              <a:rPr lang="en-US" smtClean="0"/>
              <a:t>10</a:t>
            </a:fld>
            <a:endParaRPr lang="en-US"/>
          </a:p>
        </p:txBody>
      </p:sp>
    </p:spTree>
    <p:extLst>
      <p:ext uri="{BB962C8B-B14F-4D97-AF65-F5344CB8AC3E}">
        <p14:creationId xmlns:p14="http://schemas.microsoft.com/office/powerpoint/2010/main" val="26203950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Master" Target="../slideMasters/slideMaster2.xml"/><Relationship Id="rId4" Type="http://schemas.openxmlformats.org/officeDocument/2006/relationships/image" Target="../media/image31.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Master" Target="../slideMasters/slideMaster2.xml"/><Relationship Id="rId5" Type="http://schemas.openxmlformats.org/officeDocument/2006/relationships/image" Target="../media/image31.svg"/><Relationship Id="rId4" Type="http://schemas.openxmlformats.org/officeDocument/2006/relationships/image" Target="../media/image30.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Master" Target="../slideMasters/slideMaster2.xml"/><Relationship Id="rId5" Type="http://schemas.openxmlformats.org/officeDocument/2006/relationships/image" Target="../media/image31.svg"/><Relationship Id="rId4" Type="http://schemas.openxmlformats.org/officeDocument/2006/relationships/image" Target="../media/image3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Master" Target="../slideMasters/slideMaster2.xml"/><Relationship Id="rId5" Type="http://schemas.openxmlformats.org/officeDocument/2006/relationships/image" Target="../media/image31.svg"/><Relationship Id="rId4" Type="http://schemas.openxmlformats.org/officeDocument/2006/relationships/image" Target="../media/image30.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Master" Target="../slideMasters/slideMaster2.xml"/><Relationship Id="rId5" Type="http://schemas.openxmlformats.org/officeDocument/2006/relationships/image" Target="../media/image31.svg"/><Relationship Id="rId4" Type="http://schemas.openxmlformats.org/officeDocument/2006/relationships/image" Target="../media/image3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Master" Target="../slideMasters/slideMaster2.xml"/><Relationship Id="rId5" Type="http://schemas.openxmlformats.org/officeDocument/2006/relationships/image" Target="../media/image31.svg"/><Relationship Id="rId4" Type="http://schemas.openxmlformats.org/officeDocument/2006/relationships/image" Target="../media/image30.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9.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1">
    <p:bg>
      <p:bgPr>
        <a:gradFill>
          <a:gsLst>
            <a:gs pos="15000">
              <a:srgbClr val="E04F39"/>
            </a:gs>
            <a:gs pos="50000">
              <a:srgbClr val="AF2D24"/>
            </a:gs>
            <a:gs pos="100000">
              <a:srgbClr val="8C1515"/>
            </a:gs>
          </a:gsLst>
          <a:lin ang="8100000" scaled="1"/>
        </a:gra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25F34CB-4092-FC40-9790-97C718FF678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7951"/>
            <a:ext cx="12192000" cy="6858000"/>
          </a:xfrm>
          <a:prstGeom prst="rect">
            <a:avLst/>
          </a:prstGeom>
        </p:spPr>
      </p:pic>
      <p:sp>
        <p:nvSpPr>
          <p:cNvPr id="28" name="Text Placeholder 27">
            <a:extLst>
              <a:ext uri="{FF2B5EF4-FFF2-40B4-BE49-F238E27FC236}">
                <a16:creationId xmlns:a16="http://schemas.microsoft.com/office/drawing/2014/main" id="{A96C29BD-F121-614E-937A-0FE2936909DD}"/>
              </a:ext>
            </a:extLst>
          </p:cNvPr>
          <p:cNvSpPr>
            <a:spLocks noGrp="1"/>
          </p:cNvSpPr>
          <p:nvPr>
            <p:ph type="body" sz="quarter" idx="10" hasCustomPrompt="1"/>
          </p:nvPr>
        </p:nvSpPr>
        <p:spPr>
          <a:xfrm>
            <a:off x="800100" y="647701"/>
            <a:ext cx="7563494" cy="2246574"/>
          </a:xfrm>
        </p:spPr>
        <p:txBody>
          <a:bodyPr anchor="b">
            <a:normAutofit/>
          </a:bodyPr>
          <a:lstStyle>
            <a:lvl1pPr>
              <a:defRPr sz="4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Title style</a:t>
            </a:r>
          </a:p>
        </p:txBody>
      </p:sp>
      <p:sp>
        <p:nvSpPr>
          <p:cNvPr id="30" name="Text Placeholder 29">
            <a:extLst>
              <a:ext uri="{FF2B5EF4-FFF2-40B4-BE49-F238E27FC236}">
                <a16:creationId xmlns:a16="http://schemas.microsoft.com/office/drawing/2014/main" id="{106C54A2-406A-8E4A-9A2F-D0E47BAE5AA9}"/>
              </a:ext>
            </a:extLst>
          </p:cNvPr>
          <p:cNvSpPr>
            <a:spLocks noGrp="1"/>
          </p:cNvSpPr>
          <p:nvPr>
            <p:ph type="body" sz="quarter" idx="11" hasCustomPrompt="1"/>
          </p:nvPr>
        </p:nvSpPr>
        <p:spPr>
          <a:xfrm>
            <a:off x="800099" y="2931546"/>
            <a:ext cx="7563495" cy="505405"/>
          </a:xfrm>
        </p:spPr>
        <p:txBody>
          <a:bodyPr anchor="b">
            <a:noAutofit/>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 text</a:t>
            </a:r>
          </a:p>
        </p:txBody>
      </p:sp>
      <p:sp>
        <p:nvSpPr>
          <p:cNvPr id="32" name="Text Placeholder 31">
            <a:extLst>
              <a:ext uri="{FF2B5EF4-FFF2-40B4-BE49-F238E27FC236}">
                <a16:creationId xmlns:a16="http://schemas.microsoft.com/office/drawing/2014/main" id="{E48681D7-BD26-DD4A-83F8-CC4789ACF986}"/>
              </a:ext>
            </a:extLst>
          </p:cNvPr>
          <p:cNvSpPr>
            <a:spLocks noGrp="1"/>
          </p:cNvSpPr>
          <p:nvPr>
            <p:ph type="body" sz="quarter" idx="12" hasCustomPrompt="1"/>
          </p:nvPr>
        </p:nvSpPr>
        <p:spPr>
          <a:xfrm>
            <a:off x="800100" y="3941112"/>
            <a:ext cx="7563494" cy="363896"/>
          </a:xfrm>
        </p:spPr>
        <p:txBody>
          <a:bodyPr anchor="t">
            <a:no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Speaker Name / Title / Department</a:t>
            </a:r>
          </a:p>
        </p:txBody>
      </p:sp>
      <p:sp>
        <p:nvSpPr>
          <p:cNvPr id="34" name="Text Placeholder 33">
            <a:extLst>
              <a:ext uri="{FF2B5EF4-FFF2-40B4-BE49-F238E27FC236}">
                <a16:creationId xmlns:a16="http://schemas.microsoft.com/office/drawing/2014/main" id="{2D4B77C2-58D8-3547-BE9A-17CA8281CFF6}"/>
              </a:ext>
            </a:extLst>
          </p:cNvPr>
          <p:cNvSpPr>
            <a:spLocks noGrp="1"/>
          </p:cNvSpPr>
          <p:nvPr>
            <p:ph type="body" sz="quarter" idx="13" hasCustomPrompt="1"/>
          </p:nvPr>
        </p:nvSpPr>
        <p:spPr>
          <a:xfrm>
            <a:off x="800100" y="4306401"/>
            <a:ext cx="5199706" cy="295275"/>
          </a:xfrm>
        </p:spPr>
        <p:txBody>
          <a:bodyPr>
            <a:noAutofit/>
          </a:bodyPr>
          <a:lstStyle>
            <a:lvl1pPr>
              <a:defRPr sz="1600" b="1" i="0">
                <a:solidFill>
                  <a:schemeClr val="bg1"/>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dirty="0"/>
              <a:t>Date</a:t>
            </a:r>
          </a:p>
        </p:txBody>
      </p:sp>
      <p:pic>
        <p:nvPicPr>
          <p:cNvPr id="38" name="Graphic 37">
            <a:extLst>
              <a:ext uri="{FF2B5EF4-FFF2-40B4-BE49-F238E27FC236}">
                <a16:creationId xmlns:a16="http://schemas.microsoft.com/office/drawing/2014/main" id="{1ED3813A-8E7E-9F47-972D-2F0D1165092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59786" y="6147835"/>
            <a:ext cx="1734821" cy="331193"/>
          </a:xfrm>
          <a:prstGeom prst="rect">
            <a:avLst/>
          </a:prstGeom>
        </p:spPr>
      </p:pic>
      <p:cxnSp>
        <p:nvCxnSpPr>
          <p:cNvPr id="10" name="Straight Connector 9">
            <a:extLst>
              <a:ext uri="{FF2B5EF4-FFF2-40B4-BE49-F238E27FC236}">
                <a16:creationId xmlns:a16="http://schemas.microsoft.com/office/drawing/2014/main" id="{116C59BB-A00D-3740-8531-C0CE85C1DA71}"/>
              </a:ext>
            </a:extLst>
          </p:cNvPr>
          <p:cNvCxnSpPr>
            <a:cxnSpLocks/>
          </p:cNvCxnSpPr>
          <p:nvPr userDrawn="1"/>
        </p:nvCxnSpPr>
        <p:spPr>
          <a:xfrm>
            <a:off x="800100" y="3762332"/>
            <a:ext cx="105537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92C1775-02F0-2AB2-7989-BF31ADA6FFF8}"/>
              </a:ext>
            </a:extLst>
          </p:cNvPr>
          <p:cNvPicPr>
            <a:picLocks noChangeAspect="1"/>
          </p:cNvPicPr>
          <p:nvPr userDrawn="1"/>
        </p:nvPicPr>
        <p:blipFill>
          <a:blip r:embed="rId6"/>
          <a:stretch>
            <a:fillRect/>
          </a:stretch>
        </p:blipFill>
        <p:spPr>
          <a:xfrm>
            <a:off x="9262838" y="6070062"/>
            <a:ext cx="2240209" cy="472684"/>
          </a:xfrm>
          <a:prstGeom prst="rect">
            <a:avLst/>
          </a:prstGeom>
        </p:spPr>
      </p:pic>
    </p:spTree>
    <p:extLst>
      <p:ext uri="{BB962C8B-B14F-4D97-AF65-F5344CB8AC3E}">
        <p14:creationId xmlns:p14="http://schemas.microsoft.com/office/powerpoint/2010/main" val="1258214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4B - Printable">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3A331C5C-6420-3241-B375-D7DF1665889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59786" y="6147835"/>
            <a:ext cx="1734821" cy="331193"/>
          </a:xfrm>
          <a:prstGeom prst="rect">
            <a:avLst/>
          </a:prstGeom>
        </p:spPr>
      </p:pic>
      <p:sp>
        <p:nvSpPr>
          <p:cNvPr id="21" name="Text Placeholder 27">
            <a:extLst>
              <a:ext uri="{FF2B5EF4-FFF2-40B4-BE49-F238E27FC236}">
                <a16:creationId xmlns:a16="http://schemas.microsoft.com/office/drawing/2014/main" id="{060F3F50-B70B-0A4F-A874-02AB52479A9F}"/>
              </a:ext>
            </a:extLst>
          </p:cNvPr>
          <p:cNvSpPr>
            <a:spLocks noGrp="1"/>
          </p:cNvSpPr>
          <p:nvPr>
            <p:ph type="body" sz="quarter" idx="10" hasCustomPrompt="1"/>
          </p:nvPr>
        </p:nvSpPr>
        <p:spPr>
          <a:xfrm>
            <a:off x="800100" y="638271"/>
            <a:ext cx="6449112" cy="2246574"/>
          </a:xfrm>
        </p:spPr>
        <p:txBody>
          <a:bodyPr anchor="b">
            <a:normAutofit/>
          </a:bodyPr>
          <a:lstStyle>
            <a:lvl1pPr>
              <a:defRPr sz="4800" b="1">
                <a:solidFill>
                  <a:srgbClr val="8C151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Title which can be up to three lines</a:t>
            </a:r>
          </a:p>
        </p:txBody>
      </p:sp>
      <p:cxnSp>
        <p:nvCxnSpPr>
          <p:cNvPr id="9" name="Straight Connector 8">
            <a:extLst>
              <a:ext uri="{FF2B5EF4-FFF2-40B4-BE49-F238E27FC236}">
                <a16:creationId xmlns:a16="http://schemas.microsoft.com/office/drawing/2014/main" id="{BCDBB2AB-B342-F240-B6FC-CB3DC589C205}"/>
              </a:ext>
            </a:extLst>
          </p:cNvPr>
          <p:cNvCxnSpPr>
            <a:cxnSpLocks/>
          </p:cNvCxnSpPr>
          <p:nvPr userDrawn="1"/>
        </p:nvCxnSpPr>
        <p:spPr>
          <a:xfrm>
            <a:off x="0" y="5868971"/>
            <a:ext cx="12192000"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29">
            <a:extLst>
              <a:ext uri="{FF2B5EF4-FFF2-40B4-BE49-F238E27FC236}">
                <a16:creationId xmlns:a16="http://schemas.microsoft.com/office/drawing/2014/main" id="{2E89B0A7-796E-2D40-8114-D574C54A7004}"/>
              </a:ext>
            </a:extLst>
          </p:cNvPr>
          <p:cNvSpPr>
            <a:spLocks noGrp="1"/>
          </p:cNvSpPr>
          <p:nvPr>
            <p:ph type="body" sz="quarter" idx="11" hasCustomPrompt="1"/>
          </p:nvPr>
        </p:nvSpPr>
        <p:spPr>
          <a:xfrm>
            <a:off x="800100" y="2903265"/>
            <a:ext cx="6553200" cy="505405"/>
          </a:xfrm>
        </p:spPr>
        <p:txBody>
          <a:bodyPr anchor="b">
            <a:noAutofit/>
          </a:bodyPr>
          <a:lstStyle>
            <a:lvl1pPr>
              <a:defRPr sz="2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 text</a:t>
            </a:r>
          </a:p>
        </p:txBody>
      </p:sp>
      <p:sp>
        <p:nvSpPr>
          <p:cNvPr id="11" name="Text Placeholder 31">
            <a:extLst>
              <a:ext uri="{FF2B5EF4-FFF2-40B4-BE49-F238E27FC236}">
                <a16:creationId xmlns:a16="http://schemas.microsoft.com/office/drawing/2014/main" id="{49EEFA02-258D-3749-8E3E-077DE41B6815}"/>
              </a:ext>
            </a:extLst>
          </p:cNvPr>
          <p:cNvSpPr>
            <a:spLocks noGrp="1"/>
          </p:cNvSpPr>
          <p:nvPr>
            <p:ph type="body" sz="quarter" idx="12" hasCustomPrompt="1"/>
          </p:nvPr>
        </p:nvSpPr>
        <p:spPr>
          <a:xfrm>
            <a:off x="800100" y="3836713"/>
            <a:ext cx="6553200" cy="416343"/>
          </a:xfrm>
        </p:spPr>
        <p:txBody>
          <a:bodyPr anchor="t">
            <a:noAutofit/>
          </a:bodyPr>
          <a:lstStyle>
            <a:lvl1pPr>
              <a:defRPr sz="1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Speaker Name / Title / Department</a:t>
            </a:r>
          </a:p>
        </p:txBody>
      </p:sp>
      <p:sp>
        <p:nvSpPr>
          <p:cNvPr id="12" name="Text Placeholder 33">
            <a:extLst>
              <a:ext uri="{FF2B5EF4-FFF2-40B4-BE49-F238E27FC236}">
                <a16:creationId xmlns:a16="http://schemas.microsoft.com/office/drawing/2014/main" id="{5DB91470-C8FF-3147-9809-A86334F4F11A}"/>
              </a:ext>
            </a:extLst>
          </p:cNvPr>
          <p:cNvSpPr>
            <a:spLocks noGrp="1"/>
          </p:cNvSpPr>
          <p:nvPr>
            <p:ph type="body" sz="quarter" idx="13" hasCustomPrompt="1"/>
          </p:nvPr>
        </p:nvSpPr>
        <p:spPr>
          <a:xfrm>
            <a:off x="800100" y="4260940"/>
            <a:ext cx="6553200" cy="416337"/>
          </a:xfrm>
        </p:spPr>
        <p:txBody>
          <a:bodyPr>
            <a:noAutofit/>
          </a:bodyPr>
          <a:lstStyle>
            <a:lvl1pPr>
              <a:defRPr sz="1800" b="0" i="0">
                <a:solidFill>
                  <a:schemeClr val="tx1">
                    <a:lumMod val="75000"/>
                    <a:lumOff val="25000"/>
                  </a:schemeClr>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dirty="0"/>
              <a:t>Date</a:t>
            </a:r>
          </a:p>
        </p:txBody>
      </p:sp>
      <p:pic>
        <p:nvPicPr>
          <p:cNvPr id="2" name="Picture 1" descr="A black and white logo&#10;&#10;Description automatically generated">
            <a:extLst>
              <a:ext uri="{FF2B5EF4-FFF2-40B4-BE49-F238E27FC236}">
                <a16:creationId xmlns:a16="http://schemas.microsoft.com/office/drawing/2014/main" id="{FE2B7F42-F8C3-C4E7-C1DF-F66B55A9C8F8}"/>
              </a:ext>
            </a:extLst>
          </p:cNvPr>
          <p:cNvPicPr>
            <a:picLocks noChangeAspect="1"/>
          </p:cNvPicPr>
          <p:nvPr userDrawn="1"/>
        </p:nvPicPr>
        <p:blipFill>
          <a:blip r:embed="rId6"/>
          <a:stretch>
            <a:fillRect/>
          </a:stretch>
        </p:blipFill>
        <p:spPr>
          <a:xfrm>
            <a:off x="9258609" y="6064702"/>
            <a:ext cx="2256832" cy="475784"/>
          </a:xfrm>
          <a:prstGeom prst="rect">
            <a:avLst/>
          </a:prstGeom>
        </p:spPr>
      </p:pic>
    </p:spTree>
    <p:extLst>
      <p:ext uri="{BB962C8B-B14F-4D97-AF65-F5344CB8AC3E}">
        <p14:creationId xmlns:p14="http://schemas.microsoft.com/office/powerpoint/2010/main" val="556370878"/>
      </p:ext>
    </p:extLst>
  </p:cSld>
  <p:clrMapOvr>
    <a:masterClrMapping/>
  </p:clrMapOvr>
  <p:extLst>
    <p:ext uri="{DCECCB84-F9BA-43D5-87BE-67443E8EF086}">
      <p15:sldGuideLst xmlns:p15="http://schemas.microsoft.com/office/powerpoint/2012/main">
        <p15:guide id="1" pos="4632" userDrawn="1">
          <p15:clr>
            <a:srgbClr val="FBAE40"/>
          </p15:clr>
        </p15:guide>
        <p15:guide id="2" orient="horz" pos="2160" userDrawn="1">
          <p15:clr>
            <a:srgbClr val="FBAE40"/>
          </p15:clr>
        </p15:guide>
        <p15:guide id="3" orient="horz" pos="3696" userDrawn="1">
          <p15:clr>
            <a:srgbClr val="FBAE40"/>
          </p15:clr>
        </p15:guide>
        <p15:guide id="4" orient="horz" pos="26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Title Slide - Option 4C - Printable">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03BB824F-06FE-B94E-B537-9D877034BEB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59786" y="6147835"/>
            <a:ext cx="1734821" cy="331193"/>
          </a:xfrm>
          <a:prstGeom prst="rect">
            <a:avLst/>
          </a:prstGeom>
        </p:spPr>
      </p:pic>
      <p:sp>
        <p:nvSpPr>
          <p:cNvPr id="19" name="Text Placeholder 27">
            <a:extLst>
              <a:ext uri="{FF2B5EF4-FFF2-40B4-BE49-F238E27FC236}">
                <a16:creationId xmlns:a16="http://schemas.microsoft.com/office/drawing/2014/main" id="{5B0A1299-0246-3743-AB24-C4602BF8692E}"/>
              </a:ext>
            </a:extLst>
          </p:cNvPr>
          <p:cNvSpPr>
            <a:spLocks noGrp="1"/>
          </p:cNvSpPr>
          <p:nvPr>
            <p:ph type="body" sz="quarter" idx="10" hasCustomPrompt="1"/>
          </p:nvPr>
        </p:nvSpPr>
        <p:spPr>
          <a:xfrm>
            <a:off x="800100" y="638271"/>
            <a:ext cx="6449112" cy="2246574"/>
          </a:xfrm>
        </p:spPr>
        <p:txBody>
          <a:bodyPr anchor="b">
            <a:normAutofit/>
          </a:bodyPr>
          <a:lstStyle>
            <a:lvl1pPr>
              <a:defRPr sz="4800" b="1">
                <a:solidFill>
                  <a:srgbClr val="8C151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Title which can be up to three lines</a:t>
            </a:r>
          </a:p>
        </p:txBody>
      </p:sp>
      <p:cxnSp>
        <p:nvCxnSpPr>
          <p:cNvPr id="9" name="Straight Connector 8">
            <a:extLst>
              <a:ext uri="{FF2B5EF4-FFF2-40B4-BE49-F238E27FC236}">
                <a16:creationId xmlns:a16="http://schemas.microsoft.com/office/drawing/2014/main" id="{CCB02F77-94C6-5A4F-B43F-1FD34B8E96FD}"/>
              </a:ext>
            </a:extLst>
          </p:cNvPr>
          <p:cNvCxnSpPr>
            <a:cxnSpLocks/>
          </p:cNvCxnSpPr>
          <p:nvPr userDrawn="1"/>
        </p:nvCxnSpPr>
        <p:spPr>
          <a:xfrm>
            <a:off x="0" y="5868971"/>
            <a:ext cx="12192000"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29">
            <a:extLst>
              <a:ext uri="{FF2B5EF4-FFF2-40B4-BE49-F238E27FC236}">
                <a16:creationId xmlns:a16="http://schemas.microsoft.com/office/drawing/2014/main" id="{3E42215A-5E35-6947-8078-831FD9A04756}"/>
              </a:ext>
            </a:extLst>
          </p:cNvPr>
          <p:cNvSpPr>
            <a:spLocks noGrp="1"/>
          </p:cNvSpPr>
          <p:nvPr>
            <p:ph type="body" sz="quarter" idx="11" hasCustomPrompt="1"/>
          </p:nvPr>
        </p:nvSpPr>
        <p:spPr>
          <a:xfrm>
            <a:off x="800100" y="2903265"/>
            <a:ext cx="6553200" cy="505405"/>
          </a:xfrm>
        </p:spPr>
        <p:txBody>
          <a:bodyPr anchor="b">
            <a:noAutofit/>
          </a:bodyPr>
          <a:lstStyle>
            <a:lvl1pPr>
              <a:defRPr sz="2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 text</a:t>
            </a:r>
          </a:p>
        </p:txBody>
      </p:sp>
      <p:sp>
        <p:nvSpPr>
          <p:cNvPr id="11" name="Text Placeholder 31">
            <a:extLst>
              <a:ext uri="{FF2B5EF4-FFF2-40B4-BE49-F238E27FC236}">
                <a16:creationId xmlns:a16="http://schemas.microsoft.com/office/drawing/2014/main" id="{CE188A12-DB61-8748-8225-2639A0A4C48C}"/>
              </a:ext>
            </a:extLst>
          </p:cNvPr>
          <p:cNvSpPr>
            <a:spLocks noGrp="1"/>
          </p:cNvSpPr>
          <p:nvPr>
            <p:ph type="body" sz="quarter" idx="12" hasCustomPrompt="1"/>
          </p:nvPr>
        </p:nvSpPr>
        <p:spPr>
          <a:xfrm>
            <a:off x="800100" y="3836713"/>
            <a:ext cx="6553200" cy="416343"/>
          </a:xfrm>
        </p:spPr>
        <p:txBody>
          <a:bodyPr anchor="t">
            <a:noAutofit/>
          </a:bodyPr>
          <a:lstStyle>
            <a:lvl1pPr>
              <a:defRPr sz="1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Speaker Name / Title / Department</a:t>
            </a:r>
          </a:p>
        </p:txBody>
      </p:sp>
      <p:sp>
        <p:nvSpPr>
          <p:cNvPr id="12" name="Text Placeholder 33">
            <a:extLst>
              <a:ext uri="{FF2B5EF4-FFF2-40B4-BE49-F238E27FC236}">
                <a16:creationId xmlns:a16="http://schemas.microsoft.com/office/drawing/2014/main" id="{D1C1B219-B6E0-4145-BFD4-5E71133047C2}"/>
              </a:ext>
            </a:extLst>
          </p:cNvPr>
          <p:cNvSpPr>
            <a:spLocks noGrp="1"/>
          </p:cNvSpPr>
          <p:nvPr>
            <p:ph type="body" sz="quarter" idx="13" hasCustomPrompt="1"/>
          </p:nvPr>
        </p:nvSpPr>
        <p:spPr>
          <a:xfrm>
            <a:off x="800100" y="4260940"/>
            <a:ext cx="6553200" cy="416337"/>
          </a:xfrm>
        </p:spPr>
        <p:txBody>
          <a:bodyPr>
            <a:noAutofit/>
          </a:bodyPr>
          <a:lstStyle>
            <a:lvl1pPr>
              <a:defRPr sz="1800" b="0" i="0">
                <a:solidFill>
                  <a:schemeClr val="tx1">
                    <a:lumMod val="75000"/>
                    <a:lumOff val="25000"/>
                  </a:schemeClr>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dirty="0"/>
              <a:t>Date</a:t>
            </a:r>
          </a:p>
        </p:txBody>
      </p:sp>
      <p:pic>
        <p:nvPicPr>
          <p:cNvPr id="2" name="Picture 1" descr="A black and white logo&#10;&#10;Description automatically generated">
            <a:extLst>
              <a:ext uri="{FF2B5EF4-FFF2-40B4-BE49-F238E27FC236}">
                <a16:creationId xmlns:a16="http://schemas.microsoft.com/office/drawing/2014/main" id="{0C9270A9-B7B4-55C0-CF15-47CDFA14D38D}"/>
              </a:ext>
            </a:extLst>
          </p:cNvPr>
          <p:cNvPicPr>
            <a:picLocks noChangeAspect="1"/>
          </p:cNvPicPr>
          <p:nvPr userDrawn="1"/>
        </p:nvPicPr>
        <p:blipFill>
          <a:blip r:embed="rId6"/>
          <a:stretch>
            <a:fillRect/>
          </a:stretch>
        </p:blipFill>
        <p:spPr>
          <a:xfrm>
            <a:off x="9258609" y="6064702"/>
            <a:ext cx="2256832" cy="475784"/>
          </a:xfrm>
          <a:prstGeom prst="rect">
            <a:avLst/>
          </a:prstGeom>
        </p:spPr>
      </p:pic>
    </p:spTree>
    <p:extLst>
      <p:ext uri="{BB962C8B-B14F-4D97-AF65-F5344CB8AC3E}">
        <p14:creationId xmlns:p14="http://schemas.microsoft.com/office/powerpoint/2010/main" val="3241772664"/>
      </p:ext>
    </p:extLst>
  </p:cSld>
  <p:clrMapOvr>
    <a:masterClrMapping/>
  </p:clrMapOvr>
  <p:extLst>
    <p:ext uri="{DCECCB84-F9BA-43D5-87BE-67443E8EF086}">
      <p15:sldGuideLst xmlns:p15="http://schemas.microsoft.com/office/powerpoint/2012/main">
        <p15:guide id="1" pos="4632" userDrawn="1">
          <p15:clr>
            <a:srgbClr val="FBAE40"/>
          </p15:clr>
        </p15:guide>
        <p15:guide id="2" orient="horz" pos="2160" userDrawn="1">
          <p15:clr>
            <a:srgbClr val="FBAE40"/>
          </p15:clr>
        </p15:guide>
        <p15:guide id="3" orient="horz" pos="3696" userDrawn="1">
          <p15:clr>
            <a:srgbClr val="FBAE40"/>
          </p15:clr>
        </p15:guide>
        <p15:guide id="4" orient="horz" pos="26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6 - Printable">
    <p:bg>
      <p:bgPr>
        <a:solidFill>
          <a:schemeClr val="bg1"/>
        </a:solidFill>
        <a:effectLst/>
      </p:bgPr>
    </p:bg>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A96C29BD-F121-614E-937A-0FE2936909DD}"/>
              </a:ext>
            </a:extLst>
          </p:cNvPr>
          <p:cNvSpPr>
            <a:spLocks noGrp="1"/>
          </p:cNvSpPr>
          <p:nvPr>
            <p:ph type="body" sz="quarter" idx="10" hasCustomPrompt="1"/>
          </p:nvPr>
        </p:nvSpPr>
        <p:spPr>
          <a:xfrm>
            <a:off x="800099" y="487442"/>
            <a:ext cx="5947565" cy="2246574"/>
          </a:xfrm>
        </p:spPr>
        <p:txBody>
          <a:bodyPr anchor="b">
            <a:normAutofit/>
          </a:bodyPr>
          <a:lstStyle>
            <a:lvl1pPr>
              <a:defRPr sz="4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Title which can be up to three lines</a:t>
            </a:r>
          </a:p>
        </p:txBody>
      </p:sp>
      <p:sp>
        <p:nvSpPr>
          <p:cNvPr id="30" name="Text Placeholder 29">
            <a:extLst>
              <a:ext uri="{FF2B5EF4-FFF2-40B4-BE49-F238E27FC236}">
                <a16:creationId xmlns:a16="http://schemas.microsoft.com/office/drawing/2014/main" id="{106C54A2-406A-8E4A-9A2F-D0E47BAE5AA9}"/>
              </a:ext>
            </a:extLst>
          </p:cNvPr>
          <p:cNvSpPr>
            <a:spLocks noGrp="1"/>
          </p:cNvSpPr>
          <p:nvPr>
            <p:ph type="body" sz="quarter" idx="11" hasCustomPrompt="1"/>
          </p:nvPr>
        </p:nvSpPr>
        <p:spPr>
          <a:xfrm>
            <a:off x="800100" y="2903265"/>
            <a:ext cx="5947562" cy="505405"/>
          </a:xfrm>
        </p:spPr>
        <p:txBody>
          <a:bodyPr anchor="b">
            <a:noAutofit/>
          </a:bodyPr>
          <a:lstStyle>
            <a:lvl1pPr>
              <a:defRPr sz="2800">
                <a:solidFill>
                  <a:srgbClr val="8C151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 text</a:t>
            </a:r>
          </a:p>
        </p:txBody>
      </p:sp>
      <p:sp>
        <p:nvSpPr>
          <p:cNvPr id="32" name="Text Placeholder 31">
            <a:extLst>
              <a:ext uri="{FF2B5EF4-FFF2-40B4-BE49-F238E27FC236}">
                <a16:creationId xmlns:a16="http://schemas.microsoft.com/office/drawing/2014/main" id="{E48681D7-BD26-DD4A-83F8-CC4789ACF986}"/>
              </a:ext>
            </a:extLst>
          </p:cNvPr>
          <p:cNvSpPr>
            <a:spLocks noGrp="1"/>
          </p:cNvSpPr>
          <p:nvPr>
            <p:ph type="body" sz="quarter" idx="12" hasCustomPrompt="1"/>
          </p:nvPr>
        </p:nvSpPr>
        <p:spPr>
          <a:xfrm>
            <a:off x="800100" y="4413375"/>
            <a:ext cx="5947564" cy="374254"/>
          </a:xfrm>
        </p:spPr>
        <p:txBody>
          <a:bodyPr anchor="t">
            <a:noAutofit/>
          </a:bodyPr>
          <a:lstStyle>
            <a:lvl1pPr>
              <a:defRPr sz="1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Speaker Name / Title / Department</a:t>
            </a:r>
          </a:p>
        </p:txBody>
      </p:sp>
      <p:sp>
        <p:nvSpPr>
          <p:cNvPr id="34" name="Text Placeholder 33">
            <a:extLst>
              <a:ext uri="{FF2B5EF4-FFF2-40B4-BE49-F238E27FC236}">
                <a16:creationId xmlns:a16="http://schemas.microsoft.com/office/drawing/2014/main" id="{2D4B77C2-58D8-3547-BE9A-17CA8281CFF6}"/>
              </a:ext>
            </a:extLst>
          </p:cNvPr>
          <p:cNvSpPr>
            <a:spLocks noGrp="1"/>
          </p:cNvSpPr>
          <p:nvPr>
            <p:ph type="body" sz="quarter" idx="13" hasCustomPrompt="1"/>
          </p:nvPr>
        </p:nvSpPr>
        <p:spPr>
          <a:xfrm>
            <a:off x="800097" y="4806484"/>
            <a:ext cx="5947565" cy="374251"/>
          </a:xfrm>
        </p:spPr>
        <p:txBody>
          <a:bodyPr>
            <a:noAutofit/>
          </a:bodyPr>
          <a:lstStyle>
            <a:lvl1pPr>
              <a:defRPr sz="1200" b="1" i="0">
                <a:solidFill>
                  <a:schemeClr val="tx1">
                    <a:lumMod val="75000"/>
                    <a:lumOff val="25000"/>
                  </a:schemeClr>
                </a:solidFill>
                <a:latin typeface="Lato Black"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dirty="0"/>
              <a:t>DATE</a:t>
            </a:r>
          </a:p>
        </p:txBody>
      </p:sp>
      <p:cxnSp>
        <p:nvCxnSpPr>
          <p:cNvPr id="7" name="Straight Connector 6">
            <a:extLst>
              <a:ext uri="{FF2B5EF4-FFF2-40B4-BE49-F238E27FC236}">
                <a16:creationId xmlns:a16="http://schemas.microsoft.com/office/drawing/2014/main" id="{B5D2C9AD-CFDA-224D-8C1F-3CF1600D138A}"/>
              </a:ext>
            </a:extLst>
          </p:cNvPr>
          <p:cNvCxnSpPr>
            <a:cxnSpLocks/>
          </p:cNvCxnSpPr>
          <p:nvPr userDrawn="1"/>
        </p:nvCxnSpPr>
        <p:spPr>
          <a:xfrm>
            <a:off x="0" y="4191000"/>
            <a:ext cx="7340828"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325F811-2A79-9F4C-80E3-5C2145650C93}"/>
              </a:ext>
            </a:extLst>
          </p:cNvPr>
          <p:cNvCxnSpPr>
            <a:cxnSpLocks/>
          </p:cNvCxnSpPr>
          <p:nvPr userDrawn="1"/>
        </p:nvCxnSpPr>
        <p:spPr>
          <a:xfrm>
            <a:off x="0" y="5868971"/>
            <a:ext cx="12192000"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22" name="Graphic 21">
            <a:extLst>
              <a:ext uri="{FF2B5EF4-FFF2-40B4-BE49-F238E27FC236}">
                <a16:creationId xmlns:a16="http://schemas.microsoft.com/office/drawing/2014/main" id="{2BBD6D63-68E7-7543-862D-BA63B5F68FB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59786" y="6147835"/>
            <a:ext cx="1734821" cy="331193"/>
          </a:xfrm>
          <a:prstGeom prst="rect">
            <a:avLst/>
          </a:prstGeom>
        </p:spPr>
      </p:pic>
      <p:sp>
        <p:nvSpPr>
          <p:cNvPr id="11" name="Picture Placeholder 2">
            <a:extLst>
              <a:ext uri="{FF2B5EF4-FFF2-40B4-BE49-F238E27FC236}">
                <a16:creationId xmlns:a16="http://schemas.microsoft.com/office/drawing/2014/main" id="{70DAFBF7-20F6-DA42-873E-AC5024D8211D}"/>
              </a:ext>
            </a:extLst>
          </p:cNvPr>
          <p:cNvSpPr>
            <a:spLocks noGrp="1"/>
          </p:cNvSpPr>
          <p:nvPr>
            <p:ph type="pic" sz="quarter" idx="15"/>
          </p:nvPr>
        </p:nvSpPr>
        <p:spPr>
          <a:xfrm>
            <a:off x="7340826" y="0"/>
            <a:ext cx="4851173" cy="5868988"/>
          </a:xfrm>
          <a:solidFill>
            <a:schemeClr val="bg2"/>
          </a:solidFill>
        </p:spPr>
        <p:txBody>
          <a:bodyPr/>
          <a:lstStyle>
            <a:lvl1pPr>
              <a:defRPr sz="3200"/>
            </a:lvl1pPr>
          </a:lstStyle>
          <a:p>
            <a:r>
              <a:rPr lang="en-US"/>
              <a:t>Click icon to add picture</a:t>
            </a:r>
            <a:endParaRPr lang="en-US" dirty="0"/>
          </a:p>
        </p:txBody>
      </p:sp>
      <p:pic>
        <p:nvPicPr>
          <p:cNvPr id="2" name="Picture 1" descr="A black and white logo&#10;&#10;Description automatically generated">
            <a:extLst>
              <a:ext uri="{FF2B5EF4-FFF2-40B4-BE49-F238E27FC236}">
                <a16:creationId xmlns:a16="http://schemas.microsoft.com/office/drawing/2014/main" id="{C7559767-F6B8-45CC-4F27-62DF66863FFF}"/>
              </a:ext>
            </a:extLst>
          </p:cNvPr>
          <p:cNvPicPr>
            <a:picLocks noChangeAspect="1"/>
          </p:cNvPicPr>
          <p:nvPr userDrawn="1"/>
        </p:nvPicPr>
        <p:blipFill>
          <a:blip r:embed="rId4"/>
          <a:stretch>
            <a:fillRect/>
          </a:stretch>
        </p:blipFill>
        <p:spPr>
          <a:xfrm>
            <a:off x="9258609" y="6064702"/>
            <a:ext cx="2256832" cy="475784"/>
          </a:xfrm>
          <a:prstGeom prst="rect">
            <a:avLst/>
          </a:prstGeom>
        </p:spPr>
      </p:pic>
    </p:spTree>
    <p:extLst>
      <p:ext uri="{BB962C8B-B14F-4D97-AF65-F5344CB8AC3E}">
        <p14:creationId xmlns:p14="http://schemas.microsoft.com/office/powerpoint/2010/main" val="550682764"/>
      </p:ext>
    </p:extLst>
  </p:cSld>
  <p:clrMapOvr>
    <a:masterClrMapping/>
  </p:clrMapOvr>
  <p:extLst>
    <p:ext uri="{DCECCB84-F9BA-43D5-87BE-67443E8EF086}">
      <p15:sldGuideLst xmlns:p15="http://schemas.microsoft.com/office/powerpoint/2012/main">
        <p15:guide id="1" pos="4632" userDrawn="1">
          <p15:clr>
            <a:srgbClr val="FBAE40"/>
          </p15:clr>
        </p15:guide>
        <p15:guide id="2" orient="horz" pos="2160" userDrawn="1">
          <p15:clr>
            <a:srgbClr val="FBAE40"/>
          </p15:clr>
        </p15:guide>
        <p15:guide id="3" orient="horz" pos="3696" userDrawn="1">
          <p15:clr>
            <a:srgbClr val="FBAE40"/>
          </p15:clr>
        </p15:guide>
        <p15:guide id="4" orient="horz" pos="26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2C7B1-D8C7-F946-BDEC-0EFE67A9A6EC}"/>
              </a:ext>
            </a:extLst>
          </p:cNvPr>
          <p:cNvSpPr>
            <a:spLocks noGrp="1"/>
          </p:cNvSpPr>
          <p:nvPr>
            <p:ph type="title" hasCustomPrompt="1"/>
          </p:nvPr>
        </p:nvSpPr>
        <p:spPr>
          <a:xfrm>
            <a:off x="838200" y="365125"/>
            <a:ext cx="10515600" cy="1325563"/>
          </a:xfrm>
          <a:prstGeom prst="rect">
            <a:avLst/>
          </a:prstGeom>
        </p:spPr>
        <p:txBody>
          <a:bodyPr/>
          <a:lstStyle/>
          <a:p>
            <a:r>
              <a:rPr lang="en-US" dirty="0"/>
              <a:t>Click to edit Title</a:t>
            </a:r>
          </a:p>
        </p:txBody>
      </p:sp>
      <p:sp>
        <p:nvSpPr>
          <p:cNvPr id="5" name="Text Placeholder 4">
            <a:extLst>
              <a:ext uri="{FF2B5EF4-FFF2-40B4-BE49-F238E27FC236}">
                <a16:creationId xmlns:a16="http://schemas.microsoft.com/office/drawing/2014/main" id="{AA208F39-E724-4149-8D36-3B5FD266B080}"/>
              </a:ext>
            </a:extLst>
          </p:cNvPr>
          <p:cNvSpPr>
            <a:spLocks noGrp="1"/>
          </p:cNvSpPr>
          <p:nvPr>
            <p:ph type="body" sz="quarter" idx="10"/>
          </p:nvPr>
        </p:nvSpPr>
        <p:spPr>
          <a:xfrm>
            <a:off x="838200" y="1819275"/>
            <a:ext cx="10515600" cy="45608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827803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xt Slide - 1 Column">
    <p:bg>
      <p:bgPr>
        <a:solidFill>
          <a:schemeClr val="bg1"/>
        </a:solidFill>
        <a:effectLst/>
      </p:bgPr>
    </p:bg>
    <p:spTree>
      <p:nvGrpSpPr>
        <p:cNvPr id="1" name=""/>
        <p:cNvGrpSpPr/>
        <p:nvPr/>
      </p:nvGrpSpPr>
      <p:grpSpPr>
        <a:xfrm>
          <a:off x="0" y="0"/>
          <a:ext cx="0" cy="0"/>
          <a:chOff x="0" y="0"/>
          <a:chExt cx="0" cy="0"/>
        </a:xfrm>
      </p:grpSpPr>
      <p:sp>
        <p:nvSpPr>
          <p:cNvPr id="10" name="Text Placeholder 10">
            <a:extLst>
              <a:ext uri="{FF2B5EF4-FFF2-40B4-BE49-F238E27FC236}">
                <a16:creationId xmlns:a16="http://schemas.microsoft.com/office/drawing/2014/main" id="{C344577E-F773-6C4C-AE60-FB719D99A48A}"/>
              </a:ext>
            </a:extLst>
          </p:cNvPr>
          <p:cNvSpPr>
            <a:spLocks noGrp="1"/>
          </p:cNvSpPr>
          <p:nvPr>
            <p:ph type="body" sz="quarter" idx="13" hasCustomPrompt="1"/>
          </p:nvPr>
        </p:nvSpPr>
        <p:spPr>
          <a:xfrm>
            <a:off x="800100" y="1110216"/>
            <a:ext cx="10553700"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Click to edit Subtitle style</a:t>
            </a:r>
          </a:p>
        </p:txBody>
      </p:sp>
      <p:sp>
        <p:nvSpPr>
          <p:cNvPr id="11" name="Title Placeholder 1">
            <a:extLst>
              <a:ext uri="{FF2B5EF4-FFF2-40B4-BE49-F238E27FC236}">
                <a16:creationId xmlns:a16="http://schemas.microsoft.com/office/drawing/2014/main" id="{7C9BA041-A961-B54B-BD07-995D6718F7EB}"/>
              </a:ext>
            </a:extLst>
          </p:cNvPr>
          <p:cNvSpPr>
            <a:spLocks noGrp="1"/>
          </p:cNvSpPr>
          <p:nvPr>
            <p:ph type="title" hasCustomPrompt="1"/>
          </p:nvPr>
        </p:nvSpPr>
        <p:spPr>
          <a:xfrm>
            <a:off x="800100" y="266701"/>
            <a:ext cx="10553700" cy="632152"/>
          </a:xfrm>
          <a:prstGeom prst="rect">
            <a:avLst/>
          </a:prstGeom>
        </p:spPr>
        <p:txBody>
          <a:bodyPr vert="horz" lIns="0" tIns="45720" rIns="91440" bIns="45720" rtlCol="0" anchor="b">
            <a:normAutofit/>
          </a:bodyPr>
          <a:lstStyle>
            <a:lvl1pPr>
              <a:defRPr sz="3200"/>
            </a:lvl1pPr>
          </a:lstStyle>
          <a:p>
            <a:r>
              <a:rPr lang="en-US"/>
              <a:t>Click to edit title style</a:t>
            </a:r>
          </a:p>
        </p:txBody>
      </p:sp>
      <p:cxnSp>
        <p:nvCxnSpPr>
          <p:cNvPr id="14" name="Straight Connector 13">
            <a:extLst>
              <a:ext uri="{FF2B5EF4-FFF2-40B4-BE49-F238E27FC236}">
                <a16:creationId xmlns:a16="http://schemas.microsoft.com/office/drawing/2014/main" id="{C8389983-A0A6-C548-B38F-3D123AFC7D3D}"/>
              </a:ext>
            </a:extLst>
          </p:cNvPr>
          <p:cNvCxnSpPr>
            <a:cxnSpLocks/>
          </p:cNvCxnSpPr>
          <p:nvPr userDrawn="1"/>
        </p:nvCxnSpPr>
        <p:spPr>
          <a:xfrm>
            <a:off x="800100" y="927135"/>
            <a:ext cx="10553700" cy="0"/>
          </a:xfrm>
          <a:prstGeom prst="line">
            <a:avLst/>
          </a:prstGeom>
          <a:ln w="9525">
            <a:solidFill>
              <a:srgbClr val="8C1515"/>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5BB537D-0377-5545-B569-90793CDE1EC6}"/>
              </a:ext>
            </a:extLst>
          </p:cNvPr>
          <p:cNvSpPr>
            <a:spLocks noGrp="1"/>
          </p:cNvSpPr>
          <p:nvPr>
            <p:ph type="body" sz="quarter" idx="16"/>
          </p:nvPr>
        </p:nvSpPr>
        <p:spPr>
          <a:xfrm>
            <a:off x="800100" y="1605068"/>
            <a:ext cx="10553700" cy="4452832"/>
          </a:xfrm>
        </p:spPr>
        <p:txBody>
          <a:bodyPr/>
          <a:lstStyle>
            <a:lvl1pPr>
              <a:lnSpc>
                <a:spcPct val="120000"/>
              </a:lnSpc>
              <a:defRPr>
                <a:solidFill>
                  <a:schemeClr val="tx1">
                    <a:lumMod val="75000"/>
                    <a:lumOff val="25000"/>
                  </a:schemeClr>
                </a:solidFill>
              </a:defRPr>
            </a:lvl1pPr>
            <a:lvl2pPr>
              <a:lnSpc>
                <a:spcPct val="120000"/>
              </a:lnSpc>
              <a:defRPr>
                <a:solidFill>
                  <a:schemeClr val="tx1">
                    <a:lumMod val="75000"/>
                    <a:lumOff val="25000"/>
                  </a:schemeClr>
                </a:solidFill>
              </a:defRPr>
            </a:lvl2pPr>
            <a:lvl3pPr>
              <a:lnSpc>
                <a:spcPct val="120000"/>
              </a:lnSpc>
              <a:defRPr>
                <a:solidFill>
                  <a:schemeClr val="tx1">
                    <a:lumMod val="75000"/>
                    <a:lumOff val="25000"/>
                  </a:schemeClr>
                </a:solidFill>
              </a:defRPr>
            </a:lvl3pPr>
            <a:lvl4pPr>
              <a:lnSpc>
                <a:spcPct val="120000"/>
              </a:lnSpc>
              <a:defRPr>
                <a:solidFill>
                  <a:schemeClr val="tx1">
                    <a:lumMod val="75000"/>
                    <a:lumOff val="25000"/>
                  </a:schemeClr>
                </a:solidFill>
              </a:defRPr>
            </a:lvl4pPr>
            <a:lvl5pPr>
              <a:lnSpc>
                <a:spcPct val="120000"/>
              </a:lnSpc>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2">
            <a:extLst>
              <a:ext uri="{FF2B5EF4-FFF2-40B4-BE49-F238E27FC236}">
                <a16:creationId xmlns:a16="http://schemas.microsoft.com/office/drawing/2014/main" id="{07D5798C-8E10-C74E-AF93-6DB41CB88422}"/>
              </a:ext>
            </a:extLst>
          </p:cNvPr>
          <p:cNvSpPr>
            <a:spLocks noGrp="1"/>
          </p:cNvSpPr>
          <p:nvPr>
            <p:ph type="ftr" sz="quarter" idx="3"/>
          </p:nvPr>
        </p:nvSpPr>
        <p:spPr>
          <a:xfrm>
            <a:off x="1634490" y="6282824"/>
            <a:ext cx="5852160"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a:t>SECTION TITLE AND/OR DEPARTMENT</a:t>
            </a:r>
          </a:p>
        </p:txBody>
      </p:sp>
      <p:sp>
        <p:nvSpPr>
          <p:cNvPr id="9" name="Slide Number Placeholder 4">
            <a:extLst>
              <a:ext uri="{FF2B5EF4-FFF2-40B4-BE49-F238E27FC236}">
                <a16:creationId xmlns:a16="http://schemas.microsoft.com/office/drawing/2014/main" id="{DFBC5010-DCB3-A04E-8966-BD99F4CA7913}"/>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a:p>
        </p:txBody>
      </p:sp>
    </p:spTree>
    <p:extLst>
      <p:ext uri="{BB962C8B-B14F-4D97-AF65-F5344CB8AC3E}">
        <p14:creationId xmlns:p14="http://schemas.microsoft.com/office/powerpoint/2010/main" val="483525389"/>
      </p:ext>
    </p:extLst>
  </p:cSld>
  <p:clrMapOvr>
    <a:masterClrMapping/>
  </p:clrMapOvr>
  <p:extLst>
    <p:ext uri="{DCECCB84-F9BA-43D5-87BE-67443E8EF086}">
      <p15:sldGuideLst xmlns:p15="http://schemas.microsoft.com/office/powerpoint/2012/main">
        <p15:guide id="1" orient="horz" pos="48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599" y="50800"/>
            <a:ext cx="9590150" cy="1015208"/>
          </a:xfrm>
          <a:prstGeom prst="rect">
            <a:avLst/>
          </a:prstGeom>
        </p:spPr>
        <p:txBody>
          <a:bodyPr/>
          <a:lstStyle>
            <a:lvl1pPr>
              <a:defRPr>
                <a:solidFill>
                  <a:srgbClr val="B40000"/>
                </a:solidFill>
              </a:defRPr>
            </a:lvl1pPr>
          </a:lstStyle>
          <a:p>
            <a:r>
              <a:rPr lang="en-US"/>
              <a:t>Click to edit Master title style</a:t>
            </a:r>
            <a:endParaRPr lang="en-US" dirty="0"/>
          </a:p>
        </p:txBody>
      </p:sp>
      <p:sp>
        <p:nvSpPr>
          <p:cNvPr id="3" name="Content Placeholder 2"/>
          <p:cNvSpPr>
            <a:spLocks noGrp="1"/>
          </p:cNvSpPr>
          <p:nvPr>
            <p:ph idx="1"/>
          </p:nvPr>
        </p:nvSpPr>
        <p:spPr>
          <a:xfrm>
            <a:off x="609600" y="1267177"/>
            <a:ext cx="10972801" cy="485898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11"/>
          <p:cNvSpPr>
            <a:spLocks noGrp="1" noChangeArrowheads="1"/>
          </p:cNvSpPr>
          <p:nvPr>
            <p:ph type="dt" sz="half" idx="10"/>
          </p:nvPr>
        </p:nvSpPr>
        <p:spPr>
          <a:xfrm>
            <a:off x="446139" y="6486527"/>
            <a:ext cx="2398662" cy="371475"/>
          </a:xfrm>
          <a:prstGeom prst="rect">
            <a:avLst/>
          </a:prstGeom>
          <a:ln/>
        </p:spPr>
        <p:txBody>
          <a:bodyPr/>
          <a:lstStyle>
            <a:lvl1pPr>
              <a:defRPr/>
            </a:lvl1pPr>
          </a:lstStyle>
          <a:p>
            <a:pPr>
              <a:defRPr/>
            </a:pPr>
            <a:endParaRPr lang="en-US" altLang="en-US" dirty="0"/>
          </a:p>
        </p:txBody>
      </p:sp>
      <p:sp>
        <p:nvSpPr>
          <p:cNvPr id="5" name="Rectangle 12"/>
          <p:cNvSpPr>
            <a:spLocks noGrp="1" noChangeArrowheads="1"/>
          </p:cNvSpPr>
          <p:nvPr>
            <p:ph type="sldNum" sz="quarter" idx="11"/>
          </p:nvPr>
        </p:nvSpPr>
        <p:spPr>
          <a:ln/>
        </p:spPr>
        <p:txBody>
          <a:bodyPr/>
          <a:lstStyle>
            <a:lvl1pPr>
              <a:defRPr/>
            </a:lvl1pPr>
          </a:lstStyle>
          <a:p>
            <a:pPr>
              <a:defRPr/>
            </a:pPr>
            <a:fld id="{7E5F09AD-6D57-DD48-97F8-27556A0BADA4}" type="slidenum">
              <a:rPr lang="en-US" altLang="en-US"/>
              <a:pPr>
                <a:defRPr/>
              </a:pPr>
              <a:t>‹#›</a:t>
            </a:fld>
            <a:endParaRPr lang="en-US" altLang="en-US" dirty="0"/>
          </a:p>
        </p:txBody>
      </p:sp>
      <p:sp>
        <p:nvSpPr>
          <p:cNvPr id="6" name="Rectangle 14"/>
          <p:cNvSpPr>
            <a:spLocks noGrp="1" noChangeArrowheads="1"/>
          </p:cNvSpPr>
          <p:nvPr>
            <p:ph type="ftr" sz="quarter" idx="12"/>
          </p:nvPr>
        </p:nvSpPr>
        <p:spPr>
          <a:xfrm>
            <a:off x="3216040" y="6513514"/>
            <a:ext cx="5759918" cy="322261"/>
          </a:xfrm>
          <a:prstGeom prst="rect">
            <a:avLst/>
          </a:prstGeom>
          <a:ln/>
        </p:spPr>
        <p:txBody>
          <a:bodyPr/>
          <a:lstStyle>
            <a:lvl1pPr>
              <a:defRPr/>
            </a:lvl1pPr>
          </a:lstStyle>
          <a:p>
            <a:pPr>
              <a:defRPr/>
            </a:pPr>
            <a:endParaRPr lang="en-US" altLang="en-US" dirty="0"/>
          </a:p>
        </p:txBody>
      </p:sp>
    </p:spTree>
    <p:extLst>
      <p:ext uri="{BB962C8B-B14F-4D97-AF65-F5344CB8AC3E}">
        <p14:creationId xmlns:p14="http://schemas.microsoft.com/office/powerpoint/2010/main" val="3748307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 Option 1">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B0F7D61A-F64B-A54D-BB59-664075AAD214}"/>
              </a:ext>
            </a:extLst>
          </p:cNvPr>
          <p:cNvSpPr>
            <a:spLocks noGrp="1"/>
          </p:cNvSpPr>
          <p:nvPr>
            <p:ph type="title" hasCustomPrompt="1"/>
          </p:nvPr>
        </p:nvSpPr>
        <p:spPr>
          <a:xfrm>
            <a:off x="800100" y="636586"/>
            <a:ext cx="3411930" cy="1116014"/>
          </a:xfrm>
          <a:prstGeom prst="rect">
            <a:avLst/>
          </a:prstGeom>
        </p:spPr>
        <p:txBody>
          <a:bodyPr vert="horz" lIns="0" tIns="45720" rIns="91440" bIns="45720" rtlCol="0" anchor="t">
            <a:normAutofit/>
          </a:bodyPr>
          <a:lstStyle/>
          <a:p>
            <a:r>
              <a:rPr lang="en-US" dirty="0"/>
              <a:t>Click to add title</a:t>
            </a:r>
          </a:p>
        </p:txBody>
      </p:sp>
      <p:sp>
        <p:nvSpPr>
          <p:cNvPr id="10" name="Text Placeholder 10">
            <a:extLst>
              <a:ext uri="{FF2B5EF4-FFF2-40B4-BE49-F238E27FC236}">
                <a16:creationId xmlns:a16="http://schemas.microsoft.com/office/drawing/2014/main" id="{C344577E-F773-6C4C-AE60-FB719D99A48A}"/>
              </a:ext>
            </a:extLst>
          </p:cNvPr>
          <p:cNvSpPr>
            <a:spLocks noGrp="1"/>
          </p:cNvSpPr>
          <p:nvPr>
            <p:ph type="body" sz="quarter" idx="13" hasCustomPrompt="1"/>
          </p:nvPr>
        </p:nvSpPr>
        <p:spPr>
          <a:xfrm>
            <a:off x="4403687" y="723007"/>
            <a:ext cx="3384626"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dirty="0"/>
              <a:t>Section 1 Title</a:t>
            </a:r>
          </a:p>
        </p:txBody>
      </p:sp>
      <p:sp>
        <p:nvSpPr>
          <p:cNvPr id="14" name="Text Placeholder 10">
            <a:extLst>
              <a:ext uri="{FF2B5EF4-FFF2-40B4-BE49-F238E27FC236}">
                <a16:creationId xmlns:a16="http://schemas.microsoft.com/office/drawing/2014/main" id="{D518763A-6065-A341-A8B2-AE7F8D1A9B83}"/>
              </a:ext>
            </a:extLst>
          </p:cNvPr>
          <p:cNvSpPr>
            <a:spLocks noGrp="1"/>
          </p:cNvSpPr>
          <p:nvPr>
            <p:ph type="body" sz="quarter" idx="17" hasCustomPrompt="1"/>
          </p:nvPr>
        </p:nvSpPr>
        <p:spPr>
          <a:xfrm>
            <a:off x="4403687" y="2270224"/>
            <a:ext cx="3384626"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dirty="0"/>
              <a:t>Section 2 Title</a:t>
            </a:r>
          </a:p>
        </p:txBody>
      </p:sp>
      <p:sp>
        <p:nvSpPr>
          <p:cNvPr id="16" name="Text Placeholder 10">
            <a:extLst>
              <a:ext uri="{FF2B5EF4-FFF2-40B4-BE49-F238E27FC236}">
                <a16:creationId xmlns:a16="http://schemas.microsoft.com/office/drawing/2014/main" id="{F4F60F32-F7FC-D74A-B61F-062B52187D1E}"/>
              </a:ext>
            </a:extLst>
          </p:cNvPr>
          <p:cNvSpPr>
            <a:spLocks noGrp="1"/>
          </p:cNvSpPr>
          <p:nvPr>
            <p:ph type="body" sz="quarter" idx="19" hasCustomPrompt="1"/>
          </p:nvPr>
        </p:nvSpPr>
        <p:spPr>
          <a:xfrm>
            <a:off x="4403687" y="3798312"/>
            <a:ext cx="3384626"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dirty="0"/>
              <a:t>Section 3 Title</a:t>
            </a:r>
          </a:p>
        </p:txBody>
      </p:sp>
      <p:sp>
        <p:nvSpPr>
          <p:cNvPr id="18" name="Text Placeholder 10">
            <a:extLst>
              <a:ext uri="{FF2B5EF4-FFF2-40B4-BE49-F238E27FC236}">
                <a16:creationId xmlns:a16="http://schemas.microsoft.com/office/drawing/2014/main" id="{C127CDD6-FBEF-EE4C-9F38-757B119F092E}"/>
              </a:ext>
            </a:extLst>
          </p:cNvPr>
          <p:cNvSpPr>
            <a:spLocks noGrp="1"/>
          </p:cNvSpPr>
          <p:nvPr>
            <p:ph type="body" sz="quarter" idx="21" hasCustomPrompt="1"/>
          </p:nvPr>
        </p:nvSpPr>
        <p:spPr>
          <a:xfrm>
            <a:off x="7979932" y="711892"/>
            <a:ext cx="3384626"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dirty="0"/>
              <a:t>Section 4 Title</a:t>
            </a:r>
          </a:p>
        </p:txBody>
      </p:sp>
      <p:sp>
        <p:nvSpPr>
          <p:cNvPr id="20" name="Text Placeholder 10">
            <a:extLst>
              <a:ext uri="{FF2B5EF4-FFF2-40B4-BE49-F238E27FC236}">
                <a16:creationId xmlns:a16="http://schemas.microsoft.com/office/drawing/2014/main" id="{12475248-C410-E548-A28F-8AA6518566C1}"/>
              </a:ext>
            </a:extLst>
          </p:cNvPr>
          <p:cNvSpPr>
            <a:spLocks noGrp="1"/>
          </p:cNvSpPr>
          <p:nvPr>
            <p:ph type="body" sz="quarter" idx="23" hasCustomPrompt="1"/>
          </p:nvPr>
        </p:nvSpPr>
        <p:spPr>
          <a:xfrm>
            <a:off x="7979932" y="2259109"/>
            <a:ext cx="3384626"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dirty="0"/>
              <a:t>Section 5 Title</a:t>
            </a:r>
          </a:p>
        </p:txBody>
      </p:sp>
      <p:sp>
        <p:nvSpPr>
          <p:cNvPr id="22" name="Text Placeholder 10">
            <a:extLst>
              <a:ext uri="{FF2B5EF4-FFF2-40B4-BE49-F238E27FC236}">
                <a16:creationId xmlns:a16="http://schemas.microsoft.com/office/drawing/2014/main" id="{0E28E414-0678-DA4E-9D26-1094523653FF}"/>
              </a:ext>
            </a:extLst>
          </p:cNvPr>
          <p:cNvSpPr>
            <a:spLocks noGrp="1"/>
          </p:cNvSpPr>
          <p:nvPr>
            <p:ph type="body" sz="quarter" idx="25" hasCustomPrompt="1"/>
          </p:nvPr>
        </p:nvSpPr>
        <p:spPr>
          <a:xfrm>
            <a:off x="7979932" y="3787197"/>
            <a:ext cx="3384626"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dirty="0"/>
              <a:t>Section 6 Title</a:t>
            </a:r>
          </a:p>
        </p:txBody>
      </p:sp>
      <p:sp>
        <p:nvSpPr>
          <p:cNvPr id="3" name="Text Placeholder 2">
            <a:extLst>
              <a:ext uri="{FF2B5EF4-FFF2-40B4-BE49-F238E27FC236}">
                <a16:creationId xmlns:a16="http://schemas.microsoft.com/office/drawing/2014/main" id="{35A9C2C1-E88D-9641-A57C-DEA0DF949468}"/>
              </a:ext>
            </a:extLst>
          </p:cNvPr>
          <p:cNvSpPr>
            <a:spLocks noGrp="1"/>
          </p:cNvSpPr>
          <p:nvPr>
            <p:ph type="body" sz="quarter" idx="26" hasCustomPrompt="1"/>
          </p:nvPr>
        </p:nvSpPr>
        <p:spPr>
          <a:xfrm>
            <a:off x="4403725" y="1136987"/>
            <a:ext cx="3384588" cy="1116013"/>
          </a:xfrm>
        </p:spPr>
        <p:txBody>
          <a:bodyPr/>
          <a:lstStyle>
            <a:lvl1pPr>
              <a:lnSpc>
                <a:spcPct val="120000"/>
              </a:lnSpc>
              <a:defRPr>
                <a:solidFill>
                  <a:schemeClr val="tx1">
                    <a:lumMod val="75000"/>
                    <a:lumOff val="25000"/>
                  </a:schemeClr>
                </a:solidFill>
              </a:defRPr>
            </a:lvl1pPr>
          </a:lstStyle>
          <a:p>
            <a:pPr lvl="0"/>
            <a:r>
              <a:rPr lang="en-US" dirty="0"/>
              <a:t>Click to edit text</a:t>
            </a:r>
          </a:p>
        </p:txBody>
      </p:sp>
      <p:sp>
        <p:nvSpPr>
          <p:cNvPr id="24" name="Text Placeholder 2">
            <a:extLst>
              <a:ext uri="{FF2B5EF4-FFF2-40B4-BE49-F238E27FC236}">
                <a16:creationId xmlns:a16="http://schemas.microsoft.com/office/drawing/2014/main" id="{4B69A155-606B-C744-8B99-0CF0DA55C2A8}"/>
              </a:ext>
            </a:extLst>
          </p:cNvPr>
          <p:cNvSpPr>
            <a:spLocks noGrp="1"/>
          </p:cNvSpPr>
          <p:nvPr>
            <p:ph type="body" sz="quarter" idx="27" hasCustomPrompt="1"/>
          </p:nvPr>
        </p:nvSpPr>
        <p:spPr>
          <a:xfrm>
            <a:off x="4403725" y="2686682"/>
            <a:ext cx="3384588" cy="1116013"/>
          </a:xfrm>
        </p:spPr>
        <p:txBody>
          <a:bodyPr/>
          <a:lstStyle>
            <a:lvl1pPr>
              <a:lnSpc>
                <a:spcPct val="120000"/>
              </a:lnSpc>
              <a:defRPr>
                <a:solidFill>
                  <a:schemeClr val="tx1">
                    <a:lumMod val="75000"/>
                    <a:lumOff val="25000"/>
                  </a:schemeClr>
                </a:solidFill>
              </a:defRPr>
            </a:lvl1pPr>
          </a:lstStyle>
          <a:p>
            <a:pPr lvl="0"/>
            <a:r>
              <a:rPr lang="en-US" dirty="0"/>
              <a:t>Click to edit text</a:t>
            </a:r>
          </a:p>
        </p:txBody>
      </p:sp>
      <p:sp>
        <p:nvSpPr>
          <p:cNvPr id="25" name="Text Placeholder 2">
            <a:extLst>
              <a:ext uri="{FF2B5EF4-FFF2-40B4-BE49-F238E27FC236}">
                <a16:creationId xmlns:a16="http://schemas.microsoft.com/office/drawing/2014/main" id="{DB91FA69-9C72-4A4B-A704-BCCEB65325B1}"/>
              </a:ext>
            </a:extLst>
          </p:cNvPr>
          <p:cNvSpPr>
            <a:spLocks noGrp="1"/>
          </p:cNvSpPr>
          <p:nvPr>
            <p:ph type="body" sz="quarter" idx="28" hasCustomPrompt="1"/>
          </p:nvPr>
        </p:nvSpPr>
        <p:spPr>
          <a:xfrm>
            <a:off x="4403687" y="4218136"/>
            <a:ext cx="3384588" cy="1116013"/>
          </a:xfrm>
        </p:spPr>
        <p:txBody>
          <a:bodyPr/>
          <a:lstStyle>
            <a:lvl1pPr>
              <a:lnSpc>
                <a:spcPct val="120000"/>
              </a:lnSpc>
              <a:defRPr>
                <a:solidFill>
                  <a:schemeClr val="tx1">
                    <a:lumMod val="75000"/>
                    <a:lumOff val="25000"/>
                  </a:schemeClr>
                </a:solidFill>
              </a:defRPr>
            </a:lvl1pPr>
          </a:lstStyle>
          <a:p>
            <a:pPr lvl="0"/>
            <a:r>
              <a:rPr lang="en-US" dirty="0"/>
              <a:t>Click to edit text</a:t>
            </a:r>
          </a:p>
        </p:txBody>
      </p:sp>
      <p:sp>
        <p:nvSpPr>
          <p:cNvPr id="26" name="Text Placeholder 2">
            <a:extLst>
              <a:ext uri="{FF2B5EF4-FFF2-40B4-BE49-F238E27FC236}">
                <a16:creationId xmlns:a16="http://schemas.microsoft.com/office/drawing/2014/main" id="{BA8AD4FE-D3EB-7542-8CA9-11FC4C6AB9A5}"/>
              </a:ext>
            </a:extLst>
          </p:cNvPr>
          <p:cNvSpPr>
            <a:spLocks noGrp="1"/>
          </p:cNvSpPr>
          <p:nvPr>
            <p:ph type="body" sz="quarter" idx="29" hasCustomPrompt="1"/>
          </p:nvPr>
        </p:nvSpPr>
        <p:spPr>
          <a:xfrm>
            <a:off x="7979970" y="1115645"/>
            <a:ext cx="3384588" cy="1116013"/>
          </a:xfrm>
        </p:spPr>
        <p:txBody>
          <a:bodyPr/>
          <a:lstStyle>
            <a:lvl1pPr>
              <a:lnSpc>
                <a:spcPct val="120000"/>
              </a:lnSpc>
              <a:defRPr>
                <a:solidFill>
                  <a:schemeClr val="tx1">
                    <a:lumMod val="75000"/>
                    <a:lumOff val="25000"/>
                  </a:schemeClr>
                </a:solidFill>
              </a:defRPr>
            </a:lvl1pPr>
          </a:lstStyle>
          <a:p>
            <a:pPr lvl="0"/>
            <a:r>
              <a:rPr lang="en-US" dirty="0"/>
              <a:t>Click to edit text</a:t>
            </a:r>
          </a:p>
        </p:txBody>
      </p:sp>
      <p:sp>
        <p:nvSpPr>
          <p:cNvPr id="27" name="Text Placeholder 2">
            <a:extLst>
              <a:ext uri="{FF2B5EF4-FFF2-40B4-BE49-F238E27FC236}">
                <a16:creationId xmlns:a16="http://schemas.microsoft.com/office/drawing/2014/main" id="{FD439FD8-111D-C140-83D2-B951A675E36D}"/>
              </a:ext>
            </a:extLst>
          </p:cNvPr>
          <p:cNvSpPr>
            <a:spLocks noGrp="1"/>
          </p:cNvSpPr>
          <p:nvPr>
            <p:ph type="body" sz="quarter" idx="30" hasCustomPrompt="1"/>
          </p:nvPr>
        </p:nvSpPr>
        <p:spPr>
          <a:xfrm>
            <a:off x="7979970" y="2665340"/>
            <a:ext cx="3384588" cy="1116013"/>
          </a:xfrm>
        </p:spPr>
        <p:txBody>
          <a:bodyPr/>
          <a:lstStyle>
            <a:lvl1pPr>
              <a:lnSpc>
                <a:spcPct val="120000"/>
              </a:lnSpc>
              <a:defRPr>
                <a:solidFill>
                  <a:schemeClr val="tx1">
                    <a:lumMod val="75000"/>
                    <a:lumOff val="25000"/>
                  </a:schemeClr>
                </a:solidFill>
              </a:defRPr>
            </a:lvl1pPr>
          </a:lstStyle>
          <a:p>
            <a:pPr lvl="0"/>
            <a:r>
              <a:rPr lang="en-US" dirty="0"/>
              <a:t>Click to edit text</a:t>
            </a:r>
          </a:p>
        </p:txBody>
      </p:sp>
      <p:sp>
        <p:nvSpPr>
          <p:cNvPr id="28" name="Text Placeholder 2">
            <a:extLst>
              <a:ext uri="{FF2B5EF4-FFF2-40B4-BE49-F238E27FC236}">
                <a16:creationId xmlns:a16="http://schemas.microsoft.com/office/drawing/2014/main" id="{BBFAC5FD-3370-B943-8AB7-C4860F844420}"/>
              </a:ext>
            </a:extLst>
          </p:cNvPr>
          <p:cNvSpPr>
            <a:spLocks noGrp="1"/>
          </p:cNvSpPr>
          <p:nvPr>
            <p:ph type="body" sz="quarter" idx="31" hasCustomPrompt="1"/>
          </p:nvPr>
        </p:nvSpPr>
        <p:spPr>
          <a:xfrm>
            <a:off x="7979932" y="4196794"/>
            <a:ext cx="3384588" cy="1116013"/>
          </a:xfrm>
        </p:spPr>
        <p:txBody>
          <a:bodyPr/>
          <a:lstStyle>
            <a:lvl1pPr>
              <a:lnSpc>
                <a:spcPct val="120000"/>
              </a:lnSpc>
              <a:defRPr>
                <a:solidFill>
                  <a:schemeClr val="tx1">
                    <a:lumMod val="75000"/>
                    <a:lumOff val="25000"/>
                  </a:schemeClr>
                </a:solidFill>
              </a:defRPr>
            </a:lvl1pPr>
          </a:lstStyle>
          <a:p>
            <a:pPr lvl="0"/>
            <a:r>
              <a:rPr lang="en-US" dirty="0"/>
              <a:t>Click to edit text</a:t>
            </a:r>
          </a:p>
        </p:txBody>
      </p:sp>
      <p:pic>
        <p:nvPicPr>
          <p:cNvPr id="6" name="Picture 5">
            <a:extLst>
              <a:ext uri="{FF2B5EF4-FFF2-40B4-BE49-F238E27FC236}">
                <a16:creationId xmlns:a16="http://schemas.microsoft.com/office/drawing/2014/main" id="{6C59BC7E-F9ED-D345-B396-E98E4ECEF97E}"/>
              </a:ext>
            </a:extLst>
          </p:cNvPr>
          <p:cNvPicPr>
            <a:picLocks noChangeAspect="1"/>
          </p:cNvPicPr>
          <p:nvPr userDrawn="1"/>
        </p:nvPicPr>
        <p:blipFill>
          <a:blip r:embed="rId2"/>
          <a:stretch>
            <a:fillRect/>
          </a:stretch>
        </p:blipFill>
        <p:spPr>
          <a:xfrm>
            <a:off x="0" y="-11652"/>
            <a:ext cx="12192000" cy="209223"/>
          </a:xfrm>
          <a:prstGeom prst="rect">
            <a:avLst/>
          </a:prstGeom>
        </p:spPr>
      </p:pic>
      <p:sp>
        <p:nvSpPr>
          <p:cNvPr id="23" name="Rectangle 22">
            <a:extLst>
              <a:ext uri="{FF2B5EF4-FFF2-40B4-BE49-F238E27FC236}">
                <a16:creationId xmlns:a16="http://schemas.microsoft.com/office/drawing/2014/main" id="{C5BAE47A-E69C-8743-80B3-B25F763F639C}"/>
              </a:ext>
            </a:extLst>
          </p:cNvPr>
          <p:cNvSpPr/>
          <p:nvPr userDrawn="1"/>
        </p:nvSpPr>
        <p:spPr>
          <a:xfrm>
            <a:off x="0" y="-13960"/>
            <a:ext cx="12192000" cy="211532"/>
          </a:xfrm>
          <a:prstGeom prst="rect">
            <a:avLst/>
          </a:prstGeom>
          <a:solidFill>
            <a:srgbClr val="D4D1D1">
              <a:alpha val="2498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ooter Placeholder 2">
            <a:extLst>
              <a:ext uri="{FF2B5EF4-FFF2-40B4-BE49-F238E27FC236}">
                <a16:creationId xmlns:a16="http://schemas.microsoft.com/office/drawing/2014/main" id="{AAB72E5F-FF5D-5C48-B3A4-90542FB058E0}"/>
              </a:ext>
            </a:extLst>
          </p:cNvPr>
          <p:cNvSpPr>
            <a:spLocks noGrp="1"/>
          </p:cNvSpPr>
          <p:nvPr>
            <p:ph type="ftr" sz="quarter" idx="3"/>
          </p:nvPr>
        </p:nvSpPr>
        <p:spPr>
          <a:xfrm>
            <a:off x="1634490" y="6282824"/>
            <a:ext cx="5852160"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dirty="0"/>
              <a:t>SECTION TITLE AND/OR DEPARTMENT</a:t>
            </a:r>
          </a:p>
        </p:txBody>
      </p:sp>
      <p:sp>
        <p:nvSpPr>
          <p:cNvPr id="30" name="Slide Number Placeholder 4">
            <a:extLst>
              <a:ext uri="{FF2B5EF4-FFF2-40B4-BE49-F238E27FC236}">
                <a16:creationId xmlns:a16="http://schemas.microsoft.com/office/drawing/2014/main" id="{C8A2EE5A-F49D-784B-9008-27484449088B}"/>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dirty="0"/>
          </a:p>
        </p:txBody>
      </p:sp>
    </p:spTree>
    <p:extLst>
      <p:ext uri="{BB962C8B-B14F-4D97-AF65-F5344CB8AC3E}">
        <p14:creationId xmlns:p14="http://schemas.microsoft.com/office/powerpoint/2010/main" val="506264027"/>
      </p:ext>
    </p:extLst>
  </p:cSld>
  <p:clrMapOvr>
    <a:masterClrMapping/>
  </p:clrMapOvr>
  <p:extLst>
    <p:ext uri="{DCECCB84-F9BA-43D5-87BE-67443E8EF086}">
      <p15:sldGuideLst xmlns:p15="http://schemas.microsoft.com/office/powerpoint/2012/main">
        <p15:guide id="1" orient="horz" pos="528"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genda - Option 2">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EF9B11A2-779F-3C42-AF52-2C7E5CE3C94A}"/>
              </a:ext>
            </a:extLst>
          </p:cNvPr>
          <p:cNvSpPr>
            <a:spLocks noGrp="1"/>
          </p:cNvSpPr>
          <p:nvPr>
            <p:ph type="body" idx="18" hasCustomPrompt="1"/>
          </p:nvPr>
        </p:nvSpPr>
        <p:spPr>
          <a:xfrm>
            <a:off x="4383050" y="723007"/>
            <a:ext cx="1712950" cy="325827"/>
          </a:xfrm>
        </p:spPr>
        <p:txBody>
          <a:bodyPr>
            <a:normAutofit/>
          </a:bodyPr>
          <a:lstStyle>
            <a:lvl1pPr marL="0" indent="0" algn="l">
              <a:lnSpc>
                <a:spcPts val="1900"/>
              </a:lnSpc>
              <a:spcBef>
                <a:spcPts val="0"/>
              </a:spcBef>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0:00 – 0:00AM</a:t>
            </a:r>
          </a:p>
        </p:txBody>
      </p:sp>
      <p:sp>
        <p:nvSpPr>
          <p:cNvPr id="6" name="Text Placeholder 4">
            <a:extLst>
              <a:ext uri="{FF2B5EF4-FFF2-40B4-BE49-F238E27FC236}">
                <a16:creationId xmlns:a16="http://schemas.microsoft.com/office/drawing/2014/main" id="{4101AEEB-891B-1144-AAD2-95E40B05416D}"/>
              </a:ext>
            </a:extLst>
          </p:cNvPr>
          <p:cNvSpPr>
            <a:spLocks noGrp="1"/>
          </p:cNvSpPr>
          <p:nvPr>
            <p:ph type="body" sz="quarter" idx="30" hasCustomPrompt="1"/>
          </p:nvPr>
        </p:nvSpPr>
        <p:spPr>
          <a:xfrm>
            <a:off x="6096001" y="722981"/>
            <a:ext cx="5295899" cy="325853"/>
          </a:xfrm>
        </p:spPr>
        <p:txBody>
          <a:bodyPr/>
          <a:lstStyle>
            <a:lvl1pPr marL="0" indent="0">
              <a:lnSpc>
                <a:spcPts val="1900"/>
              </a:lnSpc>
              <a:spcBef>
                <a:spcPts val="0"/>
              </a:spcBef>
              <a:buNone/>
              <a:defRPr sz="1600" b="1" i="0">
                <a:solidFill>
                  <a:schemeClr val="tx1">
                    <a:lumMod val="75000"/>
                    <a:lumOff val="25000"/>
                  </a:schemeClr>
                </a:solidFill>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dirty="0"/>
              <a:t>Topic or Session Title Goes Here</a:t>
            </a:r>
          </a:p>
        </p:txBody>
      </p:sp>
      <p:sp>
        <p:nvSpPr>
          <p:cNvPr id="7" name="Text Placeholder 44">
            <a:extLst>
              <a:ext uri="{FF2B5EF4-FFF2-40B4-BE49-F238E27FC236}">
                <a16:creationId xmlns:a16="http://schemas.microsoft.com/office/drawing/2014/main" id="{9534EBBC-3C59-144F-AD22-A7E2D666AD67}"/>
              </a:ext>
            </a:extLst>
          </p:cNvPr>
          <p:cNvSpPr>
            <a:spLocks noGrp="1"/>
          </p:cNvSpPr>
          <p:nvPr>
            <p:ph type="body" sz="quarter" idx="31" hasCustomPrompt="1"/>
          </p:nvPr>
        </p:nvSpPr>
        <p:spPr>
          <a:xfrm>
            <a:off x="6096001" y="1048833"/>
            <a:ext cx="5295899" cy="376157"/>
          </a:xfrm>
        </p:spPr>
        <p:txBody>
          <a:bodyPr>
            <a:normAutofit/>
          </a:bodyPr>
          <a:lstStyle>
            <a:lvl1pPr marL="0" indent="0">
              <a:lnSpc>
                <a:spcPts val="1900"/>
              </a:lnSpc>
              <a:spcBef>
                <a:spcPts val="600"/>
              </a:spcBef>
              <a:buNone/>
              <a:defRPr sz="1400" b="0" i="0">
                <a:solidFill>
                  <a:schemeClr val="tx1">
                    <a:lumMod val="75000"/>
                    <a:lumOff val="25000"/>
                  </a:schemeClr>
                </a:solidFill>
                <a:latin typeface="Lato" panose="020F0502020204030203" pitchFamily="34" charset="77"/>
              </a:defRPr>
            </a:lvl1pPr>
          </a:lstStyle>
          <a:p>
            <a:pPr lvl="0"/>
            <a:r>
              <a:rPr lang="en-US" dirty="0"/>
              <a:t>Speaker Name, Speaker Title</a:t>
            </a:r>
          </a:p>
        </p:txBody>
      </p:sp>
      <p:sp>
        <p:nvSpPr>
          <p:cNvPr id="8" name="Text Placeholder 2">
            <a:extLst>
              <a:ext uri="{FF2B5EF4-FFF2-40B4-BE49-F238E27FC236}">
                <a16:creationId xmlns:a16="http://schemas.microsoft.com/office/drawing/2014/main" id="{298DBFF5-7446-3C4A-950D-4375660B1C12}"/>
              </a:ext>
            </a:extLst>
          </p:cNvPr>
          <p:cNvSpPr>
            <a:spLocks noGrp="1"/>
          </p:cNvSpPr>
          <p:nvPr>
            <p:ph type="body" idx="32" hasCustomPrompt="1"/>
          </p:nvPr>
        </p:nvSpPr>
        <p:spPr>
          <a:xfrm>
            <a:off x="4383050" y="1520675"/>
            <a:ext cx="1712950" cy="325827"/>
          </a:xfrm>
        </p:spPr>
        <p:txBody>
          <a:bodyPr>
            <a:normAutofit/>
          </a:bodyPr>
          <a:lstStyle>
            <a:lvl1pPr marL="0" indent="0" algn="l">
              <a:lnSpc>
                <a:spcPts val="1900"/>
              </a:lnSpc>
              <a:spcBef>
                <a:spcPts val="0"/>
              </a:spcBef>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0:00 – 0:00AM</a:t>
            </a:r>
          </a:p>
        </p:txBody>
      </p:sp>
      <p:sp>
        <p:nvSpPr>
          <p:cNvPr id="9" name="Text Placeholder 4">
            <a:extLst>
              <a:ext uri="{FF2B5EF4-FFF2-40B4-BE49-F238E27FC236}">
                <a16:creationId xmlns:a16="http://schemas.microsoft.com/office/drawing/2014/main" id="{118C17B4-D4FB-0B42-A5E0-F51AC7DAB509}"/>
              </a:ext>
            </a:extLst>
          </p:cNvPr>
          <p:cNvSpPr>
            <a:spLocks noGrp="1"/>
          </p:cNvSpPr>
          <p:nvPr>
            <p:ph type="body" sz="quarter" idx="33" hasCustomPrompt="1"/>
          </p:nvPr>
        </p:nvSpPr>
        <p:spPr>
          <a:xfrm>
            <a:off x="6096001" y="1520649"/>
            <a:ext cx="5295899" cy="325853"/>
          </a:xfrm>
        </p:spPr>
        <p:txBody>
          <a:bodyPr/>
          <a:lstStyle>
            <a:lvl1pPr marL="0" indent="0">
              <a:lnSpc>
                <a:spcPts val="1900"/>
              </a:lnSpc>
              <a:spcBef>
                <a:spcPts val="0"/>
              </a:spcBef>
              <a:buNone/>
              <a:defRPr sz="1600" b="1" i="0">
                <a:solidFill>
                  <a:schemeClr val="tx1">
                    <a:lumMod val="75000"/>
                    <a:lumOff val="25000"/>
                  </a:schemeClr>
                </a:solidFill>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dirty="0"/>
              <a:t>Topic or Session Title Goes Here</a:t>
            </a:r>
          </a:p>
        </p:txBody>
      </p:sp>
      <p:sp>
        <p:nvSpPr>
          <p:cNvPr id="10" name="Text Placeholder 44">
            <a:extLst>
              <a:ext uri="{FF2B5EF4-FFF2-40B4-BE49-F238E27FC236}">
                <a16:creationId xmlns:a16="http://schemas.microsoft.com/office/drawing/2014/main" id="{47B4CB48-48A3-D842-B2DF-513FEA8ECF91}"/>
              </a:ext>
            </a:extLst>
          </p:cNvPr>
          <p:cNvSpPr>
            <a:spLocks noGrp="1"/>
          </p:cNvSpPr>
          <p:nvPr>
            <p:ph type="body" sz="quarter" idx="34" hasCustomPrompt="1"/>
          </p:nvPr>
        </p:nvSpPr>
        <p:spPr>
          <a:xfrm>
            <a:off x="6096001" y="1846501"/>
            <a:ext cx="5295899" cy="376157"/>
          </a:xfrm>
        </p:spPr>
        <p:txBody>
          <a:bodyPr>
            <a:normAutofit/>
          </a:bodyPr>
          <a:lstStyle>
            <a:lvl1pPr marL="0" indent="0">
              <a:lnSpc>
                <a:spcPts val="1900"/>
              </a:lnSpc>
              <a:spcBef>
                <a:spcPts val="600"/>
              </a:spcBef>
              <a:buNone/>
              <a:defRPr sz="1400" b="0" i="0">
                <a:solidFill>
                  <a:schemeClr val="tx1">
                    <a:lumMod val="75000"/>
                    <a:lumOff val="25000"/>
                  </a:schemeClr>
                </a:solidFill>
                <a:latin typeface="Lato" panose="020F0502020204030203" pitchFamily="34" charset="77"/>
              </a:defRPr>
            </a:lvl1pPr>
          </a:lstStyle>
          <a:p>
            <a:pPr lvl="0"/>
            <a:r>
              <a:rPr lang="en-US" dirty="0"/>
              <a:t>Speaker Name, Speaker Title</a:t>
            </a:r>
          </a:p>
        </p:txBody>
      </p:sp>
      <p:sp>
        <p:nvSpPr>
          <p:cNvPr id="11" name="Text Placeholder 2">
            <a:extLst>
              <a:ext uri="{FF2B5EF4-FFF2-40B4-BE49-F238E27FC236}">
                <a16:creationId xmlns:a16="http://schemas.microsoft.com/office/drawing/2014/main" id="{530147AF-ABA1-1D4D-A300-E21CC4145FBB}"/>
              </a:ext>
            </a:extLst>
          </p:cNvPr>
          <p:cNvSpPr>
            <a:spLocks noGrp="1"/>
          </p:cNvSpPr>
          <p:nvPr>
            <p:ph type="body" idx="35" hasCustomPrompt="1"/>
          </p:nvPr>
        </p:nvSpPr>
        <p:spPr>
          <a:xfrm>
            <a:off x="4383050" y="2324828"/>
            <a:ext cx="1712950" cy="325827"/>
          </a:xfrm>
        </p:spPr>
        <p:txBody>
          <a:bodyPr>
            <a:normAutofit/>
          </a:bodyPr>
          <a:lstStyle>
            <a:lvl1pPr marL="0" indent="0" algn="l">
              <a:lnSpc>
                <a:spcPts val="1900"/>
              </a:lnSpc>
              <a:spcBef>
                <a:spcPts val="0"/>
              </a:spcBef>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0:00 – 0:00AM</a:t>
            </a:r>
          </a:p>
        </p:txBody>
      </p:sp>
      <p:sp>
        <p:nvSpPr>
          <p:cNvPr id="12" name="Text Placeholder 4">
            <a:extLst>
              <a:ext uri="{FF2B5EF4-FFF2-40B4-BE49-F238E27FC236}">
                <a16:creationId xmlns:a16="http://schemas.microsoft.com/office/drawing/2014/main" id="{2FC537A5-401B-1F40-AF49-B37B2B264F1E}"/>
              </a:ext>
            </a:extLst>
          </p:cNvPr>
          <p:cNvSpPr>
            <a:spLocks noGrp="1"/>
          </p:cNvSpPr>
          <p:nvPr>
            <p:ph type="body" sz="quarter" idx="36" hasCustomPrompt="1"/>
          </p:nvPr>
        </p:nvSpPr>
        <p:spPr>
          <a:xfrm>
            <a:off x="6096001" y="2324802"/>
            <a:ext cx="5295899" cy="325853"/>
          </a:xfrm>
        </p:spPr>
        <p:txBody>
          <a:bodyPr/>
          <a:lstStyle>
            <a:lvl1pPr marL="0" indent="0">
              <a:lnSpc>
                <a:spcPts val="1900"/>
              </a:lnSpc>
              <a:spcBef>
                <a:spcPts val="0"/>
              </a:spcBef>
              <a:buNone/>
              <a:defRPr sz="1600" b="1" i="0">
                <a:solidFill>
                  <a:schemeClr val="tx1">
                    <a:lumMod val="75000"/>
                    <a:lumOff val="25000"/>
                  </a:schemeClr>
                </a:solidFill>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dirty="0"/>
              <a:t>Topic or Session Title Goes Here</a:t>
            </a:r>
          </a:p>
        </p:txBody>
      </p:sp>
      <p:sp>
        <p:nvSpPr>
          <p:cNvPr id="13" name="Text Placeholder 44">
            <a:extLst>
              <a:ext uri="{FF2B5EF4-FFF2-40B4-BE49-F238E27FC236}">
                <a16:creationId xmlns:a16="http://schemas.microsoft.com/office/drawing/2014/main" id="{7403F2DD-4415-E94D-80FE-E550E301C1C0}"/>
              </a:ext>
            </a:extLst>
          </p:cNvPr>
          <p:cNvSpPr>
            <a:spLocks noGrp="1"/>
          </p:cNvSpPr>
          <p:nvPr>
            <p:ph type="body" sz="quarter" idx="37" hasCustomPrompt="1"/>
          </p:nvPr>
        </p:nvSpPr>
        <p:spPr>
          <a:xfrm>
            <a:off x="6096001" y="2650654"/>
            <a:ext cx="5295899" cy="376157"/>
          </a:xfrm>
        </p:spPr>
        <p:txBody>
          <a:bodyPr>
            <a:normAutofit/>
          </a:bodyPr>
          <a:lstStyle>
            <a:lvl1pPr marL="0" indent="0">
              <a:lnSpc>
                <a:spcPts val="1900"/>
              </a:lnSpc>
              <a:spcBef>
                <a:spcPts val="600"/>
              </a:spcBef>
              <a:buNone/>
              <a:defRPr sz="1400" b="0" i="0">
                <a:solidFill>
                  <a:schemeClr val="tx1">
                    <a:lumMod val="75000"/>
                    <a:lumOff val="25000"/>
                  </a:schemeClr>
                </a:solidFill>
                <a:latin typeface="Lato" panose="020F0502020204030203" pitchFamily="34" charset="77"/>
              </a:defRPr>
            </a:lvl1pPr>
          </a:lstStyle>
          <a:p>
            <a:pPr lvl="0"/>
            <a:r>
              <a:rPr lang="en-US" dirty="0"/>
              <a:t>Speaker Name, Speaker Title</a:t>
            </a:r>
          </a:p>
        </p:txBody>
      </p:sp>
      <p:sp>
        <p:nvSpPr>
          <p:cNvPr id="14" name="Text Placeholder 2">
            <a:extLst>
              <a:ext uri="{FF2B5EF4-FFF2-40B4-BE49-F238E27FC236}">
                <a16:creationId xmlns:a16="http://schemas.microsoft.com/office/drawing/2014/main" id="{7EB1C3F4-F116-AE42-AD4C-1C3E640082A6}"/>
              </a:ext>
            </a:extLst>
          </p:cNvPr>
          <p:cNvSpPr>
            <a:spLocks noGrp="1"/>
          </p:cNvSpPr>
          <p:nvPr>
            <p:ph type="body" idx="38" hasCustomPrompt="1"/>
          </p:nvPr>
        </p:nvSpPr>
        <p:spPr>
          <a:xfrm>
            <a:off x="4383050" y="3135454"/>
            <a:ext cx="1712950" cy="325827"/>
          </a:xfrm>
        </p:spPr>
        <p:txBody>
          <a:bodyPr>
            <a:normAutofit/>
          </a:bodyPr>
          <a:lstStyle>
            <a:lvl1pPr marL="0" indent="0" algn="l">
              <a:lnSpc>
                <a:spcPts val="1900"/>
              </a:lnSpc>
              <a:spcBef>
                <a:spcPts val="0"/>
              </a:spcBef>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0:00 – 0:00AM</a:t>
            </a:r>
          </a:p>
        </p:txBody>
      </p:sp>
      <p:sp>
        <p:nvSpPr>
          <p:cNvPr id="15" name="Text Placeholder 4">
            <a:extLst>
              <a:ext uri="{FF2B5EF4-FFF2-40B4-BE49-F238E27FC236}">
                <a16:creationId xmlns:a16="http://schemas.microsoft.com/office/drawing/2014/main" id="{33F5A1F3-4444-D841-8862-EF9DA4845CBD}"/>
              </a:ext>
            </a:extLst>
          </p:cNvPr>
          <p:cNvSpPr>
            <a:spLocks noGrp="1"/>
          </p:cNvSpPr>
          <p:nvPr>
            <p:ph type="body" sz="quarter" idx="39" hasCustomPrompt="1"/>
          </p:nvPr>
        </p:nvSpPr>
        <p:spPr>
          <a:xfrm>
            <a:off x="6096001" y="3135428"/>
            <a:ext cx="5295899" cy="325853"/>
          </a:xfrm>
        </p:spPr>
        <p:txBody>
          <a:bodyPr/>
          <a:lstStyle>
            <a:lvl1pPr marL="0" indent="0">
              <a:lnSpc>
                <a:spcPts val="1900"/>
              </a:lnSpc>
              <a:spcBef>
                <a:spcPts val="0"/>
              </a:spcBef>
              <a:buNone/>
              <a:defRPr sz="1600" b="1" i="0">
                <a:solidFill>
                  <a:schemeClr val="tx1">
                    <a:lumMod val="75000"/>
                    <a:lumOff val="25000"/>
                  </a:schemeClr>
                </a:solidFill>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dirty="0"/>
              <a:t>Topic or Session Title Goes Here</a:t>
            </a:r>
          </a:p>
        </p:txBody>
      </p:sp>
      <p:sp>
        <p:nvSpPr>
          <p:cNvPr id="16" name="Text Placeholder 44">
            <a:extLst>
              <a:ext uri="{FF2B5EF4-FFF2-40B4-BE49-F238E27FC236}">
                <a16:creationId xmlns:a16="http://schemas.microsoft.com/office/drawing/2014/main" id="{D99DA163-3507-DA49-95FA-93F19D3CFBA8}"/>
              </a:ext>
            </a:extLst>
          </p:cNvPr>
          <p:cNvSpPr>
            <a:spLocks noGrp="1"/>
          </p:cNvSpPr>
          <p:nvPr>
            <p:ph type="body" sz="quarter" idx="40" hasCustomPrompt="1"/>
          </p:nvPr>
        </p:nvSpPr>
        <p:spPr>
          <a:xfrm>
            <a:off x="6096001" y="3461280"/>
            <a:ext cx="5295899" cy="376157"/>
          </a:xfrm>
        </p:spPr>
        <p:txBody>
          <a:bodyPr>
            <a:normAutofit/>
          </a:bodyPr>
          <a:lstStyle>
            <a:lvl1pPr marL="0" indent="0">
              <a:lnSpc>
                <a:spcPts val="1900"/>
              </a:lnSpc>
              <a:spcBef>
                <a:spcPts val="600"/>
              </a:spcBef>
              <a:buNone/>
              <a:defRPr sz="1400" b="0" i="0">
                <a:solidFill>
                  <a:schemeClr val="tx1">
                    <a:lumMod val="75000"/>
                    <a:lumOff val="25000"/>
                  </a:schemeClr>
                </a:solidFill>
                <a:latin typeface="Lato" panose="020F0502020204030203" pitchFamily="34" charset="77"/>
              </a:defRPr>
            </a:lvl1pPr>
          </a:lstStyle>
          <a:p>
            <a:pPr lvl="0"/>
            <a:r>
              <a:rPr lang="en-US" dirty="0"/>
              <a:t>Speaker Name, Speaker Title</a:t>
            </a:r>
          </a:p>
        </p:txBody>
      </p:sp>
      <p:sp>
        <p:nvSpPr>
          <p:cNvPr id="17" name="Text Placeholder 2">
            <a:extLst>
              <a:ext uri="{FF2B5EF4-FFF2-40B4-BE49-F238E27FC236}">
                <a16:creationId xmlns:a16="http://schemas.microsoft.com/office/drawing/2014/main" id="{EC53D2DB-EE52-B24A-B966-528463FA7B34}"/>
              </a:ext>
            </a:extLst>
          </p:cNvPr>
          <p:cNvSpPr>
            <a:spLocks noGrp="1"/>
          </p:cNvSpPr>
          <p:nvPr>
            <p:ph type="body" idx="41" hasCustomPrompt="1"/>
          </p:nvPr>
        </p:nvSpPr>
        <p:spPr>
          <a:xfrm>
            <a:off x="4383050" y="3946105"/>
            <a:ext cx="1712950" cy="325827"/>
          </a:xfrm>
        </p:spPr>
        <p:txBody>
          <a:bodyPr>
            <a:normAutofit/>
          </a:bodyPr>
          <a:lstStyle>
            <a:lvl1pPr marL="0" indent="0" algn="l">
              <a:lnSpc>
                <a:spcPts val="1900"/>
              </a:lnSpc>
              <a:spcBef>
                <a:spcPts val="0"/>
              </a:spcBef>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0:00 – 0:00AM</a:t>
            </a:r>
          </a:p>
        </p:txBody>
      </p:sp>
      <p:sp>
        <p:nvSpPr>
          <p:cNvPr id="18" name="Text Placeholder 4">
            <a:extLst>
              <a:ext uri="{FF2B5EF4-FFF2-40B4-BE49-F238E27FC236}">
                <a16:creationId xmlns:a16="http://schemas.microsoft.com/office/drawing/2014/main" id="{F1D30716-E851-F544-AA4F-67D4CE29732B}"/>
              </a:ext>
            </a:extLst>
          </p:cNvPr>
          <p:cNvSpPr>
            <a:spLocks noGrp="1"/>
          </p:cNvSpPr>
          <p:nvPr>
            <p:ph type="body" sz="quarter" idx="42" hasCustomPrompt="1"/>
          </p:nvPr>
        </p:nvSpPr>
        <p:spPr>
          <a:xfrm>
            <a:off x="6096001" y="3946079"/>
            <a:ext cx="5295899" cy="325853"/>
          </a:xfrm>
        </p:spPr>
        <p:txBody>
          <a:bodyPr/>
          <a:lstStyle>
            <a:lvl1pPr marL="0" indent="0">
              <a:lnSpc>
                <a:spcPts val="1900"/>
              </a:lnSpc>
              <a:spcBef>
                <a:spcPts val="0"/>
              </a:spcBef>
              <a:buNone/>
              <a:defRPr sz="1600" b="1" i="0">
                <a:solidFill>
                  <a:schemeClr val="tx1">
                    <a:lumMod val="75000"/>
                    <a:lumOff val="25000"/>
                  </a:schemeClr>
                </a:solidFill>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dirty="0"/>
              <a:t>Topic or Session Title Goes Here</a:t>
            </a:r>
          </a:p>
        </p:txBody>
      </p:sp>
      <p:sp>
        <p:nvSpPr>
          <p:cNvPr id="19" name="Text Placeholder 44">
            <a:extLst>
              <a:ext uri="{FF2B5EF4-FFF2-40B4-BE49-F238E27FC236}">
                <a16:creationId xmlns:a16="http://schemas.microsoft.com/office/drawing/2014/main" id="{20FF93E5-D828-E441-A581-6AA34FE8A337}"/>
              </a:ext>
            </a:extLst>
          </p:cNvPr>
          <p:cNvSpPr>
            <a:spLocks noGrp="1"/>
          </p:cNvSpPr>
          <p:nvPr>
            <p:ph type="body" sz="quarter" idx="43" hasCustomPrompt="1"/>
          </p:nvPr>
        </p:nvSpPr>
        <p:spPr>
          <a:xfrm>
            <a:off x="6096001" y="4271931"/>
            <a:ext cx="5295899" cy="376157"/>
          </a:xfrm>
        </p:spPr>
        <p:txBody>
          <a:bodyPr>
            <a:normAutofit/>
          </a:bodyPr>
          <a:lstStyle>
            <a:lvl1pPr marL="0" indent="0">
              <a:lnSpc>
                <a:spcPts val="1900"/>
              </a:lnSpc>
              <a:spcBef>
                <a:spcPts val="600"/>
              </a:spcBef>
              <a:buNone/>
              <a:defRPr sz="1400" b="0" i="0">
                <a:solidFill>
                  <a:schemeClr val="tx1">
                    <a:lumMod val="75000"/>
                    <a:lumOff val="25000"/>
                  </a:schemeClr>
                </a:solidFill>
                <a:latin typeface="Lato" panose="020F0502020204030203" pitchFamily="34" charset="77"/>
              </a:defRPr>
            </a:lvl1pPr>
          </a:lstStyle>
          <a:p>
            <a:pPr lvl="0"/>
            <a:r>
              <a:rPr lang="en-US" dirty="0"/>
              <a:t>Speaker Name, Speaker Title</a:t>
            </a:r>
          </a:p>
        </p:txBody>
      </p:sp>
      <p:sp>
        <p:nvSpPr>
          <p:cNvPr id="20" name="Text Placeholder 2">
            <a:extLst>
              <a:ext uri="{FF2B5EF4-FFF2-40B4-BE49-F238E27FC236}">
                <a16:creationId xmlns:a16="http://schemas.microsoft.com/office/drawing/2014/main" id="{B666BCF8-AD2A-0A46-AF4B-F0EBF1F7DC75}"/>
              </a:ext>
            </a:extLst>
          </p:cNvPr>
          <p:cNvSpPr>
            <a:spLocks noGrp="1"/>
          </p:cNvSpPr>
          <p:nvPr>
            <p:ph type="body" idx="44" hasCustomPrompt="1"/>
          </p:nvPr>
        </p:nvSpPr>
        <p:spPr>
          <a:xfrm>
            <a:off x="4383050" y="4756743"/>
            <a:ext cx="1712950" cy="325827"/>
          </a:xfrm>
        </p:spPr>
        <p:txBody>
          <a:bodyPr>
            <a:normAutofit/>
          </a:bodyPr>
          <a:lstStyle>
            <a:lvl1pPr marL="0" indent="0" algn="l">
              <a:lnSpc>
                <a:spcPts val="1900"/>
              </a:lnSpc>
              <a:spcBef>
                <a:spcPts val="0"/>
              </a:spcBef>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0:00 – 0:00AM</a:t>
            </a:r>
          </a:p>
        </p:txBody>
      </p:sp>
      <p:sp>
        <p:nvSpPr>
          <p:cNvPr id="21" name="Text Placeholder 4">
            <a:extLst>
              <a:ext uri="{FF2B5EF4-FFF2-40B4-BE49-F238E27FC236}">
                <a16:creationId xmlns:a16="http://schemas.microsoft.com/office/drawing/2014/main" id="{9DFECC9A-E101-1F49-9A2D-0A2979CE6B9B}"/>
              </a:ext>
            </a:extLst>
          </p:cNvPr>
          <p:cNvSpPr>
            <a:spLocks noGrp="1"/>
          </p:cNvSpPr>
          <p:nvPr>
            <p:ph type="body" sz="quarter" idx="45" hasCustomPrompt="1"/>
          </p:nvPr>
        </p:nvSpPr>
        <p:spPr>
          <a:xfrm>
            <a:off x="6096001" y="4756717"/>
            <a:ext cx="5295899" cy="325853"/>
          </a:xfrm>
        </p:spPr>
        <p:txBody>
          <a:bodyPr/>
          <a:lstStyle>
            <a:lvl1pPr marL="0" indent="0">
              <a:lnSpc>
                <a:spcPts val="1900"/>
              </a:lnSpc>
              <a:spcBef>
                <a:spcPts val="0"/>
              </a:spcBef>
              <a:buNone/>
              <a:defRPr sz="1600" b="1" i="0">
                <a:solidFill>
                  <a:schemeClr val="tx1">
                    <a:lumMod val="75000"/>
                    <a:lumOff val="25000"/>
                  </a:schemeClr>
                </a:solidFill>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dirty="0"/>
              <a:t>Topic or Session Title Goes Here</a:t>
            </a:r>
          </a:p>
        </p:txBody>
      </p:sp>
      <p:sp>
        <p:nvSpPr>
          <p:cNvPr id="22" name="Text Placeholder 44">
            <a:extLst>
              <a:ext uri="{FF2B5EF4-FFF2-40B4-BE49-F238E27FC236}">
                <a16:creationId xmlns:a16="http://schemas.microsoft.com/office/drawing/2014/main" id="{81AE8B69-AEC4-A943-9813-696D3C2590E1}"/>
              </a:ext>
            </a:extLst>
          </p:cNvPr>
          <p:cNvSpPr>
            <a:spLocks noGrp="1"/>
          </p:cNvSpPr>
          <p:nvPr>
            <p:ph type="body" sz="quarter" idx="46" hasCustomPrompt="1"/>
          </p:nvPr>
        </p:nvSpPr>
        <p:spPr>
          <a:xfrm>
            <a:off x="6096001" y="5082569"/>
            <a:ext cx="5295899" cy="376157"/>
          </a:xfrm>
        </p:spPr>
        <p:txBody>
          <a:bodyPr>
            <a:normAutofit/>
          </a:bodyPr>
          <a:lstStyle>
            <a:lvl1pPr marL="0" indent="0">
              <a:lnSpc>
                <a:spcPts val="1900"/>
              </a:lnSpc>
              <a:spcBef>
                <a:spcPts val="600"/>
              </a:spcBef>
              <a:buNone/>
              <a:defRPr sz="1400" b="0" i="0">
                <a:solidFill>
                  <a:schemeClr val="tx1">
                    <a:lumMod val="75000"/>
                    <a:lumOff val="25000"/>
                  </a:schemeClr>
                </a:solidFill>
                <a:latin typeface="Lato" panose="020F0502020204030203" pitchFamily="34" charset="77"/>
              </a:defRPr>
            </a:lvl1pPr>
          </a:lstStyle>
          <a:p>
            <a:pPr lvl="0"/>
            <a:r>
              <a:rPr lang="en-US" dirty="0"/>
              <a:t>Speaker Name, Speaker Title</a:t>
            </a:r>
          </a:p>
        </p:txBody>
      </p:sp>
      <p:sp>
        <p:nvSpPr>
          <p:cNvPr id="23" name="Title Placeholder 1">
            <a:extLst>
              <a:ext uri="{FF2B5EF4-FFF2-40B4-BE49-F238E27FC236}">
                <a16:creationId xmlns:a16="http://schemas.microsoft.com/office/drawing/2014/main" id="{1F0BDEED-86FF-F14E-96F4-450C292F5205}"/>
              </a:ext>
            </a:extLst>
          </p:cNvPr>
          <p:cNvSpPr>
            <a:spLocks noGrp="1"/>
          </p:cNvSpPr>
          <p:nvPr>
            <p:ph type="title" hasCustomPrompt="1"/>
          </p:nvPr>
        </p:nvSpPr>
        <p:spPr>
          <a:xfrm>
            <a:off x="800100" y="636586"/>
            <a:ext cx="3411930" cy="1116014"/>
          </a:xfrm>
          <a:prstGeom prst="rect">
            <a:avLst/>
          </a:prstGeom>
        </p:spPr>
        <p:txBody>
          <a:bodyPr vert="horz" lIns="0" tIns="45720" rIns="91440" bIns="45720" rtlCol="0" anchor="t">
            <a:normAutofit/>
          </a:bodyPr>
          <a:lstStyle/>
          <a:p>
            <a:r>
              <a:rPr lang="en-US" dirty="0"/>
              <a:t>Click to add title</a:t>
            </a:r>
          </a:p>
        </p:txBody>
      </p:sp>
      <p:pic>
        <p:nvPicPr>
          <p:cNvPr id="26" name="Picture 25">
            <a:extLst>
              <a:ext uri="{FF2B5EF4-FFF2-40B4-BE49-F238E27FC236}">
                <a16:creationId xmlns:a16="http://schemas.microsoft.com/office/drawing/2014/main" id="{3BA4B939-07B1-0F48-A480-A75F7D947D1B}"/>
              </a:ext>
            </a:extLst>
          </p:cNvPr>
          <p:cNvPicPr>
            <a:picLocks noChangeAspect="1"/>
          </p:cNvPicPr>
          <p:nvPr userDrawn="1"/>
        </p:nvPicPr>
        <p:blipFill>
          <a:blip r:embed="rId2"/>
          <a:stretch>
            <a:fillRect/>
          </a:stretch>
        </p:blipFill>
        <p:spPr>
          <a:xfrm>
            <a:off x="0" y="-11652"/>
            <a:ext cx="12192000" cy="209223"/>
          </a:xfrm>
          <a:prstGeom prst="rect">
            <a:avLst/>
          </a:prstGeom>
        </p:spPr>
      </p:pic>
      <p:sp>
        <p:nvSpPr>
          <p:cNvPr id="27" name="Rectangle 26">
            <a:extLst>
              <a:ext uri="{FF2B5EF4-FFF2-40B4-BE49-F238E27FC236}">
                <a16:creationId xmlns:a16="http://schemas.microsoft.com/office/drawing/2014/main" id="{C48CC281-A08D-F741-9C1E-1CDF1367B8FF}"/>
              </a:ext>
            </a:extLst>
          </p:cNvPr>
          <p:cNvSpPr/>
          <p:nvPr userDrawn="1"/>
        </p:nvSpPr>
        <p:spPr>
          <a:xfrm>
            <a:off x="0" y="-13960"/>
            <a:ext cx="12192000" cy="211532"/>
          </a:xfrm>
          <a:prstGeom prst="rect">
            <a:avLst/>
          </a:prstGeom>
          <a:solidFill>
            <a:srgbClr val="D4D1D1">
              <a:alpha val="2498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ooter Placeholder 2">
            <a:extLst>
              <a:ext uri="{FF2B5EF4-FFF2-40B4-BE49-F238E27FC236}">
                <a16:creationId xmlns:a16="http://schemas.microsoft.com/office/drawing/2014/main" id="{24663883-97A3-414F-9F43-38B123E79AC8}"/>
              </a:ext>
            </a:extLst>
          </p:cNvPr>
          <p:cNvSpPr>
            <a:spLocks noGrp="1"/>
          </p:cNvSpPr>
          <p:nvPr>
            <p:ph type="ftr" sz="quarter" idx="3"/>
          </p:nvPr>
        </p:nvSpPr>
        <p:spPr>
          <a:xfrm>
            <a:off x="1634490" y="6282824"/>
            <a:ext cx="5852160"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dirty="0"/>
              <a:t>SECTION TITLE AND/OR DEPARTMENT</a:t>
            </a:r>
          </a:p>
        </p:txBody>
      </p:sp>
      <p:sp>
        <p:nvSpPr>
          <p:cNvPr id="30" name="Slide Number Placeholder 4">
            <a:extLst>
              <a:ext uri="{FF2B5EF4-FFF2-40B4-BE49-F238E27FC236}">
                <a16:creationId xmlns:a16="http://schemas.microsoft.com/office/drawing/2014/main" id="{77B0BDBC-C69B-5844-938C-B8D1798139C8}"/>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dirty="0"/>
          </a:p>
        </p:txBody>
      </p:sp>
    </p:spTree>
    <p:extLst>
      <p:ext uri="{BB962C8B-B14F-4D97-AF65-F5344CB8AC3E}">
        <p14:creationId xmlns:p14="http://schemas.microsoft.com/office/powerpoint/2010/main" val="23911552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 Option 3">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886D98D-F868-5B4F-B736-4020110E5D26}"/>
              </a:ext>
            </a:extLst>
          </p:cNvPr>
          <p:cNvSpPr>
            <a:spLocks noGrp="1"/>
          </p:cNvSpPr>
          <p:nvPr>
            <p:ph type="title" hasCustomPrompt="1"/>
          </p:nvPr>
        </p:nvSpPr>
        <p:spPr>
          <a:xfrm>
            <a:off x="800100" y="636586"/>
            <a:ext cx="10551391" cy="804152"/>
          </a:xfrm>
        </p:spPr>
        <p:txBody>
          <a:bodyPr anchor="t" anchorCtr="0">
            <a:normAutofit/>
          </a:bodyPr>
          <a:lstStyle>
            <a:lvl1pPr>
              <a:defRPr sz="3600" b="0" i="0">
                <a:solidFill>
                  <a:srgbClr val="8C1515"/>
                </a:solidFill>
                <a:latin typeface="Lato" panose="020F0502020204030203" pitchFamily="34" charset="77"/>
              </a:defRPr>
            </a:lvl1pPr>
          </a:lstStyle>
          <a:p>
            <a:r>
              <a:rPr lang="en-US" dirty="0"/>
              <a:t>Click to add title</a:t>
            </a:r>
          </a:p>
        </p:txBody>
      </p:sp>
      <p:sp>
        <p:nvSpPr>
          <p:cNvPr id="5" name="Subtitle 2">
            <a:extLst>
              <a:ext uri="{FF2B5EF4-FFF2-40B4-BE49-F238E27FC236}">
                <a16:creationId xmlns:a16="http://schemas.microsoft.com/office/drawing/2014/main" id="{020147C1-05E4-924C-9AA3-7D90271F32EC}"/>
              </a:ext>
            </a:extLst>
          </p:cNvPr>
          <p:cNvSpPr>
            <a:spLocks noGrp="1"/>
          </p:cNvSpPr>
          <p:nvPr>
            <p:ph type="subTitle" idx="11" hasCustomPrompt="1"/>
          </p:nvPr>
        </p:nvSpPr>
        <p:spPr>
          <a:xfrm>
            <a:off x="800100" y="1649637"/>
            <a:ext cx="3367809" cy="325852"/>
          </a:xfrm>
        </p:spPr>
        <p:txBody>
          <a:bodyPr numCol="1">
            <a:normAutofit/>
          </a:bodyPr>
          <a:lstStyle>
            <a:lvl1pPr marL="0" marR="0" indent="0" algn="l" defTabSz="1828800" rtl="0" eaLnBrk="1" fontAlgn="auto" latinLnBrk="0" hangingPunct="1">
              <a:lnSpc>
                <a:spcPts val="1800"/>
              </a:lnSpc>
              <a:spcBef>
                <a:spcPts val="1000"/>
              </a:spcBef>
              <a:spcAft>
                <a:spcPts val="600"/>
              </a:spcAft>
              <a:buClrTx/>
              <a:buSzTx/>
              <a:buFont typeface="Arial" panose="020B0604020202020204" pitchFamily="34" charset="0"/>
              <a:buNone/>
              <a:tabLst/>
              <a:defRPr sz="1400" b="1" i="0">
                <a:solidFill>
                  <a:srgbClr val="B83A4B"/>
                </a:solidFill>
                <a:latin typeface="Lato" panose="020F0502020204030203" pitchFamily="34" charset="77"/>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0:00 – 0:00AM</a:t>
            </a:r>
          </a:p>
        </p:txBody>
      </p:sp>
      <p:cxnSp>
        <p:nvCxnSpPr>
          <p:cNvPr id="6" name="Straight Connector 5">
            <a:extLst>
              <a:ext uri="{FF2B5EF4-FFF2-40B4-BE49-F238E27FC236}">
                <a16:creationId xmlns:a16="http://schemas.microsoft.com/office/drawing/2014/main" id="{EF4B4CF2-D4CE-0C45-A65F-FD4632B15227}"/>
              </a:ext>
            </a:extLst>
          </p:cNvPr>
          <p:cNvCxnSpPr>
            <a:cxnSpLocks/>
          </p:cNvCxnSpPr>
          <p:nvPr userDrawn="1"/>
        </p:nvCxnSpPr>
        <p:spPr>
          <a:xfrm>
            <a:off x="800100" y="1975489"/>
            <a:ext cx="10569864" cy="0"/>
          </a:xfrm>
          <a:prstGeom prst="line">
            <a:avLst/>
          </a:prstGeom>
          <a:ln w="9525">
            <a:solidFill>
              <a:srgbClr val="8C1515"/>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4D9094D5-660A-5149-8448-2787EEF56CC0}"/>
              </a:ext>
            </a:extLst>
          </p:cNvPr>
          <p:cNvSpPr>
            <a:spLocks noGrp="1"/>
          </p:cNvSpPr>
          <p:nvPr>
            <p:ph type="body" idx="18" hasCustomPrompt="1"/>
          </p:nvPr>
        </p:nvSpPr>
        <p:spPr>
          <a:xfrm>
            <a:off x="4412095" y="1649638"/>
            <a:ext cx="3367810" cy="325852"/>
          </a:xfrm>
        </p:spPr>
        <p:txBody>
          <a:bodyPr>
            <a:normAutofit/>
          </a:bodyPr>
          <a:lstStyle>
            <a:lvl1pPr marL="0" indent="0" algn="l">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0:00 – 0:00AM</a:t>
            </a:r>
          </a:p>
        </p:txBody>
      </p:sp>
      <p:sp>
        <p:nvSpPr>
          <p:cNvPr id="8" name="Text Placeholder 2">
            <a:extLst>
              <a:ext uri="{FF2B5EF4-FFF2-40B4-BE49-F238E27FC236}">
                <a16:creationId xmlns:a16="http://schemas.microsoft.com/office/drawing/2014/main" id="{8CE49625-BDC5-EE47-96D4-441AB5571068}"/>
              </a:ext>
            </a:extLst>
          </p:cNvPr>
          <p:cNvSpPr>
            <a:spLocks noGrp="1"/>
          </p:cNvSpPr>
          <p:nvPr>
            <p:ph type="body" idx="19" hasCustomPrompt="1"/>
          </p:nvPr>
        </p:nvSpPr>
        <p:spPr>
          <a:xfrm>
            <a:off x="8024090" y="1649638"/>
            <a:ext cx="3345873" cy="325852"/>
          </a:xfrm>
        </p:spPr>
        <p:txBody>
          <a:bodyPr>
            <a:normAutofit/>
          </a:bodyPr>
          <a:lstStyle>
            <a:lvl1pPr marL="0" indent="0" algn="l">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0:00 – 0:00AM</a:t>
            </a:r>
          </a:p>
        </p:txBody>
      </p:sp>
      <p:sp>
        <p:nvSpPr>
          <p:cNvPr id="9" name="Text Placeholder 4">
            <a:extLst>
              <a:ext uri="{FF2B5EF4-FFF2-40B4-BE49-F238E27FC236}">
                <a16:creationId xmlns:a16="http://schemas.microsoft.com/office/drawing/2014/main" id="{FE9DB7CC-6B1E-C147-A4D7-C8BFAD2CA4C5}"/>
              </a:ext>
            </a:extLst>
          </p:cNvPr>
          <p:cNvSpPr>
            <a:spLocks noGrp="1"/>
          </p:cNvSpPr>
          <p:nvPr>
            <p:ph type="body" sz="quarter" idx="28" hasCustomPrompt="1"/>
          </p:nvPr>
        </p:nvSpPr>
        <p:spPr>
          <a:xfrm>
            <a:off x="793614" y="2122841"/>
            <a:ext cx="3367809" cy="561491"/>
          </a:xfrm>
        </p:spPr>
        <p:txBody>
          <a:bodyPr/>
          <a:lstStyle>
            <a:lvl1pPr marL="0" indent="0">
              <a:lnSpc>
                <a:spcPts val="1900"/>
              </a:lnSpc>
              <a:spcBef>
                <a:spcPts val="0"/>
              </a:spcBef>
              <a:buNone/>
              <a:defRPr sz="1400" b="1" i="0">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dirty="0"/>
              <a:t>Topic or Session Title Goes Here</a:t>
            </a:r>
          </a:p>
          <a:p>
            <a:pPr lvl="0"/>
            <a:r>
              <a:rPr lang="en-US" dirty="0"/>
              <a:t>Up to Two Lines in Length</a:t>
            </a:r>
          </a:p>
        </p:txBody>
      </p:sp>
      <p:sp>
        <p:nvSpPr>
          <p:cNvPr id="10" name="Text Placeholder 44">
            <a:extLst>
              <a:ext uri="{FF2B5EF4-FFF2-40B4-BE49-F238E27FC236}">
                <a16:creationId xmlns:a16="http://schemas.microsoft.com/office/drawing/2014/main" id="{D1554987-5F20-6545-A525-4E76BE0943C2}"/>
              </a:ext>
            </a:extLst>
          </p:cNvPr>
          <p:cNvSpPr>
            <a:spLocks noGrp="1"/>
          </p:cNvSpPr>
          <p:nvPr>
            <p:ph type="body" sz="quarter" idx="29" hasCustomPrompt="1"/>
          </p:nvPr>
        </p:nvSpPr>
        <p:spPr>
          <a:xfrm>
            <a:off x="793614" y="2684332"/>
            <a:ext cx="3367809" cy="748719"/>
          </a:xfrm>
        </p:spPr>
        <p:txBody>
          <a:bodyPr>
            <a:normAutofit/>
          </a:bodyPr>
          <a:lstStyle>
            <a:lvl1pPr marL="0" indent="0">
              <a:lnSpc>
                <a:spcPct val="120000"/>
              </a:lnSpc>
              <a:buNone/>
              <a:defRPr sz="1400" b="0" i="0">
                <a:latin typeface="Lato" panose="020F0502020204030203" pitchFamily="34" charset="77"/>
              </a:defRPr>
            </a:lvl1pPr>
          </a:lstStyle>
          <a:p>
            <a:pPr lvl="0"/>
            <a:r>
              <a:rPr lang="en-US" dirty="0"/>
              <a:t>Speaker Name, Speaker Title</a:t>
            </a:r>
          </a:p>
        </p:txBody>
      </p:sp>
      <p:sp>
        <p:nvSpPr>
          <p:cNvPr id="11" name="Text Placeholder 4">
            <a:extLst>
              <a:ext uri="{FF2B5EF4-FFF2-40B4-BE49-F238E27FC236}">
                <a16:creationId xmlns:a16="http://schemas.microsoft.com/office/drawing/2014/main" id="{9FFDBED3-223E-934A-9B8F-7FB7C7878775}"/>
              </a:ext>
            </a:extLst>
          </p:cNvPr>
          <p:cNvSpPr>
            <a:spLocks noGrp="1"/>
          </p:cNvSpPr>
          <p:nvPr>
            <p:ph type="body" sz="quarter" idx="30" hasCustomPrompt="1"/>
          </p:nvPr>
        </p:nvSpPr>
        <p:spPr>
          <a:xfrm>
            <a:off x="4412095" y="2122841"/>
            <a:ext cx="3367809" cy="561491"/>
          </a:xfrm>
        </p:spPr>
        <p:txBody>
          <a:bodyPr/>
          <a:lstStyle>
            <a:lvl1pPr marL="0" indent="0">
              <a:lnSpc>
                <a:spcPts val="1900"/>
              </a:lnSpc>
              <a:spcBef>
                <a:spcPts val="0"/>
              </a:spcBef>
              <a:buNone/>
              <a:defRPr sz="1400" b="1" i="0">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dirty="0"/>
              <a:t>Topic or Session Title Goes Here</a:t>
            </a:r>
          </a:p>
          <a:p>
            <a:pPr lvl="0"/>
            <a:r>
              <a:rPr lang="en-US" dirty="0"/>
              <a:t>Up to Two Lines in Length</a:t>
            </a:r>
          </a:p>
        </p:txBody>
      </p:sp>
      <p:sp>
        <p:nvSpPr>
          <p:cNvPr id="12" name="Text Placeholder 44">
            <a:extLst>
              <a:ext uri="{FF2B5EF4-FFF2-40B4-BE49-F238E27FC236}">
                <a16:creationId xmlns:a16="http://schemas.microsoft.com/office/drawing/2014/main" id="{33C431C6-C321-8E46-A0D1-23A596CD19F8}"/>
              </a:ext>
            </a:extLst>
          </p:cNvPr>
          <p:cNvSpPr>
            <a:spLocks noGrp="1"/>
          </p:cNvSpPr>
          <p:nvPr>
            <p:ph type="body" sz="quarter" idx="31" hasCustomPrompt="1"/>
          </p:nvPr>
        </p:nvSpPr>
        <p:spPr>
          <a:xfrm>
            <a:off x="4412095" y="2684332"/>
            <a:ext cx="3367809" cy="748719"/>
          </a:xfrm>
        </p:spPr>
        <p:txBody>
          <a:bodyPr>
            <a:normAutofit/>
          </a:bodyPr>
          <a:lstStyle>
            <a:lvl1pPr marL="0" indent="0">
              <a:lnSpc>
                <a:spcPct val="120000"/>
              </a:lnSpc>
              <a:buNone/>
              <a:defRPr sz="1400" b="0" i="0">
                <a:latin typeface="Lato" panose="020F0502020204030203" pitchFamily="34" charset="77"/>
              </a:defRPr>
            </a:lvl1pPr>
          </a:lstStyle>
          <a:p>
            <a:pPr lvl="0"/>
            <a:r>
              <a:rPr lang="en-US" dirty="0"/>
              <a:t>Speaker Name, Speaker Title</a:t>
            </a:r>
          </a:p>
        </p:txBody>
      </p:sp>
      <p:sp>
        <p:nvSpPr>
          <p:cNvPr id="13" name="Text Placeholder 4">
            <a:extLst>
              <a:ext uri="{FF2B5EF4-FFF2-40B4-BE49-F238E27FC236}">
                <a16:creationId xmlns:a16="http://schemas.microsoft.com/office/drawing/2014/main" id="{0C45849C-9979-5646-A7DE-352449B2AEDF}"/>
              </a:ext>
            </a:extLst>
          </p:cNvPr>
          <p:cNvSpPr>
            <a:spLocks noGrp="1"/>
          </p:cNvSpPr>
          <p:nvPr>
            <p:ph type="body" sz="quarter" idx="32" hasCustomPrompt="1"/>
          </p:nvPr>
        </p:nvSpPr>
        <p:spPr>
          <a:xfrm>
            <a:off x="8030577" y="2122841"/>
            <a:ext cx="3317674" cy="561491"/>
          </a:xfrm>
        </p:spPr>
        <p:txBody>
          <a:bodyPr/>
          <a:lstStyle>
            <a:lvl1pPr marL="0" indent="0">
              <a:lnSpc>
                <a:spcPts val="1900"/>
              </a:lnSpc>
              <a:spcBef>
                <a:spcPts val="0"/>
              </a:spcBef>
              <a:buNone/>
              <a:defRPr sz="1400" b="1" i="0">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dirty="0"/>
              <a:t>Topic or Session Title Goes Here</a:t>
            </a:r>
          </a:p>
          <a:p>
            <a:pPr lvl="0"/>
            <a:r>
              <a:rPr lang="en-US" dirty="0"/>
              <a:t>Up to Two Lines in Length</a:t>
            </a:r>
          </a:p>
        </p:txBody>
      </p:sp>
      <p:sp>
        <p:nvSpPr>
          <p:cNvPr id="14" name="Text Placeholder 44">
            <a:extLst>
              <a:ext uri="{FF2B5EF4-FFF2-40B4-BE49-F238E27FC236}">
                <a16:creationId xmlns:a16="http://schemas.microsoft.com/office/drawing/2014/main" id="{45690BA4-5725-E74F-A1D7-869ED1F8EFA7}"/>
              </a:ext>
            </a:extLst>
          </p:cNvPr>
          <p:cNvSpPr>
            <a:spLocks noGrp="1"/>
          </p:cNvSpPr>
          <p:nvPr>
            <p:ph type="body" sz="quarter" idx="33" hasCustomPrompt="1"/>
          </p:nvPr>
        </p:nvSpPr>
        <p:spPr>
          <a:xfrm>
            <a:off x="8030577" y="2684332"/>
            <a:ext cx="3317674" cy="748719"/>
          </a:xfrm>
        </p:spPr>
        <p:txBody>
          <a:bodyPr>
            <a:normAutofit/>
          </a:bodyPr>
          <a:lstStyle>
            <a:lvl1pPr marL="0" indent="0">
              <a:lnSpc>
                <a:spcPct val="120000"/>
              </a:lnSpc>
              <a:buNone/>
              <a:defRPr sz="1400" b="0" i="0">
                <a:latin typeface="Lato" panose="020F0502020204030203" pitchFamily="34" charset="77"/>
              </a:defRPr>
            </a:lvl1pPr>
          </a:lstStyle>
          <a:p>
            <a:pPr lvl="0"/>
            <a:r>
              <a:rPr lang="en-US" dirty="0"/>
              <a:t>Speaker Name, Speaker Title</a:t>
            </a:r>
          </a:p>
        </p:txBody>
      </p:sp>
      <p:sp>
        <p:nvSpPr>
          <p:cNvPr id="16" name="Text Placeholder 2">
            <a:extLst>
              <a:ext uri="{FF2B5EF4-FFF2-40B4-BE49-F238E27FC236}">
                <a16:creationId xmlns:a16="http://schemas.microsoft.com/office/drawing/2014/main" id="{B16F0CB9-C4B5-2649-8980-FA7565C48F19}"/>
              </a:ext>
            </a:extLst>
          </p:cNvPr>
          <p:cNvSpPr>
            <a:spLocks noGrp="1"/>
          </p:cNvSpPr>
          <p:nvPr>
            <p:ph type="body" idx="34" hasCustomPrompt="1"/>
          </p:nvPr>
        </p:nvSpPr>
        <p:spPr>
          <a:xfrm>
            <a:off x="4412095" y="3822149"/>
            <a:ext cx="3389674" cy="325852"/>
          </a:xfrm>
        </p:spPr>
        <p:txBody>
          <a:bodyPr>
            <a:normAutofit/>
          </a:bodyPr>
          <a:lstStyle>
            <a:lvl1pPr marL="0" indent="0" algn="l">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0:00 – 0:00AM</a:t>
            </a:r>
          </a:p>
        </p:txBody>
      </p:sp>
      <p:sp>
        <p:nvSpPr>
          <p:cNvPr id="17" name="Text Placeholder 2">
            <a:extLst>
              <a:ext uri="{FF2B5EF4-FFF2-40B4-BE49-F238E27FC236}">
                <a16:creationId xmlns:a16="http://schemas.microsoft.com/office/drawing/2014/main" id="{7F33C7A1-E75B-1041-9E11-8FB4517BF0C8}"/>
              </a:ext>
            </a:extLst>
          </p:cNvPr>
          <p:cNvSpPr>
            <a:spLocks noGrp="1"/>
          </p:cNvSpPr>
          <p:nvPr>
            <p:ph type="body" idx="35" hasCustomPrompt="1"/>
          </p:nvPr>
        </p:nvSpPr>
        <p:spPr>
          <a:xfrm>
            <a:off x="8030577" y="3822149"/>
            <a:ext cx="3317673" cy="325852"/>
          </a:xfrm>
        </p:spPr>
        <p:txBody>
          <a:bodyPr>
            <a:normAutofit/>
          </a:bodyPr>
          <a:lstStyle>
            <a:lvl1pPr marL="0" indent="0" algn="l">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0:00 – 0:00AM</a:t>
            </a:r>
          </a:p>
        </p:txBody>
      </p:sp>
      <p:sp>
        <p:nvSpPr>
          <p:cNvPr id="18" name="Text Placeholder 4">
            <a:extLst>
              <a:ext uri="{FF2B5EF4-FFF2-40B4-BE49-F238E27FC236}">
                <a16:creationId xmlns:a16="http://schemas.microsoft.com/office/drawing/2014/main" id="{EA047395-5AF1-154B-84BC-A80BB529F765}"/>
              </a:ext>
            </a:extLst>
          </p:cNvPr>
          <p:cNvSpPr>
            <a:spLocks noGrp="1"/>
          </p:cNvSpPr>
          <p:nvPr>
            <p:ph type="body" sz="quarter" idx="36" hasCustomPrompt="1"/>
          </p:nvPr>
        </p:nvSpPr>
        <p:spPr>
          <a:xfrm>
            <a:off x="793614" y="4295352"/>
            <a:ext cx="3361323" cy="561491"/>
          </a:xfrm>
        </p:spPr>
        <p:txBody>
          <a:bodyPr/>
          <a:lstStyle>
            <a:lvl1pPr marL="0" indent="0">
              <a:lnSpc>
                <a:spcPts val="1900"/>
              </a:lnSpc>
              <a:spcBef>
                <a:spcPts val="0"/>
              </a:spcBef>
              <a:buNone/>
              <a:defRPr sz="1400" b="1" i="0">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dirty="0"/>
              <a:t>Topic or Session Title Goes Here</a:t>
            </a:r>
          </a:p>
          <a:p>
            <a:pPr lvl="0"/>
            <a:r>
              <a:rPr lang="en-US" dirty="0"/>
              <a:t>Up to Two Lines in Length</a:t>
            </a:r>
          </a:p>
        </p:txBody>
      </p:sp>
      <p:sp>
        <p:nvSpPr>
          <p:cNvPr id="19" name="Text Placeholder 44">
            <a:extLst>
              <a:ext uri="{FF2B5EF4-FFF2-40B4-BE49-F238E27FC236}">
                <a16:creationId xmlns:a16="http://schemas.microsoft.com/office/drawing/2014/main" id="{636616F2-09F2-E248-95E2-82F70307B489}"/>
              </a:ext>
            </a:extLst>
          </p:cNvPr>
          <p:cNvSpPr>
            <a:spLocks noGrp="1"/>
          </p:cNvSpPr>
          <p:nvPr>
            <p:ph type="body" sz="quarter" idx="37" hasCustomPrompt="1"/>
          </p:nvPr>
        </p:nvSpPr>
        <p:spPr>
          <a:xfrm>
            <a:off x="793614" y="4856843"/>
            <a:ext cx="3361323" cy="748719"/>
          </a:xfrm>
        </p:spPr>
        <p:txBody>
          <a:bodyPr>
            <a:normAutofit/>
          </a:bodyPr>
          <a:lstStyle>
            <a:lvl1pPr marL="0" indent="0">
              <a:lnSpc>
                <a:spcPct val="120000"/>
              </a:lnSpc>
              <a:buNone/>
              <a:defRPr sz="1400" b="0" i="0">
                <a:latin typeface="Lato" panose="020F0502020204030203" pitchFamily="34" charset="77"/>
              </a:defRPr>
            </a:lvl1pPr>
          </a:lstStyle>
          <a:p>
            <a:pPr lvl="0"/>
            <a:r>
              <a:rPr lang="en-US" dirty="0"/>
              <a:t>Speaker Name, Speaker Title</a:t>
            </a:r>
          </a:p>
        </p:txBody>
      </p:sp>
      <p:sp>
        <p:nvSpPr>
          <p:cNvPr id="20" name="Text Placeholder 4">
            <a:extLst>
              <a:ext uri="{FF2B5EF4-FFF2-40B4-BE49-F238E27FC236}">
                <a16:creationId xmlns:a16="http://schemas.microsoft.com/office/drawing/2014/main" id="{86F42B76-74A0-CA4D-8A2B-CE9CA6CACD90}"/>
              </a:ext>
            </a:extLst>
          </p:cNvPr>
          <p:cNvSpPr>
            <a:spLocks noGrp="1"/>
          </p:cNvSpPr>
          <p:nvPr>
            <p:ph type="body" sz="quarter" idx="38" hasCustomPrompt="1"/>
          </p:nvPr>
        </p:nvSpPr>
        <p:spPr>
          <a:xfrm>
            <a:off x="4412095" y="4295352"/>
            <a:ext cx="3389674" cy="561491"/>
          </a:xfrm>
        </p:spPr>
        <p:txBody>
          <a:bodyPr/>
          <a:lstStyle>
            <a:lvl1pPr marL="0" indent="0">
              <a:lnSpc>
                <a:spcPts val="1900"/>
              </a:lnSpc>
              <a:spcBef>
                <a:spcPts val="0"/>
              </a:spcBef>
              <a:buNone/>
              <a:defRPr sz="1400" b="1" i="0">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dirty="0"/>
              <a:t>Topic or Session Title Goes Here</a:t>
            </a:r>
          </a:p>
          <a:p>
            <a:pPr lvl="0"/>
            <a:r>
              <a:rPr lang="en-US" dirty="0"/>
              <a:t>Up to Two Lines in Length</a:t>
            </a:r>
          </a:p>
        </p:txBody>
      </p:sp>
      <p:sp>
        <p:nvSpPr>
          <p:cNvPr id="21" name="Text Placeholder 44">
            <a:extLst>
              <a:ext uri="{FF2B5EF4-FFF2-40B4-BE49-F238E27FC236}">
                <a16:creationId xmlns:a16="http://schemas.microsoft.com/office/drawing/2014/main" id="{1A5A8873-5833-0042-B69A-5883CFD33CB9}"/>
              </a:ext>
            </a:extLst>
          </p:cNvPr>
          <p:cNvSpPr>
            <a:spLocks noGrp="1"/>
          </p:cNvSpPr>
          <p:nvPr>
            <p:ph type="body" sz="quarter" idx="39" hasCustomPrompt="1"/>
          </p:nvPr>
        </p:nvSpPr>
        <p:spPr>
          <a:xfrm>
            <a:off x="4412095" y="4856843"/>
            <a:ext cx="3389674" cy="748719"/>
          </a:xfrm>
        </p:spPr>
        <p:txBody>
          <a:bodyPr>
            <a:normAutofit/>
          </a:bodyPr>
          <a:lstStyle>
            <a:lvl1pPr marL="0" indent="0">
              <a:lnSpc>
                <a:spcPct val="120000"/>
              </a:lnSpc>
              <a:buNone/>
              <a:defRPr sz="1400" b="0" i="0">
                <a:latin typeface="Lato" panose="020F0502020204030203" pitchFamily="34" charset="77"/>
              </a:defRPr>
            </a:lvl1pPr>
          </a:lstStyle>
          <a:p>
            <a:pPr lvl="0"/>
            <a:r>
              <a:rPr lang="en-US" dirty="0"/>
              <a:t>Speaker Name, Speaker Title</a:t>
            </a:r>
          </a:p>
        </p:txBody>
      </p:sp>
      <p:sp>
        <p:nvSpPr>
          <p:cNvPr id="22" name="Text Placeholder 4">
            <a:extLst>
              <a:ext uri="{FF2B5EF4-FFF2-40B4-BE49-F238E27FC236}">
                <a16:creationId xmlns:a16="http://schemas.microsoft.com/office/drawing/2014/main" id="{4826BEB9-8FCF-9A44-AFE7-74CF476995DB}"/>
              </a:ext>
            </a:extLst>
          </p:cNvPr>
          <p:cNvSpPr>
            <a:spLocks noGrp="1"/>
          </p:cNvSpPr>
          <p:nvPr>
            <p:ph type="body" sz="quarter" idx="40" hasCustomPrompt="1"/>
          </p:nvPr>
        </p:nvSpPr>
        <p:spPr>
          <a:xfrm>
            <a:off x="8030577" y="4295352"/>
            <a:ext cx="3317673" cy="561491"/>
          </a:xfrm>
        </p:spPr>
        <p:txBody>
          <a:bodyPr/>
          <a:lstStyle>
            <a:lvl1pPr marL="0" indent="0">
              <a:lnSpc>
                <a:spcPts val="1900"/>
              </a:lnSpc>
              <a:spcBef>
                <a:spcPts val="0"/>
              </a:spcBef>
              <a:buNone/>
              <a:defRPr sz="1400" b="1" i="0">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dirty="0"/>
              <a:t>Topic or Session Title Goes Here</a:t>
            </a:r>
          </a:p>
          <a:p>
            <a:pPr lvl="0"/>
            <a:r>
              <a:rPr lang="en-US" dirty="0"/>
              <a:t>Up to Two Lines in Length</a:t>
            </a:r>
          </a:p>
        </p:txBody>
      </p:sp>
      <p:sp>
        <p:nvSpPr>
          <p:cNvPr id="23" name="Text Placeholder 44">
            <a:extLst>
              <a:ext uri="{FF2B5EF4-FFF2-40B4-BE49-F238E27FC236}">
                <a16:creationId xmlns:a16="http://schemas.microsoft.com/office/drawing/2014/main" id="{8DF86C0A-B51C-1046-AA0A-EC295FC775FB}"/>
              </a:ext>
            </a:extLst>
          </p:cNvPr>
          <p:cNvSpPr>
            <a:spLocks noGrp="1"/>
          </p:cNvSpPr>
          <p:nvPr>
            <p:ph type="body" sz="quarter" idx="41" hasCustomPrompt="1"/>
          </p:nvPr>
        </p:nvSpPr>
        <p:spPr>
          <a:xfrm>
            <a:off x="8030577" y="4856843"/>
            <a:ext cx="3317673" cy="748719"/>
          </a:xfrm>
        </p:spPr>
        <p:txBody>
          <a:bodyPr>
            <a:normAutofit/>
          </a:bodyPr>
          <a:lstStyle>
            <a:lvl1pPr marL="0" indent="0">
              <a:lnSpc>
                <a:spcPct val="120000"/>
              </a:lnSpc>
              <a:buNone/>
              <a:defRPr sz="1400" b="0" i="0">
                <a:latin typeface="Lato" panose="020F0502020204030203" pitchFamily="34" charset="77"/>
              </a:defRPr>
            </a:lvl1pPr>
          </a:lstStyle>
          <a:p>
            <a:pPr lvl="0"/>
            <a:r>
              <a:rPr lang="en-US" dirty="0"/>
              <a:t>Speaker Name, Speaker Title</a:t>
            </a:r>
          </a:p>
        </p:txBody>
      </p:sp>
      <p:sp>
        <p:nvSpPr>
          <p:cNvPr id="24" name="Text Placeholder 2">
            <a:extLst>
              <a:ext uri="{FF2B5EF4-FFF2-40B4-BE49-F238E27FC236}">
                <a16:creationId xmlns:a16="http://schemas.microsoft.com/office/drawing/2014/main" id="{1B12EA8C-91D6-4847-AF0E-29379345621C}"/>
              </a:ext>
            </a:extLst>
          </p:cNvPr>
          <p:cNvSpPr>
            <a:spLocks noGrp="1"/>
          </p:cNvSpPr>
          <p:nvPr>
            <p:ph type="body" idx="42" hasCustomPrompt="1"/>
          </p:nvPr>
        </p:nvSpPr>
        <p:spPr>
          <a:xfrm>
            <a:off x="800100" y="3822149"/>
            <a:ext cx="3361323" cy="325852"/>
          </a:xfrm>
        </p:spPr>
        <p:txBody>
          <a:bodyPr>
            <a:normAutofit/>
          </a:bodyPr>
          <a:lstStyle>
            <a:lvl1pPr marL="0" indent="0" algn="l">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0:00 – 0:00AM</a:t>
            </a:r>
          </a:p>
        </p:txBody>
      </p:sp>
      <p:pic>
        <p:nvPicPr>
          <p:cNvPr id="26" name="Picture 25">
            <a:extLst>
              <a:ext uri="{FF2B5EF4-FFF2-40B4-BE49-F238E27FC236}">
                <a16:creationId xmlns:a16="http://schemas.microsoft.com/office/drawing/2014/main" id="{AD145ACA-AD56-304E-A1B1-C4F73C5F5BE9}"/>
              </a:ext>
            </a:extLst>
          </p:cNvPr>
          <p:cNvPicPr>
            <a:picLocks noChangeAspect="1"/>
          </p:cNvPicPr>
          <p:nvPr userDrawn="1"/>
        </p:nvPicPr>
        <p:blipFill>
          <a:blip r:embed="rId2"/>
          <a:stretch>
            <a:fillRect/>
          </a:stretch>
        </p:blipFill>
        <p:spPr>
          <a:xfrm>
            <a:off x="0" y="-11652"/>
            <a:ext cx="12192000" cy="209223"/>
          </a:xfrm>
          <a:prstGeom prst="rect">
            <a:avLst/>
          </a:prstGeom>
        </p:spPr>
      </p:pic>
      <p:sp>
        <p:nvSpPr>
          <p:cNvPr id="27" name="Rectangle 26">
            <a:extLst>
              <a:ext uri="{FF2B5EF4-FFF2-40B4-BE49-F238E27FC236}">
                <a16:creationId xmlns:a16="http://schemas.microsoft.com/office/drawing/2014/main" id="{4E261855-235B-7B44-8B0F-6C14C1927979}"/>
              </a:ext>
            </a:extLst>
          </p:cNvPr>
          <p:cNvSpPr/>
          <p:nvPr userDrawn="1"/>
        </p:nvSpPr>
        <p:spPr>
          <a:xfrm>
            <a:off x="0" y="-13960"/>
            <a:ext cx="12192000" cy="211532"/>
          </a:xfrm>
          <a:prstGeom prst="rect">
            <a:avLst/>
          </a:prstGeom>
          <a:solidFill>
            <a:srgbClr val="D4D1D1">
              <a:alpha val="2498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9" name="Straight Connector 38">
            <a:extLst>
              <a:ext uri="{FF2B5EF4-FFF2-40B4-BE49-F238E27FC236}">
                <a16:creationId xmlns:a16="http://schemas.microsoft.com/office/drawing/2014/main" id="{E794128B-BF4E-3042-9D11-945E0053E6CF}"/>
              </a:ext>
            </a:extLst>
          </p:cNvPr>
          <p:cNvCxnSpPr>
            <a:cxnSpLocks/>
          </p:cNvCxnSpPr>
          <p:nvPr userDrawn="1"/>
        </p:nvCxnSpPr>
        <p:spPr>
          <a:xfrm>
            <a:off x="800100" y="4155271"/>
            <a:ext cx="10569864" cy="0"/>
          </a:xfrm>
          <a:prstGeom prst="line">
            <a:avLst/>
          </a:prstGeom>
          <a:ln w="9525">
            <a:solidFill>
              <a:srgbClr val="8C1515"/>
            </a:solidFill>
          </a:ln>
        </p:spPr>
        <p:style>
          <a:lnRef idx="1">
            <a:schemeClr val="accent1"/>
          </a:lnRef>
          <a:fillRef idx="0">
            <a:schemeClr val="accent1"/>
          </a:fillRef>
          <a:effectRef idx="0">
            <a:schemeClr val="accent1"/>
          </a:effectRef>
          <a:fontRef idx="minor">
            <a:schemeClr val="tx1"/>
          </a:fontRef>
        </p:style>
      </p:cxnSp>
      <p:sp>
        <p:nvSpPr>
          <p:cNvPr id="31" name="Footer Placeholder 2">
            <a:extLst>
              <a:ext uri="{FF2B5EF4-FFF2-40B4-BE49-F238E27FC236}">
                <a16:creationId xmlns:a16="http://schemas.microsoft.com/office/drawing/2014/main" id="{B431CE3C-653B-854F-B4D8-53726CED810D}"/>
              </a:ext>
            </a:extLst>
          </p:cNvPr>
          <p:cNvSpPr>
            <a:spLocks noGrp="1"/>
          </p:cNvSpPr>
          <p:nvPr>
            <p:ph type="ftr" sz="quarter" idx="3"/>
          </p:nvPr>
        </p:nvSpPr>
        <p:spPr>
          <a:xfrm>
            <a:off x="1634490" y="6282824"/>
            <a:ext cx="5852160"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dirty="0"/>
              <a:t>SECTION TITLE AND/OR DEPARTMENT</a:t>
            </a:r>
          </a:p>
        </p:txBody>
      </p:sp>
      <p:sp>
        <p:nvSpPr>
          <p:cNvPr id="32" name="Slide Number Placeholder 4">
            <a:extLst>
              <a:ext uri="{FF2B5EF4-FFF2-40B4-BE49-F238E27FC236}">
                <a16:creationId xmlns:a16="http://schemas.microsoft.com/office/drawing/2014/main" id="{DA7FDA96-A17A-EC4D-9B84-3B86175DBA69}"/>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dirty="0"/>
          </a:p>
        </p:txBody>
      </p:sp>
    </p:spTree>
    <p:extLst>
      <p:ext uri="{BB962C8B-B14F-4D97-AF65-F5344CB8AC3E}">
        <p14:creationId xmlns:p14="http://schemas.microsoft.com/office/powerpoint/2010/main" val="36116195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ection Break - Imag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3B1CE3-4FC1-7F40-94E2-3D59AD777FE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itle Placeholder 1">
            <a:extLst>
              <a:ext uri="{FF2B5EF4-FFF2-40B4-BE49-F238E27FC236}">
                <a16:creationId xmlns:a16="http://schemas.microsoft.com/office/drawing/2014/main" id="{B0F7D61A-F64B-A54D-BB59-664075AAD214}"/>
              </a:ext>
            </a:extLst>
          </p:cNvPr>
          <p:cNvSpPr>
            <a:spLocks noGrp="1"/>
          </p:cNvSpPr>
          <p:nvPr>
            <p:ph type="title" hasCustomPrompt="1"/>
          </p:nvPr>
        </p:nvSpPr>
        <p:spPr>
          <a:xfrm>
            <a:off x="800100" y="2615992"/>
            <a:ext cx="10553700" cy="1213729"/>
          </a:xfrm>
          <a:prstGeom prst="rect">
            <a:avLst/>
          </a:prstGeom>
        </p:spPr>
        <p:txBody>
          <a:bodyPr vert="horz" lIns="0" tIns="45720" rIns="91440" bIns="45720" rtlCol="0" anchor="t">
            <a:normAutofit/>
          </a:bodyPr>
          <a:lstStyle>
            <a:lvl1pPr>
              <a:defRPr>
                <a:solidFill>
                  <a:schemeClr val="bg1"/>
                </a:solidFill>
              </a:defRPr>
            </a:lvl1pPr>
          </a:lstStyle>
          <a:p>
            <a:r>
              <a:rPr lang="en-US" dirty="0"/>
              <a:t>Click to edit Section Title</a:t>
            </a:r>
          </a:p>
        </p:txBody>
      </p:sp>
      <p:cxnSp>
        <p:nvCxnSpPr>
          <p:cNvPr id="14" name="Straight Connector 13">
            <a:extLst>
              <a:ext uri="{FF2B5EF4-FFF2-40B4-BE49-F238E27FC236}">
                <a16:creationId xmlns:a16="http://schemas.microsoft.com/office/drawing/2014/main" id="{15ED873E-EF4A-AA41-879F-A999947DC6EE}"/>
              </a:ext>
            </a:extLst>
          </p:cNvPr>
          <p:cNvCxnSpPr>
            <a:cxnSpLocks/>
          </p:cNvCxnSpPr>
          <p:nvPr userDrawn="1"/>
        </p:nvCxnSpPr>
        <p:spPr>
          <a:xfrm>
            <a:off x="800100" y="2522007"/>
            <a:ext cx="105537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17">
            <a:extLst>
              <a:ext uri="{FF2B5EF4-FFF2-40B4-BE49-F238E27FC236}">
                <a16:creationId xmlns:a16="http://schemas.microsoft.com/office/drawing/2014/main" id="{1303CCF5-F0DF-B84E-B762-8833E6E1ECCC}"/>
              </a:ext>
            </a:extLst>
          </p:cNvPr>
          <p:cNvSpPr>
            <a:spLocks noGrp="1"/>
          </p:cNvSpPr>
          <p:nvPr>
            <p:ph type="body" sz="quarter" idx="10" hasCustomPrompt="1"/>
          </p:nvPr>
        </p:nvSpPr>
        <p:spPr>
          <a:xfrm>
            <a:off x="800100" y="1273091"/>
            <a:ext cx="1460711" cy="1243012"/>
          </a:xfrm>
        </p:spPr>
        <p:txBody>
          <a:bodyPr anchor="b">
            <a:normAutofit/>
          </a:bodyPr>
          <a:lstStyle>
            <a:lvl1pPr>
              <a:defRPr sz="6000">
                <a:solidFill>
                  <a:schemeClr val="bg1"/>
                </a:solidFill>
              </a:defRPr>
            </a:lvl1pPr>
          </a:lstStyle>
          <a:p>
            <a:pPr lvl="0"/>
            <a:r>
              <a:rPr lang="en-US" dirty="0"/>
              <a:t>1</a:t>
            </a:r>
          </a:p>
        </p:txBody>
      </p:sp>
      <p:pic>
        <p:nvPicPr>
          <p:cNvPr id="13" name="Graphic 12">
            <a:extLst>
              <a:ext uri="{FF2B5EF4-FFF2-40B4-BE49-F238E27FC236}">
                <a16:creationId xmlns:a16="http://schemas.microsoft.com/office/drawing/2014/main" id="{878055B4-64D2-A141-8225-4AE43EE0689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88670" y="6361842"/>
            <a:ext cx="643152" cy="212519"/>
          </a:xfrm>
          <a:prstGeom prst="rect">
            <a:avLst/>
          </a:prstGeom>
        </p:spPr>
      </p:pic>
      <p:sp>
        <p:nvSpPr>
          <p:cNvPr id="16" name="Slide Number Placeholder 4">
            <a:extLst>
              <a:ext uri="{FF2B5EF4-FFF2-40B4-BE49-F238E27FC236}">
                <a16:creationId xmlns:a16="http://schemas.microsoft.com/office/drawing/2014/main" id="{964609BC-3782-1B45-B5C9-81147D48F7A2}"/>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bg1"/>
                </a:solidFill>
                <a:latin typeface="Lato" panose="020F0502020204030203" pitchFamily="34" charset="77"/>
              </a:defRPr>
            </a:lvl1pPr>
          </a:lstStyle>
          <a:p>
            <a:fld id="{52B60363-7E9F-BF4A-894A-A30319D3939A}" type="slidenum">
              <a:rPr lang="en-US" smtClean="0"/>
              <a:pPr/>
              <a:t>‹#›</a:t>
            </a:fld>
            <a:endParaRPr lang="en-US" dirty="0"/>
          </a:p>
        </p:txBody>
      </p:sp>
    </p:spTree>
    <p:extLst>
      <p:ext uri="{BB962C8B-B14F-4D97-AF65-F5344CB8AC3E}">
        <p14:creationId xmlns:p14="http://schemas.microsoft.com/office/powerpoint/2010/main" val="2236181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2">
    <p:spTree>
      <p:nvGrpSpPr>
        <p:cNvPr id="1" name=""/>
        <p:cNvGrpSpPr/>
        <p:nvPr/>
      </p:nvGrpSpPr>
      <p:grpSpPr>
        <a:xfrm>
          <a:off x="0" y="0"/>
          <a:ext cx="0" cy="0"/>
          <a:chOff x="0" y="0"/>
          <a:chExt cx="0" cy="0"/>
        </a:xfrm>
      </p:grpSpPr>
      <p:pic>
        <p:nvPicPr>
          <p:cNvPr id="24" name="Picture 23" descr="A picture containing ocean floor&#10;&#10;Description automatically generated">
            <a:extLst>
              <a:ext uri="{FF2B5EF4-FFF2-40B4-BE49-F238E27FC236}">
                <a16:creationId xmlns:a16="http://schemas.microsoft.com/office/drawing/2014/main" id="{70EA7885-7931-B24B-8499-67A41354779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8" name="Text Placeholder 27">
            <a:extLst>
              <a:ext uri="{FF2B5EF4-FFF2-40B4-BE49-F238E27FC236}">
                <a16:creationId xmlns:a16="http://schemas.microsoft.com/office/drawing/2014/main" id="{A96C29BD-F121-614E-937A-0FE2936909DD}"/>
              </a:ext>
            </a:extLst>
          </p:cNvPr>
          <p:cNvSpPr>
            <a:spLocks noGrp="1"/>
          </p:cNvSpPr>
          <p:nvPr>
            <p:ph type="body" sz="quarter" idx="10" hasCustomPrompt="1"/>
          </p:nvPr>
        </p:nvSpPr>
        <p:spPr>
          <a:xfrm>
            <a:off x="800100" y="647701"/>
            <a:ext cx="7563494" cy="2246574"/>
          </a:xfrm>
        </p:spPr>
        <p:txBody>
          <a:bodyPr anchor="b">
            <a:normAutofit/>
          </a:bodyPr>
          <a:lstStyle>
            <a:lvl1pPr>
              <a:defRPr sz="4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Title style</a:t>
            </a:r>
          </a:p>
        </p:txBody>
      </p:sp>
      <p:sp>
        <p:nvSpPr>
          <p:cNvPr id="30" name="Text Placeholder 29">
            <a:extLst>
              <a:ext uri="{FF2B5EF4-FFF2-40B4-BE49-F238E27FC236}">
                <a16:creationId xmlns:a16="http://schemas.microsoft.com/office/drawing/2014/main" id="{106C54A2-406A-8E4A-9A2F-D0E47BAE5AA9}"/>
              </a:ext>
            </a:extLst>
          </p:cNvPr>
          <p:cNvSpPr>
            <a:spLocks noGrp="1"/>
          </p:cNvSpPr>
          <p:nvPr>
            <p:ph type="body" sz="quarter" idx="11" hasCustomPrompt="1"/>
          </p:nvPr>
        </p:nvSpPr>
        <p:spPr>
          <a:xfrm>
            <a:off x="800099" y="2931546"/>
            <a:ext cx="7563495" cy="505405"/>
          </a:xfrm>
        </p:spPr>
        <p:txBody>
          <a:bodyPr anchor="b">
            <a:noAutofit/>
          </a:bodyPr>
          <a:lstStyle>
            <a:lvl1pPr>
              <a:defRPr sz="2800">
                <a:solidFill>
                  <a:srgbClr val="D4D1D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 text</a:t>
            </a:r>
          </a:p>
        </p:txBody>
      </p:sp>
      <p:sp>
        <p:nvSpPr>
          <p:cNvPr id="32" name="Text Placeholder 31">
            <a:extLst>
              <a:ext uri="{FF2B5EF4-FFF2-40B4-BE49-F238E27FC236}">
                <a16:creationId xmlns:a16="http://schemas.microsoft.com/office/drawing/2014/main" id="{E48681D7-BD26-DD4A-83F8-CC4789ACF986}"/>
              </a:ext>
            </a:extLst>
          </p:cNvPr>
          <p:cNvSpPr>
            <a:spLocks noGrp="1"/>
          </p:cNvSpPr>
          <p:nvPr>
            <p:ph type="body" sz="quarter" idx="12" hasCustomPrompt="1"/>
          </p:nvPr>
        </p:nvSpPr>
        <p:spPr>
          <a:xfrm>
            <a:off x="800100" y="3941112"/>
            <a:ext cx="7563494" cy="363896"/>
          </a:xfrm>
        </p:spPr>
        <p:txBody>
          <a:bodyPr anchor="t">
            <a:no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Speaker Name / Title / Department</a:t>
            </a:r>
          </a:p>
        </p:txBody>
      </p:sp>
      <p:sp>
        <p:nvSpPr>
          <p:cNvPr id="34" name="Text Placeholder 33">
            <a:extLst>
              <a:ext uri="{FF2B5EF4-FFF2-40B4-BE49-F238E27FC236}">
                <a16:creationId xmlns:a16="http://schemas.microsoft.com/office/drawing/2014/main" id="{2D4B77C2-58D8-3547-BE9A-17CA8281CFF6}"/>
              </a:ext>
            </a:extLst>
          </p:cNvPr>
          <p:cNvSpPr>
            <a:spLocks noGrp="1"/>
          </p:cNvSpPr>
          <p:nvPr>
            <p:ph type="body" sz="quarter" idx="13" hasCustomPrompt="1"/>
          </p:nvPr>
        </p:nvSpPr>
        <p:spPr>
          <a:xfrm>
            <a:off x="800100" y="4306401"/>
            <a:ext cx="5199706" cy="295275"/>
          </a:xfrm>
        </p:spPr>
        <p:txBody>
          <a:bodyPr>
            <a:noAutofit/>
          </a:bodyPr>
          <a:lstStyle>
            <a:lvl1pPr>
              <a:defRPr sz="1600" b="1" i="0">
                <a:solidFill>
                  <a:srgbClr val="D4D1D1"/>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dirty="0"/>
              <a:t>Date</a:t>
            </a:r>
          </a:p>
        </p:txBody>
      </p:sp>
      <p:pic>
        <p:nvPicPr>
          <p:cNvPr id="38" name="Graphic 37">
            <a:extLst>
              <a:ext uri="{FF2B5EF4-FFF2-40B4-BE49-F238E27FC236}">
                <a16:creationId xmlns:a16="http://schemas.microsoft.com/office/drawing/2014/main" id="{1ED3813A-8E7E-9F47-972D-2F0D1165092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59786" y="6147835"/>
            <a:ext cx="1734821" cy="331193"/>
          </a:xfrm>
          <a:prstGeom prst="rect">
            <a:avLst/>
          </a:prstGeom>
        </p:spPr>
      </p:pic>
      <p:cxnSp>
        <p:nvCxnSpPr>
          <p:cNvPr id="10" name="Straight Connector 9">
            <a:extLst>
              <a:ext uri="{FF2B5EF4-FFF2-40B4-BE49-F238E27FC236}">
                <a16:creationId xmlns:a16="http://schemas.microsoft.com/office/drawing/2014/main" id="{116C59BB-A00D-3740-8531-C0CE85C1DA71}"/>
              </a:ext>
            </a:extLst>
          </p:cNvPr>
          <p:cNvCxnSpPr>
            <a:cxnSpLocks/>
          </p:cNvCxnSpPr>
          <p:nvPr userDrawn="1"/>
        </p:nvCxnSpPr>
        <p:spPr>
          <a:xfrm>
            <a:off x="800100" y="3762332"/>
            <a:ext cx="105537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DB318F68-A213-4A2C-9149-4F5B306885F7}"/>
              </a:ext>
            </a:extLst>
          </p:cNvPr>
          <p:cNvPicPr>
            <a:picLocks noChangeAspect="1"/>
          </p:cNvPicPr>
          <p:nvPr userDrawn="1"/>
        </p:nvPicPr>
        <p:blipFill>
          <a:blip r:embed="rId5"/>
          <a:stretch>
            <a:fillRect/>
          </a:stretch>
        </p:blipFill>
        <p:spPr>
          <a:xfrm>
            <a:off x="9262838" y="6070062"/>
            <a:ext cx="2240209" cy="472684"/>
          </a:xfrm>
          <a:prstGeom prst="rect">
            <a:avLst/>
          </a:prstGeom>
        </p:spPr>
      </p:pic>
    </p:spTree>
    <p:extLst>
      <p:ext uri="{BB962C8B-B14F-4D97-AF65-F5344CB8AC3E}">
        <p14:creationId xmlns:p14="http://schemas.microsoft.com/office/powerpoint/2010/main" val="9516970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Section Break - Red">
    <p:bg>
      <p:bgPr>
        <a:gradFill flip="none" rotWithShape="1">
          <a:gsLst>
            <a:gs pos="15000">
              <a:srgbClr val="E04F39"/>
            </a:gs>
            <a:gs pos="50000">
              <a:srgbClr val="AF2D24"/>
            </a:gs>
            <a:gs pos="100000">
              <a:srgbClr val="8C1515"/>
            </a:gs>
          </a:gsLst>
          <a:lin ang="8100000" scaled="1"/>
          <a:tileRect/>
        </a:gra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A20A9C6-B7E0-A14E-8612-799EEFE470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9" name="Title Placeholder 1">
            <a:extLst>
              <a:ext uri="{FF2B5EF4-FFF2-40B4-BE49-F238E27FC236}">
                <a16:creationId xmlns:a16="http://schemas.microsoft.com/office/drawing/2014/main" id="{11044DB1-1F1F-F54A-885B-B9A9A1D97484}"/>
              </a:ext>
            </a:extLst>
          </p:cNvPr>
          <p:cNvSpPr>
            <a:spLocks noGrp="1"/>
          </p:cNvSpPr>
          <p:nvPr>
            <p:ph type="title" hasCustomPrompt="1"/>
          </p:nvPr>
        </p:nvSpPr>
        <p:spPr>
          <a:xfrm>
            <a:off x="800100" y="2615992"/>
            <a:ext cx="10553700" cy="1213729"/>
          </a:xfrm>
          <a:prstGeom prst="rect">
            <a:avLst/>
          </a:prstGeom>
        </p:spPr>
        <p:txBody>
          <a:bodyPr vert="horz" lIns="0" tIns="45720" rIns="91440" bIns="45720" rtlCol="0" anchor="t">
            <a:normAutofit/>
          </a:bodyPr>
          <a:lstStyle>
            <a:lvl1pPr>
              <a:defRPr>
                <a:solidFill>
                  <a:schemeClr val="bg1"/>
                </a:solidFill>
              </a:defRPr>
            </a:lvl1pPr>
          </a:lstStyle>
          <a:p>
            <a:r>
              <a:rPr lang="en-US" dirty="0"/>
              <a:t>Click to edit Section Title</a:t>
            </a:r>
          </a:p>
        </p:txBody>
      </p:sp>
      <p:cxnSp>
        <p:nvCxnSpPr>
          <p:cNvPr id="30" name="Straight Connector 29">
            <a:extLst>
              <a:ext uri="{FF2B5EF4-FFF2-40B4-BE49-F238E27FC236}">
                <a16:creationId xmlns:a16="http://schemas.microsoft.com/office/drawing/2014/main" id="{F74C6D2D-A81E-9F47-9F5F-69980193212A}"/>
              </a:ext>
            </a:extLst>
          </p:cNvPr>
          <p:cNvCxnSpPr>
            <a:cxnSpLocks/>
          </p:cNvCxnSpPr>
          <p:nvPr userDrawn="1"/>
        </p:nvCxnSpPr>
        <p:spPr>
          <a:xfrm>
            <a:off x="800100" y="2522007"/>
            <a:ext cx="105537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Text Placeholder 17">
            <a:extLst>
              <a:ext uri="{FF2B5EF4-FFF2-40B4-BE49-F238E27FC236}">
                <a16:creationId xmlns:a16="http://schemas.microsoft.com/office/drawing/2014/main" id="{EFE86010-BABE-CC4C-8E81-0811A426331C}"/>
              </a:ext>
            </a:extLst>
          </p:cNvPr>
          <p:cNvSpPr>
            <a:spLocks noGrp="1"/>
          </p:cNvSpPr>
          <p:nvPr>
            <p:ph type="body" sz="quarter" idx="10" hasCustomPrompt="1"/>
          </p:nvPr>
        </p:nvSpPr>
        <p:spPr>
          <a:xfrm>
            <a:off x="800100" y="1273091"/>
            <a:ext cx="1460711" cy="1243012"/>
          </a:xfrm>
        </p:spPr>
        <p:txBody>
          <a:bodyPr anchor="b">
            <a:normAutofit/>
          </a:bodyPr>
          <a:lstStyle>
            <a:lvl1pPr>
              <a:defRPr sz="6000">
                <a:solidFill>
                  <a:schemeClr val="bg1"/>
                </a:solidFill>
              </a:defRPr>
            </a:lvl1pPr>
          </a:lstStyle>
          <a:p>
            <a:pPr lvl="0"/>
            <a:r>
              <a:rPr lang="en-US" dirty="0"/>
              <a:t>1</a:t>
            </a:r>
          </a:p>
        </p:txBody>
      </p:sp>
      <p:pic>
        <p:nvPicPr>
          <p:cNvPr id="8" name="Graphic 7">
            <a:extLst>
              <a:ext uri="{FF2B5EF4-FFF2-40B4-BE49-F238E27FC236}">
                <a16:creationId xmlns:a16="http://schemas.microsoft.com/office/drawing/2014/main" id="{FF24B99E-E59B-F747-895C-734FB9F763B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88670" y="6361842"/>
            <a:ext cx="643152" cy="212519"/>
          </a:xfrm>
          <a:prstGeom prst="rect">
            <a:avLst/>
          </a:prstGeom>
        </p:spPr>
      </p:pic>
      <p:sp>
        <p:nvSpPr>
          <p:cNvPr id="10" name="Slide Number Placeholder 4">
            <a:extLst>
              <a:ext uri="{FF2B5EF4-FFF2-40B4-BE49-F238E27FC236}">
                <a16:creationId xmlns:a16="http://schemas.microsoft.com/office/drawing/2014/main" id="{F4435610-EC60-074A-9273-14AEBF58C379}"/>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bg1"/>
                </a:solidFill>
                <a:latin typeface="Lato" panose="020F0502020204030203" pitchFamily="34" charset="77"/>
              </a:defRPr>
            </a:lvl1pPr>
          </a:lstStyle>
          <a:p>
            <a:fld id="{52B60363-7E9F-BF4A-894A-A30319D3939A}" type="slidenum">
              <a:rPr lang="en-US" smtClean="0"/>
              <a:pPr/>
              <a:t>‹#›</a:t>
            </a:fld>
            <a:endParaRPr lang="en-US" dirty="0"/>
          </a:p>
        </p:txBody>
      </p:sp>
    </p:spTree>
    <p:extLst>
      <p:ext uri="{BB962C8B-B14F-4D97-AF65-F5344CB8AC3E}">
        <p14:creationId xmlns:p14="http://schemas.microsoft.com/office/powerpoint/2010/main" val="42741153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ection Break - Blue">
    <p:bg>
      <p:bgPr>
        <a:gradFill>
          <a:gsLst>
            <a:gs pos="50000">
              <a:srgbClr val="006983"/>
            </a:gs>
            <a:gs pos="0">
              <a:srgbClr val="1AA4BC"/>
            </a:gs>
            <a:gs pos="100000">
              <a:srgbClr val="013948"/>
            </a:gs>
          </a:gsLst>
          <a:lin ang="8100000" scaled="1"/>
        </a:gra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E683E79B-0704-6040-823D-63F8162CF1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3" name="Title Placeholder 1">
            <a:extLst>
              <a:ext uri="{FF2B5EF4-FFF2-40B4-BE49-F238E27FC236}">
                <a16:creationId xmlns:a16="http://schemas.microsoft.com/office/drawing/2014/main" id="{EFF19B41-64C1-4346-89EC-6088CB0FD1D3}"/>
              </a:ext>
            </a:extLst>
          </p:cNvPr>
          <p:cNvSpPr>
            <a:spLocks noGrp="1"/>
          </p:cNvSpPr>
          <p:nvPr>
            <p:ph type="title" hasCustomPrompt="1"/>
          </p:nvPr>
        </p:nvSpPr>
        <p:spPr>
          <a:xfrm>
            <a:off x="800100" y="2615992"/>
            <a:ext cx="10553700" cy="1213729"/>
          </a:xfrm>
          <a:prstGeom prst="rect">
            <a:avLst/>
          </a:prstGeom>
        </p:spPr>
        <p:txBody>
          <a:bodyPr vert="horz" lIns="0" tIns="45720" rIns="91440" bIns="45720" rtlCol="0" anchor="t">
            <a:normAutofit/>
          </a:bodyPr>
          <a:lstStyle>
            <a:lvl1pPr>
              <a:defRPr>
                <a:solidFill>
                  <a:schemeClr val="bg1"/>
                </a:solidFill>
              </a:defRPr>
            </a:lvl1pPr>
          </a:lstStyle>
          <a:p>
            <a:r>
              <a:rPr lang="en-US" dirty="0"/>
              <a:t>Click to edit Section Title</a:t>
            </a:r>
          </a:p>
        </p:txBody>
      </p:sp>
      <p:cxnSp>
        <p:nvCxnSpPr>
          <p:cNvPr id="24" name="Straight Connector 23">
            <a:extLst>
              <a:ext uri="{FF2B5EF4-FFF2-40B4-BE49-F238E27FC236}">
                <a16:creationId xmlns:a16="http://schemas.microsoft.com/office/drawing/2014/main" id="{DC9A055E-816F-1843-8943-290D8159EA4B}"/>
              </a:ext>
            </a:extLst>
          </p:cNvPr>
          <p:cNvCxnSpPr>
            <a:cxnSpLocks/>
          </p:cNvCxnSpPr>
          <p:nvPr userDrawn="1"/>
        </p:nvCxnSpPr>
        <p:spPr>
          <a:xfrm>
            <a:off x="800100" y="2522007"/>
            <a:ext cx="105537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 Placeholder 17">
            <a:extLst>
              <a:ext uri="{FF2B5EF4-FFF2-40B4-BE49-F238E27FC236}">
                <a16:creationId xmlns:a16="http://schemas.microsoft.com/office/drawing/2014/main" id="{D13A7343-8C6F-FE42-959D-87295061296B}"/>
              </a:ext>
            </a:extLst>
          </p:cNvPr>
          <p:cNvSpPr>
            <a:spLocks noGrp="1"/>
          </p:cNvSpPr>
          <p:nvPr>
            <p:ph type="body" sz="quarter" idx="10" hasCustomPrompt="1"/>
          </p:nvPr>
        </p:nvSpPr>
        <p:spPr>
          <a:xfrm>
            <a:off x="800100" y="1273091"/>
            <a:ext cx="1460711" cy="1243012"/>
          </a:xfrm>
        </p:spPr>
        <p:txBody>
          <a:bodyPr anchor="b">
            <a:normAutofit/>
          </a:bodyPr>
          <a:lstStyle>
            <a:lvl1pPr>
              <a:defRPr sz="6000">
                <a:solidFill>
                  <a:schemeClr val="bg1"/>
                </a:solidFill>
              </a:defRPr>
            </a:lvl1pPr>
          </a:lstStyle>
          <a:p>
            <a:pPr lvl="0"/>
            <a:r>
              <a:rPr lang="en-US" dirty="0"/>
              <a:t>1</a:t>
            </a:r>
          </a:p>
        </p:txBody>
      </p:sp>
      <p:pic>
        <p:nvPicPr>
          <p:cNvPr id="8" name="Graphic 7">
            <a:extLst>
              <a:ext uri="{FF2B5EF4-FFF2-40B4-BE49-F238E27FC236}">
                <a16:creationId xmlns:a16="http://schemas.microsoft.com/office/drawing/2014/main" id="{2B018488-E202-1341-9069-57504821BF5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88670" y="6361842"/>
            <a:ext cx="643152" cy="212519"/>
          </a:xfrm>
          <a:prstGeom prst="rect">
            <a:avLst/>
          </a:prstGeom>
        </p:spPr>
      </p:pic>
      <p:sp>
        <p:nvSpPr>
          <p:cNvPr id="10" name="Slide Number Placeholder 4">
            <a:extLst>
              <a:ext uri="{FF2B5EF4-FFF2-40B4-BE49-F238E27FC236}">
                <a16:creationId xmlns:a16="http://schemas.microsoft.com/office/drawing/2014/main" id="{BF4B104F-EFA8-CB43-9203-39906CD71B3E}"/>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bg1"/>
                </a:solidFill>
                <a:latin typeface="Lato" panose="020F0502020204030203" pitchFamily="34" charset="77"/>
              </a:defRPr>
            </a:lvl1pPr>
          </a:lstStyle>
          <a:p>
            <a:fld id="{52B60363-7E9F-BF4A-894A-A30319D3939A}" type="slidenum">
              <a:rPr lang="en-US" smtClean="0"/>
              <a:pPr/>
              <a:t>‹#›</a:t>
            </a:fld>
            <a:endParaRPr lang="en-US" dirty="0"/>
          </a:p>
        </p:txBody>
      </p:sp>
    </p:spTree>
    <p:extLst>
      <p:ext uri="{BB962C8B-B14F-4D97-AF65-F5344CB8AC3E}">
        <p14:creationId xmlns:p14="http://schemas.microsoft.com/office/powerpoint/2010/main" val="14193582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ection Break - Purple">
    <p:bg>
      <p:bgPr>
        <a:gradFill>
          <a:gsLst>
            <a:gs pos="50000">
              <a:srgbClr val="877F7A"/>
            </a:gs>
            <a:gs pos="0">
              <a:srgbClr val="B6B1A9"/>
            </a:gs>
            <a:gs pos="100000">
              <a:srgbClr val="544948"/>
            </a:gs>
          </a:gsLst>
          <a:lin ang="8100000" scaled="1"/>
        </a:gra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D7428E3-8390-A845-9BB2-8625FA44116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3" name="Title Placeholder 1">
            <a:extLst>
              <a:ext uri="{FF2B5EF4-FFF2-40B4-BE49-F238E27FC236}">
                <a16:creationId xmlns:a16="http://schemas.microsoft.com/office/drawing/2014/main" id="{463962DC-11C4-EE4E-B407-A6BE2A977358}"/>
              </a:ext>
            </a:extLst>
          </p:cNvPr>
          <p:cNvSpPr>
            <a:spLocks noGrp="1"/>
          </p:cNvSpPr>
          <p:nvPr>
            <p:ph type="title" hasCustomPrompt="1"/>
          </p:nvPr>
        </p:nvSpPr>
        <p:spPr>
          <a:xfrm>
            <a:off x="800100" y="2615992"/>
            <a:ext cx="10553700" cy="1213729"/>
          </a:xfrm>
          <a:prstGeom prst="rect">
            <a:avLst/>
          </a:prstGeom>
        </p:spPr>
        <p:txBody>
          <a:bodyPr vert="horz" lIns="0" tIns="45720" rIns="91440" bIns="45720" rtlCol="0" anchor="t">
            <a:normAutofit/>
          </a:bodyPr>
          <a:lstStyle>
            <a:lvl1pPr>
              <a:defRPr>
                <a:solidFill>
                  <a:schemeClr val="bg1"/>
                </a:solidFill>
              </a:defRPr>
            </a:lvl1pPr>
          </a:lstStyle>
          <a:p>
            <a:r>
              <a:rPr lang="en-US" dirty="0"/>
              <a:t>Click to edit Section Title</a:t>
            </a:r>
          </a:p>
        </p:txBody>
      </p:sp>
      <p:cxnSp>
        <p:nvCxnSpPr>
          <p:cNvPr id="24" name="Straight Connector 23">
            <a:extLst>
              <a:ext uri="{FF2B5EF4-FFF2-40B4-BE49-F238E27FC236}">
                <a16:creationId xmlns:a16="http://schemas.microsoft.com/office/drawing/2014/main" id="{AFD9DC38-50ED-364F-8200-296C6F0AAEA5}"/>
              </a:ext>
            </a:extLst>
          </p:cNvPr>
          <p:cNvCxnSpPr>
            <a:cxnSpLocks/>
          </p:cNvCxnSpPr>
          <p:nvPr userDrawn="1"/>
        </p:nvCxnSpPr>
        <p:spPr>
          <a:xfrm>
            <a:off x="800100" y="2522007"/>
            <a:ext cx="105537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 Placeholder 17">
            <a:extLst>
              <a:ext uri="{FF2B5EF4-FFF2-40B4-BE49-F238E27FC236}">
                <a16:creationId xmlns:a16="http://schemas.microsoft.com/office/drawing/2014/main" id="{882308EF-B172-754F-82A9-C15D20DD8B1D}"/>
              </a:ext>
            </a:extLst>
          </p:cNvPr>
          <p:cNvSpPr>
            <a:spLocks noGrp="1"/>
          </p:cNvSpPr>
          <p:nvPr>
            <p:ph type="body" sz="quarter" idx="10" hasCustomPrompt="1"/>
          </p:nvPr>
        </p:nvSpPr>
        <p:spPr>
          <a:xfrm>
            <a:off x="800100" y="1273091"/>
            <a:ext cx="1460711" cy="1243012"/>
          </a:xfrm>
        </p:spPr>
        <p:txBody>
          <a:bodyPr anchor="b">
            <a:normAutofit/>
          </a:bodyPr>
          <a:lstStyle>
            <a:lvl1pPr>
              <a:defRPr sz="6000">
                <a:solidFill>
                  <a:schemeClr val="bg1"/>
                </a:solidFill>
              </a:defRPr>
            </a:lvl1pPr>
          </a:lstStyle>
          <a:p>
            <a:pPr lvl="0"/>
            <a:r>
              <a:rPr lang="en-US" dirty="0"/>
              <a:t>1</a:t>
            </a:r>
          </a:p>
        </p:txBody>
      </p:sp>
      <p:pic>
        <p:nvPicPr>
          <p:cNvPr id="8" name="Graphic 7">
            <a:extLst>
              <a:ext uri="{FF2B5EF4-FFF2-40B4-BE49-F238E27FC236}">
                <a16:creationId xmlns:a16="http://schemas.microsoft.com/office/drawing/2014/main" id="{C8DBB6D1-E459-2A41-B4E5-75DC5639450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88670" y="6361842"/>
            <a:ext cx="643152" cy="212519"/>
          </a:xfrm>
          <a:prstGeom prst="rect">
            <a:avLst/>
          </a:prstGeom>
        </p:spPr>
      </p:pic>
      <p:sp>
        <p:nvSpPr>
          <p:cNvPr id="10" name="Slide Number Placeholder 4">
            <a:extLst>
              <a:ext uri="{FF2B5EF4-FFF2-40B4-BE49-F238E27FC236}">
                <a16:creationId xmlns:a16="http://schemas.microsoft.com/office/drawing/2014/main" id="{30E48DE4-5CA8-2649-9A47-01577CE05FC8}"/>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bg1"/>
                </a:solidFill>
                <a:latin typeface="Lato" panose="020F0502020204030203" pitchFamily="34" charset="77"/>
              </a:defRPr>
            </a:lvl1pPr>
          </a:lstStyle>
          <a:p>
            <a:fld id="{52B60363-7E9F-BF4A-894A-A30319D3939A}" type="slidenum">
              <a:rPr lang="en-US" smtClean="0"/>
              <a:pPr/>
              <a:t>‹#›</a:t>
            </a:fld>
            <a:endParaRPr lang="en-US" dirty="0"/>
          </a:p>
        </p:txBody>
      </p:sp>
    </p:spTree>
    <p:extLst>
      <p:ext uri="{BB962C8B-B14F-4D97-AF65-F5344CB8AC3E}">
        <p14:creationId xmlns:p14="http://schemas.microsoft.com/office/powerpoint/2010/main" val="29366882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ection Break - Orange">
    <p:bg>
      <p:bgPr>
        <a:gradFill>
          <a:gsLst>
            <a:gs pos="38000">
              <a:srgbClr val="F4B12F"/>
            </a:gs>
            <a:gs pos="0">
              <a:srgbClr val="FEDD5C"/>
            </a:gs>
            <a:gs pos="78000">
              <a:srgbClr val="E98300"/>
            </a:gs>
          </a:gsLst>
          <a:lin ang="8100000" scaled="1"/>
        </a:gra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C5ECA6C5-FDF2-4A45-8223-10F0CF4E7A8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3" name="Title Placeholder 1">
            <a:extLst>
              <a:ext uri="{FF2B5EF4-FFF2-40B4-BE49-F238E27FC236}">
                <a16:creationId xmlns:a16="http://schemas.microsoft.com/office/drawing/2014/main" id="{C228316B-CE90-414C-9EF5-CC70896BC57A}"/>
              </a:ext>
            </a:extLst>
          </p:cNvPr>
          <p:cNvSpPr>
            <a:spLocks noGrp="1"/>
          </p:cNvSpPr>
          <p:nvPr>
            <p:ph type="title" hasCustomPrompt="1"/>
          </p:nvPr>
        </p:nvSpPr>
        <p:spPr>
          <a:xfrm>
            <a:off x="800100" y="2615992"/>
            <a:ext cx="10553700" cy="1213729"/>
          </a:xfrm>
          <a:prstGeom prst="rect">
            <a:avLst/>
          </a:prstGeom>
        </p:spPr>
        <p:txBody>
          <a:bodyPr vert="horz" lIns="0" tIns="45720" rIns="91440" bIns="45720" rtlCol="0" anchor="t">
            <a:normAutofit/>
          </a:bodyPr>
          <a:lstStyle>
            <a:lvl1pPr>
              <a:defRPr>
                <a:solidFill>
                  <a:schemeClr val="bg1"/>
                </a:solidFill>
              </a:defRPr>
            </a:lvl1pPr>
          </a:lstStyle>
          <a:p>
            <a:r>
              <a:rPr lang="en-US" dirty="0"/>
              <a:t>Click to edit Section Title</a:t>
            </a:r>
          </a:p>
        </p:txBody>
      </p:sp>
      <p:cxnSp>
        <p:nvCxnSpPr>
          <p:cNvPr id="24" name="Straight Connector 23">
            <a:extLst>
              <a:ext uri="{FF2B5EF4-FFF2-40B4-BE49-F238E27FC236}">
                <a16:creationId xmlns:a16="http://schemas.microsoft.com/office/drawing/2014/main" id="{925A5200-D8C2-3D4F-BD62-EE66B1852AE1}"/>
              </a:ext>
            </a:extLst>
          </p:cNvPr>
          <p:cNvCxnSpPr>
            <a:cxnSpLocks/>
          </p:cNvCxnSpPr>
          <p:nvPr userDrawn="1"/>
        </p:nvCxnSpPr>
        <p:spPr>
          <a:xfrm>
            <a:off x="800100" y="2522007"/>
            <a:ext cx="105537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 Placeholder 17">
            <a:extLst>
              <a:ext uri="{FF2B5EF4-FFF2-40B4-BE49-F238E27FC236}">
                <a16:creationId xmlns:a16="http://schemas.microsoft.com/office/drawing/2014/main" id="{305FAE5E-1170-464B-9043-75C93547E347}"/>
              </a:ext>
            </a:extLst>
          </p:cNvPr>
          <p:cNvSpPr>
            <a:spLocks noGrp="1"/>
          </p:cNvSpPr>
          <p:nvPr>
            <p:ph type="body" sz="quarter" idx="10" hasCustomPrompt="1"/>
          </p:nvPr>
        </p:nvSpPr>
        <p:spPr>
          <a:xfrm>
            <a:off x="800100" y="1273091"/>
            <a:ext cx="1460711" cy="1243012"/>
          </a:xfrm>
        </p:spPr>
        <p:txBody>
          <a:bodyPr anchor="b">
            <a:normAutofit/>
          </a:bodyPr>
          <a:lstStyle>
            <a:lvl1pPr>
              <a:defRPr sz="6000">
                <a:solidFill>
                  <a:schemeClr val="bg1"/>
                </a:solidFill>
              </a:defRPr>
            </a:lvl1pPr>
          </a:lstStyle>
          <a:p>
            <a:pPr lvl="0"/>
            <a:r>
              <a:rPr lang="en-US" dirty="0"/>
              <a:t>1</a:t>
            </a:r>
          </a:p>
        </p:txBody>
      </p:sp>
      <p:pic>
        <p:nvPicPr>
          <p:cNvPr id="8" name="Graphic 7">
            <a:extLst>
              <a:ext uri="{FF2B5EF4-FFF2-40B4-BE49-F238E27FC236}">
                <a16:creationId xmlns:a16="http://schemas.microsoft.com/office/drawing/2014/main" id="{7AC44568-BE93-894D-9A93-C4BBE62E781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88670" y="6361842"/>
            <a:ext cx="643152" cy="212519"/>
          </a:xfrm>
          <a:prstGeom prst="rect">
            <a:avLst/>
          </a:prstGeom>
        </p:spPr>
      </p:pic>
      <p:sp>
        <p:nvSpPr>
          <p:cNvPr id="10" name="Slide Number Placeholder 4">
            <a:extLst>
              <a:ext uri="{FF2B5EF4-FFF2-40B4-BE49-F238E27FC236}">
                <a16:creationId xmlns:a16="http://schemas.microsoft.com/office/drawing/2014/main" id="{7E59CF0E-4905-2F4E-979E-C7C6BC30B2AD}"/>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bg1"/>
                </a:solidFill>
                <a:latin typeface="Lato" panose="020F0502020204030203" pitchFamily="34" charset="77"/>
              </a:defRPr>
            </a:lvl1pPr>
          </a:lstStyle>
          <a:p>
            <a:fld id="{52B60363-7E9F-BF4A-894A-A30319D3939A}" type="slidenum">
              <a:rPr lang="en-US" smtClean="0"/>
              <a:pPr/>
              <a:t>‹#›</a:t>
            </a:fld>
            <a:endParaRPr lang="en-US" dirty="0"/>
          </a:p>
        </p:txBody>
      </p:sp>
    </p:spTree>
    <p:extLst>
      <p:ext uri="{BB962C8B-B14F-4D97-AF65-F5344CB8AC3E}">
        <p14:creationId xmlns:p14="http://schemas.microsoft.com/office/powerpoint/2010/main" val="11355539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ection Break - Green">
    <p:bg>
      <p:bgPr>
        <a:gradFill>
          <a:gsLst>
            <a:gs pos="50000">
              <a:srgbClr val="59B06D"/>
            </a:gs>
            <a:gs pos="0">
              <a:srgbClr val="8AC751"/>
            </a:gs>
            <a:gs pos="100000">
              <a:srgbClr val="279989"/>
            </a:gs>
          </a:gsLst>
          <a:lin ang="8100000" scaled="1"/>
        </a:gra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00965A0-BB98-7E46-B035-8A412F69CF8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3" name="Title Placeholder 1">
            <a:extLst>
              <a:ext uri="{FF2B5EF4-FFF2-40B4-BE49-F238E27FC236}">
                <a16:creationId xmlns:a16="http://schemas.microsoft.com/office/drawing/2014/main" id="{F2974844-19DE-454E-8098-3A96553F863C}"/>
              </a:ext>
            </a:extLst>
          </p:cNvPr>
          <p:cNvSpPr>
            <a:spLocks noGrp="1"/>
          </p:cNvSpPr>
          <p:nvPr>
            <p:ph type="title" hasCustomPrompt="1"/>
          </p:nvPr>
        </p:nvSpPr>
        <p:spPr>
          <a:xfrm>
            <a:off x="800100" y="2615992"/>
            <a:ext cx="10553700" cy="1213729"/>
          </a:xfrm>
          <a:prstGeom prst="rect">
            <a:avLst/>
          </a:prstGeom>
        </p:spPr>
        <p:txBody>
          <a:bodyPr vert="horz" lIns="0" tIns="45720" rIns="91440" bIns="45720" rtlCol="0" anchor="t">
            <a:normAutofit/>
          </a:bodyPr>
          <a:lstStyle>
            <a:lvl1pPr>
              <a:defRPr>
                <a:solidFill>
                  <a:schemeClr val="bg1"/>
                </a:solidFill>
              </a:defRPr>
            </a:lvl1pPr>
          </a:lstStyle>
          <a:p>
            <a:r>
              <a:rPr lang="en-US" dirty="0"/>
              <a:t>Click to edit Section Title</a:t>
            </a:r>
          </a:p>
        </p:txBody>
      </p:sp>
      <p:cxnSp>
        <p:nvCxnSpPr>
          <p:cNvPr id="24" name="Straight Connector 23">
            <a:extLst>
              <a:ext uri="{FF2B5EF4-FFF2-40B4-BE49-F238E27FC236}">
                <a16:creationId xmlns:a16="http://schemas.microsoft.com/office/drawing/2014/main" id="{481E5EE6-63F9-5048-909D-64194E342317}"/>
              </a:ext>
            </a:extLst>
          </p:cNvPr>
          <p:cNvCxnSpPr>
            <a:cxnSpLocks/>
          </p:cNvCxnSpPr>
          <p:nvPr userDrawn="1"/>
        </p:nvCxnSpPr>
        <p:spPr>
          <a:xfrm>
            <a:off x="800100" y="2522007"/>
            <a:ext cx="105537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 Placeholder 17">
            <a:extLst>
              <a:ext uri="{FF2B5EF4-FFF2-40B4-BE49-F238E27FC236}">
                <a16:creationId xmlns:a16="http://schemas.microsoft.com/office/drawing/2014/main" id="{480D6C41-EAB5-5C44-84B5-42A1F749D9C4}"/>
              </a:ext>
            </a:extLst>
          </p:cNvPr>
          <p:cNvSpPr>
            <a:spLocks noGrp="1"/>
          </p:cNvSpPr>
          <p:nvPr>
            <p:ph type="body" sz="quarter" idx="10" hasCustomPrompt="1"/>
          </p:nvPr>
        </p:nvSpPr>
        <p:spPr>
          <a:xfrm>
            <a:off x="800100" y="1273091"/>
            <a:ext cx="1460711" cy="1243012"/>
          </a:xfrm>
        </p:spPr>
        <p:txBody>
          <a:bodyPr anchor="b">
            <a:normAutofit/>
          </a:bodyPr>
          <a:lstStyle>
            <a:lvl1pPr>
              <a:defRPr sz="6000">
                <a:solidFill>
                  <a:schemeClr val="bg1"/>
                </a:solidFill>
              </a:defRPr>
            </a:lvl1pPr>
          </a:lstStyle>
          <a:p>
            <a:pPr lvl="0"/>
            <a:r>
              <a:rPr lang="en-US" dirty="0"/>
              <a:t>1</a:t>
            </a:r>
          </a:p>
        </p:txBody>
      </p:sp>
      <p:pic>
        <p:nvPicPr>
          <p:cNvPr id="8" name="Graphic 7">
            <a:extLst>
              <a:ext uri="{FF2B5EF4-FFF2-40B4-BE49-F238E27FC236}">
                <a16:creationId xmlns:a16="http://schemas.microsoft.com/office/drawing/2014/main" id="{C66F8C2E-831C-D145-BA5C-83A43BBC19F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88670" y="6361842"/>
            <a:ext cx="643152" cy="212519"/>
          </a:xfrm>
          <a:prstGeom prst="rect">
            <a:avLst/>
          </a:prstGeom>
        </p:spPr>
      </p:pic>
      <p:sp>
        <p:nvSpPr>
          <p:cNvPr id="10" name="Slide Number Placeholder 4">
            <a:extLst>
              <a:ext uri="{FF2B5EF4-FFF2-40B4-BE49-F238E27FC236}">
                <a16:creationId xmlns:a16="http://schemas.microsoft.com/office/drawing/2014/main" id="{FAED9176-3B17-2F46-9F1E-7CCA21A0D2A5}"/>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bg1"/>
                </a:solidFill>
                <a:latin typeface="Lato" panose="020F0502020204030203" pitchFamily="34" charset="77"/>
              </a:defRPr>
            </a:lvl1pPr>
          </a:lstStyle>
          <a:p>
            <a:fld id="{52B60363-7E9F-BF4A-894A-A30319D3939A}" type="slidenum">
              <a:rPr lang="en-US" smtClean="0"/>
              <a:pPr/>
              <a:t>‹#›</a:t>
            </a:fld>
            <a:endParaRPr lang="en-US" dirty="0"/>
          </a:p>
        </p:txBody>
      </p:sp>
    </p:spTree>
    <p:extLst>
      <p:ext uri="{BB962C8B-B14F-4D97-AF65-F5344CB8AC3E}">
        <p14:creationId xmlns:p14="http://schemas.microsoft.com/office/powerpoint/2010/main" val="27878679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Break - Printable">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23" name="Title Placeholder 1">
            <a:extLst>
              <a:ext uri="{FF2B5EF4-FFF2-40B4-BE49-F238E27FC236}">
                <a16:creationId xmlns:a16="http://schemas.microsoft.com/office/drawing/2014/main" id="{F2974844-19DE-454E-8098-3A96553F863C}"/>
              </a:ext>
            </a:extLst>
          </p:cNvPr>
          <p:cNvSpPr>
            <a:spLocks noGrp="1"/>
          </p:cNvSpPr>
          <p:nvPr>
            <p:ph type="title" hasCustomPrompt="1"/>
          </p:nvPr>
        </p:nvSpPr>
        <p:spPr>
          <a:xfrm>
            <a:off x="800100" y="2615992"/>
            <a:ext cx="10553700" cy="1213729"/>
          </a:xfrm>
          <a:prstGeom prst="rect">
            <a:avLst/>
          </a:prstGeom>
        </p:spPr>
        <p:txBody>
          <a:bodyPr vert="horz" lIns="0" tIns="45720" rIns="91440" bIns="45720" rtlCol="0" anchor="t">
            <a:normAutofit/>
          </a:bodyPr>
          <a:lstStyle>
            <a:lvl1pPr>
              <a:defRPr>
                <a:solidFill>
                  <a:srgbClr val="8C1515"/>
                </a:solidFill>
              </a:defRPr>
            </a:lvl1pPr>
          </a:lstStyle>
          <a:p>
            <a:r>
              <a:rPr lang="en-US" dirty="0"/>
              <a:t>Click to edit Section Title</a:t>
            </a:r>
          </a:p>
        </p:txBody>
      </p:sp>
      <p:cxnSp>
        <p:nvCxnSpPr>
          <p:cNvPr id="24" name="Straight Connector 23">
            <a:extLst>
              <a:ext uri="{FF2B5EF4-FFF2-40B4-BE49-F238E27FC236}">
                <a16:creationId xmlns:a16="http://schemas.microsoft.com/office/drawing/2014/main" id="{481E5EE6-63F9-5048-909D-64194E342317}"/>
              </a:ext>
            </a:extLst>
          </p:cNvPr>
          <p:cNvCxnSpPr>
            <a:cxnSpLocks/>
          </p:cNvCxnSpPr>
          <p:nvPr userDrawn="1"/>
        </p:nvCxnSpPr>
        <p:spPr>
          <a:xfrm>
            <a:off x="800100" y="2522007"/>
            <a:ext cx="10553700" cy="0"/>
          </a:xfrm>
          <a:prstGeom prst="line">
            <a:avLst/>
          </a:prstGeom>
          <a:ln w="9525">
            <a:solidFill>
              <a:srgbClr val="8C1515"/>
            </a:solidFill>
          </a:ln>
        </p:spPr>
        <p:style>
          <a:lnRef idx="1">
            <a:schemeClr val="accent1"/>
          </a:lnRef>
          <a:fillRef idx="0">
            <a:schemeClr val="accent1"/>
          </a:fillRef>
          <a:effectRef idx="0">
            <a:schemeClr val="accent1"/>
          </a:effectRef>
          <a:fontRef idx="minor">
            <a:schemeClr val="tx1"/>
          </a:fontRef>
        </p:style>
      </p:cxnSp>
      <p:sp>
        <p:nvSpPr>
          <p:cNvPr id="25" name="Text Placeholder 17">
            <a:extLst>
              <a:ext uri="{FF2B5EF4-FFF2-40B4-BE49-F238E27FC236}">
                <a16:creationId xmlns:a16="http://schemas.microsoft.com/office/drawing/2014/main" id="{480D6C41-EAB5-5C44-84B5-42A1F749D9C4}"/>
              </a:ext>
            </a:extLst>
          </p:cNvPr>
          <p:cNvSpPr>
            <a:spLocks noGrp="1"/>
          </p:cNvSpPr>
          <p:nvPr>
            <p:ph type="body" sz="quarter" idx="10" hasCustomPrompt="1"/>
          </p:nvPr>
        </p:nvSpPr>
        <p:spPr>
          <a:xfrm>
            <a:off x="800100" y="1273091"/>
            <a:ext cx="1460711" cy="1243012"/>
          </a:xfrm>
        </p:spPr>
        <p:txBody>
          <a:bodyPr anchor="b">
            <a:normAutofit/>
          </a:bodyPr>
          <a:lstStyle>
            <a:lvl1pPr>
              <a:defRPr sz="6000">
                <a:solidFill>
                  <a:schemeClr val="tx1">
                    <a:lumMod val="75000"/>
                    <a:lumOff val="25000"/>
                  </a:schemeClr>
                </a:solidFill>
              </a:defRPr>
            </a:lvl1pPr>
          </a:lstStyle>
          <a:p>
            <a:pPr lvl="0"/>
            <a:r>
              <a:rPr lang="en-US" dirty="0"/>
              <a:t>1</a:t>
            </a:r>
          </a:p>
        </p:txBody>
      </p:sp>
      <p:sp>
        <p:nvSpPr>
          <p:cNvPr id="8" name="Rectangle 7">
            <a:extLst>
              <a:ext uri="{FF2B5EF4-FFF2-40B4-BE49-F238E27FC236}">
                <a16:creationId xmlns:a16="http://schemas.microsoft.com/office/drawing/2014/main" id="{A03A7A72-794E-0647-AE60-3B31B0A1D037}"/>
              </a:ext>
            </a:extLst>
          </p:cNvPr>
          <p:cNvSpPr/>
          <p:nvPr userDrawn="1"/>
        </p:nvSpPr>
        <p:spPr>
          <a:xfrm>
            <a:off x="0" y="-13960"/>
            <a:ext cx="12192000" cy="211532"/>
          </a:xfrm>
          <a:prstGeom prst="rect">
            <a:avLst/>
          </a:prstGeom>
          <a:solidFill>
            <a:srgbClr val="D4D1D1">
              <a:alpha val="2498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4">
            <a:extLst>
              <a:ext uri="{FF2B5EF4-FFF2-40B4-BE49-F238E27FC236}">
                <a16:creationId xmlns:a16="http://schemas.microsoft.com/office/drawing/2014/main" id="{A970BDE4-8E2B-624F-A4CB-8953401A8768}"/>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dirty="0"/>
          </a:p>
        </p:txBody>
      </p:sp>
    </p:spTree>
    <p:extLst>
      <p:ext uri="{BB962C8B-B14F-4D97-AF65-F5344CB8AC3E}">
        <p14:creationId xmlns:p14="http://schemas.microsoft.com/office/powerpoint/2010/main" val="11198051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Slide - 1 Column">
    <p:bg>
      <p:bgPr>
        <a:solidFill>
          <a:schemeClr val="bg1"/>
        </a:solidFill>
        <a:effectLst/>
      </p:bgPr>
    </p:bg>
    <p:spTree>
      <p:nvGrpSpPr>
        <p:cNvPr id="1" name=""/>
        <p:cNvGrpSpPr/>
        <p:nvPr/>
      </p:nvGrpSpPr>
      <p:grpSpPr>
        <a:xfrm>
          <a:off x="0" y="0"/>
          <a:ext cx="0" cy="0"/>
          <a:chOff x="0" y="0"/>
          <a:chExt cx="0" cy="0"/>
        </a:xfrm>
      </p:grpSpPr>
      <p:sp>
        <p:nvSpPr>
          <p:cNvPr id="10" name="Text Placeholder 10">
            <a:extLst>
              <a:ext uri="{FF2B5EF4-FFF2-40B4-BE49-F238E27FC236}">
                <a16:creationId xmlns:a16="http://schemas.microsoft.com/office/drawing/2014/main" id="{C344577E-F773-6C4C-AE60-FB719D99A48A}"/>
              </a:ext>
            </a:extLst>
          </p:cNvPr>
          <p:cNvSpPr>
            <a:spLocks noGrp="1"/>
          </p:cNvSpPr>
          <p:nvPr>
            <p:ph type="body" sz="quarter" idx="13" hasCustomPrompt="1"/>
          </p:nvPr>
        </p:nvSpPr>
        <p:spPr>
          <a:xfrm>
            <a:off x="800100" y="1110216"/>
            <a:ext cx="10553700"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dirty="0"/>
              <a:t>Click to edit Subtitle style</a:t>
            </a:r>
          </a:p>
        </p:txBody>
      </p:sp>
      <p:sp>
        <p:nvSpPr>
          <p:cNvPr id="11" name="Title Placeholder 1">
            <a:extLst>
              <a:ext uri="{FF2B5EF4-FFF2-40B4-BE49-F238E27FC236}">
                <a16:creationId xmlns:a16="http://schemas.microsoft.com/office/drawing/2014/main" id="{7C9BA041-A961-B54B-BD07-995D6718F7EB}"/>
              </a:ext>
            </a:extLst>
          </p:cNvPr>
          <p:cNvSpPr>
            <a:spLocks noGrp="1"/>
          </p:cNvSpPr>
          <p:nvPr>
            <p:ph type="title" hasCustomPrompt="1"/>
          </p:nvPr>
        </p:nvSpPr>
        <p:spPr>
          <a:xfrm>
            <a:off x="800100" y="266701"/>
            <a:ext cx="10553700" cy="632152"/>
          </a:xfrm>
          <a:prstGeom prst="rect">
            <a:avLst/>
          </a:prstGeom>
        </p:spPr>
        <p:txBody>
          <a:bodyPr vert="horz" lIns="0" tIns="45720" rIns="91440" bIns="45720" rtlCol="0" anchor="b">
            <a:normAutofit/>
          </a:bodyPr>
          <a:lstStyle>
            <a:lvl1pPr>
              <a:defRPr sz="3200"/>
            </a:lvl1pPr>
          </a:lstStyle>
          <a:p>
            <a:r>
              <a:rPr lang="en-US" dirty="0"/>
              <a:t>Click to edit title style</a:t>
            </a:r>
          </a:p>
        </p:txBody>
      </p:sp>
      <p:cxnSp>
        <p:nvCxnSpPr>
          <p:cNvPr id="14" name="Straight Connector 13">
            <a:extLst>
              <a:ext uri="{FF2B5EF4-FFF2-40B4-BE49-F238E27FC236}">
                <a16:creationId xmlns:a16="http://schemas.microsoft.com/office/drawing/2014/main" id="{C8389983-A0A6-C548-B38F-3D123AFC7D3D}"/>
              </a:ext>
            </a:extLst>
          </p:cNvPr>
          <p:cNvCxnSpPr>
            <a:cxnSpLocks/>
          </p:cNvCxnSpPr>
          <p:nvPr userDrawn="1"/>
        </p:nvCxnSpPr>
        <p:spPr>
          <a:xfrm>
            <a:off x="800100" y="927135"/>
            <a:ext cx="10553700" cy="0"/>
          </a:xfrm>
          <a:prstGeom prst="line">
            <a:avLst/>
          </a:prstGeom>
          <a:ln w="9525">
            <a:solidFill>
              <a:srgbClr val="8C1515"/>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5BB537D-0377-5545-B569-90793CDE1EC6}"/>
              </a:ext>
            </a:extLst>
          </p:cNvPr>
          <p:cNvSpPr>
            <a:spLocks noGrp="1"/>
          </p:cNvSpPr>
          <p:nvPr>
            <p:ph type="body" sz="quarter" idx="16"/>
          </p:nvPr>
        </p:nvSpPr>
        <p:spPr>
          <a:xfrm>
            <a:off x="800100" y="1605068"/>
            <a:ext cx="10553700" cy="4452832"/>
          </a:xfrm>
        </p:spPr>
        <p:txBody>
          <a:bodyPr/>
          <a:lstStyle>
            <a:lvl1pPr>
              <a:lnSpc>
                <a:spcPct val="120000"/>
              </a:lnSpc>
              <a:defRPr>
                <a:solidFill>
                  <a:schemeClr val="tx1">
                    <a:lumMod val="75000"/>
                    <a:lumOff val="25000"/>
                  </a:schemeClr>
                </a:solidFill>
              </a:defRPr>
            </a:lvl1pPr>
            <a:lvl2pPr>
              <a:lnSpc>
                <a:spcPct val="120000"/>
              </a:lnSpc>
              <a:defRPr>
                <a:solidFill>
                  <a:schemeClr val="tx1">
                    <a:lumMod val="75000"/>
                    <a:lumOff val="25000"/>
                  </a:schemeClr>
                </a:solidFill>
              </a:defRPr>
            </a:lvl2pPr>
            <a:lvl3pPr>
              <a:lnSpc>
                <a:spcPct val="120000"/>
              </a:lnSpc>
              <a:defRPr>
                <a:solidFill>
                  <a:schemeClr val="tx1">
                    <a:lumMod val="75000"/>
                    <a:lumOff val="25000"/>
                  </a:schemeClr>
                </a:solidFill>
              </a:defRPr>
            </a:lvl3pPr>
            <a:lvl4pPr>
              <a:lnSpc>
                <a:spcPct val="120000"/>
              </a:lnSpc>
              <a:defRPr>
                <a:solidFill>
                  <a:schemeClr val="tx1">
                    <a:lumMod val="75000"/>
                    <a:lumOff val="25000"/>
                  </a:schemeClr>
                </a:solidFill>
              </a:defRPr>
            </a:lvl4pPr>
            <a:lvl5pPr>
              <a:lnSpc>
                <a:spcPct val="120000"/>
              </a:lnSpc>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2">
            <a:extLst>
              <a:ext uri="{FF2B5EF4-FFF2-40B4-BE49-F238E27FC236}">
                <a16:creationId xmlns:a16="http://schemas.microsoft.com/office/drawing/2014/main" id="{07D5798C-8E10-C74E-AF93-6DB41CB88422}"/>
              </a:ext>
            </a:extLst>
          </p:cNvPr>
          <p:cNvSpPr>
            <a:spLocks noGrp="1"/>
          </p:cNvSpPr>
          <p:nvPr>
            <p:ph type="ftr" sz="quarter" idx="3"/>
          </p:nvPr>
        </p:nvSpPr>
        <p:spPr>
          <a:xfrm>
            <a:off x="1634490" y="6282824"/>
            <a:ext cx="5852160"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dirty="0"/>
              <a:t>SECTION TITLE AND/OR DEPARTMENT</a:t>
            </a:r>
          </a:p>
        </p:txBody>
      </p:sp>
      <p:sp>
        <p:nvSpPr>
          <p:cNvPr id="9" name="Slide Number Placeholder 4">
            <a:extLst>
              <a:ext uri="{FF2B5EF4-FFF2-40B4-BE49-F238E27FC236}">
                <a16:creationId xmlns:a16="http://schemas.microsoft.com/office/drawing/2014/main" id="{DFBC5010-DCB3-A04E-8966-BD99F4CA7913}"/>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dirty="0"/>
          </a:p>
        </p:txBody>
      </p:sp>
    </p:spTree>
    <p:extLst>
      <p:ext uri="{BB962C8B-B14F-4D97-AF65-F5344CB8AC3E}">
        <p14:creationId xmlns:p14="http://schemas.microsoft.com/office/powerpoint/2010/main" val="2229774006"/>
      </p:ext>
    </p:extLst>
  </p:cSld>
  <p:clrMapOvr>
    <a:masterClrMapping/>
  </p:clrMapOvr>
  <p:extLst>
    <p:ext uri="{DCECCB84-F9BA-43D5-87BE-67443E8EF086}">
      <p15:sldGuideLst xmlns:p15="http://schemas.microsoft.com/office/powerpoint/2012/main">
        <p15:guide id="1" orient="horz" pos="48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Slide - 2 Column">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605D77D-02D2-0A4A-B662-340A279B3024}"/>
              </a:ext>
            </a:extLst>
          </p:cNvPr>
          <p:cNvSpPr>
            <a:spLocks noGrp="1"/>
          </p:cNvSpPr>
          <p:nvPr>
            <p:ph type="body" sz="quarter" idx="18"/>
          </p:nvPr>
        </p:nvSpPr>
        <p:spPr>
          <a:xfrm>
            <a:off x="800100" y="1602938"/>
            <a:ext cx="5157788" cy="4454961"/>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ext Placeholder 2">
            <a:extLst>
              <a:ext uri="{FF2B5EF4-FFF2-40B4-BE49-F238E27FC236}">
                <a16:creationId xmlns:a16="http://schemas.microsoft.com/office/drawing/2014/main" id="{58831074-BFE8-E940-B6D2-40437D955E70}"/>
              </a:ext>
            </a:extLst>
          </p:cNvPr>
          <p:cNvSpPr>
            <a:spLocks noGrp="1"/>
          </p:cNvSpPr>
          <p:nvPr>
            <p:ph type="body" sz="quarter" idx="19"/>
          </p:nvPr>
        </p:nvSpPr>
        <p:spPr>
          <a:xfrm>
            <a:off x="6229939" y="1602938"/>
            <a:ext cx="5157788" cy="4454951"/>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a:extLst>
              <a:ext uri="{FF2B5EF4-FFF2-40B4-BE49-F238E27FC236}">
                <a16:creationId xmlns:a16="http://schemas.microsoft.com/office/drawing/2014/main" id="{38C6F662-BE8D-574E-9039-3649A47F3602}"/>
              </a:ext>
            </a:extLst>
          </p:cNvPr>
          <p:cNvSpPr>
            <a:spLocks noGrp="1"/>
          </p:cNvSpPr>
          <p:nvPr>
            <p:ph type="body" sz="quarter" idx="13" hasCustomPrompt="1"/>
          </p:nvPr>
        </p:nvSpPr>
        <p:spPr>
          <a:xfrm>
            <a:off x="794904" y="1107621"/>
            <a:ext cx="5164831"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dirty="0"/>
              <a:t>Click to edit Subtitle style</a:t>
            </a:r>
          </a:p>
        </p:txBody>
      </p:sp>
      <p:sp>
        <p:nvSpPr>
          <p:cNvPr id="21" name="Text Placeholder 10">
            <a:extLst>
              <a:ext uri="{FF2B5EF4-FFF2-40B4-BE49-F238E27FC236}">
                <a16:creationId xmlns:a16="http://schemas.microsoft.com/office/drawing/2014/main" id="{77B1BD67-B703-304C-B5D8-8E503921F41C}"/>
              </a:ext>
            </a:extLst>
          </p:cNvPr>
          <p:cNvSpPr>
            <a:spLocks noGrp="1"/>
          </p:cNvSpPr>
          <p:nvPr>
            <p:ph type="body" sz="quarter" idx="16" hasCustomPrompt="1"/>
          </p:nvPr>
        </p:nvSpPr>
        <p:spPr>
          <a:xfrm>
            <a:off x="6234170" y="1107621"/>
            <a:ext cx="5162925"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dirty="0"/>
              <a:t>Click to edit Subtitle style</a:t>
            </a:r>
          </a:p>
        </p:txBody>
      </p:sp>
      <p:sp>
        <p:nvSpPr>
          <p:cNvPr id="12" name="Title Placeholder 1">
            <a:extLst>
              <a:ext uri="{FF2B5EF4-FFF2-40B4-BE49-F238E27FC236}">
                <a16:creationId xmlns:a16="http://schemas.microsoft.com/office/drawing/2014/main" id="{D946FC1E-D9A3-3742-A732-A38CF0B81B69}"/>
              </a:ext>
            </a:extLst>
          </p:cNvPr>
          <p:cNvSpPr>
            <a:spLocks noGrp="1"/>
          </p:cNvSpPr>
          <p:nvPr>
            <p:ph type="title" hasCustomPrompt="1"/>
          </p:nvPr>
        </p:nvSpPr>
        <p:spPr>
          <a:xfrm>
            <a:off x="800099" y="266701"/>
            <a:ext cx="10596995" cy="632152"/>
          </a:xfrm>
          <a:prstGeom prst="rect">
            <a:avLst/>
          </a:prstGeom>
        </p:spPr>
        <p:txBody>
          <a:bodyPr vert="horz" lIns="0" tIns="45720" rIns="91440" bIns="45720" rtlCol="0" anchor="b">
            <a:normAutofit/>
          </a:bodyPr>
          <a:lstStyle>
            <a:lvl1pPr>
              <a:defRPr sz="3200"/>
            </a:lvl1pPr>
          </a:lstStyle>
          <a:p>
            <a:r>
              <a:rPr lang="en-US" dirty="0"/>
              <a:t>Click to edit title style</a:t>
            </a:r>
          </a:p>
        </p:txBody>
      </p:sp>
      <p:cxnSp>
        <p:nvCxnSpPr>
          <p:cNvPr id="13" name="Straight Connector 12">
            <a:extLst>
              <a:ext uri="{FF2B5EF4-FFF2-40B4-BE49-F238E27FC236}">
                <a16:creationId xmlns:a16="http://schemas.microsoft.com/office/drawing/2014/main" id="{5496BBAF-C975-F54C-A45C-3A099A01DC59}"/>
              </a:ext>
            </a:extLst>
          </p:cNvPr>
          <p:cNvCxnSpPr>
            <a:cxnSpLocks/>
          </p:cNvCxnSpPr>
          <p:nvPr userDrawn="1"/>
        </p:nvCxnSpPr>
        <p:spPr>
          <a:xfrm>
            <a:off x="800100" y="927135"/>
            <a:ext cx="10553700" cy="0"/>
          </a:xfrm>
          <a:prstGeom prst="line">
            <a:avLst/>
          </a:prstGeom>
          <a:ln w="9525">
            <a:solidFill>
              <a:srgbClr val="8C1515"/>
            </a:solidFill>
          </a:ln>
        </p:spPr>
        <p:style>
          <a:lnRef idx="1">
            <a:schemeClr val="accent1"/>
          </a:lnRef>
          <a:fillRef idx="0">
            <a:schemeClr val="accent1"/>
          </a:fillRef>
          <a:effectRef idx="0">
            <a:schemeClr val="accent1"/>
          </a:effectRef>
          <a:fontRef idx="minor">
            <a:schemeClr val="tx1"/>
          </a:fontRef>
        </p:style>
      </p:cxnSp>
      <p:sp>
        <p:nvSpPr>
          <p:cNvPr id="9" name="Footer Placeholder 2">
            <a:extLst>
              <a:ext uri="{FF2B5EF4-FFF2-40B4-BE49-F238E27FC236}">
                <a16:creationId xmlns:a16="http://schemas.microsoft.com/office/drawing/2014/main" id="{59BAECB2-1BD6-F541-B86F-086745C04434}"/>
              </a:ext>
            </a:extLst>
          </p:cNvPr>
          <p:cNvSpPr>
            <a:spLocks noGrp="1"/>
          </p:cNvSpPr>
          <p:nvPr>
            <p:ph type="ftr" sz="quarter" idx="3"/>
          </p:nvPr>
        </p:nvSpPr>
        <p:spPr>
          <a:xfrm>
            <a:off x="1634490" y="6282824"/>
            <a:ext cx="5852160"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dirty="0"/>
              <a:t>SECTION TITLE AND/OR DEPARTMENT</a:t>
            </a:r>
          </a:p>
        </p:txBody>
      </p:sp>
      <p:sp>
        <p:nvSpPr>
          <p:cNvPr id="14" name="Slide Number Placeholder 4">
            <a:extLst>
              <a:ext uri="{FF2B5EF4-FFF2-40B4-BE49-F238E27FC236}">
                <a16:creationId xmlns:a16="http://schemas.microsoft.com/office/drawing/2014/main" id="{6D04B276-E79E-D643-8B65-21EAF4564A50}"/>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dirty="0"/>
          </a:p>
        </p:txBody>
      </p:sp>
    </p:spTree>
    <p:extLst>
      <p:ext uri="{BB962C8B-B14F-4D97-AF65-F5344CB8AC3E}">
        <p14:creationId xmlns:p14="http://schemas.microsoft.com/office/powerpoint/2010/main" val="2009832491"/>
      </p:ext>
    </p:extLst>
  </p:cSld>
  <p:clrMapOvr>
    <a:masterClrMapping/>
  </p:clrMapOvr>
  <p:extLst>
    <p:ext uri="{DCECCB84-F9BA-43D5-87BE-67443E8EF086}">
      <p15:sldGuideLst xmlns:p15="http://schemas.microsoft.com/office/powerpoint/2012/main">
        <p15:guide id="1" pos="7176" userDrawn="1">
          <p15:clr>
            <a:srgbClr val="FBAE40"/>
          </p15:clr>
        </p15:guide>
        <p15:guide id="2" orient="horz" pos="888" userDrawn="1">
          <p15:clr>
            <a:srgbClr val="FBAE40"/>
          </p15:clr>
        </p15:guide>
        <p15:guide id="3" orient="horz" pos="3816"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 Slide - One Image">
    <p:bg>
      <p:bgPr>
        <a:solidFill>
          <a:schemeClr val="bg1"/>
        </a:solidFill>
        <a:effectLst/>
      </p:bgPr>
    </p:bg>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540163D6-781A-724D-8FD5-B6254B8285EF}"/>
              </a:ext>
            </a:extLst>
          </p:cNvPr>
          <p:cNvSpPr>
            <a:spLocks noGrp="1"/>
          </p:cNvSpPr>
          <p:nvPr>
            <p:ph type="pic" idx="1"/>
          </p:nvPr>
        </p:nvSpPr>
        <p:spPr>
          <a:xfrm>
            <a:off x="800100" y="1107621"/>
            <a:ext cx="6929879" cy="4950264"/>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9" name="Text Placeholder 10">
            <a:extLst>
              <a:ext uri="{FF2B5EF4-FFF2-40B4-BE49-F238E27FC236}">
                <a16:creationId xmlns:a16="http://schemas.microsoft.com/office/drawing/2014/main" id="{D7304A26-5011-724E-8C96-DFA08D60CFCA}"/>
              </a:ext>
            </a:extLst>
          </p:cNvPr>
          <p:cNvSpPr>
            <a:spLocks noGrp="1"/>
          </p:cNvSpPr>
          <p:nvPr>
            <p:ph type="body" sz="quarter" idx="13" hasCustomPrompt="1"/>
          </p:nvPr>
        </p:nvSpPr>
        <p:spPr>
          <a:xfrm>
            <a:off x="7980362" y="1107621"/>
            <a:ext cx="3373438"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dirty="0"/>
              <a:t>Click to edit Subtitle style</a:t>
            </a:r>
          </a:p>
        </p:txBody>
      </p:sp>
      <p:sp>
        <p:nvSpPr>
          <p:cNvPr id="22" name="Text Placeholder 21">
            <a:extLst>
              <a:ext uri="{FF2B5EF4-FFF2-40B4-BE49-F238E27FC236}">
                <a16:creationId xmlns:a16="http://schemas.microsoft.com/office/drawing/2014/main" id="{DA0C1017-97FA-6D48-9A0D-090E555BB0D3}"/>
              </a:ext>
            </a:extLst>
          </p:cNvPr>
          <p:cNvSpPr>
            <a:spLocks noGrp="1"/>
          </p:cNvSpPr>
          <p:nvPr>
            <p:ph type="body" sz="quarter" idx="18"/>
          </p:nvPr>
        </p:nvSpPr>
        <p:spPr>
          <a:xfrm>
            <a:off x="7980363" y="1602470"/>
            <a:ext cx="3373437" cy="4455415"/>
          </a:xfrm>
        </p:spPr>
        <p:txBody>
          <a:bodyPr/>
          <a:lstStyle>
            <a:lvl1pPr>
              <a:defRPr sz="1400">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p:txBody>
      </p:sp>
      <p:sp>
        <p:nvSpPr>
          <p:cNvPr id="8" name="Footer Placeholder 2">
            <a:extLst>
              <a:ext uri="{FF2B5EF4-FFF2-40B4-BE49-F238E27FC236}">
                <a16:creationId xmlns:a16="http://schemas.microsoft.com/office/drawing/2014/main" id="{56ED1B33-7460-3149-A78A-7698175DDCD9}"/>
              </a:ext>
            </a:extLst>
          </p:cNvPr>
          <p:cNvSpPr>
            <a:spLocks noGrp="1"/>
          </p:cNvSpPr>
          <p:nvPr>
            <p:ph type="ftr" sz="quarter" idx="3"/>
          </p:nvPr>
        </p:nvSpPr>
        <p:spPr>
          <a:xfrm>
            <a:off x="1634490" y="6282824"/>
            <a:ext cx="5852160"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dirty="0"/>
              <a:t>SECTION TITLE AND/OR DEPARTMENT</a:t>
            </a:r>
          </a:p>
        </p:txBody>
      </p:sp>
      <p:sp>
        <p:nvSpPr>
          <p:cNvPr id="10" name="Slide Number Placeholder 4">
            <a:extLst>
              <a:ext uri="{FF2B5EF4-FFF2-40B4-BE49-F238E27FC236}">
                <a16:creationId xmlns:a16="http://schemas.microsoft.com/office/drawing/2014/main" id="{4A5F029E-3019-A841-8F95-BDEC2121B480}"/>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dirty="0"/>
          </a:p>
        </p:txBody>
      </p:sp>
      <p:sp>
        <p:nvSpPr>
          <p:cNvPr id="18" name="Title Placeholder 1">
            <a:extLst>
              <a:ext uri="{FF2B5EF4-FFF2-40B4-BE49-F238E27FC236}">
                <a16:creationId xmlns:a16="http://schemas.microsoft.com/office/drawing/2014/main" id="{84919F97-4951-B143-AC5E-0B468673D1D2}"/>
              </a:ext>
            </a:extLst>
          </p:cNvPr>
          <p:cNvSpPr>
            <a:spLocks noGrp="1"/>
          </p:cNvSpPr>
          <p:nvPr>
            <p:ph type="title" hasCustomPrompt="1"/>
          </p:nvPr>
        </p:nvSpPr>
        <p:spPr>
          <a:xfrm>
            <a:off x="800099" y="266701"/>
            <a:ext cx="10596995" cy="632152"/>
          </a:xfrm>
          <a:prstGeom prst="rect">
            <a:avLst/>
          </a:prstGeom>
        </p:spPr>
        <p:txBody>
          <a:bodyPr vert="horz" lIns="0" tIns="45720" rIns="91440" bIns="45720" rtlCol="0" anchor="b">
            <a:normAutofit/>
          </a:bodyPr>
          <a:lstStyle>
            <a:lvl1pPr>
              <a:defRPr sz="3200"/>
            </a:lvl1pPr>
          </a:lstStyle>
          <a:p>
            <a:r>
              <a:rPr lang="en-US" dirty="0"/>
              <a:t>Click to edit title style</a:t>
            </a:r>
          </a:p>
        </p:txBody>
      </p:sp>
      <p:cxnSp>
        <p:nvCxnSpPr>
          <p:cNvPr id="20" name="Straight Connector 19">
            <a:extLst>
              <a:ext uri="{FF2B5EF4-FFF2-40B4-BE49-F238E27FC236}">
                <a16:creationId xmlns:a16="http://schemas.microsoft.com/office/drawing/2014/main" id="{5128D1B1-345A-8D4A-BEEE-A61D73DC57E2}"/>
              </a:ext>
            </a:extLst>
          </p:cNvPr>
          <p:cNvCxnSpPr>
            <a:cxnSpLocks/>
          </p:cNvCxnSpPr>
          <p:nvPr userDrawn="1"/>
        </p:nvCxnSpPr>
        <p:spPr>
          <a:xfrm>
            <a:off x="800100" y="927135"/>
            <a:ext cx="10553700" cy="0"/>
          </a:xfrm>
          <a:prstGeom prst="line">
            <a:avLst/>
          </a:prstGeom>
          <a:ln w="9525">
            <a:solidFill>
              <a:srgbClr val="8C151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02137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hoto Slide - 2 Images">
    <p:bg>
      <p:bgPr>
        <a:solidFill>
          <a:schemeClr val="bg1"/>
        </a:solidFill>
        <a:effectLst/>
      </p:bgPr>
    </p:bg>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7B69DD78-AB21-8741-ACA7-AABC6E30C27E}"/>
              </a:ext>
            </a:extLst>
          </p:cNvPr>
          <p:cNvSpPr>
            <a:spLocks noGrp="1"/>
          </p:cNvSpPr>
          <p:nvPr>
            <p:ph type="pic" idx="1"/>
          </p:nvPr>
        </p:nvSpPr>
        <p:spPr>
          <a:xfrm>
            <a:off x="800100" y="1107622"/>
            <a:ext cx="5143050" cy="3190048"/>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9" name="Picture Placeholder 2">
            <a:extLst>
              <a:ext uri="{FF2B5EF4-FFF2-40B4-BE49-F238E27FC236}">
                <a16:creationId xmlns:a16="http://schemas.microsoft.com/office/drawing/2014/main" id="{9282E36C-003D-C146-8F50-BAC426D28156}"/>
              </a:ext>
            </a:extLst>
          </p:cNvPr>
          <p:cNvSpPr>
            <a:spLocks noGrp="1"/>
          </p:cNvSpPr>
          <p:nvPr>
            <p:ph type="pic" idx="12"/>
          </p:nvPr>
        </p:nvSpPr>
        <p:spPr>
          <a:xfrm>
            <a:off x="6229939" y="1107620"/>
            <a:ext cx="5123861" cy="3190049"/>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3" name="Text Placeholder 2">
            <a:extLst>
              <a:ext uri="{FF2B5EF4-FFF2-40B4-BE49-F238E27FC236}">
                <a16:creationId xmlns:a16="http://schemas.microsoft.com/office/drawing/2014/main" id="{C87B58ED-6D9B-DC46-8A83-DC202AB3DEFF}"/>
              </a:ext>
            </a:extLst>
          </p:cNvPr>
          <p:cNvSpPr>
            <a:spLocks noGrp="1"/>
          </p:cNvSpPr>
          <p:nvPr>
            <p:ph type="body" sz="quarter" idx="13" hasCustomPrompt="1"/>
          </p:nvPr>
        </p:nvSpPr>
        <p:spPr>
          <a:xfrm>
            <a:off x="800100" y="4955452"/>
            <a:ext cx="5143050" cy="1102433"/>
          </a:xfrm>
        </p:spPr>
        <p:txBody>
          <a:bodyPr/>
          <a:lstStyle>
            <a:lvl1pPr>
              <a:defRPr sz="1400">
                <a:solidFill>
                  <a:schemeClr val="tx1">
                    <a:lumMod val="75000"/>
                    <a:lumOff val="25000"/>
                  </a:schemeClr>
                </a:solidFill>
              </a:defRPr>
            </a:lvl1pPr>
          </a:lstStyle>
          <a:p>
            <a:pPr lvl="0"/>
            <a:r>
              <a:rPr lang="en-US" dirty="0"/>
              <a:t>Click to edit text style</a:t>
            </a:r>
          </a:p>
        </p:txBody>
      </p:sp>
      <p:sp>
        <p:nvSpPr>
          <p:cNvPr id="21" name="Text Placeholder 10">
            <a:extLst>
              <a:ext uri="{FF2B5EF4-FFF2-40B4-BE49-F238E27FC236}">
                <a16:creationId xmlns:a16="http://schemas.microsoft.com/office/drawing/2014/main" id="{A9B038D1-16A3-5F4B-8682-B082506EFD71}"/>
              </a:ext>
            </a:extLst>
          </p:cNvPr>
          <p:cNvSpPr>
            <a:spLocks noGrp="1"/>
          </p:cNvSpPr>
          <p:nvPr>
            <p:ph type="body" sz="quarter" idx="15" hasCustomPrompt="1"/>
          </p:nvPr>
        </p:nvSpPr>
        <p:spPr>
          <a:xfrm>
            <a:off x="800100" y="4482939"/>
            <a:ext cx="5143050"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dirty="0"/>
              <a:t>Click to edit Subtitle style</a:t>
            </a:r>
          </a:p>
        </p:txBody>
      </p:sp>
      <p:sp>
        <p:nvSpPr>
          <p:cNvPr id="26" name="Text Placeholder 2">
            <a:extLst>
              <a:ext uri="{FF2B5EF4-FFF2-40B4-BE49-F238E27FC236}">
                <a16:creationId xmlns:a16="http://schemas.microsoft.com/office/drawing/2014/main" id="{A2372518-BEFC-5C4C-8BF4-241FFDBF093D}"/>
              </a:ext>
            </a:extLst>
          </p:cNvPr>
          <p:cNvSpPr>
            <a:spLocks noGrp="1"/>
          </p:cNvSpPr>
          <p:nvPr>
            <p:ph type="body" sz="quarter" idx="16" hasCustomPrompt="1"/>
          </p:nvPr>
        </p:nvSpPr>
        <p:spPr>
          <a:xfrm>
            <a:off x="6237422" y="4955452"/>
            <a:ext cx="5143050" cy="1102433"/>
          </a:xfrm>
        </p:spPr>
        <p:txBody>
          <a:bodyPr/>
          <a:lstStyle>
            <a:lvl1pPr>
              <a:defRPr sz="1400">
                <a:solidFill>
                  <a:schemeClr val="tx1">
                    <a:lumMod val="75000"/>
                    <a:lumOff val="25000"/>
                  </a:schemeClr>
                </a:solidFill>
              </a:defRPr>
            </a:lvl1pPr>
          </a:lstStyle>
          <a:p>
            <a:pPr lvl="0"/>
            <a:r>
              <a:rPr lang="en-US" dirty="0"/>
              <a:t>Click to edit text style</a:t>
            </a:r>
          </a:p>
        </p:txBody>
      </p:sp>
      <p:sp>
        <p:nvSpPr>
          <p:cNvPr id="27" name="Text Placeholder 10">
            <a:extLst>
              <a:ext uri="{FF2B5EF4-FFF2-40B4-BE49-F238E27FC236}">
                <a16:creationId xmlns:a16="http://schemas.microsoft.com/office/drawing/2014/main" id="{0D4ED423-5F65-2F45-8A11-89BCB42604AD}"/>
              </a:ext>
            </a:extLst>
          </p:cNvPr>
          <p:cNvSpPr>
            <a:spLocks noGrp="1"/>
          </p:cNvSpPr>
          <p:nvPr>
            <p:ph type="body" sz="quarter" idx="17" hasCustomPrompt="1"/>
          </p:nvPr>
        </p:nvSpPr>
        <p:spPr>
          <a:xfrm>
            <a:off x="6237422" y="4482939"/>
            <a:ext cx="5143050"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dirty="0"/>
              <a:t>Click to edit Subtitle style</a:t>
            </a:r>
          </a:p>
        </p:txBody>
      </p:sp>
      <p:sp>
        <p:nvSpPr>
          <p:cNvPr id="11" name="Footer Placeholder 2">
            <a:extLst>
              <a:ext uri="{FF2B5EF4-FFF2-40B4-BE49-F238E27FC236}">
                <a16:creationId xmlns:a16="http://schemas.microsoft.com/office/drawing/2014/main" id="{3429DC23-9018-5646-8F2F-B0243491FBB6}"/>
              </a:ext>
            </a:extLst>
          </p:cNvPr>
          <p:cNvSpPr>
            <a:spLocks noGrp="1"/>
          </p:cNvSpPr>
          <p:nvPr>
            <p:ph type="ftr" sz="quarter" idx="3"/>
          </p:nvPr>
        </p:nvSpPr>
        <p:spPr>
          <a:xfrm>
            <a:off x="1634490" y="6282824"/>
            <a:ext cx="5852160"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dirty="0"/>
              <a:t>SECTION TITLE AND/OR DEPARTMENT</a:t>
            </a:r>
          </a:p>
        </p:txBody>
      </p:sp>
      <p:sp>
        <p:nvSpPr>
          <p:cNvPr id="12" name="Slide Number Placeholder 4">
            <a:extLst>
              <a:ext uri="{FF2B5EF4-FFF2-40B4-BE49-F238E27FC236}">
                <a16:creationId xmlns:a16="http://schemas.microsoft.com/office/drawing/2014/main" id="{0212FE08-C85D-224F-8EA5-16D16B6E5295}"/>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dirty="0"/>
          </a:p>
        </p:txBody>
      </p:sp>
      <p:sp>
        <p:nvSpPr>
          <p:cNvPr id="13" name="Title Placeholder 1">
            <a:extLst>
              <a:ext uri="{FF2B5EF4-FFF2-40B4-BE49-F238E27FC236}">
                <a16:creationId xmlns:a16="http://schemas.microsoft.com/office/drawing/2014/main" id="{AC849444-48F2-2746-8403-370D87487B5F}"/>
              </a:ext>
            </a:extLst>
          </p:cNvPr>
          <p:cNvSpPr>
            <a:spLocks noGrp="1"/>
          </p:cNvSpPr>
          <p:nvPr>
            <p:ph type="title" hasCustomPrompt="1"/>
          </p:nvPr>
        </p:nvSpPr>
        <p:spPr>
          <a:xfrm>
            <a:off x="800099" y="266701"/>
            <a:ext cx="10596995" cy="632152"/>
          </a:xfrm>
          <a:prstGeom prst="rect">
            <a:avLst/>
          </a:prstGeom>
        </p:spPr>
        <p:txBody>
          <a:bodyPr vert="horz" lIns="0" tIns="45720" rIns="91440" bIns="45720" rtlCol="0" anchor="b">
            <a:normAutofit/>
          </a:bodyPr>
          <a:lstStyle>
            <a:lvl1pPr>
              <a:defRPr sz="3200"/>
            </a:lvl1pPr>
          </a:lstStyle>
          <a:p>
            <a:r>
              <a:rPr lang="en-US" dirty="0"/>
              <a:t>Click to edit title style</a:t>
            </a:r>
          </a:p>
        </p:txBody>
      </p:sp>
      <p:cxnSp>
        <p:nvCxnSpPr>
          <p:cNvPr id="14" name="Straight Connector 13">
            <a:extLst>
              <a:ext uri="{FF2B5EF4-FFF2-40B4-BE49-F238E27FC236}">
                <a16:creationId xmlns:a16="http://schemas.microsoft.com/office/drawing/2014/main" id="{0378B2F5-6546-8245-AC5E-2CFAE1D82CEC}"/>
              </a:ext>
            </a:extLst>
          </p:cNvPr>
          <p:cNvCxnSpPr>
            <a:cxnSpLocks/>
          </p:cNvCxnSpPr>
          <p:nvPr userDrawn="1"/>
        </p:nvCxnSpPr>
        <p:spPr>
          <a:xfrm>
            <a:off x="800100" y="927135"/>
            <a:ext cx="10553700" cy="0"/>
          </a:xfrm>
          <a:prstGeom prst="line">
            <a:avLst/>
          </a:prstGeom>
          <a:ln w="9525">
            <a:solidFill>
              <a:srgbClr val="8C151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0207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 Option 3">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EB55E88-9618-8546-B71A-4FEC6AF32AF5}"/>
              </a:ext>
            </a:extLst>
          </p:cNvPr>
          <p:cNvSpPr>
            <a:spLocks noGrp="1"/>
          </p:cNvSpPr>
          <p:nvPr>
            <p:ph type="pic" sz="quarter" idx="14"/>
          </p:nvPr>
        </p:nvSpPr>
        <p:spPr>
          <a:xfrm>
            <a:off x="0" y="0"/>
            <a:ext cx="12192000" cy="6858000"/>
          </a:xfrm>
          <a:solidFill>
            <a:schemeClr val="bg2">
              <a:lumMod val="90000"/>
            </a:schemeClr>
          </a:solidFill>
        </p:spPr>
        <p:txBody>
          <a:bodyPr/>
          <a:lstStyle/>
          <a:p>
            <a:r>
              <a:rPr lang="en-US"/>
              <a:t>Click icon to add picture</a:t>
            </a:r>
            <a:endParaRPr lang="en-US" dirty="0"/>
          </a:p>
        </p:txBody>
      </p:sp>
      <p:sp>
        <p:nvSpPr>
          <p:cNvPr id="28" name="Text Placeholder 27">
            <a:extLst>
              <a:ext uri="{FF2B5EF4-FFF2-40B4-BE49-F238E27FC236}">
                <a16:creationId xmlns:a16="http://schemas.microsoft.com/office/drawing/2014/main" id="{A96C29BD-F121-614E-937A-0FE2936909DD}"/>
              </a:ext>
            </a:extLst>
          </p:cNvPr>
          <p:cNvSpPr>
            <a:spLocks noGrp="1"/>
          </p:cNvSpPr>
          <p:nvPr>
            <p:ph type="body" sz="quarter" idx="10" hasCustomPrompt="1"/>
          </p:nvPr>
        </p:nvSpPr>
        <p:spPr>
          <a:xfrm>
            <a:off x="800100" y="647701"/>
            <a:ext cx="7563494" cy="2246574"/>
          </a:xfrm>
        </p:spPr>
        <p:txBody>
          <a:bodyPr anchor="b">
            <a:normAutofit/>
          </a:bodyPr>
          <a:lstStyle>
            <a:lvl1pPr>
              <a:defRPr sz="4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Title style</a:t>
            </a:r>
          </a:p>
        </p:txBody>
      </p:sp>
      <p:sp>
        <p:nvSpPr>
          <p:cNvPr id="30" name="Text Placeholder 29">
            <a:extLst>
              <a:ext uri="{FF2B5EF4-FFF2-40B4-BE49-F238E27FC236}">
                <a16:creationId xmlns:a16="http://schemas.microsoft.com/office/drawing/2014/main" id="{106C54A2-406A-8E4A-9A2F-D0E47BAE5AA9}"/>
              </a:ext>
            </a:extLst>
          </p:cNvPr>
          <p:cNvSpPr>
            <a:spLocks noGrp="1"/>
          </p:cNvSpPr>
          <p:nvPr>
            <p:ph type="body" sz="quarter" idx="11" hasCustomPrompt="1"/>
          </p:nvPr>
        </p:nvSpPr>
        <p:spPr>
          <a:xfrm>
            <a:off x="800099" y="2931546"/>
            <a:ext cx="7563495" cy="505405"/>
          </a:xfrm>
        </p:spPr>
        <p:txBody>
          <a:bodyPr anchor="b">
            <a:noAutofit/>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 text</a:t>
            </a:r>
          </a:p>
        </p:txBody>
      </p:sp>
      <p:sp>
        <p:nvSpPr>
          <p:cNvPr id="32" name="Text Placeholder 31">
            <a:extLst>
              <a:ext uri="{FF2B5EF4-FFF2-40B4-BE49-F238E27FC236}">
                <a16:creationId xmlns:a16="http://schemas.microsoft.com/office/drawing/2014/main" id="{E48681D7-BD26-DD4A-83F8-CC4789ACF986}"/>
              </a:ext>
            </a:extLst>
          </p:cNvPr>
          <p:cNvSpPr>
            <a:spLocks noGrp="1"/>
          </p:cNvSpPr>
          <p:nvPr>
            <p:ph type="body" sz="quarter" idx="12" hasCustomPrompt="1"/>
          </p:nvPr>
        </p:nvSpPr>
        <p:spPr>
          <a:xfrm>
            <a:off x="800100" y="3941112"/>
            <a:ext cx="7563494" cy="363896"/>
          </a:xfrm>
        </p:spPr>
        <p:txBody>
          <a:bodyPr anchor="t">
            <a:no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Speaker Name / Title / Department</a:t>
            </a:r>
          </a:p>
        </p:txBody>
      </p:sp>
      <p:sp>
        <p:nvSpPr>
          <p:cNvPr id="34" name="Text Placeholder 33">
            <a:extLst>
              <a:ext uri="{FF2B5EF4-FFF2-40B4-BE49-F238E27FC236}">
                <a16:creationId xmlns:a16="http://schemas.microsoft.com/office/drawing/2014/main" id="{2D4B77C2-58D8-3547-BE9A-17CA8281CFF6}"/>
              </a:ext>
            </a:extLst>
          </p:cNvPr>
          <p:cNvSpPr>
            <a:spLocks noGrp="1"/>
          </p:cNvSpPr>
          <p:nvPr>
            <p:ph type="body" sz="quarter" idx="13" hasCustomPrompt="1"/>
          </p:nvPr>
        </p:nvSpPr>
        <p:spPr>
          <a:xfrm>
            <a:off x="800099" y="4306401"/>
            <a:ext cx="7563493" cy="295275"/>
          </a:xfrm>
        </p:spPr>
        <p:txBody>
          <a:bodyPr>
            <a:noAutofit/>
          </a:bodyPr>
          <a:lstStyle>
            <a:lvl1pPr>
              <a:defRPr sz="1600" b="1" i="0">
                <a:solidFill>
                  <a:schemeClr val="bg1"/>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dirty="0"/>
              <a:t>Date</a:t>
            </a:r>
          </a:p>
        </p:txBody>
      </p:sp>
      <p:sp>
        <p:nvSpPr>
          <p:cNvPr id="9" name="Text Placeholder 8">
            <a:extLst>
              <a:ext uri="{FF2B5EF4-FFF2-40B4-BE49-F238E27FC236}">
                <a16:creationId xmlns:a16="http://schemas.microsoft.com/office/drawing/2014/main" id="{444A1C82-3F0E-A346-9364-ED419CD3E063}"/>
              </a:ext>
            </a:extLst>
          </p:cNvPr>
          <p:cNvSpPr>
            <a:spLocks noGrp="1"/>
          </p:cNvSpPr>
          <p:nvPr>
            <p:ph type="body" sz="quarter" idx="17" hasCustomPrompt="1"/>
          </p:nvPr>
        </p:nvSpPr>
        <p:spPr>
          <a:xfrm>
            <a:off x="800099" y="3740943"/>
            <a:ext cx="10553701" cy="45719"/>
          </a:xfrm>
          <a:blipFill>
            <a:blip r:embed="rId2">
              <a:extLst>
                <a:ext uri="{96DAC541-7B7A-43D3-8B79-37D633B846F1}">
                  <asvg:svgBlip xmlns:asvg="http://schemas.microsoft.com/office/drawing/2016/SVG/main" r:embed="rId3"/>
                </a:ext>
              </a:extLst>
            </a:blip>
            <a:stretch>
              <a:fillRect/>
            </a:stretch>
          </a:blipFill>
        </p:spPr>
        <p:txBody>
          <a:bodyPr/>
          <a:lstStyle/>
          <a:p>
            <a:pPr lvl="0"/>
            <a:r>
              <a:rPr lang="en-US" dirty="0"/>
              <a:t> </a:t>
            </a:r>
          </a:p>
        </p:txBody>
      </p:sp>
      <p:sp>
        <p:nvSpPr>
          <p:cNvPr id="17" name="Text Placeholder 16">
            <a:extLst>
              <a:ext uri="{FF2B5EF4-FFF2-40B4-BE49-F238E27FC236}">
                <a16:creationId xmlns:a16="http://schemas.microsoft.com/office/drawing/2014/main" id="{24572C5C-451A-2D42-9B95-A15C06558C75}"/>
              </a:ext>
            </a:extLst>
          </p:cNvPr>
          <p:cNvSpPr>
            <a:spLocks noGrp="1"/>
          </p:cNvSpPr>
          <p:nvPr>
            <p:ph type="body" sz="quarter" idx="18" hasCustomPrompt="1"/>
          </p:nvPr>
        </p:nvSpPr>
        <p:spPr>
          <a:xfrm>
            <a:off x="759144" y="6156325"/>
            <a:ext cx="1734820" cy="322263"/>
          </a:xfrm>
          <a:blipFill>
            <a:blip r:embed="rId4">
              <a:extLst>
                <a:ext uri="{96DAC541-7B7A-43D3-8B79-37D633B846F1}">
                  <asvg:svgBlip xmlns:asvg="http://schemas.microsoft.com/office/drawing/2016/SVG/main" r:embed="rId5"/>
                </a:ext>
              </a:extLst>
            </a:blip>
            <a:stretch>
              <a:fillRect/>
            </a:stretch>
          </a:blipFill>
        </p:spPr>
        <p:txBody>
          <a:bodyPr/>
          <a:lstStyle/>
          <a:p>
            <a:pPr lvl="0"/>
            <a:r>
              <a:rPr lang="en-US" dirty="0"/>
              <a:t> </a:t>
            </a:r>
          </a:p>
        </p:txBody>
      </p:sp>
      <p:pic>
        <p:nvPicPr>
          <p:cNvPr id="2" name="Picture 1">
            <a:extLst>
              <a:ext uri="{FF2B5EF4-FFF2-40B4-BE49-F238E27FC236}">
                <a16:creationId xmlns:a16="http://schemas.microsoft.com/office/drawing/2014/main" id="{6EC9D9AD-20EA-07EF-BA0C-E0FE0F0B2CF9}"/>
              </a:ext>
            </a:extLst>
          </p:cNvPr>
          <p:cNvPicPr>
            <a:picLocks noChangeAspect="1"/>
          </p:cNvPicPr>
          <p:nvPr userDrawn="1"/>
        </p:nvPicPr>
        <p:blipFill>
          <a:blip r:embed="rId6"/>
          <a:stretch>
            <a:fillRect/>
          </a:stretch>
        </p:blipFill>
        <p:spPr>
          <a:xfrm>
            <a:off x="9262838" y="6070062"/>
            <a:ext cx="2240209" cy="472684"/>
          </a:xfrm>
          <a:prstGeom prst="rect">
            <a:avLst/>
          </a:prstGeom>
        </p:spPr>
      </p:pic>
    </p:spTree>
    <p:extLst>
      <p:ext uri="{BB962C8B-B14F-4D97-AF65-F5344CB8AC3E}">
        <p14:creationId xmlns:p14="http://schemas.microsoft.com/office/powerpoint/2010/main" val="21286712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Slide - 3 Columns">
    <p:bg>
      <p:bgPr>
        <a:solidFill>
          <a:schemeClr val="bg1"/>
        </a:solidFill>
        <a:effectLst/>
      </p:bgPr>
    </p:bg>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D5F7B1B4-B6FD-7D4E-ADAA-028C49AC3664}"/>
              </a:ext>
            </a:extLst>
          </p:cNvPr>
          <p:cNvSpPr>
            <a:spLocks noGrp="1"/>
          </p:cNvSpPr>
          <p:nvPr>
            <p:ph idx="14"/>
          </p:nvPr>
        </p:nvSpPr>
        <p:spPr>
          <a:xfrm>
            <a:off x="800100" y="1107622"/>
            <a:ext cx="3367810" cy="2814641"/>
          </a:xfrm>
          <a:solidFill>
            <a:schemeClr val="bg1"/>
          </a:solidFill>
        </p:spPr>
        <p:txBody>
          <a:bodyPr/>
          <a:lstStyle>
            <a:lvl1pPr>
              <a:defRPr sz="1600">
                <a:solidFill>
                  <a:srgbClr val="544948"/>
                </a:solidFill>
                <a:latin typeface="Lato" panose="020F0502020204030203" pitchFamily="34" charset="77"/>
              </a:defRPr>
            </a:lvl1pPr>
            <a:lvl2pPr>
              <a:defRPr sz="1600">
                <a:latin typeface="Lato" panose="020F0502020204030203" pitchFamily="34" charset="77"/>
              </a:defRPr>
            </a:lvl2pPr>
            <a:lvl3pPr>
              <a:defRPr sz="1600">
                <a:latin typeface="Lato" panose="020F0502020204030203" pitchFamily="34" charset="77"/>
              </a:defRPr>
            </a:lvl3pPr>
            <a:lvl4pPr>
              <a:defRPr sz="1600">
                <a:latin typeface="Lato" panose="020F0502020204030203" pitchFamily="34" charset="77"/>
              </a:defRPr>
            </a:lvl4pPr>
            <a:lvl5pPr>
              <a:defRPr sz="1600">
                <a:latin typeface="Lato" panose="020F0502020204030203" pitchFamily="34" charset="77"/>
              </a:defRPr>
            </a:lvl5pPr>
            <a:lvl6pPr>
              <a:defRPr sz="2000"/>
            </a:lvl6pPr>
            <a:lvl7pPr>
              <a:defRPr sz="2000"/>
            </a:lvl7pPr>
            <a:lvl8pPr>
              <a:defRPr sz="2000"/>
            </a:lvl8pPr>
            <a:lvl9pPr>
              <a:defRPr sz="2000"/>
            </a:lvl9pPr>
          </a:lstStyle>
          <a:p>
            <a:pPr lvl="0"/>
            <a:endParaRPr lang="en-US" dirty="0"/>
          </a:p>
        </p:txBody>
      </p:sp>
      <p:sp>
        <p:nvSpPr>
          <p:cNvPr id="7" name="Text Placeholder 2">
            <a:extLst>
              <a:ext uri="{FF2B5EF4-FFF2-40B4-BE49-F238E27FC236}">
                <a16:creationId xmlns:a16="http://schemas.microsoft.com/office/drawing/2014/main" id="{B900D276-A095-C04E-87EF-52D8AB07589E}"/>
              </a:ext>
            </a:extLst>
          </p:cNvPr>
          <p:cNvSpPr>
            <a:spLocks noGrp="1"/>
          </p:cNvSpPr>
          <p:nvPr>
            <p:ph type="body" sz="quarter" idx="13" hasCustomPrompt="1"/>
          </p:nvPr>
        </p:nvSpPr>
        <p:spPr>
          <a:xfrm>
            <a:off x="800099" y="4601585"/>
            <a:ext cx="3367810" cy="1456300"/>
          </a:xfrm>
        </p:spPr>
        <p:txBody>
          <a:bodyPr/>
          <a:lstStyle>
            <a:lvl1pPr>
              <a:defRPr sz="1400">
                <a:solidFill>
                  <a:schemeClr val="tx1">
                    <a:lumMod val="75000"/>
                    <a:lumOff val="25000"/>
                  </a:schemeClr>
                </a:solidFill>
              </a:defRPr>
            </a:lvl1pPr>
          </a:lstStyle>
          <a:p>
            <a:pPr lvl="0"/>
            <a:r>
              <a:rPr lang="en-US" dirty="0"/>
              <a:t>Click to edit text style</a:t>
            </a:r>
          </a:p>
        </p:txBody>
      </p:sp>
      <p:sp>
        <p:nvSpPr>
          <p:cNvPr id="21" name="Text Placeholder 10">
            <a:extLst>
              <a:ext uri="{FF2B5EF4-FFF2-40B4-BE49-F238E27FC236}">
                <a16:creationId xmlns:a16="http://schemas.microsoft.com/office/drawing/2014/main" id="{B8441375-8C84-C841-911D-88542B35A79F}"/>
              </a:ext>
            </a:extLst>
          </p:cNvPr>
          <p:cNvSpPr>
            <a:spLocks noGrp="1"/>
          </p:cNvSpPr>
          <p:nvPr>
            <p:ph type="body" sz="quarter" idx="19" hasCustomPrompt="1"/>
          </p:nvPr>
        </p:nvSpPr>
        <p:spPr>
          <a:xfrm>
            <a:off x="800099" y="4104388"/>
            <a:ext cx="3367810"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dirty="0"/>
              <a:t>Click to edit Subtitle style</a:t>
            </a:r>
          </a:p>
        </p:txBody>
      </p:sp>
      <p:sp>
        <p:nvSpPr>
          <p:cNvPr id="31" name="Content Placeholder 2">
            <a:extLst>
              <a:ext uri="{FF2B5EF4-FFF2-40B4-BE49-F238E27FC236}">
                <a16:creationId xmlns:a16="http://schemas.microsoft.com/office/drawing/2014/main" id="{1E5F7C37-B244-B142-A9A7-E1FAFB86BDB4}"/>
              </a:ext>
            </a:extLst>
          </p:cNvPr>
          <p:cNvSpPr>
            <a:spLocks noGrp="1"/>
          </p:cNvSpPr>
          <p:nvPr>
            <p:ph idx="20"/>
          </p:nvPr>
        </p:nvSpPr>
        <p:spPr>
          <a:xfrm>
            <a:off x="4412095" y="1107622"/>
            <a:ext cx="3367810" cy="2814641"/>
          </a:xfrm>
          <a:solidFill>
            <a:schemeClr val="bg1"/>
          </a:solidFill>
        </p:spPr>
        <p:txBody>
          <a:bodyPr/>
          <a:lstStyle>
            <a:lvl1pPr>
              <a:defRPr sz="1600">
                <a:solidFill>
                  <a:srgbClr val="544948"/>
                </a:solidFill>
                <a:latin typeface="Lato" panose="020F0502020204030203" pitchFamily="34" charset="77"/>
              </a:defRPr>
            </a:lvl1pPr>
            <a:lvl2pPr>
              <a:defRPr sz="1600">
                <a:latin typeface="Lato" panose="020F0502020204030203" pitchFamily="34" charset="77"/>
              </a:defRPr>
            </a:lvl2pPr>
            <a:lvl3pPr>
              <a:defRPr sz="1600">
                <a:latin typeface="Lato" panose="020F0502020204030203" pitchFamily="34" charset="77"/>
              </a:defRPr>
            </a:lvl3pPr>
            <a:lvl4pPr>
              <a:defRPr sz="1600">
                <a:latin typeface="Lato" panose="020F0502020204030203" pitchFamily="34" charset="77"/>
              </a:defRPr>
            </a:lvl4pPr>
            <a:lvl5pPr>
              <a:defRPr sz="1600">
                <a:latin typeface="Lato" panose="020F0502020204030203" pitchFamily="34" charset="77"/>
              </a:defRPr>
            </a:lvl5pPr>
            <a:lvl6pPr>
              <a:defRPr sz="2000"/>
            </a:lvl6pPr>
            <a:lvl7pPr>
              <a:defRPr sz="2000"/>
            </a:lvl7pPr>
            <a:lvl8pPr>
              <a:defRPr sz="2000"/>
            </a:lvl8pPr>
            <a:lvl9pPr>
              <a:defRPr sz="2000"/>
            </a:lvl9pPr>
          </a:lstStyle>
          <a:p>
            <a:pPr lvl="0"/>
            <a:endParaRPr lang="en-US" dirty="0"/>
          </a:p>
        </p:txBody>
      </p:sp>
      <p:sp>
        <p:nvSpPr>
          <p:cNvPr id="32" name="Text Placeholder 2">
            <a:extLst>
              <a:ext uri="{FF2B5EF4-FFF2-40B4-BE49-F238E27FC236}">
                <a16:creationId xmlns:a16="http://schemas.microsoft.com/office/drawing/2014/main" id="{BB74CA02-6ACC-C34A-93C2-F1C4FBF691FB}"/>
              </a:ext>
            </a:extLst>
          </p:cNvPr>
          <p:cNvSpPr>
            <a:spLocks noGrp="1"/>
          </p:cNvSpPr>
          <p:nvPr>
            <p:ph type="body" sz="quarter" idx="21" hasCustomPrompt="1"/>
          </p:nvPr>
        </p:nvSpPr>
        <p:spPr>
          <a:xfrm>
            <a:off x="4412094" y="4601585"/>
            <a:ext cx="3367810" cy="1456300"/>
          </a:xfrm>
        </p:spPr>
        <p:txBody>
          <a:bodyPr/>
          <a:lstStyle>
            <a:lvl1pPr>
              <a:defRPr sz="1400">
                <a:solidFill>
                  <a:schemeClr val="tx1">
                    <a:lumMod val="75000"/>
                    <a:lumOff val="25000"/>
                  </a:schemeClr>
                </a:solidFill>
              </a:defRPr>
            </a:lvl1pPr>
          </a:lstStyle>
          <a:p>
            <a:pPr lvl="0"/>
            <a:r>
              <a:rPr lang="en-US" dirty="0"/>
              <a:t>Click to edit text style</a:t>
            </a:r>
          </a:p>
        </p:txBody>
      </p:sp>
      <p:sp>
        <p:nvSpPr>
          <p:cNvPr id="33" name="Text Placeholder 10">
            <a:extLst>
              <a:ext uri="{FF2B5EF4-FFF2-40B4-BE49-F238E27FC236}">
                <a16:creationId xmlns:a16="http://schemas.microsoft.com/office/drawing/2014/main" id="{F5CB8DA2-2802-6844-8B57-D6BA2C9B5B70}"/>
              </a:ext>
            </a:extLst>
          </p:cNvPr>
          <p:cNvSpPr>
            <a:spLocks noGrp="1"/>
          </p:cNvSpPr>
          <p:nvPr>
            <p:ph type="body" sz="quarter" idx="22" hasCustomPrompt="1"/>
          </p:nvPr>
        </p:nvSpPr>
        <p:spPr>
          <a:xfrm>
            <a:off x="4412094" y="4104388"/>
            <a:ext cx="3367810"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dirty="0"/>
              <a:t>Click to edit Subtitle style</a:t>
            </a:r>
          </a:p>
        </p:txBody>
      </p:sp>
      <p:sp>
        <p:nvSpPr>
          <p:cNvPr id="34" name="Content Placeholder 2">
            <a:extLst>
              <a:ext uri="{FF2B5EF4-FFF2-40B4-BE49-F238E27FC236}">
                <a16:creationId xmlns:a16="http://schemas.microsoft.com/office/drawing/2014/main" id="{BDC9F240-04D8-D943-A30D-C994E4F6D584}"/>
              </a:ext>
            </a:extLst>
          </p:cNvPr>
          <p:cNvSpPr>
            <a:spLocks noGrp="1"/>
          </p:cNvSpPr>
          <p:nvPr>
            <p:ph idx="23"/>
          </p:nvPr>
        </p:nvSpPr>
        <p:spPr>
          <a:xfrm>
            <a:off x="8003707" y="1107622"/>
            <a:ext cx="3367810" cy="2814641"/>
          </a:xfrm>
          <a:solidFill>
            <a:schemeClr val="bg1"/>
          </a:solidFill>
        </p:spPr>
        <p:txBody>
          <a:bodyPr/>
          <a:lstStyle>
            <a:lvl1pPr>
              <a:defRPr sz="1600">
                <a:solidFill>
                  <a:srgbClr val="544948"/>
                </a:solidFill>
                <a:latin typeface="Lato" panose="020F0502020204030203" pitchFamily="34" charset="77"/>
              </a:defRPr>
            </a:lvl1pPr>
            <a:lvl2pPr>
              <a:defRPr sz="1600">
                <a:latin typeface="Lato" panose="020F0502020204030203" pitchFamily="34" charset="77"/>
              </a:defRPr>
            </a:lvl2pPr>
            <a:lvl3pPr>
              <a:defRPr sz="1600">
                <a:latin typeface="Lato" panose="020F0502020204030203" pitchFamily="34" charset="77"/>
              </a:defRPr>
            </a:lvl3pPr>
            <a:lvl4pPr>
              <a:defRPr sz="1600">
                <a:latin typeface="Lato" panose="020F0502020204030203" pitchFamily="34" charset="77"/>
              </a:defRPr>
            </a:lvl4pPr>
            <a:lvl5pPr>
              <a:defRPr sz="1600">
                <a:latin typeface="Lato" panose="020F0502020204030203" pitchFamily="34" charset="77"/>
              </a:defRPr>
            </a:lvl5pPr>
            <a:lvl6pPr>
              <a:defRPr sz="2000"/>
            </a:lvl6pPr>
            <a:lvl7pPr>
              <a:defRPr sz="2000"/>
            </a:lvl7pPr>
            <a:lvl8pPr>
              <a:defRPr sz="2000"/>
            </a:lvl8pPr>
            <a:lvl9pPr>
              <a:defRPr sz="2000"/>
            </a:lvl9pPr>
          </a:lstStyle>
          <a:p>
            <a:pPr lvl="0"/>
            <a:endParaRPr lang="en-US" dirty="0"/>
          </a:p>
        </p:txBody>
      </p:sp>
      <p:sp>
        <p:nvSpPr>
          <p:cNvPr id="35" name="Text Placeholder 2">
            <a:extLst>
              <a:ext uri="{FF2B5EF4-FFF2-40B4-BE49-F238E27FC236}">
                <a16:creationId xmlns:a16="http://schemas.microsoft.com/office/drawing/2014/main" id="{DB7BAAD2-9EFA-544C-A721-31CB8385573B}"/>
              </a:ext>
            </a:extLst>
          </p:cNvPr>
          <p:cNvSpPr>
            <a:spLocks noGrp="1"/>
          </p:cNvSpPr>
          <p:nvPr>
            <p:ph type="body" sz="quarter" idx="24" hasCustomPrompt="1"/>
          </p:nvPr>
        </p:nvSpPr>
        <p:spPr>
          <a:xfrm>
            <a:off x="8003706" y="4601585"/>
            <a:ext cx="3367810" cy="1456300"/>
          </a:xfrm>
        </p:spPr>
        <p:txBody>
          <a:bodyPr/>
          <a:lstStyle>
            <a:lvl1pPr>
              <a:defRPr sz="1400">
                <a:solidFill>
                  <a:schemeClr val="tx1">
                    <a:lumMod val="75000"/>
                    <a:lumOff val="25000"/>
                  </a:schemeClr>
                </a:solidFill>
              </a:defRPr>
            </a:lvl1pPr>
          </a:lstStyle>
          <a:p>
            <a:pPr lvl="0"/>
            <a:r>
              <a:rPr lang="en-US" dirty="0"/>
              <a:t>Click to edit text style</a:t>
            </a:r>
          </a:p>
        </p:txBody>
      </p:sp>
      <p:sp>
        <p:nvSpPr>
          <p:cNvPr id="36" name="Text Placeholder 10">
            <a:extLst>
              <a:ext uri="{FF2B5EF4-FFF2-40B4-BE49-F238E27FC236}">
                <a16:creationId xmlns:a16="http://schemas.microsoft.com/office/drawing/2014/main" id="{416148D1-6829-5046-B19C-F0DDDE27D466}"/>
              </a:ext>
            </a:extLst>
          </p:cNvPr>
          <p:cNvSpPr>
            <a:spLocks noGrp="1"/>
          </p:cNvSpPr>
          <p:nvPr>
            <p:ph type="body" sz="quarter" idx="25" hasCustomPrompt="1"/>
          </p:nvPr>
        </p:nvSpPr>
        <p:spPr>
          <a:xfrm>
            <a:off x="8003706" y="4104388"/>
            <a:ext cx="3367810"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dirty="0"/>
              <a:t>Click to edit Subtitle style</a:t>
            </a:r>
          </a:p>
        </p:txBody>
      </p:sp>
      <p:sp>
        <p:nvSpPr>
          <p:cNvPr id="14" name="Footer Placeholder 2">
            <a:extLst>
              <a:ext uri="{FF2B5EF4-FFF2-40B4-BE49-F238E27FC236}">
                <a16:creationId xmlns:a16="http://schemas.microsoft.com/office/drawing/2014/main" id="{A690AB61-2B56-084E-A578-D98682139D16}"/>
              </a:ext>
            </a:extLst>
          </p:cNvPr>
          <p:cNvSpPr>
            <a:spLocks noGrp="1"/>
          </p:cNvSpPr>
          <p:nvPr>
            <p:ph type="ftr" sz="quarter" idx="3"/>
          </p:nvPr>
        </p:nvSpPr>
        <p:spPr>
          <a:xfrm>
            <a:off x="1634490" y="6282824"/>
            <a:ext cx="5852160"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dirty="0"/>
              <a:t>SECTION TITLE AND/OR DEPARTMENT</a:t>
            </a:r>
          </a:p>
        </p:txBody>
      </p:sp>
      <p:sp>
        <p:nvSpPr>
          <p:cNvPr id="15" name="Slide Number Placeholder 4">
            <a:extLst>
              <a:ext uri="{FF2B5EF4-FFF2-40B4-BE49-F238E27FC236}">
                <a16:creationId xmlns:a16="http://schemas.microsoft.com/office/drawing/2014/main" id="{2512D667-1F4D-4C45-A1D6-9FCC308BAF91}"/>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dirty="0"/>
          </a:p>
        </p:txBody>
      </p:sp>
      <p:sp>
        <p:nvSpPr>
          <p:cNvPr id="16" name="Title Placeholder 1">
            <a:extLst>
              <a:ext uri="{FF2B5EF4-FFF2-40B4-BE49-F238E27FC236}">
                <a16:creationId xmlns:a16="http://schemas.microsoft.com/office/drawing/2014/main" id="{F521415C-0030-704F-A772-071A6A0B4448}"/>
              </a:ext>
            </a:extLst>
          </p:cNvPr>
          <p:cNvSpPr>
            <a:spLocks noGrp="1"/>
          </p:cNvSpPr>
          <p:nvPr>
            <p:ph type="title" hasCustomPrompt="1"/>
          </p:nvPr>
        </p:nvSpPr>
        <p:spPr>
          <a:xfrm>
            <a:off x="800099" y="266701"/>
            <a:ext cx="10596995" cy="632152"/>
          </a:xfrm>
          <a:prstGeom prst="rect">
            <a:avLst/>
          </a:prstGeom>
        </p:spPr>
        <p:txBody>
          <a:bodyPr vert="horz" lIns="0" tIns="45720" rIns="91440" bIns="45720" rtlCol="0" anchor="b">
            <a:normAutofit/>
          </a:bodyPr>
          <a:lstStyle>
            <a:lvl1pPr>
              <a:defRPr sz="3200"/>
            </a:lvl1pPr>
          </a:lstStyle>
          <a:p>
            <a:r>
              <a:rPr lang="en-US" dirty="0"/>
              <a:t>Click to edit title style</a:t>
            </a:r>
          </a:p>
        </p:txBody>
      </p:sp>
      <p:cxnSp>
        <p:nvCxnSpPr>
          <p:cNvPr id="17" name="Straight Connector 16">
            <a:extLst>
              <a:ext uri="{FF2B5EF4-FFF2-40B4-BE49-F238E27FC236}">
                <a16:creationId xmlns:a16="http://schemas.microsoft.com/office/drawing/2014/main" id="{ABFDB84D-5A88-B346-8D06-F67B3F5DBC5C}"/>
              </a:ext>
            </a:extLst>
          </p:cNvPr>
          <p:cNvCxnSpPr>
            <a:cxnSpLocks/>
          </p:cNvCxnSpPr>
          <p:nvPr userDrawn="1"/>
        </p:nvCxnSpPr>
        <p:spPr>
          <a:xfrm>
            <a:off x="800100" y="927135"/>
            <a:ext cx="10553700" cy="0"/>
          </a:xfrm>
          <a:prstGeom prst="line">
            <a:avLst/>
          </a:prstGeom>
          <a:ln w="9525">
            <a:solidFill>
              <a:srgbClr val="8C151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7963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4A">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A96C29BD-F121-614E-937A-0FE2936909DD}"/>
              </a:ext>
            </a:extLst>
          </p:cNvPr>
          <p:cNvSpPr>
            <a:spLocks noGrp="1"/>
          </p:cNvSpPr>
          <p:nvPr>
            <p:ph type="body" sz="quarter" idx="10" hasCustomPrompt="1"/>
          </p:nvPr>
        </p:nvSpPr>
        <p:spPr>
          <a:xfrm>
            <a:off x="800100" y="638271"/>
            <a:ext cx="6449112" cy="2246574"/>
          </a:xfrm>
        </p:spPr>
        <p:txBody>
          <a:bodyPr anchor="b">
            <a:normAutofit/>
          </a:bodyPr>
          <a:lstStyle>
            <a:lvl1pPr>
              <a:defRPr sz="4800" b="1">
                <a:solidFill>
                  <a:srgbClr val="8C151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Title which can be up to three lines</a:t>
            </a:r>
          </a:p>
        </p:txBody>
      </p:sp>
      <p:cxnSp>
        <p:nvCxnSpPr>
          <p:cNvPr id="15" name="Straight Connector 14">
            <a:extLst>
              <a:ext uri="{FF2B5EF4-FFF2-40B4-BE49-F238E27FC236}">
                <a16:creationId xmlns:a16="http://schemas.microsoft.com/office/drawing/2014/main" id="{2325F811-2A79-9F4C-80E3-5C2145650C93}"/>
              </a:ext>
            </a:extLst>
          </p:cNvPr>
          <p:cNvCxnSpPr>
            <a:cxnSpLocks/>
          </p:cNvCxnSpPr>
          <p:nvPr userDrawn="1"/>
        </p:nvCxnSpPr>
        <p:spPr>
          <a:xfrm>
            <a:off x="0" y="5868971"/>
            <a:ext cx="12192000"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29">
            <a:extLst>
              <a:ext uri="{FF2B5EF4-FFF2-40B4-BE49-F238E27FC236}">
                <a16:creationId xmlns:a16="http://schemas.microsoft.com/office/drawing/2014/main" id="{0307CEDF-4CC8-4C46-90A5-F713069E132B}"/>
              </a:ext>
            </a:extLst>
          </p:cNvPr>
          <p:cNvSpPr>
            <a:spLocks noGrp="1"/>
          </p:cNvSpPr>
          <p:nvPr>
            <p:ph type="body" sz="quarter" idx="11" hasCustomPrompt="1"/>
          </p:nvPr>
        </p:nvSpPr>
        <p:spPr>
          <a:xfrm>
            <a:off x="800100" y="2903265"/>
            <a:ext cx="6553200" cy="505405"/>
          </a:xfrm>
        </p:spPr>
        <p:txBody>
          <a:bodyPr anchor="b">
            <a:noAutofit/>
          </a:bodyPr>
          <a:lstStyle>
            <a:lvl1pPr>
              <a:defRPr sz="2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 text</a:t>
            </a:r>
          </a:p>
        </p:txBody>
      </p:sp>
      <p:sp>
        <p:nvSpPr>
          <p:cNvPr id="11" name="Text Placeholder 31">
            <a:extLst>
              <a:ext uri="{FF2B5EF4-FFF2-40B4-BE49-F238E27FC236}">
                <a16:creationId xmlns:a16="http://schemas.microsoft.com/office/drawing/2014/main" id="{DA6ACAC8-605D-E446-8124-2464FFFEE125}"/>
              </a:ext>
            </a:extLst>
          </p:cNvPr>
          <p:cNvSpPr>
            <a:spLocks noGrp="1"/>
          </p:cNvSpPr>
          <p:nvPr>
            <p:ph type="body" sz="quarter" idx="12" hasCustomPrompt="1"/>
          </p:nvPr>
        </p:nvSpPr>
        <p:spPr>
          <a:xfrm>
            <a:off x="800100" y="3836713"/>
            <a:ext cx="6553200" cy="416343"/>
          </a:xfrm>
        </p:spPr>
        <p:txBody>
          <a:bodyPr anchor="t">
            <a:noAutofit/>
          </a:bodyPr>
          <a:lstStyle>
            <a:lvl1pPr>
              <a:defRPr sz="1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Speaker Name / Title / Department</a:t>
            </a:r>
          </a:p>
        </p:txBody>
      </p:sp>
      <p:sp>
        <p:nvSpPr>
          <p:cNvPr id="12" name="Text Placeholder 33">
            <a:extLst>
              <a:ext uri="{FF2B5EF4-FFF2-40B4-BE49-F238E27FC236}">
                <a16:creationId xmlns:a16="http://schemas.microsoft.com/office/drawing/2014/main" id="{89F1CAC4-174C-1A49-952F-43CFDFBEA840}"/>
              </a:ext>
            </a:extLst>
          </p:cNvPr>
          <p:cNvSpPr>
            <a:spLocks noGrp="1"/>
          </p:cNvSpPr>
          <p:nvPr>
            <p:ph type="body" sz="quarter" idx="13" hasCustomPrompt="1"/>
          </p:nvPr>
        </p:nvSpPr>
        <p:spPr>
          <a:xfrm>
            <a:off x="800100" y="4260940"/>
            <a:ext cx="6553200" cy="416337"/>
          </a:xfrm>
        </p:spPr>
        <p:txBody>
          <a:bodyPr>
            <a:noAutofit/>
          </a:bodyPr>
          <a:lstStyle>
            <a:lvl1pPr>
              <a:defRPr sz="1800" b="0" i="0">
                <a:solidFill>
                  <a:schemeClr val="tx1">
                    <a:lumMod val="75000"/>
                    <a:lumOff val="25000"/>
                  </a:schemeClr>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dirty="0"/>
              <a:t>Date</a:t>
            </a:r>
          </a:p>
        </p:txBody>
      </p:sp>
      <p:pic>
        <p:nvPicPr>
          <p:cNvPr id="25" name="Graphic 24">
            <a:extLst>
              <a:ext uri="{FF2B5EF4-FFF2-40B4-BE49-F238E27FC236}">
                <a16:creationId xmlns:a16="http://schemas.microsoft.com/office/drawing/2014/main" id="{54BC1FF8-D33A-DE41-98F5-4A0296A1D10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59786" y="6147835"/>
            <a:ext cx="1734821" cy="331193"/>
          </a:xfrm>
          <a:prstGeom prst="rect">
            <a:avLst/>
          </a:prstGeom>
        </p:spPr>
      </p:pic>
      <p:pic>
        <p:nvPicPr>
          <p:cNvPr id="5" name="Picture 4" descr="A black and white logo&#10;&#10;Description automatically generated">
            <a:extLst>
              <a:ext uri="{FF2B5EF4-FFF2-40B4-BE49-F238E27FC236}">
                <a16:creationId xmlns:a16="http://schemas.microsoft.com/office/drawing/2014/main" id="{D7B64CFC-64D4-C086-EB0D-49782E396BDA}"/>
              </a:ext>
            </a:extLst>
          </p:cNvPr>
          <p:cNvPicPr>
            <a:picLocks noChangeAspect="1"/>
          </p:cNvPicPr>
          <p:nvPr userDrawn="1"/>
        </p:nvPicPr>
        <p:blipFill>
          <a:blip r:embed="rId6"/>
          <a:stretch>
            <a:fillRect/>
          </a:stretch>
        </p:blipFill>
        <p:spPr>
          <a:xfrm>
            <a:off x="9258609" y="6064702"/>
            <a:ext cx="2256832" cy="475784"/>
          </a:xfrm>
          <a:prstGeom prst="rect">
            <a:avLst/>
          </a:prstGeom>
        </p:spPr>
      </p:pic>
    </p:spTree>
    <p:extLst>
      <p:ext uri="{BB962C8B-B14F-4D97-AF65-F5344CB8AC3E}">
        <p14:creationId xmlns:p14="http://schemas.microsoft.com/office/powerpoint/2010/main" val="2087694032"/>
      </p:ext>
    </p:extLst>
  </p:cSld>
  <p:clrMapOvr>
    <a:masterClrMapping/>
  </p:clrMapOvr>
  <p:extLst>
    <p:ext uri="{DCECCB84-F9BA-43D5-87BE-67443E8EF086}">
      <p15:sldGuideLst xmlns:p15="http://schemas.microsoft.com/office/powerpoint/2012/main">
        <p15:guide id="1" pos="4632" userDrawn="1">
          <p15:clr>
            <a:srgbClr val="FBAE40"/>
          </p15:clr>
        </p15:guide>
        <p15:guide id="2" orient="horz" pos="2160" userDrawn="1">
          <p15:clr>
            <a:srgbClr val="FBAE40"/>
          </p15:clr>
        </p15:guide>
        <p15:guide id="3" orient="horz" pos="3696" userDrawn="1">
          <p15:clr>
            <a:srgbClr val="FBAE40"/>
          </p15:clr>
        </p15:guide>
        <p15:guide id="4" orient="horz" pos="26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4B">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3A331C5C-6420-3241-B375-D7DF1665889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59786" y="6147835"/>
            <a:ext cx="1734821" cy="331193"/>
          </a:xfrm>
          <a:prstGeom prst="rect">
            <a:avLst/>
          </a:prstGeom>
        </p:spPr>
      </p:pic>
      <p:sp>
        <p:nvSpPr>
          <p:cNvPr id="21" name="Text Placeholder 27">
            <a:extLst>
              <a:ext uri="{FF2B5EF4-FFF2-40B4-BE49-F238E27FC236}">
                <a16:creationId xmlns:a16="http://schemas.microsoft.com/office/drawing/2014/main" id="{060F3F50-B70B-0A4F-A874-02AB52479A9F}"/>
              </a:ext>
            </a:extLst>
          </p:cNvPr>
          <p:cNvSpPr>
            <a:spLocks noGrp="1"/>
          </p:cNvSpPr>
          <p:nvPr>
            <p:ph type="body" sz="quarter" idx="10" hasCustomPrompt="1"/>
          </p:nvPr>
        </p:nvSpPr>
        <p:spPr>
          <a:xfrm>
            <a:off x="800100" y="638271"/>
            <a:ext cx="6449112" cy="2246574"/>
          </a:xfrm>
        </p:spPr>
        <p:txBody>
          <a:bodyPr anchor="b">
            <a:normAutofit/>
          </a:bodyPr>
          <a:lstStyle>
            <a:lvl1pPr>
              <a:defRPr sz="4800" b="1">
                <a:solidFill>
                  <a:srgbClr val="8C151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Title which can be up to three lines</a:t>
            </a:r>
          </a:p>
        </p:txBody>
      </p:sp>
      <p:cxnSp>
        <p:nvCxnSpPr>
          <p:cNvPr id="9" name="Straight Connector 8">
            <a:extLst>
              <a:ext uri="{FF2B5EF4-FFF2-40B4-BE49-F238E27FC236}">
                <a16:creationId xmlns:a16="http://schemas.microsoft.com/office/drawing/2014/main" id="{BCDBB2AB-B342-F240-B6FC-CB3DC589C205}"/>
              </a:ext>
            </a:extLst>
          </p:cNvPr>
          <p:cNvCxnSpPr>
            <a:cxnSpLocks/>
          </p:cNvCxnSpPr>
          <p:nvPr userDrawn="1"/>
        </p:nvCxnSpPr>
        <p:spPr>
          <a:xfrm>
            <a:off x="0" y="5868971"/>
            <a:ext cx="12192000"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29">
            <a:extLst>
              <a:ext uri="{FF2B5EF4-FFF2-40B4-BE49-F238E27FC236}">
                <a16:creationId xmlns:a16="http://schemas.microsoft.com/office/drawing/2014/main" id="{2E89B0A7-796E-2D40-8114-D574C54A7004}"/>
              </a:ext>
            </a:extLst>
          </p:cNvPr>
          <p:cNvSpPr>
            <a:spLocks noGrp="1"/>
          </p:cNvSpPr>
          <p:nvPr>
            <p:ph type="body" sz="quarter" idx="11" hasCustomPrompt="1"/>
          </p:nvPr>
        </p:nvSpPr>
        <p:spPr>
          <a:xfrm>
            <a:off x="800100" y="2903265"/>
            <a:ext cx="6553200" cy="505405"/>
          </a:xfrm>
        </p:spPr>
        <p:txBody>
          <a:bodyPr anchor="b">
            <a:noAutofit/>
          </a:bodyPr>
          <a:lstStyle>
            <a:lvl1pPr>
              <a:defRPr sz="2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 text</a:t>
            </a:r>
          </a:p>
        </p:txBody>
      </p:sp>
      <p:sp>
        <p:nvSpPr>
          <p:cNvPr id="11" name="Text Placeholder 31">
            <a:extLst>
              <a:ext uri="{FF2B5EF4-FFF2-40B4-BE49-F238E27FC236}">
                <a16:creationId xmlns:a16="http://schemas.microsoft.com/office/drawing/2014/main" id="{49EEFA02-258D-3749-8E3E-077DE41B6815}"/>
              </a:ext>
            </a:extLst>
          </p:cNvPr>
          <p:cNvSpPr>
            <a:spLocks noGrp="1"/>
          </p:cNvSpPr>
          <p:nvPr>
            <p:ph type="body" sz="quarter" idx="12" hasCustomPrompt="1"/>
          </p:nvPr>
        </p:nvSpPr>
        <p:spPr>
          <a:xfrm>
            <a:off x="800100" y="3836713"/>
            <a:ext cx="6553200" cy="416343"/>
          </a:xfrm>
        </p:spPr>
        <p:txBody>
          <a:bodyPr anchor="t">
            <a:noAutofit/>
          </a:bodyPr>
          <a:lstStyle>
            <a:lvl1pPr>
              <a:defRPr sz="1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Speaker Name / Title / Department</a:t>
            </a:r>
          </a:p>
        </p:txBody>
      </p:sp>
      <p:sp>
        <p:nvSpPr>
          <p:cNvPr id="12" name="Text Placeholder 33">
            <a:extLst>
              <a:ext uri="{FF2B5EF4-FFF2-40B4-BE49-F238E27FC236}">
                <a16:creationId xmlns:a16="http://schemas.microsoft.com/office/drawing/2014/main" id="{5DB91470-C8FF-3147-9809-A86334F4F11A}"/>
              </a:ext>
            </a:extLst>
          </p:cNvPr>
          <p:cNvSpPr>
            <a:spLocks noGrp="1"/>
          </p:cNvSpPr>
          <p:nvPr>
            <p:ph type="body" sz="quarter" idx="13" hasCustomPrompt="1"/>
          </p:nvPr>
        </p:nvSpPr>
        <p:spPr>
          <a:xfrm>
            <a:off x="800100" y="4260940"/>
            <a:ext cx="6553200" cy="416337"/>
          </a:xfrm>
        </p:spPr>
        <p:txBody>
          <a:bodyPr>
            <a:noAutofit/>
          </a:bodyPr>
          <a:lstStyle>
            <a:lvl1pPr>
              <a:defRPr sz="1800" b="0" i="0">
                <a:solidFill>
                  <a:schemeClr val="tx1">
                    <a:lumMod val="75000"/>
                    <a:lumOff val="25000"/>
                  </a:schemeClr>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dirty="0"/>
              <a:t>Date</a:t>
            </a:r>
          </a:p>
        </p:txBody>
      </p:sp>
      <p:pic>
        <p:nvPicPr>
          <p:cNvPr id="2" name="Picture 1" descr="A black and white logo&#10;&#10;Description automatically generated">
            <a:extLst>
              <a:ext uri="{FF2B5EF4-FFF2-40B4-BE49-F238E27FC236}">
                <a16:creationId xmlns:a16="http://schemas.microsoft.com/office/drawing/2014/main" id="{67951CE0-F7C3-5478-45CD-E21F293CCA56}"/>
              </a:ext>
            </a:extLst>
          </p:cNvPr>
          <p:cNvPicPr>
            <a:picLocks noChangeAspect="1"/>
          </p:cNvPicPr>
          <p:nvPr userDrawn="1"/>
        </p:nvPicPr>
        <p:blipFill>
          <a:blip r:embed="rId6"/>
          <a:stretch>
            <a:fillRect/>
          </a:stretch>
        </p:blipFill>
        <p:spPr>
          <a:xfrm>
            <a:off x="9258609" y="6064702"/>
            <a:ext cx="2256832" cy="475784"/>
          </a:xfrm>
          <a:prstGeom prst="rect">
            <a:avLst/>
          </a:prstGeom>
        </p:spPr>
      </p:pic>
    </p:spTree>
    <p:extLst>
      <p:ext uri="{BB962C8B-B14F-4D97-AF65-F5344CB8AC3E}">
        <p14:creationId xmlns:p14="http://schemas.microsoft.com/office/powerpoint/2010/main" val="4154064620"/>
      </p:ext>
    </p:extLst>
  </p:cSld>
  <p:clrMapOvr>
    <a:masterClrMapping/>
  </p:clrMapOvr>
  <p:extLst>
    <p:ext uri="{DCECCB84-F9BA-43D5-87BE-67443E8EF086}">
      <p15:sldGuideLst xmlns:p15="http://schemas.microsoft.com/office/powerpoint/2012/main">
        <p15:guide id="1" pos="4632" userDrawn="1">
          <p15:clr>
            <a:srgbClr val="FBAE40"/>
          </p15:clr>
        </p15:guide>
        <p15:guide id="2" orient="horz" pos="2160" userDrawn="1">
          <p15:clr>
            <a:srgbClr val="FBAE40"/>
          </p15:clr>
        </p15:guide>
        <p15:guide id="3" orient="horz" pos="3696" userDrawn="1">
          <p15:clr>
            <a:srgbClr val="FBAE40"/>
          </p15:clr>
        </p15:guide>
        <p15:guide id="4" orient="horz" pos="26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4C">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03BB824F-06FE-B94E-B537-9D877034BEB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59786" y="6147835"/>
            <a:ext cx="1734821" cy="331193"/>
          </a:xfrm>
          <a:prstGeom prst="rect">
            <a:avLst/>
          </a:prstGeom>
        </p:spPr>
      </p:pic>
      <p:sp>
        <p:nvSpPr>
          <p:cNvPr id="19" name="Text Placeholder 27">
            <a:extLst>
              <a:ext uri="{FF2B5EF4-FFF2-40B4-BE49-F238E27FC236}">
                <a16:creationId xmlns:a16="http://schemas.microsoft.com/office/drawing/2014/main" id="{5B0A1299-0246-3743-AB24-C4602BF8692E}"/>
              </a:ext>
            </a:extLst>
          </p:cNvPr>
          <p:cNvSpPr>
            <a:spLocks noGrp="1"/>
          </p:cNvSpPr>
          <p:nvPr>
            <p:ph type="body" sz="quarter" idx="10" hasCustomPrompt="1"/>
          </p:nvPr>
        </p:nvSpPr>
        <p:spPr>
          <a:xfrm>
            <a:off x="800100" y="638271"/>
            <a:ext cx="6449112" cy="2246574"/>
          </a:xfrm>
        </p:spPr>
        <p:txBody>
          <a:bodyPr anchor="b">
            <a:normAutofit/>
          </a:bodyPr>
          <a:lstStyle>
            <a:lvl1pPr>
              <a:defRPr sz="4800" b="1">
                <a:solidFill>
                  <a:srgbClr val="8C151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Title which can be up to three lines</a:t>
            </a:r>
          </a:p>
        </p:txBody>
      </p:sp>
      <p:cxnSp>
        <p:nvCxnSpPr>
          <p:cNvPr id="9" name="Straight Connector 8">
            <a:extLst>
              <a:ext uri="{FF2B5EF4-FFF2-40B4-BE49-F238E27FC236}">
                <a16:creationId xmlns:a16="http://schemas.microsoft.com/office/drawing/2014/main" id="{CCB02F77-94C6-5A4F-B43F-1FD34B8E96FD}"/>
              </a:ext>
            </a:extLst>
          </p:cNvPr>
          <p:cNvCxnSpPr>
            <a:cxnSpLocks/>
          </p:cNvCxnSpPr>
          <p:nvPr userDrawn="1"/>
        </p:nvCxnSpPr>
        <p:spPr>
          <a:xfrm>
            <a:off x="0" y="5868971"/>
            <a:ext cx="12192000"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29">
            <a:extLst>
              <a:ext uri="{FF2B5EF4-FFF2-40B4-BE49-F238E27FC236}">
                <a16:creationId xmlns:a16="http://schemas.microsoft.com/office/drawing/2014/main" id="{3E42215A-5E35-6947-8078-831FD9A04756}"/>
              </a:ext>
            </a:extLst>
          </p:cNvPr>
          <p:cNvSpPr>
            <a:spLocks noGrp="1"/>
          </p:cNvSpPr>
          <p:nvPr>
            <p:ph type="body" sz="quarter" idx="11" hasCustomPrompt="1"/>
          </p:nvPr>
        </p:nvSpPr>
        <p:spPr>
          <a:xfrm>
            <a:off x="800100" y="2903265"/>
            <a:ext cx="6553200" cy="505405"/>
          </a:xfrm>
        </p:spPr>
        <p:txBody>
          <a:bodyPr anchor="b">
            <a:noAutofit/>
          </a:bodyPr>
          <a:lstStyle>
            <a:lvl1pPr>
              <a:defRPr sz="2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 text</a:t>
            </a:r>
          </a:p>
        </p:txBody>
      </p:sp>
      <p:sp>
        <p:nvSpPr>
          <p:cNvPr id="11" name="Text Placeholder 31">
            <a:extLst>
              <a:ext uri="{FF2B5EF4-FFF2-40B4-BE49-F238E27FC236}">
                <a16:creationId xmlns:a16="http://schemas.microsoft.com/office/drawing/2014/main" id="{CE188A12-DB61-8748-8225-2639A0A4C48C}"/>
              </a:ext>
            </a:extLst>
          </p:cNvPr>
          <p:cNvSpPr>
            <a:spLocks noGrp="1"/>
          </p:cNvSpPr>
          <p:nvPr>
            <p:ph type="body" sz="quarter" idx="12" hasCustomPrompt="1"/>
          </p:nvPr>
        </p:nvSpPr>
        <p:spPr>
          <a:xfrm>
            <a:off x="800100" y="3836713"/>
            <a:ext cx="6553200" cy="416343"/>
          </a:xfrm>
        </p:spPr>
        <p:txBody>
          <a:bodyPr anchor="t">
            <a:noAutofit/>
          </a:bodyPr>
          <a:lstStyle>
            <a:lvl1pPr>
              <a:defRPr sz="1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Speaker Name / Title / Department</a:t>
            </a:r>
          </a:p>
        </p:txBody>
      </p:sp>
      <p:sp>
        <p:nvSpPr>
          <p:cNvPr id="12" name="Text Placeholder 33">
            <a:extLst>
              <a:ext uri="{FF2B5EF4-FFF2-40B4-BE49-F238E27FC236}">
                <a16:creationId xmlns:a16="http://schemas.microsoft.com/office/drawing/2014/main" id="{D1C1B219-B6E0-4145-BFD4-5E71133047C2}"/>
              </a:ext>
            </a:extLst>
          </p:cNvPr>
          <p:cNvSpPr>
            <a:spLocks noGrp="1"/>
          </p:cNvSpPr>
          <p:nvPr>
            <p:ph type="body" sz="quarter" idx="13" hasCustomPrompt="1"/>
          </p:nvPr>
        </p:nvSpPr>
        <p:spPr>
          <a:xfrm>
            <a:off x="800100" y="4260940"/>
            <a:ext cx="6553200" cy="416337"/>
          </a:xfrm>
        </p:spPr>
        <p:txBody>
          <a:bodyPr>
            <a:noAutofit/>
          </a:bodyPr>
          <a:lstStyle>
            <a:lvl1pPr>
              <a:defRPr sz="1800" b="0" i="0">
                <a:solidFill>
                  <a:schemeClr val="tx1">
                    <a:lumMod val="75000"/>
                    <a:lumOff val="25000"/>
                  </a:schemeClr>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dirty="0"/>
              <a:t>Date</a:t>
            </a:r>
          </a:p>
        </p:txBody>
      </p:sp>
      <p:pic>
        <p:nvPicPr>
          <p:cNvPr id="2" name="Picture 1" descr="A black and white logo&#10;&#10;Description automatically generated">
            <a:extLst>
              <a:ext uri="{FF2B5EF4-FFF2-40B4-BE49-F238E27FC236}">
                <a16:creationId xmlns:a16="http://schemas.microsoft.com/office/drawing/2014/main" id="{11C1BF89-1B8C-773E-1F1A-6ABE5D2150AA}"/>
              </a:ext>
            </a:extLst>
          </p:cNvPr>
          <p:cNvPicPr>
            <a:picLocks noChangeAspect="1"/>
          </p:cNvPicPr>
          <p:nvPr userDrawn="1"/>
        </p:nvPicPr>
        <p:blipFill>
          <a:blip r:embed="rId6"/>
          <a:stretch>
            <a:fillRect/>
          </a:stretch>
        </p:blipFill>
        <p:spPr>
          <a:xfrm>
            <a:off x="9258609" y="6064702"/>
            <a:ext cx="2256832" cy="475784"/>
          </a:xfrm>
          <a:prstGeom prst="rect">
            <a:avLst/>
          </a:prstGeom>
        </p:spPr>
      </p:pic>
    </p:spTree>
    <p:extLst>
      <p:ext uri="{BB962C8B-B14F-4D97-AF65-F5344CB8AC3E}">
        <p14:creationId xmlns:p14="http://schemas.microsoft.com/office/powerpoint/2010/main" val="1153760328"/>
      </p:ext>
    </p:extLst>
  </p:cSld>
  <p:clrMapOvr>
    <a:masterClrMapping/>
  </p:clrMapOvr>
  <p:extLst>
    <p:ext uri="{DCECCB84-F9BA-43D5-87BE-67443E8EF086}">
      <p15:sldGuideLst xmlns:p15="http://schemas.microsoft.com/office/powerpoint/2012/main">
        <p15:guide id="1" pos="4632" userDrawn="1">
          <p15:clr>
            <a:srgbClr val="FBAE40"/>
          </p15:clr>
        </p15:guide>
        <p15:guide id="2" orient="horz" pos="2160" userDrawn="1">
          <p15:clr>
            <a:srgbClr val="FBAE40"/>
          </p15:clr>
        </p15:guide>
        <p15:guide id="3" orient="horz" pos="3696" userDrawn="1">
          <p15:clr>
            <a:srgbClr val="FBAE40"/>
          </p15:clr>
        </p15:guide>
        <p15:guide id="4" orient="horz" pos="26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5">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A96C29BD-F121-614E-937A-0FE2936909DD}"/>
              </a:ext>
            </a:extLst>
          </p:cNvPr>
          <p:cNvSpPr>
            <a:spLocks noGrp="1"/>
          </p:cNvSpPr>
          <p:nvPr>
            <p:ph type="body" sz="quarter" idx="10" hasCustomPrompt="1"/>
          </p:nvPr>
        </p:nvSpPr>
        <p:spPr>
          <a:xfrm>
            <a:off x="800099" y="647700"/>
            <a:ext cx="7013041" cy="2199440"/>
          </a:xfrm>
        </p:spPr>
        <p:txBody>
          <a:bodyPr anchor="b">
            <a:normAutofit/>
          </a:bodyPr>
          <a:lstStyle>
            <a:lvl1pPr>
              <a:defRPr sz="4800" b="1" i="0">
                <a:solidFill>
                  <a:schemeClr val="tx1">
                    <a:lumMod val="75000"/>
                    <a:lumOff val="25000"/>
                  </a:schemeClr>
                </a:solidFill>
                <a:latin typeface="Lato" panose="020F0502020204030203" pitchFamily="34" charset="77"/>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Title style</a:t>
            </a:r>
          </a:p>
        </p:txBody>
      </p:sp>
      <p:sp>
        <p:nvSpPr>
          <p:cNvPr id="30" name="Text Placeholder 29">
            <a:extLst>
              <a:ext uri="{FF2B5EF4-FFF2-40B4-BE49-F238E27FC236}">
                <a16:creationId xmlns:a16="http://schemas.microsoft.com/office/drawing/2014/main" id="{106C54A2-406A-8E4A-9A2F-D0E47BAE5AA9}"/>
              </a:ext>
            </a:extLst>
          </p:cNvPr>
          <p:cNvSpPr>
            <a:spLocks noGrp="1"/>
          </p:cNvSpPr>
          <p:nvPr>
            <p:ph type="body" sz="quarter" idx="11" hasCustomPrompt="1"/>
          </p:nvPr>
        </p:nvSpPr>
        <p:spPr>
          <a:xfrm>
            <a:off x="800100" y="2884411"/>
            <a:ext cx="7013040" cy="505405"/>
          </a:xfrm>
        </p:spPr>
        <p:txBody>
          <a:bodyPr anchor="b">
            <a:noAutofit/>
          </a:bodyPr>
          <a:lstStyle>
            <a:lvl1pPr>
              <a:defRPr sz="2800">
                <a:solidFill>
                  <a:srgbClr val="8C151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 text</a:t>
            </a:r>
          </a:p>
        </p:txBody>
      </p:sp>
      <p:sp>
        <p:nvSpPr>
          <p:cNvPr id="32" name="Text Placeholder 31">
            <a:extLst>
              <a:ext uri="{FF2B5EF4-FFF2-40B4-BE49-F238E27FC236}">
                <a16:creationId xmlns:a16="http://schemas.microsoft.com/office/drawing/2014/main" id="{E48681D7-BD26-DD4A-83F8-CC4789ACF986}"/>
              </a:ext>
            </a:extLst>
          </p:cNvPr>
          <p:cNvSpPr>
            <a:spLocks noGrp="1"/>
          </p:cNvSpPr>
          <p:nvPr>
            <p:ph type="body" sz="quarter" idx="12" hasCustomPrompt="1"/>
          </p:nvPr>
        </p:nvSpPr>
        <p:spPr>
          <a:xfrm>
            <a:off x="800099" y="3845860"/>
            <a:ext cx="7013041" cy="395476"/>
          </a:xfrm>
        </p:spPr>
        <p:txBody>
          <a:bodyPr anchor="t">
            <a:noAutofit/>
          </a:bodyPr>
          <a:lstStyle>
            <a:lvl1pPr>
              <a:defRPr sz="1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Speaker Name / Title / Department</a:t>
            </a:r>
          </a:p>
        </p:txBody>
      </p:sp>
      <p:sp>
        <p:nvSpPr>
          <p:cNvPr id="34" name="Text Placeholder 33">
            <a:extLst>
              <a:ext uri="{FF2B5EF4-FFF2-40B4-BE49-F238E27FC236}">
                <a16:creationId xmlns:a16="http://schemas.microsoft.com/office/drawing/2014/main" id="{2D4B77C2-58D8-3547-BE9A-17CA8281CFF6}"/>
              </a:ext>
            </a:extLst>
          </p:cNvPr>
          <p:cNvSpPr>
            <a:spLocks noGrp="1"/>
          </p:cNvSpPr>
          <p:nvPr>
            <p:ph type="body" sz="quarter" idx="13" hasCustomPrompt="1"/>
          </p:nvPr>
        </p:nvSpPr>
        <p:spPr>
          <a:xfrm>
            <a:off x="800098" y="4241336"/>
            <a:ext cx="7013041" cy="395476"/>
          </a:xfrm>
        </p:spPr>
        <p:txBody>
          <a:bodyPr>
            <a:noAutofit/>
          </a:bodyPr>
          <a:lstStyle>
            <a:lvl1pPr>
              <a:defRPr sz="1800" b="0" i="0">
                <a:solidFill>
                  <a:srgbClr val="8C1515"/>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dirty="0"/>
              <a:t>Date</a:t>
            </a:r>
          </a:p>
        </p:txBody>
      </p:sp>
      <p:pic>
        <p:nvPicPr>
          <p:cNvPr id="13" name="Graphic 12">
            <a:extLst>
              <a:ext uri="{FF2B5EF4-FFF2-40B4-BE49-F238E27FC236}">
                <a16:creationId xmlns:a16="http://schemas.microsoft.com/office/drawing/2014/main" id="{3A191257-6D86-9042-A3D7-71EF3494F1D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59786" y="6147835"/>
            <a:ext cx="1734821" cy="331193"/>
          </a:xfrm>
          <a:prstGeom prst="rect">
            <a:avLst/>
          </a:prstGeom>
        </p:spPr>
      </p:pic>
      <p:pic>
        <p:nvPicPr>
          <p:cNvPr id="2" name="Picture 1">
            <a:extLst>
              <a:ext uri="{FF2B5EF4-FFF2-40B4-BE49-F238E27FC236}">
                <a16:creationId xmlns:a16="http://schemas.microsoft.com/office/drawing/2014/main" id="{036678C4-2303-E439-4A36-7FC06C7F6E0B}"/>
              </a:ext>
            </a:extLst>
          </p:cNvPr>
          <p:cNvPicPr>
            <a:picLocks noChangeAspect="1"/>
          </p:cNvPicPr>
          <p:nvPr userDrawn="1"/>
        </p:nvPicPr>
        <p:blipFill>
          <a:blip r:embed="rId5"/>
          <a:stretch>
            <a:fillRect/>
          </a:stretch>
        </p:blipFill>
        <p:spPr>
          <a:xfrm>
            <a:off x="3209223" y="6070062"/>
            <a:ext cx="2240209" cy="472684"/>
          </a:xfrm>
          <a:prstGeom prst="rect">
            <a:avLst/>
          </a:prstGeom>
        </p:spPr>
      </p:pic>
    </p:spTree>
    <p:extLst>
      <p:ext uri="{BB962C8B-B14F-4D97-AF65-F5344CB8AC3E}">
        <p14:creationId xmlns:p14="http://schemas.microsoft.com/office/powerpoint/2010/main" val="117298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6">
    <p:bg>
      <p:bgPr>
        <a:solidFill>
          <a:srgbClr val="D4D1D1"/>
        </a:solidFill>
        <a:effectLst/>
      </p:bgPr>
    </p:bg>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A96C29BD-F121-614E-937A-0FE2936909DD}"/>
              </a:ext>
            </a:extLst>
          </p:cNvPr>
          <p:cNvSpPr>
            <a:spLocks noGrp="1"/>
          </p:cNvSpPr>
          <p:nvPr>
            <p:ph type="body" sz="quarter" idx="10" hasCustomPrompt="1"/>
          </p:nvPr>
        </p:nvSpPr>
        <p:spPr>
          <a:xfrm>
            <a:off x="800099" y="487442"/>
            <a:ext cx="6210301" cy="2246574"/>
          </a:xfrm>
        </p:spPr>
        <p:txBody>
          <a:bodyPr anchor="b">
            <a:normAutofit/>
          </a:bodyPr>
          <a:lstStyle>
            <a:lvl1pPr>
              <a:defRPr sz="4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Title which can be up to three lines</a:t>
            </a:r>
          </a:p>
        </p:txBody>
      </p:sp>
      <p:sp>
        <p:nvSpPr>
          <p:cNvPr id="30" name="Text Placeholder 29">
            <a:extLst>
              <a:ext uri="{FF2B5EF4-FFF2-40B4-BE49-F238E27FC236}">
                <a16:creationId xmlns:a16="http://schemas.microsoft.com/office/drawing/2014/main" id="{106C54A2-406A-8E4A-9A2F-D0E47BAE5AA9}"/>
              </a:ext>
            </a:extLst>
          </p:cNvPr>
          <p:cNvSpPr>
            <a:spLocks noGrp="1"/>
          </p:cNvSpPr>
          <p:nvPr>
            <p:ph type="body" sz="quarter" idx="11" hasCustomPrompt="1"/>
          </p:nvPr>
        </p:nvSpPr>
        <p:spPr>
          <a:xfrm>
            <a:off x="800100" y="2903265"/>
            <a:ext cx="5947562" cy="505405"/>
          </a:xfrm>
        </p:spPr>
        <p:txBody>
          <a:bodyPr anchor="b">
            <a:noAutofit/>
          </a:bodyPr>
          <a:lstStyle>
            <a:lvl1pPr>
              <a:defRPr sz="2800">
                <a:solidFill>
                  <a:srgbClr val="8C151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 text</a:t>
            </a:r>
          </a:p>
        </p:txBody>
      </p:sp>
      <p:sp>
        <p:nvSpPr>
          <p:cNvPr id="32" name="Text Placeholder 31">
            <a:extLst>
              <a:ext uri="{FF2B5EF4-FFF2-40B4-BE49-F238E27FC236}">
                <a16:creationId xmlns:a16="http://schemas.microsoft.com/office/drawing/2014/main" id="{E48681D7-BD26-DD4A-83F8-CC4789ACF986}"/>
              </a:ext>
            </a:extLst>
          </p:cNvPr>
          <p:cNvSpPr>
            <a:spLocks noGrp="1"/>
          </p:cNvSpPr>
          <p:nvPr>
            <p:ph type="body" sz="quarter" idx="12" hasCustomPrompt="1"/>
          </p:nvPr>
        </p:nvSpPr>
        <p:spPr>
          <a:xfrm>
            <a:off x="800100" y="4413375"/>
            <a:ext cx="5947564" cy="374254"/>
          </a:xfrm>
        </p:spPr>
        <p:txBody>
          <a:bodyPr anchor="t">
            <a:noAutofit/>
          </a:bodyPr>
          <a:lstStyle>
            <a:lvl1pPr>
              <a:defRPr sz="1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Speaker Name / Title / Department</a:t>
            </a:r>
          </a:p>
        </p:txBody>
      </p:sp>
      <p:sp>
        <p:nvSpPr>
          <p:cNvPr id="34" name="Text Placeholder 33">
            <a:extLst>
              <a:ext uri="{FF2B5EF4-FFF2-40B4-BE49-F238E27FC236}">
                <a16:creationId xmlns:a16="http://schemas.microsoft.com/office/drawing/2014/main" id="{2D4B77C2-58D8-3547-BE9A-17CA8281CFF6}"/>
              </a:ext>
            </a:extLst>
          </p:cNvPr>
          <p:cNvSpPr>
            <a:spLocks noGrp="1"/>
          </p:cNvSpPr>
          <p:nvPr>
            <p:ph type="body" sz="quarter" idx="13" hasCustomPrompt="1"/>
          </p:nvPr>
        </p:nvSpPr>
        <p:spPr>
          <a:xfrm>
            <a:off x="800097" y="4806484"/>
            <a:ext cx="5947565" cy="374251"/>
          </a:xfrm>
        </p:spPr>
        <p:txBody>
          <a:bodyPr>
            <a:noAutofit/>
          </a:bodyPr>
          <a:lstStyle>
            <a:lvl1pPr>
              <a:defRPr sz="1200" b="1" i="0">
                <a:solidFill>
                  <a:schemeClr val="tx1">
                    <a:lumMod val="75000"/>
                    <a:lumOff val="25000"/>
                  </a:schemeClr>
                </a:solidFill>
                <a:latin typeface="Lato Black"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dirty="0"/>
              <a:t>DATE</a:t>
            </a:r>
          </a:p>
        </p:txBody>
      </p:sp>
      <p:cxnSp>
        <p:nvCxnSpPr>
          <p:cNvPr id="7" name="Straight Connector 6">
            <a:extLst>
              <a:ext uri="{FF2B5EF4-FFF2-40B4-BE49-F238E27FC236}">
                <a16:creationId xmlns:a16="http://schemas.microsoft.com/office/drawing/2014/main" id="{B5D2C9AD-CFDA-224D-8C1F-3CF1600D138A}"/>
              </a:ext>
            </a:extLst>
          </p:cNvPr>
          <p:cNvCxnSpPr>
            <a:cxnSpLocks/>
          </p:cNvCxnSpPr>
          <p:nvPr userDrawn="1"/>
        </p:nvCxnSpPr>
        <p:spPr>
          <a:xfrm>
            <a:off x="0" y="4191000"/>
            <a:ext cx="7340828"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325F811-2A79-9F4C-80E3-5C2145650C93}"/>
              </a:ext>
            </a:extLst>
          </p:cNvPr>
          <p:cNvCxnSpPr>
            <a:cxnSpLocks/>
          </p:cNvCxnSpPr>
          <p:nvPr userDrawn="1"/>
        </p:nvCxnSpPr>
        <p:spPr>
          <a:xfrm>
            <a:off x="0" y="5868971"/>
            <a:ext cx="12192000"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22" name="Graphic 21">
            <a:extLst>
              <a:ext uri="{FF2B5EF4-FFF2-40B4-BE49-F238E27FC236}">
                <a16:creationId xmlns:a16="http://schemas.microsoft.com/office/drawing/2014/main" id="{2BBD6D63-68E7-7543-862D-BA63B5F68FB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59786" y="6147835"/>
            <a:ext cx="1734821" cy="331193"/>
          </a:xfrm>
          <a:prstGeom prst="rect">
            <a:avLst/>
          </a:prstGeom>
        </p:spPr>
      </p:pic>
      <p:sp>
        <p:nvSpPr>
          <p:cNvPr id="3" name="Picture Placeholder 2">
            <a:extLst>
              <a:ext uri="{FF2B5EF4-FFF2-40B4-BE49-F238E27FC236}">
                <a16:creationId xmlns:a16="http://schemas.microsoft.com/office/drawing/2014/main" id="{B9DD1034-BE6B-844F-A01D-A20EB1C23744}"/>
              </a:ext>
            </a:extLst>
          </p:cNvPr>
          <p:cNvSpPr>
            <a:spLocks noGrp="1"/>
          </p:cNvSpPr>
          <p:nvPr>
            <p:ph type="pic" sz="quarter" idx="15"/>
          </p:nvPr>
        </p:nvSpPr>
        <p:spPr>
          <a:xfrm>
            <a:off x="7340826" y="0"/>
            <a:ext cx="4851173" cy="5868988"/>
          </a:xfrm>
          <a:solidFill>
            <a:schemeClr val="bg1"/>
          </a:solidFill>
        </p:spPr>
        <p:txBody>
          <a:bodyPr/>
          <a:lstStyle>
            <a:lvl1pPr>
              <a:defRPr sz="3200"/>
            </a:lvl1pPr>
          </a:lstStyle>
          <a:p>
            <a:r>
              <a:rPr lang="en-US"/>
              <a:t>Click icon to add picture</a:t>
            </a:r>
            <a:endParaRPr lang="en-US" dirty="0"/>
          </a:p>
        </p:txBody>
      </p:sp>
      <p:pic>
        <p:nvPicPr>
          <p:cNvPr id="2" name="Picture 1" descr="A black and white logo&#10;&#10;Description automatically generated">
            <a:extLst>
              <a:ext uri="{FF2B5EF4-FFF2-40B4-BE49-F238E27FC236}">
                <a16:creationId xmlns:a16="http://schemas.microsoft.com/office/drawing/2014/main" id="{265303E8-641A-D781-02FA-30B85A6F7A67}"/>
              </a:ext>
            </a:extLst>
          </p:cNvPr>
          <p:cNvPicPr>
            <a:picLocks noChangeAspect="1"/>
          </p:cNvPicPr>
          <p:nvPr userDrawn="1"/>
        </p:nvPicPr>
        <p:blipFill>
          <a:blip r:embed="rId4"/>
          <a:stretch>
            <a:fillRect/>
          </a:stretch>
        </p:blipFill>
        <p:spPr>
          <a:xfrm>
            <a:off x="9258609" y="6064702"/>
            <a:ext cx="2256832" cy="475784"/>
          </a:xfrm>
          <a:prstGeom prst="rect">
            <a:avLst/>
          </a:prstGeom>
        </p:spPr>
      </p:pic>
    </p:spTree>
    <p:extLst>
      <p:ext uri="{BB962C8B-B14F-4D97-AF65-F5344CB8AC3E}">
        <p14:creationId xmlns:p14="http://schemas.microsoft.com/office/powerpoint/2010/main" val="3372189685"/>
      </p:ext>
    </p:extLst>
  </p:cSld>
  <p:clrMapOvr>
    <a:masterClrMapping/>
  </p:clrMapOvr>
  <p:extLst>
    <p:ext uri="{DCECCB84-F9BA-43D5-87BE-67443E8EF086}">
      <p15:sldGuideLst xmlns:p15="http://schemas.microsoft.com/office/powerpoint/2012/main">
        <p15:guide id="1" pos="4632" userDrawn="1">
          <p15:clr>
            <a:srgbClr val="FBAE40"/>
          </p15:clr>
        </p15:guide>
        <p15:guide id="2" orient="horz" pos="2160" userDrawn="1">
          <p15:clr>
            <a:srgbClr val="FBAE40"/>
          </p15:clr>
        </p15:guide>
        <p15:guide id="3" orient="horz" pos="3696" userDrawn="1">
          <p15:clr>
            <a:srgbClr val="FBAE40"/>
          </p15:clr>
        </p15:guide>
        <p15:guide id="4" orient="horz" pos="26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4A - Printable">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A96C29BD-F121-614E-937A-0FE2936909DD}"/>
              </a:ext>
            </a:extLst>
          </p:cNvPr>
          <p:cNvSpPr>
            <a:spLocks noGrp="1"/>
          </p:cNvSpPr>
          <p:nvPr>
            <p:ph type="body" sz="quarter" idx="10" hasCustomPrompt="1"/>
          </p:nvPr>
        </p:nvSpPr>
        <p:spPr>
          <a:xfrm>
            <a:off x="800100" y="638271"/>
            <a:ext cx="6449112" cy="2246574"/>
          </a:xfrm>
        </p:spPr>
        <p:txBody>
          <a:bodyPr anchor="b">
            <a:normAutofit/>
          </a:bodyPr>
          <a:lstStyle>
            <a:lvl1pPr>
              <a:defRPr sz="4800" b="1">
                <a:solidFill>
                  <a:srgbClr val="8C151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Title which can be up to three lines</a:t>
            </a:r>
          </a:p>
        </p:txBody>
      </p:sp>
      <p:cxnSp>
        <p:nvCxnSpPr>
          <p:cNvPr id="15" name="Straight Connector 14">
            <a:extLst>
              <a:ext uri="{FF2B5EF4-FFF2-40B4-BE49-F238E27FC236}">
                <a16:creationId xmlns:a16="http://schemas.microsoft.com/office/drawing/2014/main" id="{2325F811-2A79-9F4C-80E3-5C2145650C93}"/>
              </a:ext>
            </a:extLst>
          </p:cNvPr>
          <p:cNvCxnSpPr>
            <a:cxnSpLocks/>
          </p:cNvCxnSpPr>
          <p:nvPr userDrawn="1"/>
        </p:nvCxnSpPr>
        <p:spPr>
          <a:xfrm>
            <a:off x="0" y="5868971"/>
            <a:ext cx="12192000"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29">
            <a:extLst>
              <a:ext uri="{FF2B5EF4-FFF2-40B4-BE49-F238E27FC236}">
                <a16:creationId xmlns:a16="http://schemas.microsoft.com/office/drawing/2014/main" id="{0307CEDF-4CC8-4C46-90A5-F713069E132B}"/>
              </a:ext>
            </a:extLst>
          </p:cNvPr>
          <p:cNvSpPr>
            <a:spLocks noGrp="1"/>
          </p:cNvSpPr>
          <p:nvPr>
            <p:ph type="body" sz="quarter" idx="11" hasCustomPrompt="1"/>
          </p:nvPr>
        </p:nvSpPr>
        <p:spPr>
          <a:xfrm>
            <a:off x="800100" y="2903265"/>
            <a:ext cx="6553200" cy="505405"/>
          </a:xfrm>
        </p:spPr>
        <p:txBody>
          <a:bodyPr anchor="b">
            <a:noAutofit/>
          </a:bodyPr>
          <a:lstStyle>
            <a:lvl1pPr>
              <a:defRPr sz="2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Subtitle text</a:t>
            </a:r>
          </a:p>
        </p:txBody>
      </p:sp>
      <p:sp>
        <p:nvSpPr>
          <p:cNvPr id="11" name="Text Placeholder 31">
            <a:extLst>
              <a:ext uri="{FF2B5EF4-FFF2-40B4-BE49-F238E27FC236}">
                <a16:creationId xmlns:a16="http://schemas.microsoft.com/office/drawing/2014/main" id="{DA6ACAC8-605D-E446-8124-2464FFFEE125}"/>
              </a:ext>
            </a:extLst>
          </p:cNvPr>
          <p:cNvSpPr>
            <a:spLocks noGrp="1"/>
          </p:cNvSpPr>
          <p:nvPr>
            <p:ph type="body" sz="quarter" idx="12" hasCustomPrompt="1"/>
          </p:nvPr>
        </p:nvSpPr>
        <p:spPr>
          <a:xfrm>
            <a:off x="800100" y="3836713"/>
            <a:ext cx="6553200" cy="416343"/>
          </a:xfrm>
        </p:spPr>
        <p:txBody>
          <a:bodyPr anchor="t">
            <a:noAutofit/>
          </a:bodyPr>
          <a:lstStyle>
            <a:lvl1pPr>
              <a:defRPr sz="1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Speaker Name / Title / Department</a:t>
            </a:r>
          </a:p>
        </p:txBody>
      </p:sp>
      <p:sp>
        <p:nvSpPr>
          <p:cNvPr id="12" name="Text Placeholder 33">
            <a:extLst>
              <a:ext uri="{FF2B5EF4-FFF2-40B4-BE49-F238E27FC236}">
                <a16:creationId xmlns:a16="http://schemas.microsoft.com/office/drawing/2014/main" id="{89F1CAC4-174C-1A49-952F-43CFDFBEA840}"/>
              </a:ext>
            </a:extLst>
          </p:cNvPr>
          <p:cNvSpPr>
            <a:spLocks noGrp="1"/>
          </p:cNvSpPr>
          <p:nvPr>
            <p:ph type="body" sz="quarter" idx="13" hasCustomPrompt="1"/>
          </p:nvPr>
        </p:nvSpPr>
        <p:spPr>
          <a:xfrm>
            <a:off x="800100" y="4260940"/>
            <a:ext cx="6553200" cy="416337"/>
          </a:xfrm>
        </p:spPr>
        <p:txBody>
          <a:bodyPr>
            <a:noAutofit/>
          </a:bodyPr>
          <a:lstStyle>
            <a:lvl1pPr>
              <a:defRPr sz="1800" b="0" i="0">
                <a:solidFill>
                  <a:schemeClr val="tx1">
                    <a:lumMod val="75000"/>
                    <a:lumOff val="25000"/>
                  </a:schemeClr>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dirty="0"/>
              <a:t>Date</a:t>
            </a:r>
          </a:p>
        </p:txBody>
      </p:sp>
      <p:pic>
        <p:nvPicPr>
          <p:cNvPr id="25" name="Graphic 24">
            <a:extLst>
              <a:ext uri="{FF2B5EF4-FFF2-40B4-BE49-F238E27FC236}">
                <a16:creationId xmlns:a16="http://schemas.microsoft.com/office/drawing/2014/main" id="{54BC1FF8-D33A-DE41-98F5-4A0296A1D10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59786" y="6147835"/>
            <a:ext cx="1734821" cy="331193"/>
          </a:xfrm>
          <a:prstGeom prst="rect">
            <a:avLst/>
          </a:prstGeom>
        </p:spPr>
      </p:pic>
      <p:pic>
        <p:nvPicPr>
          <p:cNvPr id="2" name="Picture 1" descr="A black and white logo&#10;&#10;Description automatically generated">
            <a:extLst>
              <a:ext uri="{FF2B5EF4-FFF2-40B4-BE49-F238E27FC236}">
                <a16:creationId xmlns:a16="http://schemas.microsoft.com/office/drawing/2014/main" id="{1E741194-4AB7-EC72-047D-BFA9CCBD600D}"/>
              </a:ext>
            </a:extLst>
          </p:cNvPr>
          <p:cNvPicPr>
            <a:picLocks noChangeAspect="1"/>
          </p:cNvPicPr>
          <p:nvPr userDrawn="1"/>
        </p:nvPicPr>
        <p:blipFill>
          <a:blip r:embed="rId6"/>
          <a:stretch>
            <a:fillRect/>
          </a:stretch>
        </p:blipFill>
        <p:spPr>
          <a:xfrm>
            <a:off x="9258609" y="6064702"/>
            <a:ext cx="2256832" cy="475784"/>
          </a:xfrm>
          <a:prstGeom prst="rect">
            <a:avLst/>
          </a:prstGeom>
        </p:spPr>
      </p:pic>
    </p:spTree>
    <p:extLst>
      <p:ext uri="{BB962C8B-B14F-4D97-AF65-F5344CB8AC3E}">
        <p14:creationId xmlns:p14="http://schemas.microsoft.com/office/powerpoint/2010/main" val="2852572402"/>
      </p:ext>
    </p:extLst>
  </p:cSld>
  <p:clrMapOvr>
    <a:masterClrMapping/>
  </p:clrMapOvr>
  <p:extLst>
    <p:ext uri="{DCECCB84-F9BA-43D5-87BE-67443E8EF086}">
      <p15:sldGuideLst xmlns:p15="http://schemas.microsoft.com/office/powerpoint/2012/main">
        <p15:guide id="1" pos="4632" userDrawn="1">
          <p15:clr>
            <a:srgbClr val="FBAE40"/>
          </p15:clr>
        </p15:guide>
        <p15:guide id="2" orient="horz" pos="2160" userDrawn="1">
          <p15:clr>
            <a:srgbClr val="FBAE40"/>
          </p15:clr>
        </p15:guide>
        <p15:guide id="3" orient="horz" pos="3696" userDrawn="1">
          <p15:clr>
            <a:srgbClr val="FBAE40"/>
          </p15:clr>
        </p15:guide>
        <p15:guide id="4" orient="horz" pos="26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image" Target="../media/image27.sv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26.png"/><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D01802-AD12-A14F-B8F8-0BBD77EB8027}"/>
              </a:ext>
            </a:extLst>
          </p:cNvPr>
          <p:cNvSpPr>
            <a:spLocks noGrp="1"/>
          </p:cNvSpPr>
          <p:nvPr>
            <p:ph type="title"/>
          </p:nvPr>
        </p:nvSpPr>
        <p:spPr>
          <a:xfrm>
            <a:off x="800100" y="636586"/>
            <a:ext cx="10553700" cy="1074519"/>
          </a:xfrm>
          <a:prstGeom prst="rect">
            <a:avLst/>
          </a:prstGeom>
        </p:spPr>
        <p:txBody>
          <a:bodyPr vert="horz" lIns="0" tIns="45720" rIns="91440" bIns="45720" rtlCol="0" anchor="b">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DCDFEB2-9325-5E46-8613-F4E89B140699}"/>
              </a:ext>
            </a:extLst>
          </p:cNvPr>
          <p:cNvSpPr>
            <a:spLocks noGrp="1"/>
          </p:cNvSpPr>
          <p:nvPr>
            <p:ph type="body" idx="1"/>
          </p:nvPr>
        </p:nvSpPr>
        <p:spPr>
          <a:xfrm>
            <a:off x="800100" y="1998482"/>
            <a:ext cx="10553700" cy="3996966"/>
          </a:xfrm>
          <a:prstGeom prst="rect">
            <a:avLst/>
          </a:prstGeom>
        </p:spPr>
        <p:txBody>
          <a:bodyPr vert="horz" lIns="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sz="1400" dirty="0">
              <a:solidFill>
                <a:srgbClr val="544948"/>
              </a:solidFill>
              <a:latin typeface="Lato" panose="020F0502020204030203" pitchFamily="34" charset="77"/>
            </a:endParaRPr>
          </a:p>
        </p:txBody>
      </p:sp>
    </p:spTree>
    <p:extLst>
      <p:ext uri="{BB962C8B-B14F-4D97-AF65-F5344CB8AC3E}">
        <p14:creationId xmlns:p14="http://schemas.microsoft.com/office/powerpoint/2010/main" val="2684540695"/>
      </p:ext>
    </p:extLst>
  </p:cSld>
  <p:clrMap bg1="lt1" tx1="dk1" bg2="lt2" tx2="dk2" accent1="accent1" accent2="accent2" accent3="accent3" accent4="accent4" accent5="accent5" accent6="accent6" hlink="hlink" folHlink="folHlink"/>
  <p:sldLayoutIdLst>
    <p:sldLayoutId id="2147483662" r:id="rId1"/>
    <p:sldLayoutId id="2147483686" r:id="rId2"/>
    <p:sldLayoutId id="2147483691" r:id="rId3"/>
    <p:sldLayoutId id="2147483673" r:id="rId4"/>
    <p:sldLayoutId id="2147483674" r:id="rId5"/>
    <p:sldLayoutId id="2147483675" r:id="rId6"/>
    <p:sldLayoutId id="2147483671" r:id="rId7"/>
    <p:sldLayoutId id="2147483672" r:id="rId8"/>
    <p:sldLayoutId id="2147483680" r:id="rId9"/>
    <p:sldLayoutId id="2147483681" r:id="rId10"/>
    <p:sldLayoutId id="2147483683" r:id="rId11"/>
    <p:sldLayoutId id="2147483682" r:id="rId12"/>
    <p:sldLayoutId id="2147483685" r:id="rId13"/>
    <p:sldLayoutId id="2147483692" r:id="rId14"/>
    <p:sldLayoutId id="2147483693" r:id="rId15"/>
  </p:sldLayoutIdLst>
  <p:hf hdr="0" dt="0"/>
  <p:txStyles>
    <p:titleStyle>
      <a:lvl1pPr algn="l" defTabSz="914400" rtl="0" eaLnBrk="1" latinLnBrk="0" hangingPunct="1">
        <a:lnSpc>
          <a:spcPct val="90000"/>
        </a:lnSpc>
        <a:spcBef>
          <a:spcPct val="0"/>
        </a:spcBef>
        <a:buNone/>
        <a:defRPr sz="4800" kern="1200">
          <a:solidFill>
            <a:srgbClr val="8C1515"/>
          </a:solidFill>
          <a:latin typeface="Lato" panose="020F0502020204030203" pitchFamily="34" charset="77"/>
          <a:ea typeface="+mj-ea"/>
          <a:cs typeface="+mj-cs"/>
        </a:defRPr>
      </a:lvl1pPr>
    </p:titleStyle>
    <p:bodyStyle>
      <a:lvl1pPr marL="0" marR="0" indent="0" algn="l" defTabSz="914400" rtl="0" eaLnBrk="1" latinLnBrk="0" hangingPunct="1">
        <a:lnSpc>
          <a:spcPct val="100000"/>
        </a:lnSpc>
        <a:spcBef>
          <a:spcPts val="500"/>
        </a:spcBef>
        <a:spcAft>
          <a:spcPts val="0"/>
        </a:spcAft>
        <a:buFontTx/>
        <a:buNone/>
        <a:defRPr sz="1600" kern="1200">
          <a:solidFill>
            <a:schemeClr val="tx1">
              <a:lumMod val="75000"/>
              <a:lumOff val="25000"/>
            </a:schemeClr>
          </a:solidFill>
          <a:latin typeface="Lato" panose="020F0502020204030203" pitchFamily="34" charset="77"/>
          <a:ea typeface="+mn-ea"/>
          <a:cs typeface="+mn-cs"/>
        </a:defRPr>
      </a:lvl1pPr>
      <a:lvl2pPr marL="457200" marR="0" indent="-168275" algn="l" defTabSz="914400" rtl="0" eaLnBrk="1" latinLnBrk="0" hangingPunct="1">
        <a:lnSpc>
          <a:spcPct val="100000"/>
        </a:lnSpc>
        <a:spcBef>
          <a:spcPts val="500"/>
        </a:spcBef>
        <a:spcAft>
          <a:spcPts val="0"/>
        </a:spcAft>
        <a:buClr>
          <a:srgbClr val="B83A4B"/>
        </a:buClr>
        <a:buSzPct val="112000"/>
        <a:buFont typeface="Arial" panose="020B0604020202020204" pitchFamily="34" charset="0"/>
        <a:buChar char="•"/>
        <a:tabLst/>
        <a:defRPr sz="1600" kern="1200">
          <a:solidFill>
            <a:schemeClr val="tx1">
              <a:lumMod val="75000"/>
              <a:lumOff val="25000"/>
            </a:schemeClr>
          </a:solidFill>
          <a:latin typeface="Lato" panose="020F0502020204030203" pitchFamily="34" charset="77"/>
          <a:ea typeface="+mn-ea"/>
          <a:cs typeface="+mn-cs"/>
        </a:defRPr>
      </a:lvl2pPr>
      <a:lvl3pPr marL="858838" marR="0" indent="-168275" algn="l" defTabSz="914400" rtl="0" eaLnBrk="1" latinLnBrk="0" hangingPunct="1">
        <a:lnSpc>
          <a:spcPct val="100000"/>
        </a:lnSpc>
        <a:spcBef>
          <a:spcPts val="500"/>
        </a:spcBef>
        <a:spcAft>
          <a:spcPts val="0"/>
        </a:spcAft>
        <a:buClr>
          <a:srgbClr val="B83A4B"/>
        </a:buClr>
        <a:buSzPct val="110000"/>
        <a:buFont typeface="Arial" panose="020B0604020202020204" pitchFamily="34" charset="0"/>
        <a:buChar char="•"/>
        <a:tabLst/>
        <a:defRPr sz="1600" kern="1200">
          <a:solidFill>
            <a:schemeClr val="tx1">
              <a:lumMod val="75000"/>
              <a:lumOff val="25000"/>
            </a:schemeClr>
          </a:solidFill>
          <a:latin typeface="Lato" panose="020F0502020204030203" pitchFamily="34" charset="77"/>
          <a:ea typeface="+mn-ea"/>
          <a:cs typeface="+mn-cs"/>
        </a:defRPr>
      </a:lvl3pPr>
      <a:lvl4pPr marL="1316038" indent="-168275" algn="l" defTabSz="914400" rtl="0" eaLnBrk="1" latinLnBrk="0" hangingPunct="1">
        <a:lnSpc>
          <a:spcPct val="100000"/>
        </a:lnSpc>
        <a:spcBef>
          <a:spcPts val="500"/>
        </a:spcBef>
        <a:buClr>
          <a:srgbClr val="B83A4B"/>
        </a:buClr>
        <a:buSzPct val="112000"/>
        <a:buFont typeface="Arial" panose="020B0604020202020204" pitchFamily="34" charset="0"/>
        <a:buChar char="•"/>
        <a:tabLst/>
        <a:defRPr sz="1400" kern="1200">
          <a:solidFill>
            <a:schemeClr val="tx1">
              <a:lumMod val="75000"/>
              <a:lumOff val="25000"/>
            </a:schemeClr>
          </a:solidFill>
          <a:latin typeface="Lato" panose="020F0502020204030203" pitchFamily="34" charset="77"/>
          <a:ea typeface="+mn-ea"/>
          <a:cs typeface="+mn-cs"/>
        </a:defRPr>
      </a:lvl4pPr>
      <a:lvl5pPr marL="1662113" indent="-168275" algn="l" defTabSz="914400" rtl="0" eaLnBrk="1" latinLnBrk="0" hangingPunct="1">
        <a:lnSpc>
          <a:spcPct val="100000"/>
        </a:lnSpc>
        <a:spcBef>
          <a:spcPts val="500"/>
        </a:spcBef>
        <a:buClr>
          <a:srgbClr val="B83A4B"/>
        </a:buClr>
        <a:buSzPct val="112000"/>
        <a:buFont typeface="Arial" panose="020B0604020202020204" pitchFamily="34" charset="0"/>
        <a:buChar char="•"/>
        <a:tabLst/>
        <a:defRPr sz="1400" b="0" i="1" kern="1200">
          <a:solidFill>
            <a:schemeClr val="tx1">
              <a:lumMod val="75000"/>
              <a:lumOff val="25000"/>
            </a:schemeClr>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 userDrawn="1">
          <p15:clr>
            <a:srgbClr val="F26B43"/>
          </p15:clr>
        </p15:guide>
        <p15:guide id="2" orient="horz" pos="408" userDrawn="1">
          <p15:clr>
            <a:srgbClr val="F26B43"/>
          </p15:clr>
        </p15:guide>
        <p15:guide id="3" orient="horz" pos="1104" userDrawn="1">
          <p15:clr>
            <a:srgbClr val="F26B43"/>
          </p15:clr>
        </p15:guide>
        <p15:guide id="4" orient="horz" pos="1464" userDrawn="1">
          <p15:clr>
            <a:srgbClr val="F26B43"/>
          </p15:clr>
        </p15:guide>
        <p15:guide id="5" pos="3840" userDrawn="1">
          <p15:clr>
            <a:srgbClr val="F26B43"/>
          </p15:clr>
        </p15:guide>
        <p15:guide id="6" pos="504" userDrawn="1">
          <p15:clr>
            <a:srgbClr val="F26B43"/>
          </p15:clr>
        </p15:guide>
        <p15:guide id="7" pos="7152" userDrawn="1">
          <p15:clr>
            <a:srgbClr val="F26B43"/>
          </p15:clr>
        </p15:guide>
        <p15:guide id="8" orient="horz" pos="3984" userDrawn="1">
          <p15:clr>
            <a:srgbClr val="F26B43"/>
          </p15:clr>
        </p15:guide>
        <p15:guide id="9" orient="horz" pos="4128" userDrawn="1">
          <p15:clr>
            <a:srgbClr val="F26B43"/>
          </p15:clr>
        </p15:guide>
        <p15:guide id="10" orient="horz" pos="3816" userDrawn="1">
          <p15:clr>
            <a:srgbClr val="F26B43"/>
          </p15:clr>
        </p15:guide>
        <p15:guide id="11" pos="43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2F486D22-965E-B74F-A14E-E7D480B7EB9B}"/>
              </a:ext>
            </a:extLst>
          </p:cNvPr>
          <p:cNvSpPr>
            <a:spLocks noGrp="1"/>
          </p:cNvSpPr>
          <p:nvPr>
            <p:ph type="title"/>
          </p:nvPr>
        </p:nvSpPr>
        <p:spPr>
          <a:xfrm>
            <a:off x="800100" y="636586"/>
            <a:ext cx="10553700" cy="1074519"/>
          </a:xfrm>
          <a:prstGeom prst="rect">
            <a:avLst/>
          </a:prstGeom>
        </p:spPr>
        <p:txBody>
          <a:bodyPr vert="horz" lIns="0" tIns="45720" rIns="91440" bIns="45720" rtlCol="0" anchor="b">
            <a:noAutofit/>
          </a:bodyPr>
          <a:lstStyle/>
          <a:p>
            <a:r>
              <a:rPr lang="en-US" dirty="0"/>
              <a:t>Click to edit master title style which can be up to two lines in length</a:t>
            </a:r>
          </a:p>
        </p:txBody>
      </p:sp>
      <p:sp>
        <p:nvSpPr>
          <p:cNvPr id="7" name="Text Placeholder 2">
            <a:extLst>
              <a:ext uri="{FF2B5EF4-FFF2-40B4-BE49-F238E27FC236}">
                <a16:creationId xmlns:a16="http://schemas.microsoft.com/office/drawing/2014/main" id="{8E8ED4D0-A088-4E43-A643-82D02D9DCF09}"/>
              </a:ext>
            </a:extLst>
          </p:cNvPr>
          <p:cNvSpPr>
            <a:spLocks noGrp="1"/>
          </p:cNvSpPr>
          <p:nvPr>
            <p:ph type="body" idx="1"/>
          </p:nvPr>
        </p:nvSpPr>
        <p:spPr>
          <a:xfrm>
            <a:off x="800100" y="1998482"/>
            <a:ext cx="10553700" cy="3996966"/>
          </a:xfrm>
          <a:prstGeom prst="rect">
            <a:avLst/>
          </a:prstGeom>
        </p:spPr>
        <p:txBody>
          <a:bodyPr vert="horz" lIns="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US" sz="1400" dirty="0">
              <a:solidFill>
                <a:srgbClr val="544948"/>
              </a:solidFill>
              <a:latin typeface="Lato" panose="020F0502020204030203" pitchFamily="34" charset="77"/>
            </a:endParaRPr>
          </a:p>
        </p:txBody>
      </p:sp>
      <p:sp>
        <p:nvSpPr>
          <p:cNvPr id="3" name="Footer Placeholder 2">
            <a:extLst>
              <a:ext uri="{FF2B5EF4-FFF2-40B4-BE49-F238E27FC236}">
                <a16:creationId xmlns:a16="http://schemas.microsoft.com/office/drawing/2014/main" id="{A82980FA-0F2E-7148-B626-5BDBC85492BC}"/>
              </a:ext>
            </a:extLst>
          </p:cNvPr>
          <p:cNvSpPr>
            <a:spLocks noGrp="1"/>
          </p:cNvSpPr>
          <p:nvPr>
            <p:ph type="ftr" sz="quarter" idx="3"/>
          </p:nvPr>
        </p:nvSpPr>
        <p:spPr>
          <a:xfrm>
            <a:off x="1634490" y="6282824"/>
            <a:ext cx="5852160"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dirty="0"/>
              <a:t>SECTION TITLE AND/OR DEPARTMENT</a:t>
            </a:r>
          </a:p>
        </p:txBody>
      </p:sp>
      <p:sp>
        <p:nvSpPr>
          <p:cNvPr id="5" name="Slide Number Placeholder 4">
            <a:extLst>
              <a:ext uri="{FF2B5EF4-FFF2-40B4-BE49-F238E27FC236}">
                <a16:creationId xmlns:a16="http://schemas.microsoft.com/office/drawing/2014/main" id="{B628C64E-5A0F-004B-AD71-844ED76B0075}"/>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dirty="0"/>
          </a:p>
        </p:txBody>
      </p:sp>
      <p:pic>
        <p:nvPicPr>
          <p:cNvPr id="10" name="Graphic 9">
            <a:extLst>
              <a:ext uri="{FF2B5EF4-FFF2-40B4-BE49-F238E27FC236}">
                <a16:creationId xmlns:a16="http://schemas.microsoft.com/office/drawing/2014/main" id="{E82EF3B1-B7F3-6A49-97F8-8CA00A6E0C16}"/>
              </a:ext>
            </a:extLst>
          </p:cNvPr>
          <p:cNvPicPr>
            <a:picLocks noChangeAspect="1"/>
          </p:cNvPicPr>
          <p:nvPr userDrawn="1"/>
        </p:nvPicPr>
        <p:blipFill>
          <a:blip r:embed="rId17">
            <a:extLst>
              <a:ext uri="{96DAC541-7B7A-43D3-8B79-37D633B846F1}">
                <asvg:svgBlip xmlns:asvg="http://schemas.microsoft.com/office/drawing/2016/SVG/main" r:embed="rId18"/>
              </a:ext>
            </a:extLst>
          </a:blip>
          <a:stretch>
            <a:fillRect/>
          </a:stretch>
        </p:blipFill>
        <p:spPr>
          <a:xfrm>
            <a:off x="788670" y="6361842"/>
            <a:ext cx="643152" cy="212519"/>
          </a:xfrm>
          <a:prstGeom prst="rect">
            <a:avLst/>
          </a:prstGeom>
        </p:spPr>
      </p:pic>
    </p:spTree>
    <p:extLst>
      <p:ext uri="{BB962C8B-B14F-4D97-AF65-F5344CB8AC3E}">
        <p14:creationId xmlns:p14="http://schemas.microsoft.com/office/powerpoint/2010/main" val="3640593580"/>
      </p:ext>
    </p:extLst>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69" r:id="rId4"/>
    <p:sldLayoutId id="2147483668" r:id="rId5"/>
    <p:sldLayoutId id="2147483663" r:id="rId6"/>
    <p:sldLayoutId id="2147483666" r:id="rId7"/>
    <p:sldLayoutId id="2147483665" r:id="rId8"/>
    <p:sldLayoutId id="2147483667" r:id="rId9"/>
    <p:sldLayoutId id="2147483687" r:id="rId10"/>
    <p:sldLayoutId id="2147483688" r:id="rId11"/>
    <p:sldLayoutId id="2147483689" r:id="rId12"/>
    <p:sldLayoutId id="2147483651" r:id="rId13"/>
    <p:sldLayoutId id="2147483652" r:id="rId14"/>
    <p:sldLayoutId id="2147483660" r:id="rId15"/>
  </p:sldLayoutIdLst>
  <p:hf hdr="0" dt="0"/>
  <p:txStyles>
    <p:titleStyle>
      <a:lvl1pPr algn="l" defTabSz="914400" rtl="0" eaLnBrk="1" latinLnBrk="0" hangingPunct="1">
        <a:lnSpc>
          <a:spcPct val="90000"/>
        </a:lnSpc>
        <a:spcBef>
          <a:spcPct val="0"/>
        </a:spcBef>
        <a:buNone/>
        <a:defRPr sz="3600" b="0" i="0" kern="1200">
          <a:solidFill>
            <a:srgbClr val="8C1515"/>
          </a:solidFill>
          <a:latin typeface="Lato" panose="020F0502020204030203" pitchFamily="34" charset="77"/>
          <a:ea typeface="+mj-ea"/>
          <a:cs typeface="+mj-cs"/>
        </a:defRPr>
      </a:lvl1pPr>
    </p:titleStyle>
    <p:bodyStyle>
      <a:lvl1pPr marL="0" indent="0" algn="l" defTabSz="914400" rtl="0" eaLnBrk="1" latinLnBrk="0" hangingPunct="1">
        <a:lnSpc>
          <a:spcPct val="120000"/>
        </a:lnSpc>
        <a:spcBef>
          <a:spcPts val="1000"/>
        </a:spcBef>
        <a:buClr>
          <a:srgbClr val="B83A4B"/>
        </a:buClr>
        <a:buFontTx/>
        <a:buNone/>
        <a:defRPr sz="1600" kern="1200">
          <a:solidFill>
            <a:schemeClr val="tx1"/>
          </a:solidFill>
          <a:latin typeface="Lato" panose="020F0502020204030203" pitchFamily="34" charset="77"/>
          <a:ea typeface="+mn-ea"/>
          <a:cs typeface="+mn-cs"/>
        </a:defRPr>
      </a:lvl1pPr>
      <a:lvl2pPr marL="466725" indent="-173038" algn="l" defTabSz="914400" rtl="0" eaLnBrk="1" latinLnBrk="0" hangingPunct="1">
        <a:lnSpc>
          <a:spcPct val="120000"/>
        </a:lnSpc>
        <a:spcBef>
          <a:spcPts val="500"/>
        </a:spcBef>
        <a:buClr>
          <a:srgbClr val="B83A4B"/>
        </a:buClr>
        <a:buSzPct val="112000"/>
        <a:buFont typeface="Arial" panose="020B0604020202020204" pitchFamily="34" charset="0"/>
        <a:buChar char="•"/>
        <a:tabLst/>
        <a:defRPr sz="1600" kern="1200">
          <a:solidFill>
            <a:schemeClr val="tx1"/>
          </a:solidFill>
          <a:latin typeface="Lato" panose="020F0502020204030203" pitchFamily="34" charset="77"/>
          <a:ea typeface="+mn-ea"/>
          <a:cs typeface="+mn-cs"/>
        </a:defRPr>
      </a:lvl2pPr>
      <a:lvl3pPr marL="863600" indent="-173038" algn="l" defTabSz="914400" rtl="0" eaLnBrk="1" latinLnBrk="0" hangingPunct="1">
        <a:lnSpc>
          <a:spcPct val="120000"/>
        </a:lnSpc>
        <a:spcBef>
          <a:spcPts val="500"/>
        </a:spcBef>
        <a:buClr>
          <a:srgbClr val="B83A4B"/>
        </a:buClr>
        <a:buSzPct val="110000"/>
        <a:buFont typeface="Arial" panose="020B0604020202020204" pitchFamily="34" charset="0"/>
        <a:buChar char="•"/>
        <a:tabLst/>
        <a:defRPr sz="1600" kern="1200">
          <a:solidFill>
            <a:schemeClr val="tx1"/>
          </a:solidFill>
          <a:latin typeface="Lato" panose="020F0502020204030203" pitchFamily="34" charset="77"/>
          <a:ea typeface="+mn-ea"/>
          <a:cs typeface="+mn-cs"/>
        </a:defRPr>
      </a:lvl3pPr>
      <a:lvl4pPr marL="1320800" indent="-173038" algn="l" defTabSz="914400" rtl="0" eaLnBrk="1" latinLnBrk="0" hangingPunct="1">
        <a:lnSpc>
          <a:spcPct val="120000"/>
        </a:lnSpc>
        <a:spcBef>
          <a:spcPts val="500"/>
        </a:spcBef>
        <a:buClr>
          <a:srgbClr val="B83A4B"/>
        </a:buClr>
        <a:buSzPct val="112000"/>
        <a:buFont typeface="Arial" panose="020B0604020202020204" pitchFamily="34" charset="0"/>
        <a:buChar char="•"/>
        <a:tabLst/>
        <a:defRPr sz="1400" kern="1200">
          <a:solidFill>
            <a:schemeClr val="tx1"/>
          </a:solidFill>
          <a:latin typeface="Lato" panose="020F0502020204030203" pitchFamily="34" charset="77"/>
          <a:ea typeface="+mn-ea"/>
          <a:cs typeface="+mn-cs"/>
        </a:defRPr>
      </a:lvl4pPr>
      <a:lvl5pPr marL="1665288" indent="-173038" algn="l" defTabSz="914400" rtl="0" eaLnBrk="1" latinLnBrk="0" hangingPunct="1">
        <a:lnSpc>
          <a:spcPct val="120000"/>
        </a:lnSpc>
        <a:spcBef>
          <a:spcPts val="500"/>
        </a:spcBef>
        <a:buClr>
          <a:srgbClr val="B83A4B"/>
        </a:buClr>
        <a:buSzPct val="112000"/>
        <a:buFont typeface="Arial" panose="020B0604020202020204" pitchFamily="34" charset="0"/>
        <a:buChar char="•"/>
        <a:tabLst/>
        <a:defRPr sz="1400" b="0" i="1"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image" Target="../media/image55.emf"/><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53.png"/><Relationship Id="rId5" Type="http://schemas.openxmlformats.org/officeDocument/2006/relationships/image" Target="../media/image52.emf"/><Relationship Id="rId4" Type="http://schemas.openxmlformats.org/officeDocument/2006/relationships/image" Target="../media/image51.emf"/></Relationships>
</file>

<file path=ppt/slides/_rels/slide11.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3" Type="http://schemas.openxmlformats.org/officeDocument/2006/relationships/image" Target="../media/image67.png"/><Relationship Id="rId18" Type="http://schemas.openxmlformats.org/officeDocument/2006/relationships/image" Target="../media/image71.png"/><Relationship Id="rId26" Type="http://schemas.openxmlformats.org/officeDocument/2006/relationships/image" Target="../media/image79.jpg"/><Relationship Id="rId21" Type="http://schemas.openxmlformats.org/officeDocument/2006/relationships/image" Target="../media/image74.jpg"/><Relationship Id="rId34" Type="http://schemas.openxmlformats.org/officeDocument/2006/relationships/image" Target="../media/image86.png"/><Relationship Id="rId7" Type="http://schemas.openxmlformats.org/officeDocument/2006/relationships/image" Target="../media/image62.png"/><Relationship Id="rId12" Type="http://schemas.openxmlformats.org/officeDocument/2006/relationships/image" Target="../media/image66.jpg"/><Relationship Id="rId17" Type="http://schemas.openxmlformats.org/officeDocument/2006/relationships/image" Target="../media/image70.png"/><Relationship Id="rId25" Type="http://schemas.openxmlformats.org/officeDocument/2006/relationships/image" Target="../media/image78.png"/><Relationship Id="rId33" Type="http://schemas.openxmlformats.org/officeDocument/2006/relationships/image" Target="../media/image85.jpeg"/><Relationship Id="rId2" Type="http://schemas.openxmlformats.org/officeDocument/2006/relationships/notesSlide" Target="../notesSlides/notesSlide13.xml"/><Relationship Id="rId16" Type="http://schemas.openxmlformats.org/officeDocument/2006/relationships/image" Target="../media/image69.png"/><Relationship Id="rId20" Type="http://schemas.openxmlformats.org/officeDocument/2006/relationships/image" Target="../media/image73.png"/><Relationship Id="rId29" Type="http://schemas.openxmlformats.org/officeDocument/2006/relationships/image" Target="../media/image81.png"/><Relationship Id="rId1" Type="http://schemas.openxmlformats.org/officeDocument/2006/relationships/slideLayout" Target="../slideLayouts/slideLayout15.xml"/><Relationship Id="rId6" Type="http://schemas.openxmlformats.org/officeDocument/2006/relationships/image" Target="../media/image61.png"/><Relationship Id="rId11" Type="http://schemas.openxmlformats.org/officeDocument/2006/relationships/image" Target="../media/image65.png"/><Relationship Id="rId24" Type="http://schemas.openxmlformats.org/officeDocument/2006/relationships/image" Target="../media/image77.jpg"/><Relationship Id="rId32" Type="http://schemas.openxmlformats.org/officeDocument/2006/relationships/image" Target="../media/image84.JPG"/><Relationship Id="rId37" Type="http://schemas.microsoft.com/office/2007/relationships/hdphoto" Target="../media/hdphoto5.wdp"/><Relationship Id="rId5" Type="http://schemas.openxmlformats.org/officeDocument/2006/relationships/image" Target="../media/image60.png"/><Relationship Id="rId15" Type="http://schemas.openxmlformats.org/officeDocument/2006/relationships/image" Target="../media/image68.png"/><Relationship Id="rId23" Type="http://schemas.openxmlformats.org/officeDocument/2006/relationships/image" Target="../media/image76.jpg"/><Relationship Id="rId28" Type="http://schemas.microsoft.com/office/2007/relationships/hdphoto" Target="../media/hdphoto3.wdp"/><Relationship Id="rId36" Type="http://schemas.openxmlformats.org/officeDocument/2006/relationships/image" Target="../media/image87.png"/><Relationship Id="rId10" Type="http://schemas.microsoft.com/office/2007/relationships/hdphoto" Target="../media/hdphoto1.wdp"/><Relationship Id="rId19" Type="http://schemas.openxmlformats.org/officeDocument/2006/relationships/image" Target="../media/image72.png"/><Relationship Id="rId31" Type="http://schemas.openxmlformats.org/officeDocument/2006/relationships/image" Target="../media/image83.jpg"/><Relationship Id="rId4" Type="http://schemas.openxmlformats.org/officeDocument/2006/relationships/image" Target="../media/image59.jpg"/><Relationship Id="rId9" Type="http://schemas.openxmlformats.org/officeDocument/2006/relationships/image" Target="../media/image64.png"/><Relationship Id="rId14" Type="http://schemas.microsoft.com/office/2007/relationships/hdphoto" Target="../media/hdphoto2.wdp"/><Relationship Id="rId22" Type="http://schemas.openxmlformats.org/officeDocument/2006/relationships/image" Target="../media/image75.png"/><Relationship Id="rId27" Type="http://schemas.openxmlformats.org/officeDocument/2006/relationships/image" Target="../media/image80.png"/><Relationship Id="rId30" Type="http://schemas.openxmlformats.org/officeDocument/2006/relationships/image" Target="../media/image82.png"/><Relationship Id="rId35" Type="http://schemas.microsoft.com/office/2007/relationships/hdphoto" Target="../media/hdphoto4.wdp"/><Relationship Id="rId8" Type="http://schemas.openxmlformats.org/officeDocument/2006/relationships/image" Target="../media/image63.png"/><Relationship Id="rId3" Type="http://schemas.openxmlformats.org/officeDocument/2006/relationships/image" Target="../media/image5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2" Type="http://schemas.openxmlformats.org/officeDocument/2006/relationships/image" Target="../media/image88.emf"/><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450.png"/><Relationship Id="rId1" Type="http://schemas.openxmlformats.org/officeDocument/2006/relationships/slideLayout" Target="../slideLayouts/slideLayout26.xml"/><Relationship Id="rId4" Type="http://schemas.openxmlformats.org/officeDocument/2006/relationships/image" Target="../media/image52.emf"/></Relationships>
</file>

<file path=ppt/slides/_rels/slide18.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48.png"/><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image" Target="../media/image89.emf"/><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image" Target="../media/image91.emf"/><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image" Target="../media/image92.emf"/><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image" Target="../media/image93.emf"/><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2" Type="http://schemas.openxmlformats.org/officeDocument/2006/relationships/image" Target="../media/image94.emf"/><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3" Type="http://schemas.openxmlformats.org/officeDocument/2006/relationships/image" Target="../media/image95.emf"/><Relationship Id="rId2" Type="http://schemas.openxmlformats.org/officeDocument/2006/relationships/image" Target="../media/image580.png"/><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2" Type="http://schemas.openxmlformats.org/officeDocument/2006/relationships/image" Target="../media/image96.emf"/><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4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8" Type="http://schemas.openxmlformats.org/officeDocument/2006/relationships/image" Target="../media/image48.gif"/><Relationship Id="rId3" Type="http://schemas.openxmlformats.org/officeDocument/2006/relationships/image" Target="../media/image44.png"/><Relationship Id="rId7" Type="http://schemas.openxmlformats.org/officeDocument/2006/relationships/image" Target="../media/image49.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8.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F0C738-63AA-BD4C-9BC8-C05AD05E2B1D}"/>
              </a:ext>
            </a:extLst>
          </p:cNvPr>
          <p:cNvSpPr>
            <a:spLocks noGrp="1"/>
          </p:cNvSpPr>
          <p:nvPr>
            <p:ph type="body" sz="quarter" idx="10"/>
          </p:nvPr>
        </p:nvSpPr>
        <p:spPr>
          <a:xfrm>
            <a:off x="800100" y="638271"/>
            <a:ext cx="7744810" cy="2246574"/>
          </a:xfrm>
        </p:spPr>
        <p:txBody>
          <a:bodyPr>
            <a:normAutofit fontScale="85000" lnSpcReduction="20000"/>
          </a:bodyPr>
          <a:lstStyle/>
          <a:p>
            <a:r>
              <a:rPr lang="en-US" dirty="0"/>
              <a:t>Experimental demonstration of high-repetition-rate isolated attosecond pulses from an X-ray free-electron laser</a:t>
            </a:r>
          </a:p>
        </p:txBody>
      </p:sp>
      <p:sp>
        <p:nvSpPr>
          <p:cNvPr id="3" name="Text Placeholder 2">
            <a:extLst>
              <a:ext uri="{FF2B5EF4-FFF2-40B4-BE49-F238E27FC236}">
                <a16:creationId xmlns:a16="http://schemas.microsoft.com/office/drawing/2014/main" id="{FFDE3934-AFCD-2844-B81F-12F69A49A7C9}"/>
              </a:ext>
            </a:extLst>
          </p:cNvPr>
          <p:cNvSpPr>
            <a:spLocks noGrp="1"/>
          </p:cNvSpPr>
          <p:nvPr>
            <p:ph type="body" sz="quarter" idx="11"/>
          </p:nvPr>
        </p:nvSpPr>
        <p:spPr/>
        <p:txBody>
          <a:bodyPr/>
          <a:lstStyle/>
          <a:p>
            <a:r>
              <a:rPr lang="en-US" dirty="0"/>
              <a:t>AAC 2026</a:t>
            </a:r>
          </a:p>
        </p:txBody>
      </p:sp>
      <p:sp>
        <p:nvSpPr>
          <p:cNvPr id="4" name="Text Placeholder 3">
            <a:extLst>
              <a:ext uri="{FF2B5EF4-FFF2-40B4-BE49-F238E27FC236}">
                <a16:creationId xmlns:a16="http://schemas.microsoft.com/office/drawing/2014/main" id="{A17982C5-FAE8-DA46-820D-D2377A02CC45}"/>
              </a:ext>
            </a:extLst>
          </p:cNvPr>
          <p:cNvSpPr>
            <a:spLocks noGrp="1"/>
          </p:cNvSpPr>
          <p:nvPr>
            <p:ph type="body" sz="quarter" idx="12"/>
          </p:nvPr>
        </p:nvSpPr>
        <p:spPr/>
        <p:txBody>
          <a:bodyPr/>
          <a:lstStyle/>
          <a:p>
            <a:r>
              <a:rPr lang="en-US" dirty="0"/>
              <a:t>Veronica Guo</a:t>
            </a:r>
          </a:p>
          <a:p>
            <a:r>
              <a:rPr lang="en-US" dirty="0"/>
              <a:t>SLAC National Accelerator Laboratory</a:t>
            </a:r>
          </a:p>
        </p:txBody>
      </p:sp>
      <p:sp>
        <p:nvSpPr>
          <p:cNvPr id="5" name="Text Placeholder 4">
            <a:extLst>
              <a:ext uri="{FF2B5EF4-FFF2-40B4-BE49-F238E27FC236}">
                <a16:creationId xmlns:a16="http://schemas.microsoft.com/office/drawing/2014/main" id="{79127198-47D3-FA46-9E5A-6531769BA517}"/>
              </a:ext>
            </a:extLst>
          </p:cNvPr>
          <p:cNvSpPr>
            <a:spLocks noGrp="1"/>
          </p:cNvSpPr>
          <p:nvPr>
            <p:ph type="body" sz="quarter" idx="13"/>
          </p:nvPr>
        </p:nvSpPr>
        <p:spPr>
          <a:xfrm>
            <a:off x="800100" y="4681099"/>
            <a:ext cx="6553200" cy="416337"/>
          </a:xfrm>
        </p:spPr>
        <p:txBody>
          <a:bodyPr/>
          <a:lstStyle/>
          <a:p>
            <a:r>
              <a:rPr lang="en-US" dirty="0"/>
              <a:t>07/27/2026</a:t>
            </a:r>
          </a:p>
        </p:txBody>
      </p:sp>
    </p:spTree>
    <p:extLst>
      <p:ext uri="{BB962C8B-B14F-4D97-AF65-F5344CB8AC3E}">
        <p14:creationId xmlns:p14="http://schemas.microsoft.com/office/powerpoint/2010/main" val="9040791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A59735-EE2E-A4DD-8E5C-C3959DF4FD51}"/>
              </a:ext>
            </a:extLst>
          </p:cNvPr>
          <p:cNvSpPr>
            <a:spLocks noGrp="1"/>
          </p:cNvSpPr>
          <p:nvPr>
            <p:ph type="title"/>
          </p:nvPr>
        </p:nvSpPr>
        <p:spPr/>
        <p:txBody>
          <a:bodyPr>
            <a:normAutofit fontScale="90000"/>
          </a:bodyPr>
          <a:lstStyle/>
          <a:p>
            <a:r>
              <a:rPr lang="fr-CA">
                <a:latin typeface="Lato"/>
                <a:ea typeface="Lato"/>
                <a:cs typeface="Lato"/>
              </a:rPr>
              <a:t>Example reconstruction of </a:t>
            </a:r>
            <a:r>
              <a:rPr lang="fr-CA" err="1">
                <a:latin typeface="Lato"/>
                <a:ea typeface="Lato"/>
                <a:cs typeface="Lato"/>
              </a:rPr>
              <a:t>simulated</a:t>
            </a:r>
            <a:r>
              <a:rPr lang="fr-CA">
                <a:latin typeface="Lato"/>
                <a:ea typeface="Lato"/>
                <a:cs typeface="Lato"/>
              </a:rPr>
              <a:t> </a:t>
            </a:r>
            <a:r>
              <a:rPr lang="fr-CA" err="1">
                <a:latin typeface="Lato"/>
                <a:ea typeface="Lato"/>
                <a:cs typeface="Lato"/>
              </a:rPr>
              <a:t>chirped</a:t>
            </a:r>
            <a:r>
              <a:rPr lang="fr-CA">
                <a:latin typeface="Lato"/>
                <a:ea typeface="Lato"/>
                <a:cs typeface="Lato"/>
              </a:rPr>
              <a:t> </a:t>
            </a:r>
            <a:r>
              <a:rPr lang="fr-CA" err="1">
                <a:latin typeface="Lato"/>
                <a:ea typeface="Lato"/>
                <a:cs typeface="Lato"/>
              </a:rPr>
              <a:t>Gaussian</a:t>
            </a:r>
            <a:r>
              <a:rPr lang="fr-CA">
                <a:latin typeface="Lato"/>
                <a:ea typeface="Lato"/>
                <a:cs typeface="Lato"/>
              </a:rPr>
              <a:t> pulse</a:t>
            </a:r>
            <a:endParaRPr lang="en-US"/>
          </a:p>
        </p:txBody>
      </p:sp>
      <p:sp>
        <p:nvSpPr>
          <p:cNvPr id="6" name="Slide Number Placeholder 5">
            <a:extLst>
              <a:ext uri="{FF2B5EF4-FFF2-40B4-BE49-F238E27FC236}">
                <a16:creationId xmlns:a16="http://schemas.microsoft.com/office/drawing/2014/main" id="{275EDC73-2FE2-B8F9-1D2F-A6E5B102720D}"/>
              </a:ext>
            </a:extLst>
          </p:cNvPr>
          <p:cNvSpPr>
            <a:spLocks noGrp="1"/>
          </p:cNvSpPr>
          <p:nvPr>
            <p:ph type="sldNum" sz="quarter" idx="4"/>
          </p:nvPr>
        </p:nvSpPr>
        <p:spPr/>
        <p:txBody>
          <a:bodyPr/>
          <a:lstStyle/>
          <a:p>
            <a:fld id="{52B60363-7E9F-BF4A-894A-A30319D3939A}" type="slidenum">
              <a:rPr lang="en-US" smtClean="0"/>
              <a:pPr/>
              <a:t>10</a:t>
            </a:fld>
            <a:endParaRPr lang="en-US"/>
          </a:p>
        </p:txBody>
      </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53B89024-264F-5E12-3144-48C813D3FCDB}"/>
                  </a:ext>
                </a:extLst>
              </p:cNvPr>
              <p:cNvSpPr txBox="1"/>
              <p:nvPr/>
            </p:nvSpPr>
            <p:spPr>
              <a:xfrm>
                <a:off x="3904110" y="1073313"/>
                <a:ext cx="4412556" cy="1146276"/>
              </a:xfrm>
              <a:prstGeom prst="rect">
                <a:avLst/>
              </a:prstGeom>
              <a:noFill/>
            </p:spPr>
            <p:txBody>
              <a:bodyPr wrap="square" rtlCol="0">
                <a:spAutoFit/>
              </a:bodyPr>
              <a:lstStyle/>
              <a:p>
                <a:pPr algn="ct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𝑛</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𝑡</m:t>
                        </m:r>
                      </m:e>
                    </m:d>
                    <m:groupChr>
                      <m:groupChrPr>
                        <m:chr m:val="→"/>
                        <m:vertJc m:val="bot"/>
                        <m:ctrlPr>
                          <a:rPr lang="en-US" b="0" i="1" smtClean="0">
                            <a:latin typeface="Cambria Math" panose="02040503050406030204" pitchFamily="18" charset="0"/>
                          </a:rPr>
                        </m:ctrlPr>
                      </m:groupChrPr>
                      <m:e>
                        <m:r>
                          <a:rPr lang="en-US" b="0" i="1" smtClean="0">
                            <a:latin typeface="Cambria Math" panose="02040503050406030204" pitchFamily="18" charset="0"/>
                          </a:rPr>
                          <m:t>𝑆𝐹𝐴</m:t>
                        </m:r>
                        <m:r>
                          <a:rPr lang="en-US" b="0" i="1" smtClean="0">
                            <a:latin typeface="Cambria Math" panose="02040503050406030204" pitchFamily="18" charset="0"/>
                          </a:rPr>
                          <m:t> </m:t>
                        </m:r>
                        <m:r>
                          <a:rPr lang="en-US" b="0" i="1" smtClean="0">
                            <a:latin typeface="Cambria Math" panose="02040503050406030204" pitchFamily="18" charset="0"/>
                          </a:rPr>
                          <m:t>𝑠𝑖𝑚</m:t>
                        </m:r>
                        <m:r>
                          <a:rPr lang="en-US" b="0" i="1" smtClean="0">
                            <a:latin typeface="Cambria Math" panose="02040503050406030204" pitchFamily="18" charset="0"/>
                          </a:rPr>
                          <m:t>.</m:t>
                        </m:r>
                      </m:e>
                    </m:groupChr>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𝑏</m:t>
                        </m:r>
                      </m:e>
                      <m:sub>
                        <m:r>
                          <a:rPr lang="en-US" b="0" i="1" smtClean="0">
                            <a:latin typeface="Cambria Math" panose="02040503050406030204" pitchFamily="18" charset="0"/>
                          </a:rPr>
                          <m:t>𝑛</m:t>
                        </m:r>
                      </m:sub>
                    </m:sSub>
                    <m:d>
                      <m:dPr>
                        <m:ctrlPr>
                          <a:rPr lang="en-US" b="0" i="1" smtClean="0">
                            <a:latin typeface="Cambria Math" panose="02040503050406030204" pitchFamily="18" charset="0"/>
                          </a:rPr>
                        </m:ctrlPr>
                      </m:dPr>
                      <m:e>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𝑝</m:t>
                            </m:r>
                          </m:e>
                        </m:acc>
                      </m:e>
                    </m:d>
                  </m:oMath>
                </a14:m>
                <a:r>
                  <a:rPr lang="en-US" b="0" dirty="0"/>
                  <a:t>              </a:t>
                </a:r>
                <a:endParaRPr lang="en-US" b="0" i="1" dirty="0">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a:rPr lang="en-US" b="0" i="1" dirty="0" smtClean="0">
                          <a:latin typeface="Cambria Math" panose="02040503050406030204" pitchFamily="18" charset="0"/>
                        </a:rPr>
                        <m:t>𝑏</m:t>
                      </m:r>
                      <m:d>
                        <m:dPr>
                          <m:ctrlPr>
                            <a:rPr lang="en-US" b="0" i="1" dirty="0" smtClean="0">
                              <a:latin typeface="Cambria Math" panose="02040503050406030204" pitchFamily="18" charset="0"/>
                            </a:rPr>
                          </m:ctrlPr>
                        </m:dPr>
                        <m:e>
                          <m:acc>
                            <m:accPr>
                              <m:chr m:val="⃗"/>
                              <m:ctrlPr>
                                <a:rPr lang="en-US" b="0" i="1" dirty="0" smtClean="0">
                                  <a:latin typeface="Cambria Math" panose="02040503050406030204" pitchFamily="18" charset="0"/>
                                </a:rPr>
                              </m:ctrlPr>
                            </m:accPr>
                            <m:e>
                              <m:r>
                                <a:rPr lang="en-US" b="0" i="1" dirty="0" smtClean="0">
                                  <a:latin typeface="Cambria Math" panose="02040503050406030204" pitchFamily="18" charset="0"/>
                                </a:rPr>
                                <m:t>𝑝</m:t>
                              </m:r>
                            </m:e>
                          </m:acc>
                        </m:e>
                      </m:d>
                      <m:r>
                        <a:rPr lang="en-US" b="0" i="1" dirty="0" smtClean="0">
                          <a:latin typeface="Cambria Math" panose="02040503050406030204" pitchFamily="18" charset="0"/>
                        </a:rPr>
                        <m:t>=</m:t>
                      </m:r>
                      <m:nary>
                        <m:naryPr>
                          <m:chr m:val="∑"/>
                          <m:supHide m:val="on"/>
                          <m:ctrlPr>
                            <a:rPr lang="en-US" b="0" i="1" dirty="0" smtClean="0">
                              <a:latin typeface="Cambria Math" panose="02040503050406030204" pitchFamily="18" charset="0"/>
                            </a:rPr>
                          </m:ctrlPr>
                        </m:naryPr>
                        <m:sub>
                          <m:r>
                            <a:rPr lang="en-US" b="0" i="1" dirty="0" smtClean="0">
                              <a:latin typeface="Cambria Math" panose="02040503050406030204" pitchFamily="18" charset="0"/>
                            </a:rPr>
                            <m:t>𝑛</m:t>
                          </m:r>
                        </m:sub>
                        <m:sup/>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𝑐</m:t>
                              </m:r>
                            </m:e>
                            <m:sub>
                              <m:r>
                                <a:rPr lang="en-US" b="0" i="1" dirty="0" smtClean="0">
                                  <a:latin typeface="Cambria Math" panose="02040503050406030204" pitchFamily="18" charset="0"/>
                                </a:rPr>
                                <m:t>𝑛</m:t>
                              </m:r>
                            </m:sub>
                          </m:sSub>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𝑏</m:t>
                              </m:r>
                            </m:e>
                            <m:sub>
                              <m:r>
                                <a:rPr lang="en-US" b="0" i="1" dirty="0" smtClean="0">
                                  <a:latin typeface="Cambria Math" panose="02040503050406030204" pitchFamily="18" charset="0"/>
                                </a:rPr>
                                <m:t>𝑛</m:t>
                              </m:r>
                            </m:sub>
                          </m:sSub>
                          <m:r>
                            <a:rPr lang="en-US" b="0" i="1" dirty="0" smtClean="0">
                              <a:latin typeface="Cambria Math" panose="02040503050406030204" pitchFamily="18" charset="0"/>
                            </a:rPr>
                            <m:t>(</m:t>
                          </m:r>
                          <m:acc>
                            <m:accPr>
                              <m:chr m:val="⃗"/>
                              <m:ctrlPr>
                                <a:rPr lang="en-US" b="0" i="1" dirty="0" smtClean="0">
                                  <a:latin typeface="Cambria Math" panose="02040503050406030204" pitchFamily="18" charset="0"/>
                                </a:rPr>
                              </m:ctrlPr>
                            </m:accPr>
                            <m:e>
                              <m:r>
                                <a:rPr lang="en-US" b="0" i="1" dirty="0" smtClean="0">
                                  <a:latin typeface="Cambria Math" panose="02040503050406030204" pitchFamily="18" charset="0"/>
                                </a:rPr>
                                <m:t>𝑝</m:t>
                              </m:r>
                            </m:e>
                          </m:acc>
                          <m:r>
                            <a:rPr lang="en-US" b="0" i="1" dirty="0" smtClean="0">
                              <a:latin typeface="Cambria Math" panose="02040503050406030204" pitchFamily="18" charset="0"/>
                            </a:rPr>
                            <m:t>)</m:t>
                          </m:r>
                        </m:e>
                      </m:nary>
                    </m:oMath>
                  </m:oMathPara>
                </a14:m>
                <a:endParaRPr lang="en-US" b="0" dirty="0"/>
              </a:p>
            </p:txBody>
          </p:sp>
        </mc:Choice>
        <mc:Fallback>
          <p:sp>
            <p:nvSpPr>
              <p:cNvPr id="5" name="TextBox 4">
                <a:extLst>
                  <a:ext uri="{FF2B5EF4-FFF2-40B4-BE49-F238E27FC236}">
                    <a16:creationId xmlns:a16="http://schemas.microsoft.com/office/drawing/2014/main" id="{53B89024-264F-5E12-3144-48C813D3FCDB}"/>
                  </a:ext>
                </a:extLst>
              </p:cNvPr>
              <p:cNvSpPr txBox="1">
                <a:spLocks noRot="1" noChangeAspect="1" noMove="1" noResize="1" noEditPoints="1" noAdjustHandles="1" noChangeArrowheads="1" noChangeShapeType="1" noTextEdit="1"/>
              </p:cNvSpPr>
              <p:nvPr/>
            </p:nvSpPr>
            <p:spPr>
              <a:xfrm>
                <a:off x="3904110" y="1073313"/>
                <a:ext cx="4412556" cy="1146276"/>
              </a:xfrm>
              <a:prstGeom prst="rect">
                <a:avLst/>
              </a:prstGeom>
              <a:blipFill>
                <a:blip r:embed="rId3"/>
                <a:stretch>
                  <a:fillRect t="-49451" b="-114286"/>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227BD67F-BE15-6261-8842-22162A6A9809}"/>
              </a:ext>
            </a:extLst>
          </p:cNvPr>
          <p:cNvPicPr>
            <a:picLocks noChangeAspect="1"/>
          </p:cNvPicPr>
          <p:nvPr/>
        </p:nvPicPr>
        <p:blipFill>
          <a:blip r:embed="rId4"/>
          <a:stretch>
            <a:fillRect/>
          </a:stretch>
        </p:blipFill>
        <p:spPr>
          <a:xfrm>
            <a:off x="448811" y="2282802"/>
            <a:ext cx="4295591" cy="1360715"/>
          </a:xfrm>
          <a:prstGeom prst="rect">
            <a:avLst/>
          </a:prstGeom>
        </p:spPr>
      </p:pic>
      <p:sp>
        <p:nvSpPr>
          <p:cNvPr id="11" name="TextBox 10">
            <a:extLst>
              <a:ext uri="{FF2B5EF4-FFF2-40B4-BE49-F238E27FC236}">
                <a16:creationId xmlns:a16="http://schemas.microsoft.com/office/drawing/2014/main" id="{8D8FC9E2-C913-39F5-BCC2-E7DA10E672B3}"/>
              </a:ext>
            </a:extLst>
          </p:cNvPr>
          <p:cNvSpPr txBox="1"/>
          <p:nvPr/>
        </p:nvSpPr>
        <p:spPr>
          <a:xfrm>
            <a:off x="4945617" y="2532272"/>
            <a:ext cx="2329543" cy="430887"/>
          </a:xfrm>
          <a:prstGeom prst="rect">
            <a:avLst/>
          </a:prstGeom>
          <a:noFill/>
        </p:spPr>
        <p:txBody>
          <a:bodyPr wrap="square" rtlCol="0">
            <a:spAutoFit/>
          </a:bodyPr>
          <a:lstStyle/>
          <a:p>
            <a:pPr algn="ctr"/>
            <a:r>
              <a:rPr lang="en-US" sz="1100" dirty="0">
                <a:solidFill>
                  <a:schemeClr val="tx1">
                    <a:lumMod val="75000"/>
                    <a:lumOff val="25000"/>
                  </a:schemeClr>
                </a:solidFill>
                <a:latin typeface="Lato" panose="020F0502020204030203" pitchFamily="34" charset="77"/>
              </a:rPr>
              <a:t>Strong-Field Approximation (SFA) simulation</a:t>
            </a:r>
          </a:p>
        </p:txBody>
      </p:sp>
      <p:pic>
        <p:nvPicPr>
          <p:cNvPr id="14" name="Picture 13">
            <a:extLst>
              <a:ext uri="{FF2B5EF4-FFF2-40B4-BE49-F238E27FC236}">
                <a16:creationId xmlns:a16="http://schemas.microsoft.com/office/drawing/2014/main" id="{E7FD2F51-B474-8DC4-E171-E9DAC0A9CEA6}"/>
              </a:ext>
            </a:extLst>
          </p:cNvPr>
          <p:cNvPicPr>
            <a:picLocks noChangeAspect="1"/>
          </p:cNvPicPr>
          <p:nvPr/>
        </p:nvPicPr>
        <p:blipFill>
          <a:blip r:embed="rId5"/>
          <a:stretch>
            <a:fillRect/>
          </a:stretch>
        </p:blipFill>
        <p:spPr>
          <a:xfrm>
            <a:off x="7400430" y="2282802"/>
            <a:ext cx="4322233" cy="1360703"/>
          </a:xfrm>
          <a:prstGeom prst="rect">
            <a:avLst/>
          </a:prstGeom>
        </p:spPr>
      </p:pic>
      <mc:AlternateContent xmlns:mc="http://schemas.openxmlformats.org/markup-compatibility/2006">
        <mc:Choice xmlns:a14="http://schemas.microsoft.com/office/drawing/2010/main" Requires="a14">
          <p:sp>
            <p:nvSpPr>
              <p:cNvPr id="15" name="TextBox 14">
                <a:extLst>
                  <a:ext uri="{FF2B5EF4-FFF2-40B4-BE49-F238E27FC236}">
                    <a16:creationId xmlns:a16="http://schemas.microsoft.com/office/drawing/2014/main" id="{70270D8A-C20A-6287-46F8-2C95F1940CEA}"/>
                  </a:ext>
                </a:extLst>
              </p:cNvPr>
              <p:cNvSpPr txBox="1"/>
              <p:nvPr/>
            </p:nvSpPr>
            <p:spPr>
              <a:xfrm>
                <a:off x="7804331" y="1391871"/>
                <a:ext cx="3838335" cy="764505"/>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𝐵</m:t>
                      </m:r>
                      <m:d>
                        <m:dPr>
                          <m:ctrlPr>
                            <a:rPr lang="en-US" i="1">
                              <a:latin typeface="Cambria Math" panose="02040503050406030204" pitchFamily="18" charset="0"/>
                            </a:rPr>
                          </m:ctrlPr>
                        </m:dPr>
                        <m:e>
                          <m:acc>
                            <m:accPr>
                              <m:chr m:val="⃗"/>
                              <m:ctrlPr>
                                <a:rPr lang="en-US" i="1">
                                  <a:latin typeface="Cambria Math" panose="02040503050406030204" pitchFamily="18" charset="0"/>
                                </a:rPr>
                              </m:ctrlPr>
                            </m:accPr>
                            <m:e>
                              <m:r>
                                <a:rPr lang="en-US" i="1">
                                  <a:latin typeface="Cambria Math" panose="02040503050406030204" pitchFamily="18" charset="0"/>
                                </a:rPr>
                                <m:t>𝑝</m:t>
                              </m:r>
                            </m:e>
                          </m:acc>
                        </m:e>
                      </m:d>
                      <m:r>
                        <a:rPr lang="en-US" i="1">
                          <a:latin typeface="Cambria Math" panose="02040503050406030204" pitchFamily="18" charset="0"/>
                        </a:rPr>
                        <m:t>=</m:t>
                      </m:r>
                      <m:nary>
                        <m:naryPr>
                          <m:chr m:val="∑"/>
                          <m:supHide m:val="on"/>
                          <m:ctrlPr>
                            <a:rPr lang="en-US" i="1">
                              <a:latin typeface="Cambria Math" panose="02040503050406030204" pitchFamily="18" charset="0"/>
                            </a:rPr>
                          </m:ctrlPr>
                        </m:naryPr>
                        <m:sub>
                          <m:r>
                            <a:rPr lang="en-US" i="1">
                              <a:latin typeface="Cambria Math" panose="02040503050406030204" pitchFamily="18" charset="0"/>
                            </a:rPr>
                            <m:t>𝑛</m:t>
                          </m:r>
                        </m:sub>
                        <m:sup/>
                        <m:e>
                          <m:nary>
                            <m:naryPr>
                              <m:chr m:val="∑"/>
                              <m:supHide m:val="on"/>
                              <m:ctrlPr>
                                <a:rPr lang="en-US" i="1">
                                  <a:latin typeface="Cambria Math" panose="02040503050406030204" pitchFamily="18" charset="0"/>
                                </a:rPr>
                              </m:ctrlPr>
                            </m:naryPr>
                            <m:sub>
                              <m:r>
                                <a:rPr lang="en-US" i="1">
                                  <a:latin typeface="Cambria Math" panose="02040503050406030204" pitchFamily="18" charset="0"/>
                                </a:rPr>
                                <m:t>𝑚</m:t>
                              </m:r>
                            </m:sub>
                            <m:sup/>
                            <m:e>
                              <m:r>
                                <a:rPr lang="en-US" i="1">
                                  <a:latin typeface="Cambria Math" panose="02040503050406030204" pitchFamily="18" charset="0"/>
                                </a:rPr>
                                <m:t> </m:t>
                              </m:r>
                              <m:sSubSup>
                                <m:sSubSupPr>
                                  <m:ctrlPr>
                                    <a:rPr lang="en-US" i="1">
                                      <a:latin typeface="Cambria Math" panose="02040503050406030204" pitchFamily="18" charset="0"/>
                                    </a:rPr>
                                  </m:ctrlPr>
                                </m:sSubSupPr>
                                <m:e>
                                  <m:r>
                                    <a:rPr lang="en-US" i="1">
                                      <a:latin typeface="Cambria Math" panose="02040503050406030204" pitchFamily="18" charset="0"/>
                                    </a:rPr>
                                    <m:t>𝑐</m:t>
                                  </m:r>
                                </m:e>
                                <m:sub>
                                  <m:r>
                                    <a:rPr lang="en-US" i="1">
                                      <a:latin typeface="Cambria Math" panose="02040503050406030204" pitchFamily="18" charset="0"/>
                                    </a:rPr>
                                    <m:t>𝑛</m:t>
                                  </m:r>
                                </m:sub>
                                <m:sup>
                                  <m:r>
                                    <a:rPr lang="en-US" i="1">
                                      <a:latin typeface="Cambria Math" panose="02040503050406030204" pitchFamily="18" charset="0"/>
                                    </a:rPr>
                                    <m:t>∗</m:t>
                                  </m:r>
                                </m:sup>
                              </m:sSubSup>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𝑚</m:t>
                                  </m:r>
                                </m:sub>
                              </m:sSub>
                              <m:sSubSup>
                                <m:sSubSupPr>
                                  <m:ctrlPr>
                                    <a:rPr lang="en-US" i="1">
                                      <a:latin typeface="Cambria Math" panose="02040503050406030204" pitchFamily="18" charset="0"/>
                                    </a:rPr>
                                  </m:ctrlPr>
                                </m:sSubSupPr>
                                <m:e>
                                  <m:r>
                                    <a:rPr lang="en-US" i="1">
                                      <a:latin typeface="Cambria Math" panose="02040503050406030204" pitchFamily="18" charset="0"/>
                                    </a:rPr>
                                    <m:t>𝑏</m:t>
                                  </m:r>
                                </m:e>
                                <m:sub>
                                  <m:r>
                                    <a:rPr lang="en-US" i="1">
                                      <a:latin typeface="Cambria Math" panose="02040503050406030204" pitchFamily="18" charset="0"/>
                                    </a:rPr>
                                    <m:t>𝑛</m:t>
                                  </m:r>
                                </m:sub>
                                <m:sup>
                                  <m:r>
                                    <a:rPr lang="en-US" i="1">
                                      <a:latin typeface="Cambria Math" panose="02040503050406030204" pitchFamily="18" charset="0"/>
                                    </a:rPr>
                                    <m:t>∗</m:t>
                                  </m:r>
                                </m:sup>
                              </m:sSubSup>
                              <m:d>
                                <m:dPr>
                                  <m:ctrlPr>
                                    <a:rPr lang="en-US" i="1">
                                      <a:latin typeface="Cambria Math" panose="02040503050406030204" pitchFamily="18" charset="0"/>
                                    </a:rPr>
                                  </m:ctrlPr>
                                </m:dPr>
                                <m:e>
                                  <m:acc>
                                    <m:accPr>
                                      <m:chr m:val="⃗"/>
                                      <m:ctrlPr>
                                        <a:rPr lang="en-US" i="1">
                                          <a:latin typeface="Cambria Math" panose="02040503050406030204" pitchFamily="18" charset="0"/>
                                        </a:rPr>
                                      </m:ctrlPr>
                                    </m:accPr>
                                    <m:e>
                                      <m:r>
                                        <a:rPr lang="en-US" i="1">
                                          <a:latin typeface="Cambria Math" panose="02040503050406030204" pitchFamily="18" charset="0"/>
                                        </a:rPr>
                                        <m:t>𝑝</m:t>
                                      </m:r>
                                    </m:e>
                                  </m:acc>
                                </m:e>
                              </m:d>
                              <m:sSub>
                                <m:sSubPr>
                                  <m:ctrlPr>
                                    <a:rPr lang="en-US" i="1">
                                      <a:latin typeface="Cambria Math" panose="02040503050406030204" pitchFamily="18" charset="0"/>
                                    </a:rPr>
                                  </m:ctrlPr>
                                </m:sSubPr>
                                <m:e>
                                  <m:r>
                                    <a:rPr lang="en-US" i="1">
                                      <a:latin typeface="Cambria Math" panose="02040503050406030204" pitchFamily="18" charset="0"/>
                                    </a:rPr>
                                    <m:t>𝑏</m:t>
                                  </m:r>
                                </m:e>
                                <m:sub>
                                  <m:r>
                                    <a:rPr lang="en-US" i="1">
                                      <a:latin typeface="Cambria Math" panose="02040503050406030204" pitchFamily="18" charset="0"/>
                                    </a:rPr>
                                    <m:t>𝑚</m:t>
                                  </m:r>
                                </m:sub>
                              </m:sSub>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𝑝</m:t>
                                  </m:r>
                                </m:e>
                              </m:acc>
                              <m:r>
                                <a:rPr lang="en-US" i="1">
                                  <a:latin typeface="Cambria Math" panose="02040503050406030204" pitchFamily="18" charset="0"/>
                                </a:rPr>
                                <m:t>)</m:t>
                              </m:r>
                            </m:e>
                          </m:nary>
                        </m:e>
                      </m:nary>
                    </m:oMath>
                  </m:oMathPara>
                </a14:m>
                <a:endParaRPr lang="en-US" dirty="0"/>
              </a:p>
            </p:txBody>
          </p:sp>
        </mc:Choice>
        <mc:Fallback>
          <p:sp>
            <p:nvSpPr>
              <p:cNvPr id="15" name="TextBox 14">
                <a:extLst>
                  <a:ext uri="{FF2B5EF4-FFF2-40B4-BE49-F238E27FC236}">
                    <a16:creationId xmlns:a16="http://schemas.microsoft.com/office/drawing/2014/main" id="{70270D8A-C20A-6287-46F8-2C95F1940CEA}"/>
                  </a:ext>
                </a:extLst>
              </p:cNvPr>
              <p:cNvSpPr txBox="1">
                <a:spLocks noRot="1" noChangeAspect="1" noMove="1" noResize="1" noEditPoints="1" noAdjustHandles="1" noChangeArrowheads="1" noChangeShapeType="1" noTextEdit="1"/>
              </p:cNvSpPr>
              <p:nvPr/>
            </p:nvSpPr>
            <p:spPr>
              <a:xfrm>
                <a:off x="7804331" y="1391871"/>
                <a:ext cx="3838335" cy="764505"/>
              </a:xfrm>
              <a:prstGeom prst="rect">
                <a:avLst/>
              </a:prstGeom>
              <a:blipFill>
                <a:blip r:embed="rId6"/>
                <a:stretch>
                  <a:fillRect t="-121311" b="-17049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6" name="TextBox 15">
                <a:extLst>
                  <a:ext uri="{FF2B5EF4-FFF2-40B4-BE49-F238E27FC236}">
                    <a16:creationId xmlns:a16="http://schemas.microsoft.com/office/drawing/2014/main" id="{76D0684D-8FA9-DCAA-32AC-A8D63F313838}"/>
                  </a:ext>
                </a:extLst>
              </p:cNvPr>
              <p:cNvSpPr txBox="1"/>
              <p:nvPr/>
            </p:nvSpPr>
            <p:spPr>
              <a:xfrm>
                <a:off x="726214" y="1391871"/>
                <a:ext cx="4068567" cy="764505"/>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𝐸</m:t>
                      </m:r>
                      <m:d>
                        <m:dPr>
                          <m:ctrlPr>
                            <a:rPr lang="en-US" i="1">
                              <a:latin typeface="Cambria Math" panose="02040503050406030204" pitchFamily="18" charset="0"/>
                            </a:rPr>
                          </m:ctrlPr>
                        </m:dPr>
                        <m:e>
                          <m:r>
                            <a:rPr lang="en-US" i="1">
                              <a:latin typeface="Cambria Math" panose="02040503050406030204" pitchFamily="18" charset="0"/>
                            </a:rPr>
                            <m:t>𝑡</m:t>
                          </m:r>
                        </m:e>
                      </m:d>
                      <m:r>
                        <a:rPr lang="en-US" i="1">
                          <a:latin typeface="Cambria Math" panose="02040503050406030204" pitchFamily="18" charset="0"/>
                        </a:rPr>
                        <m:t>=</m:t>
                      </m:r>
                      <m:nary>
                        <m:naryPr>
                          <m:chr m:val="∑"/>
                          <m:supHide m:val="on"/>
                          <m:ctrlPr>
                            <a:rPr lang="en-US" i="1">
                              <a:latin typeface="Cambria Math" panose="02040503050406030204" pitchFamily="18" charset="0"/>
                            </a:rPr>
                          </m:ctrlPr>
                        </m:naryPr>
                        <m:sub>
                          <m:r>
                            <a:rPr lang="en-US" i="1">
                              <a:latin typeface="Cambria Math" panose="02040503050406030204" pitchFamily="18" charset="0"/>
                            </a:rPr>
                            <m:t>𝑛</m:t>
                          </m:r>
                        </m:sub>
                        <m:sup/>
                        <m:e>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𝑛</m:t>
                              </m:r>
                            </m:sub>
                          </m:sSub>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i="1">
                                  <a:latin typeface="Cambria Math" panose="02040503050406030204" pitchFamily="18" charset="0"/>
                                </a:rPr>
                                <m:t>𝑛</m:t>
                              </m:r>
                            </m:sub>
                          </m:sSub>
                          <m:d>
                            <m:dPr>
                              <m:ctrlPr>
                                <a:rPr lang="en-US" i="1">
                                  <a:latin typeface="Cambria Math" panose="02040503050406030204" pitchFamily="18" charset="0"/>
                                </a:rPr>
                              </m:ctrlPr>
                            </m:dPr>
                            <m:e>
                              <m:r>
                                <a:rPr lang="en-US" i="1">
                                  <a:latin typeface="Cambria Math" panose="02040503050406030204" pitchFamily="18" charset="0"/>
                                </a:rPr>
                                <m:t>𝑡</m:t>
                              </m:r>
                            </m:e>
                          </m:d>
                        </m:e>
                      </m:nary>
                    </m:oMath>
                  </m:oMathPara>
                </a14:m>
                <a:endParaRPr lang="en-US" dirty="0"/>
              </a:p>
            </p:txBody>
          </p:sp>
        </mc:Choice>
        <mc:Fallback>
          <p:sp>
            <p:nvSpPr>
              <p:cNvPr id="16" name="TextBox 15">
                <a:extLst>
                  <a:ext uri="{FF2B5EF4-FFF2-40B4-BE49-F238E27FC236}">
                    <a16:creationId xmlns:a16="http://schemas.microsoft.com/office/drawing/2014/main" id="{76D0684D-8FA9-DCAA-32AC-A8D63F313838}"/>
                  </a:ext>
                </a:extLst>
              </p:cNvPr>
              <p:cNvSpPr txBox="1">
                <a:spLocks noRot="1" noChangeAspect="1" noMove="1" noResize="1" noEditPoints="1" noAdjustHandles="1" noChangeArrowheads="1" noChangeShapeType="1" noTextEdit="1"/>
              </p:cNvSpPr>
              <p:nvPr/>
            </p:nvSpPr>
            <p:spPr>
              <a:xfrm>
                <a:off x="726214" y="1391871"/>
                <a:ext cx="4068567" cy="764505"/>
              </a:xfrm>
              <a:prstGeom prst="rect">
                <a:avLst/>
              </a:prstGeom>
              <a:blipFill>
                <a:blip r:embed="rId7"/>
                <a:stretch>
                  <a:fillRect t="-121311" b="-170492"/>
                </a:stretch>
              </a:blipFill>
            </p:spPr>
            <p:txBody>
              <a:bodyPr/>
              <a:lstStyle/>
              <a:p>
                <a:r>
                  <a:rPr lang="en-US">
                    <a:noFill/>
                  </a:rPr>
                  <a:t> </a:t>
                </a:r>
              </a:p>
            </p:txBody>
          </p:sp>
        </mc:Fallback>
      </mc:AlternateContent>
      <p:pic>
        <p:nvPicPr>
          <p:cNvPr id="18" name="Picture 17">
            <a:extLst>
              <a:ext uri="{FF2B5EF4-FFF2-40B4-BE49-F238E27FC236}">
                <a16:creationId xmlns:a16="http://schemas.microsoft.com/office/drawing/2014/main" id="{12ECC84F-2E35-1B08-8E9B-2A429052D8A1}"/>
              </a:ext>
            </a:extLst>
          </p:cNvPr>
          <p:cNvPicPr>
            <a:picLocks noChangeAspect="1"/>
          </p:cNvPicPr>
          <p:nvPr/>
        </p:nvPicPr>
        <p:blipFill>
          <a:blip r:embed="rId8"/>
          <a:srcRect r="47959" b="49302"/>
          <a:stretch>
            <a:fillRect/>
          </a:stretch>
        </p:blipFill>
        <p:spPr>
          <a:xfrm>
            <a:off x="339822" y="4154693"/>
            <a:ext cx="2793471" cy="2168411"/>
          </a:xfrm>
          <a:prstGeom prst="rect">
            <a:avLst/>
          </a:prstGeom>
        </p:spPr>
      </p:pic>
      <p:pic>
        <p:nvPicPr>
          <p:cNvPr id="19" name="Picture 18">
            <a:extLst>
              <a:ext uri="{FF2B5EF4-FFF2-40B4-BE49-F238E27FC236}">
                <a16:creationId xmlns:a16="http://schemas.microsoft.com/office/drawing/2014/main" id="{D2FAADE4-93A0-DE11-5A68-3C008009FECB}"/>
              </a:ext>
            </a:extLst>
          </p:cNvPr>
          <p:cNvPicPr>
            <a:picLocks noChangeAspect="1"/>
          </p:cNvPicPr>
          <p:nvPr/>
        </p:nvPicPr>
        <p:blipFill>
          <a:blip r:embed="rId8"/>
          <a:srcRect l="48777" t="50291"/>
          <a:stretch>
            <a:fillRect/>
          </a:stretch>
        </p:blipFill>
        <p:spPr>
          <a:xfrm>
            <a:off x="9077832" y="4123057"/>
            <a:ext cx="2845192" cy="2200046"/>
          </a:xfrm>
          <a:prstGeom prst="rect">
            <a:avLst/>
          </a:prstGeom>
        </p:spPr>
      </p:pic>
      <p:pic>
        <p:nvPicPr>
          <p:cNvPr id="20" name="Picture 19">
            <a:extLst>
              <a:ext uri="{FF2B5EF4-FFF2-40B4-BE49-F238E27FC236}">
                <a16:creationId xmlns:a16="http://schemas.microsoft.com/office/drawing/2014/main" id="{D19D5F29-D548-AE61-AB15-3A51DAD79D22}"/>
              </a:ext>
            </a:extLst>
          </p:cNvPr>
          <p:cNvPicPr>
            <a:picLocks noChangeAspect="1"/>
          </p:cNvPicPr>
          <p:nvPr/>
        </p:nvPicPr>
        <p:blipFill>
          <a:blip r:embed="rId8"/>
          <a:srcRect t="50291" r="53749"/>
          <a:stretch>
            <a:fillRect/>
          </a:stretch>
        </p:blipFill>
        <p:spPr>
          <a:xfrm>
            <a:off x="6410823" y="4123057"/>
            <a:ext cx="2569037" cy="2200046"/>
          </a:xfrm>
          <a:prstGeom prst="rect">
            <a:avLst/>
          </a:prstGeom>
        </p:spPr>
      </p:pic>
      <p:pic>
        <p:nvPicPr>
          <p:cNvPr id="21" name="Picture 20">
            <a:extLst>
              <a:ext uri="{FF2B5EF4-FFF2-40B4-BE49-F238E27FC236}">
                <a16:creationId xmlns:a16="http://schemas.microsoft.com/office/drawing/2014/main" id="{41584155-E2C6-4D5C-843F-6D772C037092}"/>
              </a:ext>
            </a:extLst>
          </p:cNvPr>
          <p:cNvPicPr>
            <a:picLocks noChangeAspect="1"/>
          </p:cNvPicPr>
          <p:nvPr/>
        </p:nvPicPr>
        <p:blipFill>
          <a:blip r:embed="rId8"/>
          <a:srcRect l="48777" b="50291"/>
          <a:stretch>
            <a:fillRect/>
          </a:stretch>
        </p:blipFill>
        <p:spPr>
          <a:xfrm>
            <a:off x="3160419" y="4154693"/>
            <a:ext cx="2804279" cy="2168410"/>
          </a:xfrm>
          <a:prstGeom prst="rect">
            <a:avLst/>
          </a:prstGeom>
        </p:spPr>
      </p:pic>
      <p:sp>
        <p:nvSpPr>
          <p:cNvPr id="22" name="TextBox 21">
            <a:extLst>
              <a:ext uri="{FF2B5EF4-FFF2-40B4-BE49-F238E27FC236}">
                <a16:creationId xmlns:a16="http://schemas.microsoft.com/office/drawing/2014/main" id="{AEFB24DE-5AAF-C9F5-AE07-0D5C8F1103A5}"/>
              </a:ext>
            </a:extLst>
          </p:cNvPr>
          <p:cNvSpPr txBox="1"/>
          <p:nvPr/>
        </p:nvSpPr>
        <p:spPr>
          <a:xfrm>
            <a:off x="1142996" y="3887355"/>
            <a:ext cx="1047964" cy="338554"/>
          </a:xfrm>
          <a:prstGeom prst="rect">
            <a:avLst/>
          </a:prstGeom>
          <a:noFill/>
        </p:spPr>
        <p:txBody>
          <a:bodyPr wrap="square" rtlCol="0">
            <a:spAutoFit/>
          </a:bodyPr>
          <a:lstStyle/>
          <a:p>
            <a:pPr algn="ctr"/>
            <a:r>
              <a:rPr lang="en-US" sz="1600" dirty="0">
                <a:solidFill>
                  <a:srgbClr val="B83A4B"/>
                </a:solidFill>
                <a:latin typeface="Lato" panose="020F0502020204030203" pitchFamily="34" charset="0"/>
                <a:ea typeface="Lato" panose="020F0502020204030203" pitchFamily="34" charset="0"/>
                <a:cs typeface="Lato" panose="020F0502020204030203" pitchFamily="34" charset="0"/>
              </a:rPr>
              <a:t>Raw data</a:t>
            </a:r>
          </a:p>
        </p:txBody>
      </p:sp>
      <p:sp>
        <p:nvSpPr>
          <p:cNvPr id="23" name="TextBox 22">
            <a:extLst>
              <a:ext uri="{FF2B5EF4-FFF2-40B4-BE49-F238E27FC236}">
                <a16:creationId xmlns:a16="http://schemas.microsoft.com/office/drawing/2014/main" id="{E0CE8D4F-7025-E259-E0A1-BC7C86827828}"/>
              </a:ext>
            </a:extLst>
          </p:cNvPr>
          <p:cNvSpPr txBox="1"/>
          <p:nvPr/>
        </p:nvSpPr>
        <p:spPr>
          <a:xfrm>
            <a:off x="3812873" y="3887355"/>
            <a:ext cx="1683939" cy="338554"/>
          </a:xfrm>
          <a:prstGeom prst="rect">
            <a:avLst/>
          </a:prstGeom>
          <a:noFill/>
        </p:spPr>
        <p:txBody>
          <a:bodyPr wrap="square" rtlCol="0">
            <a:spAutoFit/>
          </a:bodyPr>
          <a:lstStyle/>
          <a:p>
            <a:pPr algn="ctr"/>
            <a:r>
              <a:rPr lang="en-US" sz="1600" dirty="0">
                <a:solidFill>
                  <a:srgbClr val="B83A4B"/>
                </a:solidFill>
                <a:latin typeface="Lato" panose="020F0502020204030203" pitchFamily="34" charset="0"/>
                <a:ea typeface="Lato" panose="020F0502020204030203" pitchFamily="34" charset="0"/>
                <a:cs typeface="Lato" panose="020F0502020204030203" pitchFamily="34" charset="0"/>
              </a:rPr>
              <a:t>Reconstruction</a:t>
            </a:r>
          </a:p>
        </p:txBody>
      </p:sp>
      <p:sp>
        <p:nvSpPr>
          <p:cNvPr id="24" name="TextBox 23">
            <a:extLst>
              <a:ext uri="{FF2B5EF4-FFF2-40B4-BE49-F238E27FC236}">
                <a16:creationId xmlns:a16="http://schemas.microsoft.com/office/drawing/2014/main" id="{CE4EA4C5-629F-76D2-E05D-BB2ED6ADA710}"/>
              </a:ext>
            </a:extLst>
          </p:cNvPr>
          <p:cNvSpPr txBox="1"/>
          <p:nvPr/>
        </p:nvSpPr>
        <p:spPr>
          <a:xfrm>
            <a:off x="6878709" y="3784746"/>
            <a:ext cx="1972130" cy="584775"/>
          </a:xfrm>
          <a:prstGeom prst="rect">
            <a:avLst/>
          </a:prstGeom>
          <a:noFill/>
        </p:spPr>
        <p:txBody>
          <a:bodyPr wrap="square" rtlCol="0">
            <a:spAutoFit/>
          </a:bodyPr>
          <a:lstStyle/>
          <a:p>
            <a:pPr algn="ctr"/>
            <a:r>
              <a:rPr lang="en-US" sz="1600" dirty="0">
                <a:solidFill>
                  <a:srgbClr val="B83A4B"/>
                </a:solidFill>
                <a:latin typeface="Lato" panose="020F0502020204030203" pitchFamily="34" charset="0"/>
                <a:ea typeface="Lato" panose="020F0502020204030203" pitchFamily="34" charset="0"/>
                <a:cs typeface="Lato" panose="020F0502020204030203" pitchFamily="34" charset="0"/>
              </a:rPr>
              <a:t>Reconstructed time-domain profile</a:t>
            </a:r>
          </a:p>
        </p:txBody>
      </p:sp>
      <p:sp>
        <p:nvSpPr>
          <p:cNvPr id="25" name="TextBox 24">
            <a:extLst>
              <a:ext uri="{FF2B5EF4-FFF2-40B4-BE49-F238E27FC236}">
                <a16:creationId xmlns:a16="http://schemas.microsoft.com/office/drawing/2014/main" id="{B6B71154-F4BC-4E1E-33D4-9A90FD03100B}"/>
              </a:ext>
            </a:extLst>
          </p:cNvPr>
          <p:cNvSpPr txBox="1"/>
          <p:nvPr/>
        </p:nvSpPr>
        <p:spPr>
          <a:xfrm>
            <a:off x="9561547" y="3769931"/>
            <a:ext cx="1972130" cy="584775"/>
          </a:xfrm>
          <a:prstGeom prst="rect">
            <a:avLst/>
          </a:prstGeom>
          <a:noFill/>
        </p:spPr>
        <p:txBody>
          <a:bodyPr wrap="square" rtlCol="0">
            <a:spAutoFit/>
          </a:bodyPr>
          <a:lstStyle/>
          <a:p>
            <a:pPr algn="ctr"/>
            <a:r>
              <a:rPr lang="en-US" sz="1600" dirty="0">
                <a:solidFill>
                  <a:srgbClr val="B83A4B"/>
                </a:solidFill>
                <a:latin typeface="Lato" panose="020F0502020204030203" pitchFamily="34" charset="0"/>
                <a:ea typeface="Lato" panose="020F0502020204030203" pitchFamily="34" charset="0"/>
                <a:cs typeface="Lato" panose="020F0502020204030203" pitchFamily="34" charset="0"/>
              </a:rPr>
              <a:t>Reconstructed spectral profile</a:t>
            </a:r>
          </a:p>
        </p:txBody>
      </p:sp>
    </p:spTree>
    <p:extLst>
      <p:ext uri="{BB962C8B-B14F-4D97-AF65-F5344CB8AC3E}">
        <p14:creationId xmlns:p14="http://schemas.microsoft.com/office/powerpoint/2010/main" val="17746470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1BFB10-BCEA-4391-4A5C-4CC1D0EB2859}"/>
              </a:ext>
            </a:extLst>
          </p:cNvPr>
          <p:cNvSpPr>
            <a:spLocks noGrp="1"/>
          </p:cNvSpPr>
          <p:nvPr>
            <p:ph type="body" sz="quarter" idx="13"/>
          </p:nvPr>
        </p:nvSpPr>
        <p:spPr>
          <a:xfrm>
            <a:off x="643944" y="1110215"/>
            <a:ext cx="10709856" cy="859473"/>
          </a:xfrm>
        </p:spPr>
        <p:txBody>
          <a:bodyPr/>
          <a:lstStyle/>
          <a:p>
            <a:r>
              <a:rPr lang="en-US" sz="1800" dirty="0"/>
              <a:t>Median pulse duration: 516 as FWHM, median bandwidth: 3.69 eV FWHM, median pulse energy: 22.8 </a:t>
            </a:r>
            <a:r>
              <a:rPr lang="el-GR" sz="1800" dirty="0"/>
              <a:t>μ</a:t>
            </a:r>
            <a:r>
              <a:rPr lang="en-US" sz="1800" dirty="0"/>
              <a:t>J</a:t>
            </a:r>
          </a:p>
          <a:p>
            <a:r>
              <a:rPr lang="en-US" sz="1800" dirty="0"/>
              <a:t>Time-bandwidth product median: 1.97 eV-fs, KDE density peaks at 1.80 eV-fs (matches Gaussian)</a:t>
            </a:r>
          </a:p>
        </p:txBody>
      </p:sp>
      <p:sp>
        <p:nvSpPr>
          <p:cNvPr id="3" name="Title 2">
            <a:extLst>
              <a:ext uri="{FF2B5EF4-FFF2-40B4-BE49-F238E27FC236}">
                <a16:creationId xmlns:a16="http://schemas.microsoft.com/office/drawing/2014/main" id="{45D20740-5D2A-ACC4-7E3F-E6658941AEBB}"/>
              </a:ext>
            </a:extLst>
          </p:cNvPr>
          <p:cNvSpPr>
            <a:spLocks noGrp="1"/>
          </p:cNvSpPr>
          <p:nvPr>
            <p:ph type="title"/>
          </p:nvPr>
        </p:nvSpPr>
        <p:spPr/>
        <p:txBody>
          <a:bodyPr/>
          <a:lstStyle/>
          <a:p>
            <a:r>
              <a:rPr lang="en-US" dirty="0"/>
              <a:t>Pulse statistics at 8 kHz and 400 eV</a:t>
            </a:r>
          </a:p>
        </p:txBody>
      </p:sp>
      <p:sp>
        <p:nvSpPr>
          <p:cNvPr id="6" name="Slide Number Placeholder 5">
            <a:extLst>
              <a:ext uri="{FF2B5EF4-FFF2-40B4-BE49-F238E27FC236}">
                <a16:creationId xmlns:a16="http://schemas.microsoft.com/office/drawing/2014/main" id="{31BB18E8-AA9F-F243-262C-E603AC5BC0D5}"/>
              </a:ext>
            </a:extLst>
          </p:cNvPr>
          <p:cNvSpPr>
            <a:spLocks noGrp="1"/>
          </p:cNvSpPr>
          <p:nvPr>
            <p:ph type="sldNum" sz="quarter" idx="4"/>
          </p:nvPr>
        </p:nvSpPr>
        <p:spPr/>
        <p:txBody>
          <a:bodyPr/>
          <a:lstStyle/>
          <a:p>
            <a:fld id="{52B60363-7E9F-BF4A-894A-A30319D3939A}" type="slidenum">
              <a:rPr lang="en-US" smtClean="0"/>
              <a:pPr/>
              <a:t>11</a:t>
            </a:fld>
            <a:endParaRPr lang="en-US" dirty="0"/>
          </a:p>
        </p:txBody>
      </p:sp>
      <p:pic>
        <p:nvPicPr>
          <p:cNvPr id="8" name="Picture 7">
            <a:extLst>
              <a:ext uri="{FF2B5EF4-FFF2-40B4-BE49-F238E27FC236}">
                <a16:creationId xmlns:a16="http://schemas.microsoft.com/office/drawing/2014/main" id="{2F055642-C25F-9FEB-2AF8-80CF9E967550}"/>
              </a:ext>
            </a:extLst>
          </p:cNvPr>
          <p:cNvPicPr>
            <a:picLocks noChangeAspect="1"/>
          </p:cNvPicPr>
          <p:nvPr/>
        </p:nvPicPr>
        <p:blipFill>
          <a:blip r:embed="rId3"/>
          <a:stretch>
            <a:fillRect/>
          </a:stretch>
        </p:blipFill>
        <p:spPr>
          <a:xfrm>
            <a:off x="1813046" y="2117211"/>
            <a:ext cx="8565907" cy="4165613"/>
          </a:xfrm>
          <a:prstGeom prst="rect">
            <a:avLst/>
          </a:prstGeom>
        </p:spPr>
      </p:pic>
    </p:spTree>
    <p:extLst>
      <p:ext uri="{BB962C8B-B14F-4D97-AF65-F5344CB8AC3E}">
        <p14:creationId xmlns:p14="http://schemas.microsoft.com/office/powerpoint/2010/main" val="25262707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970B5-059B-40C8-C784-EB87E0D602E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6F0BFA2-B418-69AA-60B2-2B55CB5218B7}"/>
              </a:ext>
            </a:extLst>
          </p:cNvPr>
          <p:cNvSpPr>
            <a:spLocks noGrp="1"/>
          </p:cNvSpPr>
          <p:nvPr>
            <p:ph type="title"/>
          </p:nvPr>
        </p:nvSpPr>
        <p:spPr/>
        <p:txBody>
          <a:bodyPr/>
          <a:lstStyle/>
          <a:p>
            <a:r>
              <a:rPr lang="en-US">
                <a:latin typeface="Lato"/>
                <a:ea typeface="Lato"/>
                <a:cs typeface="Lato"/>
              </a:rPr>
              <a:t>Overview</a:t>
            </a:r>
            <a:endParaRPr lang="en-US"/>
          </a:p>
        </p:txBody>
      </p:sp>
      <p:sp>
        <p:nvSpPr>
          <p:cNvPr id="4" name="Text Placeholder 3">
            <a:extLst>
              <a:ext uri="{FF2B5EF4-FFF2-40B4-BE49-F238E27FC236}">
                <a16:creationId xmlns:a16="http://schemas.microsoft.com/office/drawing/2014/main" id="{57BA94C2-17DE-55C3-9D6B-7332679497FE}"/>
              </a:ext>
            </a:extLst>
          </p:cNvPr>
          <p:cNvSpPr>
            <a:spLocks noGrp="1"/>
          </p:cNvSpPr>
          <p:nvPr>
            <p:ph type="body" sz="quarter" idx="16"/>
          </p:nvPr>
        </p:nvSpPr>
        <p:spPr>
          <a:xfrm>
            <a:off x="800100" y="1151987"/>
            <a:ext cx="10553700" cy="4905913"/>
          </a:xfrm>
        </p:spPr>
        <p:txBody>
          <a:bodyPr vert="horz" lIns="0" tIns="45720" rIns="91440" bIns="45720" rtlCol="0" anchor="t">
            <a:noAutofit/>
          </a:bodyPr>
          <a:lstStyle/>
          <a:p>
            <a:pPr marL="342900" indent="-342900">
              <a:buAutoNum type="arabicPeriod"/>
            </a:pPr>
            <a:r>
              <a:rPr lang="en-US" sz="2000" dirty="0">
                <a:solidFill>
                  <a:srgbClr val="B6B1A9"/>
                </a:solidFill>
                <a:latin typeface="Lato"/>
                <a:ea typeface="Lato"/>
                <a:cs typeface="Lato"/>
              </a:rPr>
              <a:t>Attosecond pulse generation at LCLS-II</a:t>
            </a:r>
          </a:p>
          <a:p>
            <a:pPr marL="342900" indent="-342900">
              <a:buAutoNum type="arabicPeriod"/>
            </a:pPr>
            <a:r>
              <a:rPr lang="en-US" sz="2000" dirty="0">
                <a:solidFill>
                  <a:srgbClr val="B6B1A9"/>
                </a:solidFill>
                <a:latin typeface="Lato"/>
                <a:ea typeface="Lato"/>
                <a:cs typeface="Lato"/>
              </a:rPr>
              <a:t>Experimental method</a:t>
            </a:r>
          </a:p>
          <a:p>
            <a:pPr marL="342900" indent="-342900">
              <a:buAutoNum type="arabicPeriod"/>
            </a:pPr>
            <a:r>
              <a:rPr lang="en-US" sz="2000" dirty="0">
                <a:solidFill>
                  <a:srgbClr val="B6B1A9"/>
                </a:solidFill>
                <a:latin typeface="Lato"/>
                <a:ea typeface="Lato"/>
                <a:cs typeface="Lato"/>
              </a:rPr>
              <a:t>Pulse reconstruction</a:t>
            </a:r>
          </a:p>
          <a:p>
            <a:pPr marL="342900" indent="-342900">
              <a:buFontTx/>
              <a:buAutoNum type="arabicPeriod"/>
            </a:pPr>
            <a:r>
              <a:rPr lang="en-US" sz="2000" dirty="0">
                <a:latin typeface="Lato"/>
                <a:ea typeface="Lato"/>
                <a:cs typeface="Lato"/>
              </a:rPr>
              <a:t>Attosecond science experiment</a:t>
            </a:r>
          </a:p>
          <a:p>
            <a:pPr marL="342900" indent="-342900">
              <a:buAutoNum type="arabicPeriod"/>
            </a:pPr>
            <a:endParaRPr lang="en-US" sz="2000" dirty="0">
              <a:solidFill>
                <a:srgbClr val="B6B1A9"/>
              </a:solidFill>
              <a:latin typeface="Lato"/>
              <a:ea typeface="Lato"/>
              <a:cs typeface="Lato"/>
            </a:endParaRPr>
          </a:p>
        </p:txBody>
      </p:sp>
      <p:sp>
        <p:nvSpPr>
          <p:cNvPr id="6" name="Slide Number Placeholder 5">
            <a:extLst>
              <a:ext uri="{FF2B5EF4-FFF2-40B4-BE49-F238E27FC236}">
                <a16:creationId xmlns:a16="http://schemas.microsoft.com/office/drawing/2014/main" id="{7B083B4C-0540-A4F4-53F4-F602D1A11E6B}"/>
              </a:ext>
            </a:extLst>
          </p:cNvPr>
          <p:cNvSpPr>
            <a:spLocks noGrp="1"/>
          </p:cNvSpPr>
          <p:nvPr>
            <p:ph type="sldNum" sz="quarter" idx="4"/>
          </p:nvPr>
        </p:nvSpPr>
        <p:spPr/>
        <p:txBody>
          <a:bodyPr/>
          <a:lstStyle/>
          <a:p>
            <a:fld id="{52B60363-7E9F-BF4A-894A-A30319D3939A}" type="slidenum">
              <a:rPr lang="en-US" smtClean="0"/>
              <a:pPr/>
              <a:t>12</a:t>
            </a:fld>
            <a:endParaRPr lang="en-US"/>
          </a:p>
        </p:txBody>
      </p:sp>
    </p:spTree>
    <p:extLst>
      <p:ext uri="{BB962C8B-B14F-4D97-AF65-F5344CB8AC3E}">
        <p14:creationId xmlns:p14="http://schemas.microsoft.com/office/powerpoint/2010/main" val="27164425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834223E-B924-50B5-DF37-63BF77EB1783}"/>
              </a:ext>
            </a:extLst>
          </p:cNvPr>
          <p:cNvSpPr>
            <a:spLocks noGrp="1"/>
          </p:cNvSpPr>
          <p:nvPr>
            <p:ph type="title"/>
          </p:nvPr>
        </p:nvSpPr>
        <p:spPr/>
        <p:txBody>
          <a:bodyPr/>
          <a:lstStyle/>
          <a:p>
            <a:r>
              <a:rPr lang="en-US" dirty="0"/>
              <a:t>Demonstration of attosecond X-ray pump-probe</a:t>
            </a:r>
          </a:p>
        </p:txBody>
      </p:sp>
      <p:sp>
        <p:nvSpPr>
          <p:cNvPr id="6" name="Slide Number Placeholder 5">
            <a:extLst>
              <a:ext uri="{FF2B5EF4-FFF2-40B4-BE49-F238E27FC236}">
                <a16:creationId xmlns:a16="http://schemas.microsoft.com/office/drawing/2014/main" id="{58295CA8-C10E-E30D-8974-E9834EB1FD8E}"/>
              </a:ext>
            </a:extLst>
          </p:cNvPr>
          <p:cNvSpPr>
            <a:spLocks noGrp="1"/>
          </p:cNvSpPr>
          <p:nvPr>
            <p:ph type="sldNum" sz="quarter" idx="4"/>
          </p:nvPr>
        </p:nvSpPr>
        <p:spPr/>
        <p:txBody>
          <a:bodyPr/>
          <a:lstStyle/>
          <a:p>
            <a:fld id="{52B60363-7E9F-BF4A-894A-A30319D3939A}" type="slidenum">
              <a:rPr lang="en-US" smtClean="0"/>
              <a:pPr/>
              <a:t>13</a:t>
            </a:fld>
            <a:endParaRPr lang="en-US"/>
          </a:p>
        </p:txBody>
      </p:sp>
      <p:pic>
        <p:nvPicPr>
          <p:cNvPr id="7" name="Picture 2">
            <a:extLst>
              <a:ext uri="{FF2B5EF4-FFF2-40B4-BE49-F238E27FC236}">
                <a16:creationId xmlns:a16="http://schemas.microsoft.com/office/drawing/2014/main" id="{2195889A-37E9-D2AD-C4FD-7AE5464BC8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1427" y="948929"/>
            <a:ext cx="7218983" cy="521679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1B71919-D61E-F6D9-5BE0-075DC481DB44}"/>
              </a:ext>
            </a:extLst>
          </p:cNvPr>
          <p:cNvSpPr txBox="1"/>
          <p:nvPr/>
        </p:nvSpPr>
        <p:spPr>
          <a:xfrm>
            <a:off x="10740658" y="3036840"/>
            <a:ext cx="1099752" cy="369332"/>
          </a:xfrm>
          <a:prstGeom prst="rect">
            <a:avLst/>
          </a:prstGeom>
          <a:noFill/>
        </p:spPr>
        <p:txBody>
          <a:bodyPr wrap="square" rtlCol="0">
            <a:spAutoFit/>
          </a:bodyPr>
          <a:lstStyle/>
          <a:p>
            <a:pPr algn="ctr"/>
            <a:r>
              <a:rPr lang="en-US" dirty="0">
                <a:ln>
                  <a:solidFill>
                    <a:srgbClr val="B83A4B"/>
                  </a:solidFill>
                </a:ln>
                <a:solidFill>
                  <a:srgbClr val="B83A4B"/>
                </a:solidFill>
              </a:rPr>
              <a:t>6 hours</a:t>
            </a:r>
          </a:p>
        </p:txBody>
      </p:sp>
      <p:sp>
        <p:nvSpPr>
          <p:cNvPr id="9" name="TextBox 8">
            <a:extLst>
              <a:ext uri="{FF2B5EF4-FFF2-40B4-BE49-F238E27FC236}">
                <a16:creationId xmlns:a16="http://schemas.microsoft.com/office/drawing/2014/main" id="{2788DBC8-162A-1F2C-5105-21F7B4409F4A}"/>
              </a:ext>
            </a:extLst>
          </p:cNvPr>
          <p:cNvSpPr txBox="1"/>
          <p:nvPr/>
        </p:nvSpPr>
        <p:spPr>
          <a:xfrm>
            <a:off x="4560570" y="3036840"/>
            <a:ext cx="1349462" cy="369332"/>
          </a:xfrm>
          <a:prstGeom prst="rect">
            <a:avLst/>
          </a:prstGeom>
          <a:noFill/>
        </p:spPr>
        <p:txBody>
          <a:bodyPr wrap="square" rtlCol="0">
            <a:spAutoFit/>
          </a:bodyPr>
          <a:lstStyle/>
          <a:p>
            <a:pPr algn="ctr"/>
            <a:r>
              <a:rPr lang="en-US" dirty="0">
                <a:ln>
                  <a:solidFill>
                    <a:srgbClr val="B83A4B"/>
                  </a:solidFill>
                </a:ln>
                <a:solidFill>
                  <a:srgbClr val="B83A4B"/>
                </a:solidFill>
              </a:rPr>
              <a:t>5 minutes</a:t>
            </a:r>
          </a:p>
        </p:txBody>
      </p:sp>
      <p:cxnSp>
        <p:nvCxnSpPr>
          <p:cNvPr id="10" name="Straight Arrow Connector 9">
            <a:extLst>
              <a:ext uri="{FF2B5EF4-FFF2-40B4-BE49-F238E27FC236}">
                <a16:creationId xmlns:a16="http://schemas.microsoft.com/office/drawing/2014/main" id="{0EEC38DF-CA71-4685-5B1F-F683B21E0420}"/>
              </a:ext>
            </a:extLst>
          </p:cNvPr>
          <p:cNvCxnSpPr/>
          <p:nvPr/>
        </p:nvCxnSpPr>
        <p:spPr>
          <a:xfrm flipH="1">
            <a:off x="10911016" y="3429000"/>
            <a:ext cx="284206" cy="389238"/>
          </a:xfrm>
          <a:prstGeom prst="straightConnector1">
            <a:avLst/>
          </a:prstGeom>
          <a:ln w="28575">
            <a:solidFill>
              <a:srgbClr val="B83A4B"/>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CA422871-85A3-93FB-4AB5-304E8E66B444}"/>
              </a:ext>
            </a:extLst>
          </p:cNvPr>
          <p:cNvCxnSpPr>
            <a:cxnSpLocks/>
            <a:stCxn id="9" idx="2"/>
          </p:cNvCxnSpPr>
          <p:nvPr/>
        </p:nvCxnSpPr>
        <p:spPr>
          <a:xfrm>
            <a:off x="5235301" y="3406172"/>
            <a:ext cx="263456" cy="369333"/>
          </a:xfrm>
          <a:prstGeom prst="straightConnector1">
            <a:avLst/>
          </a:prstGeom>
          <a:ln w="28575">
            <a:solidFill>
              <a:srgbClr val="B83A4B"/>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052A0BB-080A-F785-1444-8C7B2367E8D9}"/>
              </a:ext>
            </a:extLst>
          </p:cNvPr>
          <p:cNvSpPr txBox="1"/>
          <p:nvPr/>
        </p:nvSpPr>
        <p:spPr>
          <a:xfrm>
            <a:off x="8730303" y="6188553"/>
            <a:ext cx="2322816" cy="369332"/>
          </a:xfrm>
          <a:prstGeom prst="rect">
            <a:avLst/>
          </a:prstGeom>
          <a:noFill/>
        </p:spPr>
        <p:txBody>
          <a:bodyPr wrap="square" rtlCol="0">
            <a:spAutoFit/>
          </a:bodyPr>
          <a:lstStyle/>
          <a:p>
            <a:r>
              <a:rPr lang="en-US" dirty="0"/>
              <a:t>Analysis by E. Isele</a:t>
            </a:r>
          </a:p>
        </p:txBody>
      </p:sp>
      <p:sp>
        <p:nvSpPr>
          <p:cNvPr id="14" name="Text Placeholder 3">
            <a:extLst>
              <a:ext uri="{FF2B5EF4-FFF2-40B4-BE49-F238E27FC236}">
                <a16:creationId xmlns:a16="http://schemas.microsoft.com/office/drawing/2014/main" id="{3332D5C2-B76B-DBB2-BCB4-AA6249BE8D48}"/>
              </a:ext>
            </a:extLst>
          </p:cNvPr>
          <p:cNvSpPr txBox="1">
            <a:spLocks/>
          </p:cNvSpPr>
          <p:nvPr/>
        </p:nvSpPr>
        <p:spPr>
          <a:xfrm>
            <a:off x="800100" y="1248032"/>
            <a:ext cx="3623619" cy="4809868"/>
          </a:xfrm>
          <a:prstGeom prst="rect">
            <a:avLst/>
          </a:prstGeom>
        </p:spPr>
        <p:txBody>
          <a:bodyPr vert="horz" lIns="0" tIns="45720" rIns="91440" bIns="45720" rtlCol="0">
            <a:noAutofit/>
          </a:bodyPr>
          <a:lstStyle>
            <a:lvl1pPr marL="0" marR="0" indent="0" algn="l" defTabSz="914400" rtl="0" eaLnBrk="1" latinLnBrk="0" hangingPunct="1">
              <a:lnSpc>
                <a:spcPct val="120000"/>
              </a:lnSpc>
              <a:spcBef>
                <a:spcPts val="500"/>
              </a:spcBef>
              <a:spcAft>
                <a:spcPts val="0"/>
              </a:spcAft>
              <a:buFontTx/>
              <a:buNone/>
              <a:defRPr sz="1600" kern="1200">
                <a:solidFill>
                  <a:schemeClr val="tx1">
                    <a:lumMod val="75000"/>
                    <a:lumOff val="25000"/>
                  </a:schemeClr>
                </a:solidFill>
                <a:latin typeface="Lato" panose="020F0502020204030203" pitchFamily="34" charset="77"/>
                <a:ea typeface="+mn-ea"/>
                <a:cs typeface="+mn-cs"/>
              </a:defRPr>
            </a:lvl1pPr>
            <a:lvl2pPr marL="457200" marR="0" indent="-168275" algn="l" defTabSz="914400" rtl="0" eaLnBrk="1" latinLnBrk="0" hangingPunct="1">
              <a:lnSpc>
                <a:spcPct val="120000"/>
              </a:lnSpc>
              <a:spcBef>
                <a:spcPts val="500"/>
              </a:spcBef>
              <a:spcAft>
                <a:spcPts val="0"/>
              </a:spcAft>
              <a:buClr>
                <a:srgbClr val="B83A4B"/>
              </a:buClr>
              <a:buSzPct val="112000"/>
              <a:buFont typeface="Arial" panose="020B0604020202020204" pitchFamily="34" charset="0"/>
              <a:buChar char="•"/>
              <a:tabLst/>
              <a:defRPr sz="1600" kern="1200">
                <a:solidFill>
                  <a:schemeClr val="tx1">
                    <a:lumMod val="75000"/>
                    <a:lumOff val="25000"/>
                  </a:schemeClr>
                </a:solidFill>
                <a:latin typeface="Lato" panose="020F0502020204030203" pitchFamily="34" charset="77"/>
                <a:ea typeface="+mn-ea"/>
                <a:cs typeface="+mn-cs"/>
              </a:defRPr>
            </a:lvl2pPr>
            <a:lvl3pPr marL="858838" marR="0" indent="-168275" algn="l" defTabSz="914400" rtl="0" eaLnBrk="1" latinLnBrk="0" hangingPunct="1">
              <a:lnSpc>
                <a:spcPct val="120000"/>
              </a:lnSpc>
              <a:spcBef>
                <a:spcPts val="500"/>
              </a:spcBef>
              <a:spcAft>
                <a:spcPts val="0"/>
              </a:spcAft>
              <a:buClr>
                <a:srgbClr val="B83A4B"/>
              </a:buClr>
              <a:buSzPct val="110000"/>
              <a:buFont typeface="Arial" panose="020B0604020202020204" pitchFamily="34" charset="0"/>
              <a:buChar char="•"/>
              <a:tabLst/>
              <a:defRPr sz="1600" kern="1200">
                <a:solidFill>
                  <a:schemeClr val="tx1">
                    <a:lumMod val="75000"/>
                    <a:lumOff val="25000"/>
                  </a:schemeClr>
                </a:solidFill>
                <a:latin typeface="Lato" panose="020F0502020204030203" pitchFamily="34" charset="77"/>
                <a:ea typeface="+mn-ea"/>
                <a:cs typeface="+mn-cs"/>
              </a:defRPr>
            </a:lvl3pPr>
            <a:lvl4pPr marL="1316038" indent="-168275" algn="l" defTabSz="914400" rtl="0" eaLnBrk="1" latinLnBrk="0" hangingPunct="1">
              <a:lnSpc>
                <a:spcPct val="120000"/>
              </a:lnSpc>
              <a:spcBef>
                <a:spcPts val="500"/>
              </a:spcBef>
              <a:buClr>
                <a:srgbClr val="B83A4B"/>
              </a:buClr>
              <a:buSzPct val="112000"/>
              <a:buFont typeface="Arial" panose="020B0604020202020204" pitchFamily="34" charset="0"/>
              <a:buChar char="•"/>
              <a:tabLst/>
              <a:defRPr sz="1400" kern="1200">
                <a:solidFill>
                  <a:schemeClr val="tx1">
                    <a:lumMod val="75000"/>
                    <a:lumOff val="25000"/>
                  </a:schemeClr>
                </a:solidFill>
                <a:latin typeface="Lato" panose="020F0502020204030203" pitchFamily="34" charset="77"/>
                <a:ea typeface="+mn-ea"/>
                <a:cs typeface="+mn-cs"/>
              </a:defRPr>
            </a:lvl4pPr>
            <a:lvl5pPr marL="1662113" indent="-168275" algn="l" defTabSz="914400" rtl="0" eaLnBrk="1" latinLnBrk="0" hangingPunct="1">
              <a:lnSpc>
                <a:spcPct val="120000"/>
              </a:lnSpc>
              <a:spcBef>
                <a:spcPts val="500"/>
              </a:spcBef>
              <a:buClr>
                <a:srgbClr val="B83A4B"/>
              </a:buClr>
              <a:buSzPct val="112000"/>
              <a:buFont typeface="Arial" panose="020B0604020202020204" pitchFamily="34" charset="0"/>
              <a:buChar char="•"/>
              <a:tabLst/>
              <a:defRPr sz="1400" b="0" i="1" kern="1200">
                <a:solidFill>
                  <a:schemeClr val="tx1">
                    <a:lumMod val="75000"/>
                    <a:lumOff val="25000"/>
                  </a:schemeClr>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a:t>Ultrafast electronic transient induced by ionization of para-aminophenol</a:t>
            </a:r>
          </a:p>
          <a:p>
            <a:pPr marL="285750" indent="-285750">
              <a:buFont typeface="Arial" panose="020B0604020202020204" pitchFamily="34" charset="0"/>
              <a:buChar char="•"/>
            </a:pPr>
            <a:r>
              <a:rPr lang="en-US"/>
              <a:t>200 eV attosecond pump, 400 eV  attosecond probe</a:t>
            </a:r>
          </a:p>
          <a:p>
            <a:pPr marL="285750" indent="-285750">
              <a:buFont typeface="Arial" panose="020B0604020202020204" pitchFamily="34" charset="0"/>
              <a:buChar char="•"/>
            </a:pPr>
            <a:r>
              <a:rPr lang="en-US"/>
              <a:t>Improvement of two orders of magnitude in data acquisition time for attosecond science experiments</a:t>
            </a:r>
          </a:p>
          <a:p>
            <a:pPr marL="752475" lvl="1" indent="-285750"/>
            <a:r>
              <a:rPr lang="en-US"/>
              <a:t>enables multidimensional nonlinear X-ray spectroscopy</a:t>
            </a:r>
          </a:p>
          <a:p>
            <a:pPr marL="752475" lvl="1" indent="-285750"/>
            <a:r>
              <a:rPr lang="en-US"/>
              <a:t>improves attosecond science experiment feasibility</a:t>
            </a:r>
            <a:endParaRPr lang="en-US" dirty="0"/>
          </a:p>
        </p:txBody>
      </p:sp>
    </p:spTree>
    <p:extLst>
      <p:ext uri="{BB962C8B-B14F-4D97-AF65-F5344CB8AC3E}">
        <p14:creationId xmlns:p14="http://schemas.microsoft.com/office/powerpoint/2010/main" val="42275195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8">
          <a:extLst>
            <a:ext uri="{FF2B5EF4-FFF2-40B4-BE49-F238E27FC236}">
              <a16:creationId xmlns:a16="http://schemas.microsoft.com/office/drawing/2014/main" id="{AA7EB82D-A8A5-5FD2-9C7B-7A839209E1DE}"/>
            </a:ext>
          </a:extLst>
        </p:cNvPr>
        <p:cNvGrpSpPr/>
        <p:nvPr/>
      </p:nvGrpSpPr>
      <p:grpSpPr>
        <a:xfrm>
          <a:off x="0" y="0"/>
          <a:ext cx="0" cy="0"/>
          <a:chOff x="0" y="0"/>
          <a:chExt cx="0" cy="0"/>
        </a:xfrm>
      </p:grpSpPr>
      <p:pic>
        <p:nvPicPr>
          <p:cNvPr id="350" name="Google Shape;350;p42" descr="Louisiana State University Reviews | GradReports">
            <a:extLst>
              <a:ext uri="{FF2B5EF4-FFF2-40B4-BE49-F238E27FC236}">
                <a16:creationId xmlns:a16="http://schemas.microsoft.com/office/drawing/2014/main" id="{37F010F6-2D0F-B3BD-0DF4-9E881E4E7B13}"/>
              </a:ext>
            </a:extLst>
          </p:cNvPr>
          <p:cNvPicPr preferRelativeResize="0"/>
          <p:nvPr/>
        </p:nvPicPr>
        <p:blipFill rotWithShape="1">
          <a:blip r:embed="rId3">
            <a:alphaModFix/>
          </a:blip>
          <a:srcRect/>
          <a:stretch/>
        </p:blipFill>
        <p:spPr>
          <a:xfrm>
            <a:off x="10803300" y="4965883"/>
            <a:ext cx="1339840" cy="457081"/>
          </a:xfrm>
          <a:prstGeom prst="rect">
            <a:avLst/>
          </a:prstGeom>
          <a:noFill/>
          <a:ln>
            <a:noFill/>
          </a:ln>
        </p:spPr>
      </p:pic>
      <p:grpSp>
        <p:nvGrpSpPr>
          <p:cNvPr id="8" name="Group 7">
            <a:extLst>
              <a:ext uri="{FF2B5EF4-FFF2-40B4-BE49-F238E27FC236}">
                <a16:creationId xmlns:a16="http://schemas.microsoft.com/office/drawing/2014/main" id="{00469630-DC1B-0E19-342A-EB49D5D2A4E5}"/>
              </a:ext>
            </a:extLst>
          </p:cNvPr>
          <p:cNvGrpSpPr/>
          <p:nvPr/>
        </p:nvGrpSpPr>
        <p:grpSpPr>
          <a:xfrm>
            <a:off x="4390523" y="3296131"/>
            <a:ext cx="1018570" cy="1184588"/>
            <a:chOff x="1215048" y="3331590"/>
            <a:chExt cx="1018570" cy="1184588"/>
          </a:xfrm>
        </p:grpSpPr>
        <p:sp>
          <p:nvSpPr>
            <p:cNvPr id="353" name="Google Shape;353;p42">
              <a:extLst>
                <a:ext uri="{FF2B5EF4-FFF2-40B4-BE49-F238E27FC236}">
                  <a16:creationId xmlns:a16="http://schemas.microsoft.com/office/drawing/2014/main" id="{F4C0B157-8E64-EA85-63DB-13018BADB251}"/>
                </a:ext>
              </a:extLst>
            </p:cNvPr>
            <p:cNvSpPr txBox="1"/>
            <p:nvPr/>
          </p:nvSpPr>
          <p:spPr>
            <a:xfrm>
              <a:off x="1215048" y="4318282"/>
              <a:ext cx="1018570" cy="197896"/>
            </a:xfrm>
            <a:prstGeom prst="rect">
              <a:avLst/>
            </a:prstGeom>
            <a:noFill/>
            <a:ln>
              <a:noFill/>
            </a:ln>
          </p:spPr>
          <p:txBody>
            <a:bodyPr spcFirstLastPara="1" wrap="square" lIns="45663" tIns="45663" rIns="45663" bIns="45663" anchor="t" anchorCtr="0">
              <a:noAutofit/>
            </a:bodyPr>
            <a:lstStyle/>
            <a:p>
              <a:r>
                <a:rPr lang="en-US" sz="1200" dirty="0">
                  <a:solidFill>
                    <a:srgbClr val="000000"/>
                  </a:solidFill>
                  <a:latin typeface="Arial"/>
                  <a:ea typeface="Arial"/>
                  <a:cs typeface="Arial"/>
                  <a:sym typeface="Arial"/>
                </a:rPr>
                <a:t>Z. Zhang </a:t>
              </a:r>
              <a:endParaRPr sz="1200" dirty="0">
                <a:solidFill>
                  <a:srgbClr val="000000"/>
                </a:solidFill>
                <a:latin typeface="Arial"/>
                <a:ea typeface="Arial"/>
                <a:cs typeface="Arial"/>
                <a:sym typeface="Arial"/>
              </a:endParaRPr>
            </a:p>
          </p:txBody>
        </p:sp>
        <p:pic>
          <p:nvPicPr>
            <p:cNvPr id="354" name="Google Shape;354;p42" descr="zhangzhen.jpg">
              <a:extLst>
                <a:ext uri="{FF2B5EF4-FFF2-40B4-BE49-F238E27FC236}">
                  <a16:creationId xmlns:a16="http://schemas.microsoft.com/office/drawing/2014/main" id="{6FEAC573-F475-4B1B-D49D-65D267FA7E49}"/>
                </a:ext>
              </a:extLst>
            </p:cNvPr>
            <p:cNvPicPr preferRelativeResize="0"/>
            <p:nvPr/>
          </p:nvPicPr>
          <p:blipFill rotWithShape="1">
            <a:blip r:embed="rId4">
              <a:alphaModFix/>
            </a:blip>
            <a:srcRect l="52541" t="31880" r="31591" b="47862"/>
            <a:stretch/>
          </p:blipFill>
          <p:spPr>
            <a:xfrm>
              <a:off x="1264557" y="3331590"/>
              <a:ext cx="589993" cy="967660"/>
            </a:xfrm>
            <a:prstGeom prst="rect">
              <a:avLst/>
            </a:prstGeom>
            <a:noFill/>
            <a:ln>
              <a:noFill/>
            </a:ln>
          </p:spPr>
        </p:pic>
      </p:grpSp>
      <p:sp>
        <p:nvSpPr>
          <p:cNvPr id="357" name="Google Shape;357;p42">
            <a:extLst>
              <a:ext uri="{FF2B5EF4-FFF2-40B4-BE49-F238E27FC236}">
                <a16:creationId xmlns:a16="http://schemas.microsoft.com/office/drawing/2014/main" id="{C97F4F89-6D3D-30C7-4D3E-A3BA95BF1D57}"/>
              </a:ext>
            </a:extLst>
          </p:cNvPr>
          <p:cNvSpPr txBox="1"/>
          <p:nvPr/>
        </p:nvSpPr>
        <p:spPr>
          <a:xfrm>
            <a:off x="2481948" y="2906361"/>
            <a:ext cx="4989100" cy="329828"/>
          </a:xfrm>
          <a:prstGeom prst="rect">
            <a:avLst/>
          </a:prstGeom>
          <a:noFill/>
          <a:ln>
            <a:noFill/>
          </a:ln>
        </p:spPr>
        <p:txBody>
          <a:bodyPr spcFirstLastPara="1" wrap="square" lIns="50762" tIns="50762" rIns="50762" bIns="50762" anchor="t" anchorCtr="0">
            <a:noAutofit/>
          </a:bodyPr>
          <a:lstStyle/>
          <a:p>
            <a:r>
              <a:rPr lang="en-US" sz="2098" b="1" dirty="0">
                <a:solidFill>
                  <a:srgbClr val="C00000"/>
                </a:solidFill>
                <a:latin typeface="Helvetica Neue"/>
                <a:ea typeface="Helvetica Neue"/>
                <a:cs typeface="Helvetica Neue"/>
                <a:sym typeface="Helvetica Neue"/>
              </a:rPr>
              <a:t>SLAC Staff/Postdocs (SLAC/Stanford)</a:t>
            </a:r>
            <a:endParaRPr sz="1400" dirty="0">
              <a:solidFill>
                <a:srgbClr val="C00000"/>
              </a:solidFill>
              <a:latin typeface="Arial"/>
              <a:ea typeface="Arial"/>
              <a:cs typeface="Arial"/>
              <a:sym typeface="Arial"/>
            </a:endParaRPr>
          </a:p>
        </p:txBody>
      </p:sp>
      <p:grpSp>
        <p:nvGrpSpPr>
          <p:cNvPr id="20" name="Group 19">
            <a:extLst>
              <a:ext uri="{FF2B5EF4-FFF2-40B4-BE49-F238E27FC236}">
                <a16:creationId xmlns:a16="http://schemas.microsoft.com/office/drawing/2014/main" id="{A5B66937-3D33-704D-28E6-C8E7D05A8117}"/>
              </a:ext>
            </a:extLst>
          </p:cNvPr>
          <p:cNvGrpSpPr/>
          <p:nvPr/>
        </p:nvGrpSpPr>
        <p:grpSpPr>
          <a:xfrm>
            <a:off x="183159" y="1445261"/>
            <a:ext cx="1550845" cy="1624897"/>
            <a:chOff x="181570" y="1445260"/>
            <a:chExt cx="1550845" cy="1624897"/>
          </a:xfrm>
        </p:grpSpPr>
        <p:pic>
          <p:nvPicPr>
            <p:cNvPr id="358" name="Google Shape;358;p42" descr="Image">
              <a:extLst>
                <a:ext uri="{FF2B5EF4-FFF2-40B4-BE49-F238E27FC236}">
                  <a16:creationId xmlns:a16="http://schemas.microsoft.com/office/drawing/2014/main" id="{3A64FC7A-422E-FCCF-56B7-A35538E0BEFB}"/>
                </a:ext>
              </a:extLst>
            </p:cNvPr>
            <p:cNvPicPr preferRelativeResize="0"/>
            <p:nvPr/>
          </p:nvPicPr>
          <p:blipFill rotWithShape="1">
            <a:blip r:embed="rId5">
              <a:alphaModFix/>
            </a:blip>
            <a:srcRect l="38155" r="3223"/>
            <a:stretch/>
          </p:blipFill>
          <p:spPr>
            <a:xfrm>
              <a:off x="181570" y="1445260"/>
              <a:ext cx="1051902" cy="1242229"/>
            </a:xfrm>
            <a:prstGeom prst="rect">
              <a:avLst/>
            </a:prstGeom>
            <a:noFill/>
            <a:ln>
              <a:noFill/>
            </a:ln>
          </p:spPr>
        </p:pic>
        <p:sp>
          <p:nvSpPr>
            <p:cNvPr id="359" name="Google Shape;359;p42">
              <a:extLst>
                <a:ext uri="{FF2B5EF4-FFF2-40B4-BE49-F238E27FC236}">
                  <a16:creationId xmlns:a16="http://schemas.microsoft.com/office/drawing/2014/main" id="{60E3D6E9-6913-A024-DCC4-37D88E35BDDC}"/>
                </a:ext>
              </a:extLst>
            </p:cNvPr>
            <p:cNvSpPr txBox="1"/>
            <p:nvPr/>
          </p:nvSpPr>
          <p:spPr>
            <a:xfrm>
              <a:off x="256883" y="2740329"/>
              <a:ext cx="1475532" cy="329828"/>
            </a:xfrm>
            <a:prstGeom prst="rect">
              <a:avLst/>
            </a:prstGeom>
            <a:noFill/>
            <a:ln>
              <a:noFill/>
            </a:ln>
          </p:spPr>
          <p:txBody>
            <a:bodyPr spcFirstLastPara="1" wrap="square" lIns="45663" tIns="45663" rIns="45663" bIns="45663" anchor="t" anchorCtr="0">
              <a:noAutofit/>
            </a:bodyPr>
            <a:lstStyle/>
            <a:p>
              <a:r>
                <a:rPr lang="en-US" sz="1200" dirty="0">
                  <a:solidFill>
                    <a:srgbClr val="000000"/>
                  </a:solidFill>
                  <a:latin typeface="Arial"/>
                  <a:ea typeface="Arial"/>
                  <a:cs typeface="Arial"/>
                  <a:sym typeface="Arial"/>
                </a:rPr>
                <a:t>A. Marinelli</a:t>
              </a:r>
              <a:endParaRPr sz="1200" dirty="0">
                <a:solidFill>
                  <a:srgbClr val="000000"/>
                </a:solidFill>
                <a:latin typeface="Arial"/>
                <a:ea typeface="Arial"/>
                <a:cs typeface="Arial"/>
                <a:sym typeface="Arial"/>
              </a:endParaRPr>
            </a:p>
            <a:p>
              <a:endParaRPr sz="1200" dirty="0">
                <a:solidFill>
                  <a:srgbClr val="C00000"/>
                </a:solidFill>
                <a:latin typeface="Arial"/>
                <a:ea typeface="Arial"/>
                <a:cs typeface="Arial"/>
                <a:sym typeface="Arial"/>
              </a:endParaRPr>
            </a:p>
          </p:txBody>
        </p:sp>
      </p:grpSp>
      <p:grpSp>
        <p:nvGrpSpPr>
          <p:cNvPr id="21" name="Group 20">
            <a:extLst>
              <a:ext uri="{FF2B5EF4-FFF2-40B4-BE49-F238E27FC236}">
                <a16:creationId xmlns:a16="http://schemas.microsoft.com/office/drawing/2014/main" id="{52E6792A-6A13-5F12-6BFE-9DFEED4FC61C}"/>
              </a:ext>
            </a:extLst>
          </p:cNvPr>
          <p:cNvGrpSpPr/>
          <p:nvPr/>
        </p:nvGrpSpPr>
        <p:grpSpPr>
          <a:xfrm>
            <a:off x="1274971" y="1435294"/>
            <a:ext cx="1256699" cy="1915861"/>
            <a:chOff x="1273382" y="1435293"/>
            <a:chExt cx="1256699" cy="1915861"/>
          </a:xfrm>
        </p:grpSpPr>
        <p:sp>
          <p:nvSpPr>
            <p:cNvPr id="360" name="Google Shape;360;p42">
              <a:extLst>
                <a:ext uri="{FF2B5EF4-FFF2-40B4-BE49-F238E27FC236}">
                  <a16:creationId xmlns:a16="http://schemas.microsoft.com/office/drawing/2014/main" id="{55E7C4C2-CA84-98D1-7C59-D89272CFFFBD}"/>
                </a:ext>
              </a:extLst>
            </p:cNvPr>
            <p:cNvSpPr txBox="1"/>
            <p:nvPr/>
          </p:nvSpPr>
          <p:spPr>
            <a:xfrm>
              <a:off x="1478229" y="2732201"/>
              <a:ext cx="1051852" cy="618953"/>
            </a:xfrm>
            <a:prstGeom prst="rect">
              <a:avLst/>
            </a:prstGeom>
            <a:noFill/>
            <a:ln>
              <a:noFill/>
            </a:ln>
          </p:spPr>
          <p:txBody>
            <a:bodyPr spcFirstLastPara="1" wrap="square" lIns="45663" tIns="45663" rIns="45663" bIns="45663" anchor="t" anchorCtr="0">
              <a:noAutofit/>
            </a:bodyPr>
            <a:lstStyle/>
            <a:p>
              <a:r>
                <a:rPr lang="en-US" sz="1200" dirty="0">
                  <a:solidFill>
                    <a:srgbClr val="000000"/>
                  </a:solidFill>
                  <a:latin typeface="Arial"/>
                  <a:ea typeface="Arial"/>
                  <a:cs typeface="Arial"/>
                  <a:sym typeface="Arial"/>
                </a:rPr>
                <a:t>J. Cryan</a:t>
              </a:r>
              <a:endParaRPr sz="1200" dirty="0">
                <a:solidFill>
                  <a:srgbClr val="000000"/>
                </a:solidFill>
                <a:latin typeface="Arial"/>
                <a:ea typeface="Arial"/>
                <a:cs typeface="Arial"/>
                <a:sym typeface="Arial"/>
              </a:endParaRPr>
            </a:p>
          </p:txBody>
        </p:sp>
        <p:pic>
          <p:nvPicPr>
            <p:cNvPr id="361" name="Google Shape;361;p42" descr="Image">
              <a:extLst>
                <a:ext uri="{FF2B5EF4-FFF2-40B4-BE49-F238E27FC236}">
                  <a16:creationId xmlns:a16="http://schemas.microsoft.com/office/drawing/2014/main" id="{2004B267-3D49-FE28-FE05-D17F52FEF6D0}"/>
                </a:ext>
              </a:extLst>
            </p:cNvPr>
            <p:cNvPicPr preferRelativeResize="0"/>
            <p:nvPr/>
          </p:nvPicPr>
          <p:blipFill rotWithShape="1">
            <a:blip r:embed="rId6">
              <a:alphaModFix/>
            </a:blip>
            <a:srcRect t="3502" b="15793"/>
            <a:stretch/>
          </p:blipFill>
          <p:spPr>
            <a:xfrm>
              <a:off x="1273382" y="1435293"/>
              <a:ext cx="1051865" cy="1255428"/>
            </a:xfrm>
            <a:prstGeom prst="rect">
              <a:avLst/>
            </a:prstGeom>
            <a:noFill/>
            <a:ln>
              <a:noFill/>
            </a:ln>
          </p:spPr>
        </p:pic>
      </p:grpSp>
      <p:sp>
        <p:nvSpPr>
          <p:cNvPr id="362" name="Google Shape;362;p42">
            <a:extLst>
              <a:ext uri="{FF2B5EF4-FFF2-40B4-BE49-F238E27FC236}">
                <a16:creationId xmlns:a16="http://schemas.microsoft.com/office/drawing/2014/main" id="{14F5EB2A-D9CB-5258-B2D1-C7292298E10E}"/>
              </a:ext>
            </a:extLst>
          </p:cNvPr>
          <p:cNvSpPr txBox="1"/>
          <p:nvPr/>
        </p:nvSpPr>
        <p:spPr>
          <a:xfrm>
            <a:off x="3178" y="903262"/>
            <a:ext cx="2709717" cy="289711"/>
          </a:xfrm>
          <a:prstGeom prst="rect">
            <a:avLst/>
          </a:prstGeom>
          <a:noFill/>
          <a:ln>
            <a:noFill/>
          </a:ln>
        </p:spPr>
        <p:txBody>
          <a:bodyPr spcFirstLastPara="1" wrap="square" lIns="50762" tIns="50762" rIns="50762" bIns="50762" anchor="ctr" anchorCtr="0">
            <a:noAutofit/>
          </a:bodyPr>
          <a:lstStyle/>
          <a:p>
            <a:pPr algn="ctr"/>
            <a:r>
              <a:rPr lang="en-US" sz="2098" b="1" dirty="0">
                <a:solidFill>
                  <a:srgbClr val="C00000"/>
                </a:solidFill>
                <a:latin typeface="Helvetica Neue"/>
                <a:ea typeface="Helvetica Neue"/>
                <a:cs typeface="Helvetica Neue"/>
                <a:sym typeface="Helvetica Neue"/>
              </a:rPr>
              <a:t>Principal Investigators</a:t>
            </a:r>
            <a:endParaRPr sz="1400" dirty="0">
              <a:solidFill>
                <a:srgbClr val="C00000"/>
              </a:solidFill>
              <a:latin typeface="Arial"/>
              <a:ea typeface="Arial"/>
              <a:cs typeface="Arial"/>
              <a:sym typeface="Arial"/>
            </a:endParaRPr>
          </a:p>
        </p:txBody>
      </p:sp>
      <p:grpSp>
        <p:nvGrpSpPr>
          <p:cNvPr id="7" name="Group 6">
            <a:extLst>
              <a:ext uri="{FF2B5EF4-FFF2-40B4-BE49-F238E27FC236}">
                <a16:creationId xmlns:a16="http://schemas.microsoft.com/office/drawing/2014/main" id="{490BF51F-84DA-EB96-C5F5-D53B40BDC559}"/>
              </a:ext>
            </a:extLst>
          </p:cNvPr>
          <p:cNvGrpSpPr/>
          <p:nvPr/>
        </p:nvGrpSpPr>
        <p:grpSpPr>
          <a:xfrm>
            <a:off x="3583491" y="3289003"/>
            <a:ext cx="765294" cy="1191717"/>
            <a:chOff x="2292894" y="3324461"/>
            <a:chExt cx="765294" cy="1191717"/>
          </a:xfrm>
        </p:grpSpPr>
        <p:pic>
          <p:nvPicPr>
            <p:cNvPr id="363" name="Google Shape;363;p42" descr="Image">
              <a:extLst>
                <a:ext uri="{FF2B5EF4-FFF2-40B4-BE49-F238E27FC236}">
                  <a16:creationId xmlns:a16="http://schemas.microsoft.com/office/drawing/2014/main" id="{CDE941ED-BF66-C314-250D-402A195DDC67}"/>
                </a:ext>
              </a:extLst>
            </p:cNvPr>
            <p:cNvPicPr preferRelativeResize="0"/>
            <p:nvPr/>
          </p:nvPicPr>
          <p:blipFill rotWithShape="1">
            <a:blip r:embed="rId7">
              <a:alphaModFix/>
            </a:blip>
            <a:srcRect/>
            <a:stretch/>
          </p:blipFill>
          <p:spPr>
            <a:xfrm>
              <a:off x="2292894" y="3324461"/>
              <a:ext cx="765294" cy="981928"/>
            </a:xfrm>
            <a:prstGeom prst="rect">
              <a:avLst/>
            </a:prstGeom>
            <a:noFill/>
            <a:ln>
              <a:noFill/>
            </a:ln>
          </p:spPr>
        </p:pic>
        <p:sp>
          <p:nvSpPr>
            <p:cNvPr id="364" name="Google Shape;364;p42">
              <a:extLst>
                <a:ext uri="{FF2B5EF4-FFF2-40B4-BE49-F238E27FC236}">
                  <a16:creationId xmlns:a16="http://schemas.microsoft.com/office/drawing/2014/main" id="{07C99B7F-0A74-9BCC-FACE-00066EE498C5}"/>
                </a:ext>
              </a:extLst>
            </p:cNvPr>
            <p:cNvSpPr txBox="1"/>
            <p:nvPr/>
          </p:nvSpPr>
          <p:spPr>
            <a:xfrm>
              <a:off x="2292971" y="4318282"/>
              <a:ext cx="765202" cy="197896"/>
            </a:xfrm>
            <a:prstGeom prst="rect">
              <a:avLst/>
            </a:prstGeom>
            <a:noFill/>
            <a:ln>
              <a:noFill/>
            </a:ln>
          </p:spPr>
          <p:txBody>
            <a:bodyPr spcFirstLastPara="1" wrap="square" lIns="45663" tIns="45663" rIns="45663" bIns="45663" anchor="t" anchorCtr="0">
              <a:noAutofit/>
            </a:bodyPr>
            <a:lstStyle/>
            <a:p>
              <a:r>
                <a:rPr lang="en-US" sz="1200" dirty="0">
                  <a:solidFill>
                    <a:srgbClr val="000000"/>
                  </a:solidFill>
                  <a:latin typeface="Arial"/>
                  <a:ea typeface="Arial"/>
                  <a:cs typeface="Arial"/>
                  <a:sym typeface="Arial"/>
                </a:rPr>
                <a:t>D. Cesar</a:t>
              </a:r>
              <a:endParaRPr sz="1200" dirty="0">
                <a:solidFill>
                  <a:srgbClr val="000000"/>
                </a:solidFill>
                <a:latin typeface="Arial"/>
                <a:ea typeface="Arial"/>
                <a:cs typeface="Arial"/>
                <a:sym typeface="Arial"/>
              </a:endParaRPr>
            </a:p>
          </p:txBody>
        </p:sp>
      </p:grpSp>
      <p:sp>
        <p:nvSpPr>
          <p:cNvPr id="365" name="Google Shape;365;p42">
            <a:extLst>
              <a:ext uri="{FF2B5EF4-FFF2-40B4-BE49-F238E27FC236}">
                <a16:creationId xmlns:a16="http://schemas.microsoft.com/office/drawing/2014/main" id="{07E91F71-442B-AB03-C443-7D72232C885D}"/>
              </a:ext>
            </a:extLst>
          </p:cNvPr>
          <p:cNvSpPr txBox="1"/>
          <p:nvPr/>
        </p:nvSpPr>
        <p:spPr>
          <a:xfrm>
            <a:off x="2552710" y="789595"/>
            <a:ext cx="4324047" cy="329828"/>
          </a:xfrm>
          <a:prstGeom prst="rect">
            <a:avLst/>
          </a:prstGeom>
          <a:noFill/>
          <a:ln>
            <a:noFill/>
          </a:ln>
        </p:spPr>
        <p:txBody>
          <a:bodyPr spcFirstLastPara="1" wrap="square" lIns="50762" tIns="50762" rIns="50762" bIns="50762" anchor="t" anchorCtr="0">
            <a:noAutofit/>
          </a:bodyPr>
          <a:lstStyle/>
          <a:p>
            <a:r>
              <a:rPr lang="en-US" sz="2098" b="1" dirty="0">
                <a:solidFill>
                  <a:srgbClr val="C00000"/>
                </a:solidFill>
                <a:latin typeface="Helvetica Neue"/>
                <a:ea typeface="Helvetica Neue"/>
                <a:cs typeface="Helvetica Neue"/>
                <a:sym typeface="Helvetica Neue"/>
              </a:rPr>
              <a:t>Stanford</a:t>
            </a:r>
            <a:r>
              <a:rPr lang="en-US" sz="2098" b="1" dirty="0">
                <a:solidFill>
                  <a:srgbClr val="000000"/>
                </a:solidFill>
                <a:latin typeface="Helvetica Neue"/>
                <a:ea typeface="Helvetica Neue"/>
                <a:cs typeface="Helvetica Neue"/>
                <a:sym typeface="Helvetica Neue"/>
              </a:rPr>
              <a:t> </a:t>
            </a:r>
            <a:r>
              <a:rPr lang="en-US" sz="2098" b="1" dirty="0">
                <a:solidFill>
                  <a:srgbClr val="C00000"/>
                </a:solidFill>
                <a:latin typeface="Helvetica Neue"/>
                <a:ea typeface="Helvetica Neue"/>
                <a:cs typeface="Helvetica Neue"/>
                <a:sym typeface="Helvetica Neue"/>
              </a:rPr>
              <a:t>Graduate</a:t>
            </a:r>
            <a:r>
              <a:rPr lang="en-US" sz="2098" b="1" dirty="0">
                <a:solidFill>
                  <a:srgbClr val="000000"/>
                </a:solidFill>
                <a:latin typeface="Helvetica Neue"/>
                <a:ea typeface="Helvetica Neue"/>
                <a:cs typeface="Helvetica Neue"/>
                <a:sym typeface="Helvetica Neue"/>
              </a:rPr>
              <a:t> </a:t>
            </a:r>
            <a:r>
              <a:rPr lang="en-US" sz="2098" b="1" dirty="0">
                <a:solidFill>
                  <a:srgbClr val="C00000"/>
                </a:solidFill>
                <a:latin typeface="Helvetica Neue"/>
                <a:ea typeface="Helvetica Neue"/>
                <a:cs typeface="Helvetica Neue"/>
                <a:sym typeface="Helvetica Neue"/>
              </a:rPr>
              <a:t>Students</a:t>
            </a:r>
            <a:endParaRPr sz="1400" dirty="0">
              <a:solidFill>
                <a:srgbClr val="C00000"/>
              </a:solidFill>
              <a:latin typeface="Arial"/>
              <a:ea typeface="Arial"/>
              <a:cs typeface="Arial"/>
              <a:sym typeface="Arial"/>
            </a:endParaRPr>
          </a:p>
        </p:txBody>
      </p:sp>
      <p:grpSp>
        <p:nvGrpSpPr>
          <p:cNvPr id="14" name="Group 13">
            <a:extLst>
              <a:ext uri="{FF2B5EF4-FFF2-40B4-BE49-F238E27FC236}">
                <a16:creationId xmlns:a16="http://schemas.microsoft.com/office/drawing/2014/main" id="{C109A244-CCD3-8B62-82C6-2C41D4522BB8}"/>
              </a:ext>
            </a:extLst>
          </p:cNvPr>
          <p:cNvGrpSpPr/>
          <p:nvPr/>
        </p:nvGrpSpPr>
        <p:grpSpPr>
          <a:xfrm>
            <a:off x="7600256" y="5053197"/>
            <a:ext cx="994332" cy="1373595"/>
            <a:chOff x="7016441" y="5072990"/>
            <a:chExt cx="994332" cy="1373595"/>
          </a:xfrm>
        </p:grpSpPr>
        <p:pic>
          <p:nvPicPr>
            <p:cNvPr id="367" name="Google Shape;367;p42" descr="Image">
              <a:extLst>
                <a:ext uri="{FF2B5EF4-FFF2-40B4-BE49-F238E27FC236}">
                  <a16:creationId xmlns:a16="http://schemas.microsoft.com/office/drawing/2014/main" id="{C17C64BB-63B3-6492-54DE-A4FE4BECEA68}"/>
                </a:ext>
              </a:extLst>
            </p:cNvPr>
            <p:cNvPicPr preferRelativeResize="0"/>
            <p:nvPr/>
          </p:nvPicPr>
          <p:blipFill rotWithShape="1">
            <a:blip r:embed="rId8">
              <a:alphaModFix/>
            </a:blip>
            <a:srcRect l="50793" t="21032" r="16001" b="24787"/>
            <a:stretch/>
          </p:blipFill>
          <p:spPr>
            <a:xfrm>
              <a:off x="7118563" y="5072990"/>
              <a:ext cx="892210" cy="1052047"/>
            </a:xfrm>
            <a:prstGeom prst="rect">
              <a:avLst/>
            </a:prstGeom>
            <a:noFill/>
            <a:ln>
              <a:noFill/>
            </a:ln>
          </p:spPr>
        </p:pic>
        <p:sp>
          <p:nvSpPr>
            <p:cNvPr id="368" name="Google Shape;368;p42">
              <a:extLst>
                <a:ext uri="{FF2B5EF4-FFF2-40B4-BE49-F238E27FC236}">
                  <a16:creationId xmlns:a16="http://schemas.microsoft.com/office/drawing/2014/main" id="{E14E6B1F-CF52-5D92-33D2-F12885C98825}"/>
                </a:ext>
              </a:extLst>
            </p:cNvPr>
            <p:cNvSpPr txBox="1"/>
            <p:nvPr/>
          </p:nvSpPr>
          <p:spPr>
            <a:xfrm>
              <a:off x="7016441" y="6116671"/>
              <a:ext cx="933357" cy="329914"/>
            </a:xfrm>
            <a:prstGeom prst="rect">
              <a:avLst/>
            </a:prstGeom>
            <a:noFill/>
            <a:ln>
              <a:noFill/>
            </a:ln>
          </p:spPr>
          <p:txBody>
            <a:bodyPr spcFirstLastPara="1" wrap="square" lIns="45663" tIns="45663" rIns="45663" bIns="45663" anchor="t" anchorCtr="0">
              <a:noAutofit/>
            </a:bodyPr>
            <a:lstStyle/>
            <a:p>
              <a:pPr algn="ctr"/>
              <a:r>
                <a:rPr lang="en-US" sz="1200" dirty="0">
                  <a:solidFill>
                    <a:srgbClr val="000000"/>
                  </a:solidFill>
                  <a:latin typeface="Arial"/>
                  <a:ea typeface="Arial"/>
                  <a:cs typeface="Arial"/>
                  <a:sym typeface="Arial"/>
                </a:rPr>
                <a:t>Z. Guo</a:t>
              </a:r>
              <a:endParaRPr sz="1200" dirty="0">
                <a:solidFill>
                  <a:srgbClr val="000000"/>
                </a:solidFill>
                <a:latin typeface="Arial"/>
                <a:ea typeface="Arial"/>
                <a:cs typeface="Arial"/>
                <a:sym typeface="Arial"/>
              </a:endParaRPr>
            </a:p>
          </p:txBody>
        </p:sp>
      </p:grpSp>
      <p:grpSp>
        <p:nvGrpSpPr>
          <p:cNvPr id="15" name="Group 14">
            <a:extLst>
              <a:ext uri="{FF2B5EF4-FFF2-40B4-BE49-F238E27FC236}">
                <a16:creationId xmlns:a16="http://schemas.microsoft.com/office/drawing/2014/main" id="{3C098BFA-4C49-5EC0-2640-1EE82EA6A349}"/>
              </a:ext>
            </a:extLst>
          </p:cNvPr>
          <p:cNvGrpSpPr/>
          <p:nvPr/>
        </p:nvGrpSpPr>
        <p:grpSpPr>
          <a:xfrm>
            <a:off x="8646560" y="5039155"/>
            <a:ext cx="874150" cy="1431180"/>
            <a:chOff x="2881415" y="1260475"/>
            <a:chExt cx="874150" cy="1431180"/>
          </a:xfrm>
        </p:grpSpPr>
        <p:pic>
          <p:nvPicPr>
            <p:cNvPr id="369" name="Google Shape;369;p42" descr="IMG_0653.jpg">
              <a:extLst>
                <a:ext uri="{FF2B5EF4-FFF2-40B4-BE49-F238E27FC236}">
                  <a16:creationId xmlns:a16="http://schemas.microsoft.com/office/drawing/2014/main" id="{1BD58706-E881-B39A-F9EB-7746FD3B069A}"/>
                </a:ext>
              </a:extLst>
            </p:cNvPr>
            <p:cNvPicPr preferRelativeResize="0"/>
            <p:nvPr/>
          </p:nvPicPr>
          <p:blipFill rotWithShape="1">
            <a:blip r:embed="rId9">
              <a:alphaModFix/>
              <a:extLst>
                <a:ext uri="{BEBA8EAE-BF5A-486C-A8C5-ECC9F3942E4B}">
                  <a14:imgProps xmlns:a14="http://schemas.microsoft.com/office/drawing/2010/main">
                    <a14:imgLayer r:embed="rId10">
                      <a14:imgEffect>
                        <a14:saturation sat="0"/>
                      </a14:imgEffect>
                    </a14:imgLayer>
                  </a14:imgProps>
                </a:ext>
              </a:extLst>
            </a:blip>
            <a:srcRect l="21498" t="12853" r="26334" b="38285"/>
            <a:stretch/>
          </p:blipFill>
          <p:spPr>
            <a:xfrm>
              <a:off x="2881415" y="1260475"/>
              <a:ext cx="874150" cy="1051345"/>
            </a:xfrm>
            <a:prstGeom prst="rect">
              <a:avLst/>
            </a:prstGeom>
            <a:noFill/>
            <a:ln>
              <a:noFill/>
            </a:ln>
          </p:spPr>
        </p:pic>
        <p:sp>
          <p:nvSpPr>
            <p:cNvPr id="370" name="Google Shape;370;p42">
              <a:extLst>
                <a:ext uri="{FF2B5EF4-FFF2-40B4-BE49-F238E27FC236}">
                  <a16:creationId xmlns:a16="http://schemas.microsoft.com/office/drawing/2014/main" id="{26348D55-945F-EA00-213E-2C58029CC0E2}"/>
                </a:ext>
              </a:extLst>
            </p:cNvPr>
            <p:cNvSpPr txBox="1"/>
            <p:nvPr/>
          </p:nvSpPr>
          <p:spPr>
            <a:xfrm>
              <a:off x="2882925" y="2361741"/>
              <a:ext cx="871273" cy="329914"/>
            </a:xfrm>
            <a:prstGeom prst="rect">
              <a:avLst/>
            </a:prstGeom>
            <a:noFill/>
            <a:ln>
              <a:noFill/>
            </a:ln>
          </p:spPr>
          <p:txBody>
            <a:bodyPr spcFirstLastPara="1" wrap="square" lIns="45663" tIns="45663" rIns="45663" bIns="45663" anchor="t" anchorCtr="0">
              <a:noAutofit/>
            </a:bodyPr>
            <a:lstStyle/>
            <a:p>
              <a:pPr algn="ctr"/>
              <a:r>
                <a:rPr lang="en-US" sz="1200" dirty="0">
                  <a:solidFill>
                    <a:srgbClr val="000000"/>
                  </a:solidFill>
                  <a:latin typeface="Arial"/>
                  <a:ea typeface="Arial"/>
                  <a:cs typeface="Arial"/>
                  <a:sym typeface="Arial"/>
                </a:rPr>
                <a:t>P. Franz</a:t>
              </a:r>
              <a:endParaRPr sz="1200" dirty="0">
                <a:solidFill>
                  <a:srgbClr val="000000"/>
                </a:solidFill>
                <a:latin typeface="Arial"/>
                <a:ea typeface="Arial"/>
                <a:cs typeface="Arial"/>
                <a:sym typeface="Arial"/>
              </a:endParaRPr>
            </a:p>
          </p:txBody>
        </p:sp>
      </p:grpSp>
      <p:pic>
        <p:nvPicPr>
          <p:cNvPr id="375" name="Google Shape;375;p42" descr="DOE BES logo.tiff">
            <a:extLst>
              <a:ext uri="{FF2B5EF4-FFF2-40B4-BE49-F238E27FC236}">
                <a16:creationId xmlns:a16="http://schemas.microsoft.com/office/drawing/2014/main" id="{3A41AF1C-7451-CAD0-4A7D-A181C2549B79}"/>
              </a:ext>
            </a:extLst>
          </p:cNvPr>
          <p:cNvPicPr preferRelativeResize="0"/>
          <p:nvPr/>
        </p:nvPicPr>
        <p:blipFill rotWithShape="1">
          <a:blip r:embed="rId11">
            <a:alphaModFix/>
          </a:blip>
          <a:srcRect l="-2" t="-10746" r="-5950"/>
          <a:stretch/>
        </p:blipFill>
        <p:spPr>
          <a:xfrm>
            <a:off x="-16283" y="4911065"/>
            <a:ext cx="7582539" cy="954051"/>
          </a:xfrm>
          <a:prstGeom prst="rect">
            <a:avLst/>
          </a:prstGeom>
          <a:noFill/>
          <a:ln>
            <a:noFill/>
          </a:ln>
        </p:spPr>
      </p:pic>
      <p:sp>
        <p:nvSpPr>
          <p:cNvPr id="376" name="Google Shape;376;p42">
            <a:extLst>
              <a:ext uri="{FF2B5EF4-FFF2-40B4-BE49-F238E27FC236}">
                <a16:creationId xmlns:a16="http://schemas.microsoft.com/office/drawing/2014/main" id="{D44F0A18-7BEF-A605-750D-5293B5154A22}"/>
              </a:ext>
            </a:extLst>
          </p:cNvPr>
          <p:cNvSpPr txBox="1"/>
          <p:nvPr/>
        </p:nvSpPr>
        <p:spPr>
          <a:xfrm>
            <a:off x="121972" y="5960235"/>
            <a:ext cx="12021169" cy="954051"/>
          </a:xfrm>
          <a:prstGeom prst="rect">
            <a:avLst/>
          </a:prstGeom>
          <a:noFill/>
          <a:ln>
            <a:noFill/>
          </a:ln>
        </p:spPr>
        <p:txBody>
          <a:bodyPr spcFirstLastPara="1" wrap="square" lIns="91401" tIns="45688" rIns="91401" bIns="45688" anchor="t" anchorCtr="0">
            <a:spAutoFit/>
          </a:bodyPr>
          <a:lstStyle/>
          <a:p>
            <a:pPr algn="just"/>
            <a:r>
              <a:rPr lang="en-US" sz="1400" dirty="0">
                <a:solidFill>
                  <a:srgbClr val="000000"/>
                </a:solidFill>
                <a:latin typeface="Arial"/>
                <a:ea typeface="Arial"/>
                <a:cs typeface="Arial"/>
                <a:sym typeface="Arial"/>
              </a:rPr>
              <a:t>- Accelerator and detector research program Field Work Proposal 100317; </a:t>
            </a:r>
            <a:endParaRPr dirty="0"/>
          </a:p>
          <a:p>
            <a:pPr algn="just"/>
            <a:r>
              <a:rPr lang="en-US" sz="1400" dirty="0">
                <a:solidFill>
                  <a:srgbClr val="000000"/>
                </a:solidFill>
                <a:latin typeface="Arial"/>
                <a:ea typeface="Arial"/>
                <a:cs typeface="Arial"/>
                <a:sym typeface="Arial"/>
              </a:rPr>
              <a:t>- Chemical Sciences, Geosciences, and Biosciences Division, FWP SCW0063; </a:t>
            </a:r>
            <a:endParaRPr dirty="0"/>
          </a:p>
          <a:p>
            <a:pPr algn="just"/>
            <a:r>
              <a:rPr lang="en-US" sz="1400" dirty="0">
                <a:solidFill>
                  <a:srgbClr val="000000"/>
                </a:solidFill>
                <a:latin typeface="Arial"/>
                <a:ea typeface="Arial"/>
                <a:cs typeface="Arial"/>
                <a:sym typeface="Arial"/>
              </a:rPr>
              <a:t>- Use of the Linac Coherent Light Source (LCLS), SLAC National Accelerator Laboratory, is supported by the U.S. Department of Energy, Office of Science, Office of Basic Energy Sciences under Contract No. DE-AC02-76SF00515.</a:t>
            </a:r>
            <a:endParaRPr dirty="0"/>
          </a:p>
        </p:txBody>
      </p:sp>
      <p:sp>
        <p:nvSpPr>
          <p:cNvPr id="377" name="Google Shape;377;p42">
            <a:extLst>
              <a:ext uri="{FF2B5EF4-FFF2-40B4-BE49-F238E27FC236}">
                <a16:creationId xmlns:a16="http://schemas.microsoft.com/office/drawing/2014/main" id="{AFBCE34A-D92F-50E1-8845-108B26C3C20B}"/>
              </a:ext>
            </a:extLst>
          </p:cNvPr>
          <p:cNvSpPr txBox="1"/>
          <p:nvPr/>
        </p:nvSpPr>
        <p:spPr>
          <a:xfrm>
            <a:off x="-170392" y="9324"/>
            <a:ext cx="9038323" cy="769041"/>
          </a:xfrm>
          <a:prstGeom prst="rect">
            <a:avLst/>
          </a:prstGeom>
          <a:noFill/>
          <a:ln>
            <a:noFill/>
          </a:ln>
        </p:spPr>
        <p:txBody>
          <a:bodyPr spcFirstLastPara="1" wrap="square" lIns="91401" tIns="45688" rIns="91401" bIns="45688" anchor="t" anchorCtr="0">
            <a:spAutoFit/>
          </a:bodyPr>
          <a:lstStyle/>
          <a:p>
            <a:pPr algn="ctr"/>
            <a:r>
              <a:rPr lang="en-US" sz="4398" b="1" dirty="0">
                <a:solidFill>
                  <a:srgbClr val="3F3F3F"/>
                </a:solidFill>
                <a:latin typeface="Calibri"/>
                <a:ea typeface="Calibri"/>
                <a:cs typeface="Calibri"/>
                <a:sym typeface="Calibri"/>
              </a:rPr>
              <a:t>Attosecond Science Group @ PULSE</a:t>
            </a:r>
            <a:endParaRPr sz="4398" dirty="0">
              <a:solidFill>
                <a:srgbClr val="3F3F3F"/>
              </a:solidFill>
              <a:latin typeface="Calibri"/>
              <a:ea typeface="Calibri"/>
              <a:cs typeface="Calibri"/>
              <a:sym typeface="Calibri"/>
            </a:endParaRPr>
          </a:p>
        </p:txBody>
      </p:sp>
      <p:grpSp>
        <p:nvGrpSpPr>
          <p:cNvPr id="9" name="Group 8">
            <a:extLst>
              <a:ext uri="{FF2B5EF4-FFF2-40B4-BE49-F238E27FC236}">
                <a16:creationId xmlns:a16="http://schemas.microsoft.com/office/drawing/2014/main" id="{D8324447-784F-FF5F-6498-9AB0A1FBF113}"/>
              </a:ext>
            </a:extLst>
          </p:cNvPr>
          <p:cNvGrpSpPr/>
          <p:nvPr/>
        </p:nvGrpSpPr>
        <p:grpSpPr>
          <a:xfrm>
            <a:off x="1281203" y="3020496"/>
            <a:ext cx="1099715" cy="1330684"/>
            <a:chOff x="2321302" y="1252826"/>
            <a:chExt cx="1099715" cy="1330684"/>
          </a:xfrm>
        </p:grpSpPr>
        <p:pic>
          <p:nvPicPr>
            <p:cNvPr id="378" name="Google Shape;378;p42" descr="Philip Bucksbaum">
              <a:extLst>
                <a:ext uri="{FF2B5EF4-FFF2-40B4-BE49-F238E27FC236}">
                  <a16:creationId xmlns:a16="http://schemas.microsoft.com/office/drawing/2014/main" id="{7B3CFCF6-FE0A-FE58-4B4F-783B2541D277}"/>
                </a:ext>
              </a:extLst>
            </p:cNvPr>
            <p:cNvPicPr preferRelativeResize="0"/>
            <p:nvPr/>
          </p:nvPicPr>
          <p:blipFill rotWithShape="1">
            <a:blip r:embed="rId12">
              <a:alphaModFix/>
            </a:blip>
            <a:srcRect l="14159" r="14178" b="17376"/>
            <a:stretch/>
          </p:blipFill>
          <p:spPr>
            <a:xfrm>
              <a:off x="2370692" y="1252826"/>
              <a:ext cx="890683" cy="1026922"/>
            </a:xfrm>
            <a:prstGeom prst="rect">
              <a:avLst/>
            </a:prstGeom>
            <a:noFill/>
            <a:ln>
              <a:noFill/>
            </a:ln>
          </p:spPr>
        </p:pic>
        <p:sp>
          <p:nvSpPr>
            <p:cNvPr id="379" name="Google Shape;379;p42">
              <a:extLst>
                <a:ext uri="{FF2B5EF4-FFF2-40B4-BE49-F238E27FC236}">
                  <a16:creationId xmlns:a16="http://schemas.microsoft.com/office/drawing/2014/main" id="{6C24627A-7216-0C61-B579-FB5DC41982CD}"/>
                </a:ext>
              </a:extLst>
            </p:cNvPr>
            <p:cNvSpPr txBox="1"/>
            <p:nvPr/>
          </p:nvSpPr>
          <p:spPr>
            <a:xfrm>
              <a:off x="2321302" y="2308425"/>
              <a:ext cx="1099715" cy="275085"/>
            </a:xfrm>
            <a:prstGeom prst="rect">
              <a:avLst/>
            </a:prstGeom>
            <a:noFill/>
            <a:ln>
              <a:noFill/>
            </a:ln>
          </p:spPr>
          <p:txBody>
            <a:bodyPr spcFirstLastPara="1" wrap="square" lIns="45663" tIns="45663" rIns="45663" bIns="45663" anchor="t" anchorCtr="0">
              <a:noAutofit/>
            </a:bodyPr>
            <a:lstStyle/>
            <a:p>
              <a:r>
                <a:rPr lang="en-US" sz="1200" dirty="0">
                  <a:solidFill>
                    <a:srgbClr val="000000"/>
                  </a:solidFill>
                  <a:latin typeface="Arial"/>
                  <a:ea typeface="Arial"/>
                  <a:cs typeface="Arial"/>
                  <a:sym typeface="Arial"/>
                </a:rPr>
                <a:t>P. Bucksbaum</a:t>
              </a:r>
              <a:endParaRPr sz="1200" dirty="0">
                <a:solidFill>
                  <a:srgbClr val="000000"/>
                </a:solidFill>
                <a:latin typeface="Arial"/>
                <a:ea typeface="Arial"/>
                <a:cs typeface="Arial"/>
                <a:sym typeface="Arial"/>
              </a:endParaRPr>
            </a:p>
          </p:txBody>
        </p:sp>
      </p:grpSp>
      <p:grpSp>
        <p:nvGrpSpPr>
          <p:cNvPr id="18" name="Group 17">
            <a:extLst>
              <a:ext uri="{FF2B5EF4-FFF2-40B4-BE49-F238E27FC236}">
                <a16:creationId xmlns:a16="http://schemas.microsoft.com/office/drawing/2014/main" id="{5C6E6E3A-F141-C556-F890-EADD97196B5D}"/>
              </a:ext>
            </a:extLst>
          </p:cNvPr>
          <p:cNvGrpSpPr/>
          <p:nvPr/>
        </p:nvGrpSpPr>
        <p:grpSpPr>
          <a:xfrm>
            <a:off x="7632691" y="3710087"/>
            <a:ext cx="961336" cy="1391461"/>
            <a:chOff x="3868503" y="1244310"/>
            <a:chExt cx="961336" cy="1391461"/>
          </a:xfrm>
        </p:grpSpPr>
        <p:sp>
          <p:nvSpPr>
            <p:cNvPr id="381" name="Google Shape;381;p42">
              <a:extLst>
                <a:ext uri="{FF2B5EF4-FFF2-40B4-BE49-F238E27FC236}">
                  <a16:creationId xmlns:a16="http://schemas.microsoft.com/office/drawing/2014/main" id="{5ABEAF92-0B9A-6842-5607-D46E19998D13}"/>
                </a:ext>
              </a:extLst>
            </p:cNvPr>
            <p:cNvSpPr txBox="1"/>
            <p:nvPr/>
          </p:nvSpPr>
          <p:spPr>
            <a:xfrm>
              <a:off x="3868503" y="2305857"/>
              <a:ext cx="959750" cy="329914"/>
            </a:xfrm>
            <a:prstGeom prst="rect">
              <a:avLst/>
            </a:prstGeom>
            <a:noFill/>
            <a:ln>
              <a:noFill/>
            </a:ln>
          </p:spPr>
          <p:txBody>
            <a:bodyPr spcFirstLastPara="1" wrap="square" lIns="45663" tIns="45663" rIns="45663" bIns="45663" anchor="t" anchorCtr="0">
              <a:noAutofit/>
            </a:bodyPr>
            <a:lstStyle/>
            <a:p>
              <a:pPr algn="ctr"/>
              <a:r>
                <a:rPr lang="en-US" sz="1200" dirty="0">
                  <a:solidFill>
                    <a:srgbClr val="000000"/>
                  </a:solidFill>
                  <a:latin typeface="Arial"/>
                  <a:ea typeface="Arial"/>
                  <a:cs typeface="Arial"/>
                  <a:sym typeface="Arial"/>
                </a:rPr>
                <a:t>E. Isele</a:t>
              </a:r>
              <a:endParaRPr sz="1200" dirty="0">
                <a:solidFill>
                  <a:srgbClr val="000000"/>
                </a:solidFill>
                <a:latin typeface="Arial"/>
                <a:ea typeface="Arial"/>
                <a:cs typeface="Arial"/>
                <a:sym typeface="Arial"/>
              </a:endParaRPr>
            </a:p>
          </p:txBody>
        </p:sp>
        <p:pic>
          <p:nvPicPr>
            <p:cNvPr id="382" name="Google Shape;382;p42" descr="Image preview">
              <a:extLst>
                <a:ext uri="{FF2B5EF4-FFF2-40B4-BE49-F238E27FC236}">
                  <a16:creationId xmlns:a16="http://schemas.microsoft.com/office/drawing/2014/main" id="{1FF66B02-DB2C-56A4-3C5C-C364325BBBE0}"/>
                </a:ext>
              </a:extLst>
            </p:cNvPr>
            <p:cNvPicPr preferRelativeResize="0"/>
            <p:nvPr/>
          </p:nvPicPr>
          <p:blipFill rotWithShape="1">
            <a:blip r:embed="rId13">
              <a:alphaModFix/>
              <a:extLst>
                <a:ext uri="{BEBA8EAE-BF5A-486C-A8C5-ECC9F3942E4B}">
                  <a14:imgProps xmlns:a14="http://schemas.microsoft.com/office/drawing/2010/main">
                    <a14:imgLayer r:embed="rId14">
                      <a14:imgEffect>
                        <a14:saturation sat="0"/>
                      </a14:imgEffect>
                    </a14:imgLayer>
                  </a14:imgProps>
                </a:ext>
              </a:extLst>
            </a:blip>
            <a:srcRect l="21636" t="11846" r="21363" b="25679"/>
            <a:stretch/>
          </p:blipFill>
          <p:spPr>
            <a:xfrm>
              <a:off x="3869969" y="1244310"/>
              <a:ext cx="959870" cy="1052046"/>
            </a:xfrm>
            <a:prstGeom prst="rect">
              <a:avLst/>
            </a:prstGeom>
            <a:noFill/>
            <a:ln>
              <a:noFill/>
            </a:ln>
          </p:spPr>
        </p:pic>
      </p:grpSp>
      <p:pic>
        <p:nvPicPr>
          <p:cNvPr id="384" name="Google Shape;384;p42">
            <a:extLst>
              <a:ext uri="{FF2B5EF4-FFF2-40B4-BE49-F238E27FC236}">
                <a16:creationId xmlns:a16="http://schemas.microsoft.com/office/drawing/2014/main" id="{9414184A-D3CE-245A-A851-8F7134289C17}"/>
              </a:ext>
            </a:extLst>
          </p:cNvPr>
          <p:cNvPicPr preferRelativeResize="0"/>
          <p:nvPr/>
        </p:nvPicPr>
        <p:blipFill rotWithShape="1">
          <a:blip r:embed="rId15">
            <a:alphaModFix/>
          </a:blip>
          <a:srcRect/>
          <a:stretch/>
        </p:blipFill>
        <p:spPr>
          <a:xfrm>
            <a:off x="10264013" y="4351181"/>
            <a:ext cx="1476597" cy="527357"/>
          </a:xfrm>
          <a:prstGeom prst="rect">
            <a:avLst/>
          </a:prstGeom>
          <a:noFill/>
          <a:ln>
            <a:noFill/>
          </a:ln>
        </p:spPr>
      </p:pic>
      <p:pic>
        <p:nvPicPr>
          <p:cNvPr id="385" name="Google Shape;385;p42">
            <a:extLst>
              <a:ext uri="{FF2B5EF4-FFF2-40B4-BE49-F238E27FC236}">
                <a16:creationId xmlns:a16="http://schemas.microsoft.com/office/drawing/2014/main" id="{B8B200C8-9D00-55A5-6C2C-7D77CDE80C5B}"/>
              </a:ext>
            </a:extLst>
          </p:cNvPr>
          <p:cNvPicPr preferRelativeResize="0"/>
          <p:nvPr/>
        </p:nvPicPr>
        <p:blipFill rotWithShape="1">
          <a:blip r:embed="rId16">
            <a:alphaModFix/>
          </a:blip>
          <a:srcRect l="8668" t="25007" r="7924" b="25705"/>
          <a:stretch/>
        </p:blipFill>
        <p:spPr>
          <a:xfrm>
            <a:off x="10525122" y="2024847"/>
            <a:ext cx="1589382" cy="614896"/>
          </a:xfrm>
          <a:prstGeom prst="rect">
            <a:avLst/>
          </a:prstGeom>
          <a:noFill/>
          <a:ln>
            <a:noFill/>
          </a:ln>
        </p:spPr>
      </p:pic>
      <p:pic>
        <p:nvPicPr>
          <p:cNvPr id="386" name="Google Shape;386;p42">
            <a:extLst>
              <a:ext uri="{FF2B5EF4-FFF2-40B4-BE49-F238E27FC236}">
                <a16:creationId xmlns:a16="http://schemas.microsoft.com/office/drawing/2014/main" id="{06830FE2-D60D-42D0-80AE-B021E70A8E77}"/>
              </a:ext>
            </a:extLst>
          </p:cNvPr>
          <p:cNvPicPr preferRelativeResize="0"/>
          <p:nvPr/>
        </p:nvPicPr>
        <p:blipFill rotWithShape="1">
          <a:blip r:embed="rId17">
            <a:alphaModFix/>
          </a:blip>
          <a:srcRect b="11328"/>
          <a:stretch/>
        </p:blipFill>
        <p:spPr>
          <a:xfrm>
            <a:off x="10564516" y="3085238"/>
            <a:ext cx="1478119" cy="484380"/>
          </a:xfrm>
          <a:prstGeom prst="rect">
            <a:avLst/>
          </a:prstGeom>
          <a:noFill/>
          <a:ln>
            <a:noFill/>
          </a:ln>
        </p:spPr>
      </p:pic>
      <p:sp>
        <p:nvSpPr>
          <p:cNvPr id="387" name="Google Shape;387;p42">
            <a:extLst>
              <a:ext uri="{FF2B5EF4-FFF2-40B4-BE49-F238E27FC236}">
                <a16:creationId xmlns:a16="http://schemas.microsoft.com/office/drawing/2014/main" id="{C25C80F7-5C97-2EFB-B173-7961945F42BC}"/>
              </a:ext>
            </a:extLst>
          </p:cNvPr>
          <p:cNvSpPr txBox="1"/>
          <p:nvPr/>
        </p:nvSpPr>
        <p:spPr>
          <a:xfrm>
            <a:off x="9588496" y="752698"/>
            <a:ext cx="2162137" cy="329914"/>
          </a:xfrm>
          <a:prstGeom prst="rect">
            <a:avLst/>
          </a:prstGeom>
          <a:noFill/>
          <a:ln>
            <a:noFill/>
          </a:ln>
        </p:spPr>
        <p:txBody>
          <a:bodyPr spcFirstLastPara="1" wrap="square" lIns="50762" tIns="50762" rIns="50762" bIns="50762" anchor="t" anchorCtr="0">
            <a:noAutofit/>
          </a:bodyPr>
          <a:lstStyle/>
          <a:p>
            <a:r>
              <a:rPr lang="en-US" sz="2098" b="1" dirty="0">
                <a:solidFill>
                  <a:srgbClr val="C00000"/>
                </a:solidFill>
                <a:latin typeface="Helvetica Neue"/>
                <a:ea typeface="Helvetica Neue"/>
                <a:cs typeface="Helvetica Neue"/>
                <a:sym typeface="Helvetica Neue"/>
              </a:rPr>
              <a:t>Collaborations</a:t>
            </a:r>
            <a:endParaRPr sz="1400" dirty="0">
              <a:solidFill>
                <a:srgbClr val="C00000"/>
              </a:solidFill>
              <a:latin typeface="Arial"/>
              <a:ea typeface="Arial"/>
              <a:cs typeface="Arial"/>
              <a:sym typeface="Arial"/>
            </a:endParaRPr>
          </a:p>
        </p:txBody>
      </p:sp>
      <p:pic>
        <p:nvPicPr>
          <p:cNvPr id="388" name="Google Shape;388;p42">
            <a:extLst>
              <a:ext uri="{FF2B5EF4-FFF2-40B4-BE49-F238E27FC236}">
                <a16:creationId xmlns:a16="http://schemas.microsoft.com/office/drawing/2014/main" id="{652C6C3F-D1CE-E253-AADB-18FD947E7004}"/>
              </a:ext>
            </a:extLst>
          </p:cNvPr>
          <p:cNvPicPr preferRelativeResize="0"/>
          <p:nvPr/>
        </p:nvPicPr>
        <p:blipFill rotWithShape="1">
          <a:blip r:embed="rId18">
            <a:alphaModFix/>
          </a:blip>
          <a:srcRect/>
          <a:stretch/>
        </p:blipFill>
        <p:spPr>
          <a:xfrm>
            <a:off x="10570179" y="3647262"/>
            <a:ext cx="1590642" cy="691583"/>
          </a:xfrm>
          <a:prstGeom prst="rect">
            <a:avLst/>
          </a:prstGeom>
          <a:noFill/>
          <a:ln>
            <a:noFill/>
          </a:ln>
        </p:spPr>
      </p:pic>
      <p:pic>
        <p:nvPicPr>
          <p:cNvPr id="389" name="Google Shape;389;p42">
            <a:extLst>
              <a:ext uri="{FF2B5EF4-FFF2-40B4-BE49-F238E27FC236}">
                <a16:creationId xmlns:a16="http://schemas.microsoft.com/office/drawing/2014/main" id="{551364E1-FF86-8C53-31FD-C82D7ABC4EC0}"/>
              </a:ext>
            </a:extLst>
          </p:cNvPr>
          <p:cNvPicPr preferRelativeResize="0"/>
          <p:nvPr/>
        </p:nvPicPr>
        <p:blipFill rotWithShape="1">
          <a:blip r:embed="rId19">
            <a:alphaModFix/>
          </a:blip>
          <a:srcRect l="46774" b="13564"/>
          <a:stretch/>
        </p:blipFill>
        <p:spPr>
          <a:xfrm>
            <a:off x="9624180" y="3180591"/>
            <a:ext cx="1360273" cy="694763"/>
          </a:xfrm>
          <a:prstGeom prst="rect">
            <a:avLst/>
          </a:prstGeom>
          <a:noFill/>
          <a:ln>
            <a:noFill/>
          </a:ln>
        </p:spPr>
      </p:pic>
      <p:sp>
        <p:nvSpPr>
          <p:cNvPr id="390" name="Google Shape;390;p42" descr="Kansas State University">
            <a:extLst>
              <a:ext uri="{FF2B5EF4-FFF2-40B4-BE49-F238E27FC236}">
                <a16:creationId xmlns:a16="http://schemas.microsoft.com/office/drawing/2014/main" id="{FFBF6393-2781-26A1-7CF3-AB4C4CFFAC7F}"/>
              </a:ext>
            </a:extLst>
          </p:cNvPr>
          <p:cNvSpPr/>
          <p:nvPr/>
        </p:nvSpPr>
        <p:spPr>
          <a:xfrm>
            <a:off x="4327629" y="3262038"/>
            <a:ext cx="304721" cy="304721"/>
          </a:xfrm>
          <a:prstGeom prst="rect">
            <a:avLst/>
          </a:prstGeom>
          <a:noFill/>
          <a:ln>
            <a:noFill/>
          </a:ln>
        </p:spPr>
        <p:txBody>
          <a:bodyPr spcFirstLastPara="1" wrap="square" lIns="91401" tIns="45688" rIns="91401" bIns="45688" anchor="t" anchorCtr="0">
            <a:noAutofit/>
          </a:bodyPr>
          <a:lstStyle/>
          <a:p>
            <a:endParaRPr sz="1400" dirty="0">
              <a:solidFill>
                <a:srgbClr val="000000"/>
              </a:solidFill>
              <a:latin typeface="Arial"/>
              <a:ea typeface="Arial"/>
              <a:cs typeface="Arial"/>
              <a:sym typeface="Arial"/>
            </a:endParaRPr>
          </a:p>
        </p:txBody>
      </p:sp>
      <p:pic>
        <p:nvPicPr>
          <p:cNvPr id="391" name="Google Shape;391;p42">
            <a:extLst>
              <a:ext uri="{FF2B5EF4-FFF2-40B4-BE49-F238E27FC236}">
                <a16:creationId xmlns:a16="http://schemas.microsoft.com/office/drawing/2014/main" id="{2A810032-4986-6712-6FB1-3EBC2D20E1C8}"/>
              </a:ext>
            </a:extLst>
          </p:cNvPr>
          <p:cNvPicPr preferRelativeResize="0"/>
          <p:nvPr/>
        </p:nvPicPr>
        <p:blipFill rotWithShape="1">
          <a:blip r:embed="rId20">
            <a:alphaModFix/>
          </a:blip>
          <a:srcRect/>
          <a:stretch/>
        </p:blipFill>
        <p:spPr>
          <a:xfrm>
            <a:off x="9897457" y="2681542"/>
            <a:ext cx="1478118" cy="345189"/>
          </a:xfrm>
          <a:prstGeom prst="rect">
            <a:avLst/>
          </a:prstGeom>
          <a:noFill/>
          <a:ln>
            <a:noFill/>
          </a:ln>
        </p:spPr>
      </p:pic>
      <p:pic>
        <p:nvPicPr>
          <p:cNvPr id="392" name="Google Shape;392;p42" descr="The Ohio State University">
            <a:extLst>
              <a:ext uri="{FF2B5EF4-FFF2-40B4-BE49-F238E27FC236}">
                <a16:creationId xmlns:a16="http://schemas.microsoft.com/office/drawing/2014/main" id="{5CFD9607-C83B-DC88-E49F-36D603543688}"/>
              </a:ext>
            </a:extLst>
          </p:cNvPr>
          <p:cNvPicPr preferRelativeResize="0"/>
          <p:nvPr/>
        </p:nvPicPr>
        <p:blipFill rotWithShape="1">
          <a:blip r:embed="rId21">
            <a:alphaModFix/>
          </a:blip>
          <a:srcRect l="14980" r="13558"/>
          <a:stretch/>
        </p:blipFill>
        <p:spPr>
          <a:xfrm>
            <a:off x="9606078" y="1574620"/>
            <a:ext cx="945687" cy="694763"/>
          </a:xfrm>
          <a:prstGeom prst="rect">
            <a:avLst/>
          </a:prstGeom>
          <a:noFill/>
          <a:ln>
            <a:noFill/>
          </a:ln>
        </p:spPr>
      </p:pic>
      <p:pic>
        <p:nvPicPr>
          <p:cNvPr id="393" name="Google Shape;393;p42" descr="Ludwig Maximilians University Munich, Germany | Study.eu">
            <a:extLst>
              <a:ext uri="{FF2B5EF4-FFF2-40B4-BE49-F238E27FC236}">
                <a16:creationId xmlns:a16="http://schemas.microsoft.com/office/drawing/2014/main" id="{E4B357F9-1C13-ED76-6A25-BAD43EADD8D9}"/>
              </a:ext>
            </a:extLst>
          </p:cNvPr>
          <p:cNvPicPr preferRelativeResize="0"/>
          <p:nvPr/>
        </p:nvPicPr>
        <p:blipFill rotWithShape="1">
          <a:blip r:embed="rId22">
            <a:alphaModFix/>
          </a:blip>
          <a:srcRect/>
          <a:stretch/>
        </p:blipFill>
        <p:spPr>
          <a:xfrm>
            <a:off x="10841456" y="5481961"/>
            <a:ext cx="1224526" cy="639913"/>
          </a:xfrm>
          <a:prstGeom prst="rect">
            <a:avLst/>
          </a:prstGeom>
          <a:noFill/>
          <a:ln>
            <a:noFill/>
          </a:ln>
        </p:spPr>
      </p:pic>
      <p:grpSp>
        <p:nvGrpSpPr>
          <p:cNvPr id="10" name="Group 9">
            <a:extLst>
              <a:ext uri="{FF2B5EF4-FFF2-40B4-BE49-F238E27FC236}">
                <a16:creationId xmlns:a16="http://schemas.microsoft.com/office/drawing/2014/main" id="{64DA89F5-CA89-ACF7-3DFC-C5C9936B3E54}"/>
              </a:ext>
            </a:extLst>
          </p:cNvPr>
          <p:cNvGrpSpPr/>
          <p:nvPr/>
        </p:nvGrpSpPr>
        <p:grpSpPr>
          <a:xfrm>
            <a:off x="137535" y="3058956"/>
            <a:ext cx="1004164" cy="1188564"/>
            <a:chOff x="151540" y="3327666"/>
            <a:chExt cx="1004164" cy="1188564"/>
          </a:xfrm>
        </p:grpSpPr>
        <p:sp>
          <p:nvSpPr>
            <p:cNvPr id="366" name="Google Shape;366;p42">
              <a:extLst>
                <a:ext uri="{FF2B5EF4-FFF2-40B4-BE49-F238E27FC236}">
                  <a16:creationId xmlns:a16="http://schemas.microsoft.com/office/drawing/2014/main" id="{56FB477C-22F2-1CFE-5EC1-30D100DC5C15}"/>
                </a:ext>
              </a:extLst>
            </p:cNvPr>
            <p:cNvSpPr txBox="1"/>
            <p:nvPr/>
          </p:nvSpPr>
          <p:spPr>
            <a:xfrm>
              <a:off x="276031" y="4318282"/>
              <a:ext cx="822386" cy="197948"/>
            </a:xfrm>
            <a:prstGeom prst="rect">
              <a:avLst/>
            </a:prstGeom>
            <a:noFill/>
            <a:ln>
              <a:noFill/>
            </a:ln>
          </p:spPr>
          <p:txBody>
            <a:bodyPr spcFirstLastPara="1" wrap="square" lIns="45663" tIns="45663" rIns="45663" bIns="45663" anchor="t" anchorCtr="0">
              <a:noAutofit/>
            </a:bodyPr>
            <a:lstStyle/>
            <a:p>
              <a:r>
                <a:rPr lang="en-US" sz="1200" dirty="0">
                  <a:solidFill>
                    <a:srgbClr val="000000"/>
                  </a:solidFill>
                  <a:latin typeface="Arial"/>
                  <a:ea typeface="Arial"/>
                  <a:cs typeface="Arial"/>
                  <a:sym typeface="Arial"/>
                </a:rPr>
                <a:t>T. Driver</a:t>
              </a:r>
              <a:endParaRPr sz="1200" dirty="0">
                <a:solidFill>
                  <a:srgbClr val="000000"/>
                </a:solidFill>
                <a:latin typeface="Arial"/>
                <a:ea typeface="Arial"/>
                <a:cs typeface="Arial"/>
                <a:sym typeface="Arial"/>
              </a:endParaRPr>
            </a:p>
          </p:txBody>
        </p:sp>
        <p:pic>
          <p:nvPicPr>
            <p:cNvPr id="394" name="Google Shape;394;p42" descr="Taran Driver">
              <a:extLst>
                <a:ext uri="{FF2B5EF4-FFF2-40B4-BE49-F238E27FC236}">
                  <a16:creationId xmlns:a16="http://schemas.microsoft.com/office/drawing/2014/main" id="{A03A1B57-D4B7-94BD-AE36-AA17B57C4328}"/>
                </a:ext>
              </a:extLst>
            </p:cNvPr>
            <p:cNvPicPr preferRelativeResize="0"/>
            <p:nvPr/>
          </p:nvPicPr>
          <p:blipFill rotWithShape="1">
            <a:blip r:embed="rId23">
              <a:alphaModFix/>
            </a:blip>
            <a:srcRect l="12507" t="7730" r="13471" b="19245"/>
            <a:stretch/>
          </p:blipFill>
          <p:spPr>
            <a:xfrm>
              <a:off x="151540" y="3327666"/>
              <a:ext cx="1004164" cy="990617"/>
            </a:xfrm>
            <a:prstGeom prst="rect">
              <a:avLst/>
            </a:prstGeom>
            <a:noFill/>
            <a:ln>
              <a:noFill/>
            </a:ln>
          </p:spPr>
        </p:pic>
      </p:grpSp>
      <p:grpSp>
        <p:nvGrpSpPr>
          <p:cNvPr id="5" name="Group 4">
            <a:extLst>
              <a:ext uri="{FF2B5EF4-FFF2-40B4-BE49-F238E27FC236}">
                <a16:creationId xmlns:a16="http://schemas.microsoft.com/office/drawing/2014/main" id="{6FFBAD52-95F1-3D88-AA17-53FE164612A5}"/>
              </a:ext>
            </a:extLst>
          </p:cNvPr>
          <p:cNvGrpSpPr/>
          <p:nvPr/>
        </p:nvGrpSpPr>
        <p:grpSpPr>
          <a:xfrm>
            <a:off x="2510658" y="3289003"/>
            <a:ext cx="997973" cy="1210769"/>
            <a:chOff x="4018933" y="3320400"/>
            <a:chExt cx="997973" cy="1210769"/>
          </a:xfrm>
        </p:grpSpPr>
        <p:pic>
          <p:nvPicPr>
            <p:cNvPr id="398" name="Google Shape;398;p42">
              <a:extLst>
                <a:ext uri="{FF2B5EF4-FFF2-40B4-BE49-F238E27FC236}">
                  <a16:creationId xmlns:a16="http://schemas.microsoft.com/office/drawing/2014/main" id="{78D6FB97-090F-E199-2CC3-0C720FF4B0DB}"/>
                </a:ext>
              </a:extLst>
            </p:cNvPr>
            <p:cNvPicPr preferRelativeResize="0"/>
            <p:nvPr/>
          </p:nvPicPr>
          <p:blipFill rotWithShape="1">
            <a:blip r:embed="rId24">
              <a:alphaModFix/>
            </a:blip>
            <a:srcRect/>
            <a:stretch/>
          </p:blipFill>
          <p:spPr>
            <a:xfrm>
              <a:off x="4035559" y="3320400"/>
              <a:ext cx="981347" cy="987295"/>
            </a:xfrm>
            <a:prstGeom prst="rect">
              <a:avLst/>
            </a:prstGeom>
            <a:noFill/>
            <a:ln>
              <a:noFill/>
            </a:ln>
          </p:spPr>
        </p:pic>
        <p:sp>
          <p:nvSpPr>
            <p:cNvPr id="400" name="Google Shape;400;p42">
              <a:extLst>
                <a:ext uri="{FF2B5EF4-FFF2-40B4-BE49-F238E27FC236}">
                  <a16:creationId xmlns:a16="http://schemas.microsoft.com/office/drawing/2014/main" id="{ED1F14E3-4716-6AA6-CEA1-7B004DFC7F2C}"/>
                </a:ext>
              </a:extLst>
            </p:cNvPr>
            <p:cNvSpPr txBox="1"/>
            <p:nvPr/>
          </p:nvSpPr>
          <p:spPr>
            <a:xfrm>
              <a:off x="4018933" y="4311656"/>
              <a:ext cx="981347" cy="219513"/>
            </a:xfrm>
            <a:prstGeom prst="rect">
              <a:avLst/>
            </a:prstGeom>
            <a:noFill/>
            <a:ln>
              <a:noFill/>
            </a:ln>
          </p:spPr>
          <p:txBody>
            <a:bodyPr spcFirstLastPara="1" wrap="square" lIns="45663" tIns="45663" rIns="45663" bIns="45663" anchor="t" anchorCtr="0">
              <a:noAutofit/>
            </a:bodyPr>
            <a:lstStyle/>
            <a:p>
              <a:pPr algn="ctr"/>
              <a:r>
                <a:rPr lang="en-US" sz="1200" dirty="0">
                  <a:solidFill>
                    <a:srgbClr val="000000"/>
                  </a:solidFill>
                  <a:latin typeface="Arial"/>
                  <a:ea typeface="Arial"/>
                  <a:cs typeface="Arial"/>
                  <a:sym typeface="Arial"/>
                </a:rPr>
                <a:t>N. Sudar</a:t>
              </a:r>
              <a:endParaRPr sz="1200" dirty="0">
                <a:solidFill>
                  <a:srgbClr val="000000"/>
                </a:solidFill>
                <a:latin typeface="Arial"/>
                <a:ea typeface="Arial"/>
                <a:cs typeface="Arial"/>
                <a:sym typeface="Arial"/>
              </a:endParaRPr>
            </a:p>
          </p:txBody>
        </p:sp>
      </p:grpSp>
      <p:pic>
        <p:nvPicPr>
          <p:cNvPr id="404" name="Google Shape;404;p42">
            <a:extLst>
              <a:ext uri="{FF2B5EF4-FFF2-40B4-BE49-F238E27FC236}">
                <a16:creationId xmlns:a16="http://schemas.microsoft.com/office/drawing/2014/main" id="{40A618DE-EC6B-2250-6D0E-70C02838B673}"/>
              </a:ext>
            </a:extLst>
          </p:cNvPr>
          <p:cNvPicPr preferRelativeResize="0"/>
          <p:nvPr/>
        </p:nvPicPr>
        <p:blipFill rotWithShape="1">
          <a:blip r:embed="rId25">
            <a:alphaModFix/>
          </a:blip>
          <a:srcRect r="69250" b="8279"/>
          <a:stretch/>
        </p:blipFill>
        <p:spPr>
          <a:xfrm>
            <a:off x="10656205" y="1392358"/>
            <a:ext cx="1442858" cy="423491"/>
          </a:xfrm>
          <a:prstGeom prst="rect">
            <a:avLst/>
          </a:prstGeom>
          <a:noFill/>
          <a:ln>
            <a:noFill/>
          </a:ln>
        </p:spPr>
      </p:pic>
      <p:grpSp>
        <p:nvGrpSpPr>
          <p:cNvPr id="16" name="Group 15">
            <a:extLst>
              <a:ext uri="{FF2B5EF4-FFF2-40B4-BE49-F238E27FC236}">
                <a16:creationId xmlns:a16="http://schemas.microsoft.com/office/drawing/2014/main" id="{97E29A99-5682-6D6E-9F48-96233844BD24}"/>
              </a:ext>
            </a:extLst>
          </p:cNvPr>
          <p:cNvGrpSpPr/>
          <p:nvPr/>
        </p:nvGrpSpPr>
        <p:grpSpPr>
          <a:xfrm>
            <a:off x="2519488" y="1246676"/>
            <a:ext cx="989142" cy="1921128"/>
            <a:chOff x="4820531" y="1244320"/>
            <a:chExt cx="989142" cy="1921128"/>
          </a:xfrm>
        </p:grpSpPr>
        <p:sp>
          <p:nvSpPr>
            <p:cNvPr id="403" name="Google Shape;403;p42">
              <a:extLst>
                <a:ext uri="{FF2B5EF4-FFF2-40B4-BE49-F238E27FC236}">
                  <a16:creationId xmlns:a16="http://schemas.microsoft.com/office/drawing/2014/main" id="{C41325F5-1D56-4115-1CF4-07D6814CE47C}"/>
                </a:ext>
              </a:extLst>
            </p:cNvPr>
            <p:cNvSpPr txBox="1"/>
            <p:nvPr/>
          </p:nvSpPr>
          <p:spPr>
            <a:xfrm>
              <a:off x="4820531" y="2318169"/>
              <a:ext cx="989142" cy="847279"/>
            </a:xfrm>
            <a:prstGeom prst="rect">
              <a:avLst/>
            </a:prstGeom>
            <a:noFill/>
            <a:ln>
              <a:noFill/>
            </a:ln>
          </p:spPr>
          <p:txBody>
            <a:bodyPr spcFirstLastPara="1" wrap="square" lIns="45663" tIns="45663" rIns="45663" bIns="45663" anchor="t" anchorCtr="0">
              <a:noAutofit/>
            </a:bodyPr>
            <a:lstStyle/>
            <a:p>
              <a:pPr algn="ctr"/>
              <a:r>
                <a:rPr lang="en-US" sz="1200" dirty="0">
                  <a:solidFill>
                    <a:srgbClr val="000000"/>
                  </a:solidFill>
                  <a:latin typeface="Arial"/>
                  <a:ea typeface="Arial"/>
                  <a:cs typeface="Arial"/>
                  <a:sym typeface="Arial"/>
                </a:rPr>
                <a:t>E. Thierstein</a:t>
              </a:r>
              <a:endParaRPr sz="1200" dirty="0">
                <a:solidFill>
                  <a:srgbClr val="000000"/>
                </a:solidFill>
                <a:latin typeface="Arial"/>
                <a:ea typeface="Arial"/>
                <a:cs typeface="Arial"/>
                <a:sym typeface="Arial"/>
              </a:endParaRPr>
            </a:p>
            <a:p>
              <a:pPr algn="ctr"/>
              <a:r>
                <a:rPr lang="en-US" sz="1200" dirty="0">
                  <a:solidFill>
                    <a:srgbClr val="000000"/>
                  </a:solidFill>
                  <a:latin typeface="Arial"/>
                  <a:ea typeface="Arial"/>
                  <a:cs typeface="Arial"/>
                  <a:sym typeface="Arial"/>
                </a:rPr>
                <a:t>Applied Physics</a:t>
              </a:r>
              <a:endParaRPr sz="1200" dirty="0">
                <a:solidFill>
                  <a:srgbClr val="000000"/>
                </a:solidFill>
                <a:latin typeface="Arial"/>
                <a:ea typeface="Arial"/>
                <a:cs typeface="Arial"/>
                <a:sym typeface="Arial"/>
              </a:endParaRPr>
            </a:p>
          </p:txBody>
        </p:sp>
        <p:pic>
          <p:nvPicPr>
            <p:cNvPr id="407" name="Google Shape;407;p42" descr="A person smiling at the camera&#10;&#10;Description automatically generated">
              <a:extLst>
                <a:ext uri="{FF2B5EF4-FFF2-40B4-BE49-F238E27FC236}">
                  <a16:creationId xmlns:a16="http://schemas.microsoft.com/office/drawing/2014/main" id="{12183B00-6DBD-D59A-3B5F-F885A06B203D}"/>
                </a:ext>
              </a:extLst>
            </p:cNvPr>
            <p:cNvPicPr preferRelativeResize="0"/>
            <p:nvPr/>
          </p:nvPicPr>
          <p:blipFill rotWithShape="1">
            <a:blip r:embed="rId26">
              <a:alphaModFix/>
            </a:blip>
            <a:srcRect l="13471" r="16031"/>
            <a:stretch/>
          </p:blipFill>
          <p:spPr>
            <a:xfrm>
              <a:off x="4902865" y="1244320"/>
              <a:ext cx="760902" cy="1079316"/>
            </a:xfrm>
            <a:prstGeom prst="rect">
              <a:avLst/>
            </a:prstGeom>
            <a:noFill/>
            <a:ln>
              <a:noFill/>
            </a:ln>
          </p:spPr>
        </p:pic>
      </p:grpSp>
      <p:grpSp>
        <p:nvGrpSpPr>
          <p:cNvPr id="19" name="Group 18">
            <a:extLst>
              <a:ext uri="{FF2B5EF4-FFF2-40B4-BE49-F238E27FC236}">
                <a16:creationId xmlns:a16="http://schemas.microsoft.com/office/drawing/2014/main" id="{9BC29989-2C86-DA32-951F-6254DBF35B57}"/>
              </a:ext>
            </a:extLst>
          </p:cNvPr>
          <p:cNvGrpSpPr/>
          <p:nvPr/>
        </p:nvGrpSpPr>
        <p:grpSpPr>
          <a:xfrm>
            <a:off x="8655139" y="3699430"/>
            <a:ext cx="935958" cy="1381169"/>
            <a:chOff x="2864605" y="1267392"/>
            <a:chExt cx="935958" cy="1381169"/>
          </a:xfrm>
        </p:grpSpPr>
        <p:sp>
          <p:nvSpPr>
            <p:cNvPr id="349" name="Google Shape;349;p42">
              <a:extLst>
                <a:ext uri="{FF2B5EF4-FFF2-40B4-BE49-F238E27FC236}">
                  <a16:creationId xmlns:a16="http://schemas.microsoft.com/office/drawing/2014/main" id="{07F7CBDD-2EC0-33C4-A253-11BF285026CE}"/>
                </a:ext>
              </a:extLst>
            </p:cNvPr>
            <p:cNvSpPr txBox="1"/>
            <p:nvPr/>
          </p:nvSpPr>
          <p:spPr>
            <a:xfrm>
              <a:off x="2929290" y="2318647"/>
              <a:ext cx="871273" cy="329914"/>
            </a:xfrm>
            <a:prstGeom prst="rect">
              <a:avLst/>
            </a:prstGeom>
            <a:noFill/>
            <a:ln>
              <a:noFill/>
            </a:ln>
          </p:spPr>
          <p:txBody>
            <a:bodyPr spcFirstLastPara="1" wrap="square" lIns="45663" tIns="45663" rIns="45663" bIns="45663" anchor="t" anchorCtr="0">
              <a:noAutofit/>
            </a:bodyPr>
            <a:lstStyle/>
            <a:p>
              <a:pPr algn="ctr"/>
              <a:r>
                <a:rPr lang="en-US" sz="1200" dirty="0"/>
                <a:t>R. Robles</a:t>
              </a:r>
              <a:endParaRPr sz="1200" dirty="0"/>
            </a:p>
          </p:txBody>
        </p:sp>
        <p:pic>
          <p:nvPicPr>
            <p:cNvPr id="408" name="Google Shape;408;p42">
              <a:extLst>
                <a:ext uri="{FF2B5EF4-FFF2-40B4-BE49-F238E27FC236}">
                  <a16:creationId xmlns:a16="http://schemas.microsoft.com/office/drawing/2014/main" id="{F29525A2-5315-DB20-4F40-E6BDF2BA6D21}"/>
                </a:ext>
              </a:extLst>
            </p:cNvPr>
            <p:cNvPicPr preferRelativeResize="0"/>
            <p:nvPr/>
          </p:nvPicPr>
          <p:blipFill>
            <a:blip r:embed="rId27">
              <a:alphaModFix/>
              <a:extLst>
                <a:ext uri="{BEBA8EAE-BF5A-486C-A8C5-ECC9F3942E4B}">
                  <a14:imgProps xmlns:a14="http://schemas.microsoft.com/office/drawing/2010/main">
                    <a14:imgLayer r:embed="rId28">
                      <a14:imgEffect>
                        <a14:saturation sat="0"/>
                      </a14:imgEffect>
                    </a14:imgLayer>
                  </a14:imgProps>
                </a:ext>
              </a:extLst>
            </a:blip>
            <a:stretch>
              <a:fillRect/>
            </a:stretch>
          </p:blipFill>
          <p:spPr>
            <a:xfrm>
              <a:off x="2864605" y="1267392"/>
              <a:ext cx="933357" cy="1046873"/>
            </a:xfrm>
            <a:prstGeom prst="rect">
              <a:avLst/>
            </a:prstGeom>
            <a:noFill/>
            <a:ln>
              <a:noFill/>
            </a:ln>
          </p:spPr>
        </p:pic>
      </p:grpSp>
      <p:grpSp>
        <p:nvGrpSpPr>
          <p:cNvPr id="17" name="Group 16">
            <a:extLst>
              <a:ext uri="{FF2B5EF4-FFF2-40B4-BE49-F238E27FC236}">
                <a16:creationId xmlns:a16="http://schemas.microsoft.com/office/drawing/2014/main" id="{1F831839-A785-F63C-8049-63D0F268957C}"/>
              </a:ext>
            </a:extLst>
          </p:cNvPr>
          <p:cNvGrpSpPr/>
          <p:nvPr/>
        </p:nvGrpSpPr>
        <p:grpSpPr>
          <a:xfrm>
            <a:off x="3426161" y="1229942"/>
            <a:ext cx="993641" cy="1448166"/>
            <a:chOff x="5727203" y="1227586"/>
            <a:chExt cx="993641" cy="1448166"/>
          </a:xfrm>
        </p:grpSpPr>
        <p:sp>
          <p:nvSpPr>
            <p:cNvPr id="409" name="Google Shape;409;p42">
              <a:extLst>
                <a:ext uri="{FF2B5EF4-FFF2-40B4-BE49-F238E27FC236}">
                  <a16:creationId xmlns:a16="http://schemas.microsoft.com/office/drawing/2014/main" id="{18FE9D23-1F82-1E43-DB33-C4E20A5FCEBD}"/>
                </a:ext>
              </a:extLst>
            </p:cNvPr>
            <p:cNvSpPr txBox="1"/>
            <p:nvPr/>
          </p:nvSpPr>
          <p:spPr>
            <a:xfrm>
              <a:off x="5825970" y="2345838"/>
              <a:ext cx="871273" cy="329914"/>
            </a:xfrm>
            <a:prstGeom prst="rect">
              <a:avLst/>
            </a:prstGeom>
            <a:noFill/>
            <a:ln>
              <a:noFill/>
            </a:ln>
          </p:spPr>
          <p:txBody>
            <a:bodyPr spcFirstLastPara="1" wrap="square" lIns="45663" tIns="45663" rIns="45663" bIns="45663" anchor="t" anchorCtr="0">
              <a:noAutofit/>
            </a:bodyPr>
            <a:lstStyle/>
            <a:p>
              <a:pPr algn="ctr"/>
              <a:r>
                <a:rPr lang="en-US" sz="1200" dirty="0"/>
                <a:t>V. Guo </a:t>
              </a:r>
              <a:endParaRPr sz="1200" dirty="0"/>
            </a:p>
            <a:p>
              <a:pPr algn="ctr"/>
              <a:r>
                <a:rPr lang="en-US" sz="1200" dirty="0"/>
                <a:t>Applied</a:t>
              </a:r>
            </a:p>
            <a:p>
              <a:pPr algn="ctr"/>
              <a:r>
                <a:rPr lang="en-US" sz="1200" dirty="0"/>
                <a:t>Physics</a:t>
              </a:r>
              <a:endParaRPr sz="1200" dirty="0"/>
            </a:p>
          </p:txBody>
        </p:sp>
        <p:pic>
          <p:nvPicPr>
            <p:cNvPr id="411" name="Google Shape;411;p42">
              <a:extLst>
                <a:ext uri="{FF2B5EF4-FFF2-40B4-BE49-F238E27FC236}">
                  <a16:creationId xmlns:a16="http://schemas.microsoft.com/office/drawing/2014/main" id="{94BE77F2-15AB-91B2-2404-79D8DD80EB87}"/>
                </a:ext>
              </a:extLst>
            </p:cNvPr>
            <p:cNvPicPr preferRelativeResize="0"/>
            <p:nvPr/>
          </p:nvPicPr>
          <p:blipFill rotWithShape="1">
            <a:blip r:embed="rId29">
              <a:alphaModFix/>
            </a:blip>
            <a:srcRect l="18954" t="14286" r="16749" b="17713"/>
            <a:stretch/>
          </p:blipFill>
          <p:spPr>
            <a:xfrm>
              <a:off x="5727203" y="1227586"/>
              <a:ext cx="993641" cy="1096050"/>
            </a:xfrm>
            <a:prstGeom prst="rect">
              <a:avLst/>
            </a:prstGeom>
            <a:noFill/>
            <a:ln>
              <a:noFill/>
            </a:ln>
          </p:spPr>
        </p:pic>
      </p:grpSp>
      <p:grpSp>
        <p:nvGrpSpPr>
          <p:cNvPr id="3" name="Group 2">
            <a:extLst>
              <a:ext uri="{FF2B5EF4-FFF2-40B4-BE49-F238E27FC236}">
                <a16:creationId xmlns:a16="http://schemas.microsoft.com/office/drawing/2014/main" id="{A135ABF0-7CCC-5048-82D6-56478874D922}"/>
              </a:ext>
            </a:extLst>
          </p:cNvPr>
          <p:cNvGrpSpPr/>
          <p:nvPr/>
        </p:nvGrpSpPr>
        <p:grpSpPr>
          <a:xfrm>
            <a:off x="5140373" y="3283748"/>
            <a:ext cx="871273" cy="1323054"/>
            <a:chOff x="5877229" y="3311955"/>
            <a:chExt cx="871273" cy="1323054"/>
          </a:xfrm>
        </p:grpSpPr>
        <p:sp>
          <p:nvSpPr>
            <p:cNvPr id="410" name="Google Shape;410;p42">
              <a:extLst>
                <a:ext uri="{FF2B5EF4-FFF2-40B4-BE49-F238E27FC236}">
                  <a16:creationId xmlns:a16="http://schemas.microsoft.com/office/drawing/2014/main" id="{897E9C7D-ADEF-0399-FA68-0F46CF6C8733}"/>
                </a:ext>
              </a:extLst>
            </p:cNvPr>
            <p:cNvSpPr txBox="1"/>
            <p:nvPr/>
          </p:nvSpPr>
          <p:spPr>
            <a:xfrm>
              <a:off x="5877229" y="4305095"/>
              <a:ext cx="871273" cy="329914"/>
            </a:xfrm>
            <a:prstGeom prst="rect">
              <a:avLst/>
            </a:prstGeom>
            <a:noFill/>
            <a:ln>
              <a:noFill/>
            </a:ln>
          </p:spPr>
          <p:txBody>
            <a:bodyPr spcFirstLastPara="1" wrap="square" lIns="45663" tIns="45663" rIns="45663" bIns="45663" anchor="t" anchorCtr="0">
              <a:noAutofit/>
            </a:bodyPr>
            <a:lstStyle/>
            <a:p>
              <a:pPr algn="ctr"/>
              <a:r>
                <a:rPr lang="en-US" sz="1200" dirty="0"/>
                <a:t>K. Borne </a:t>
              </a:r>
              <a:endParaRPr sz="1200" dirty="0"/>
            </a:p>
          </p:txBody>
        </p:sp>
        <p:pic>
          <p:nvPicPr>
            <p:cNvPr id="412" name="Google Shape;412;p42">
              <a:extLst>
                <a:ext uri="{FF2B5EF4-FFF2-40B4-BE49-F238E27FC236}">
                  <a16:creationId xmlns:a16="http://schemas.microsoft.com/office/drawing/2014/main" id="{D437D459-AD69-33CD-C155-B8474EA1B164}"/>
                </a:ext>
              </a:extLst>
            </p:cNvPr>
            <p:cNvPicPr preferRelativeResize="0"/>
            <p:nvPr/>
          </p:nvPicPr>
          <p:blipFill rotWithShape="1">
            <a:blip r:embed="rId30">
              <a:alphaModFix/>
            </a:blip>
            <a:srcRect l="15192" t="9629" r="12875" b="26890"/>
            <a:stretch/>
          </p:blipFill>
          <p:spPr>
            <a:xfrm>
              <a:off x="5927768" y="3311955"/>
              <a:ext cx="767775" cy="1016360"/>
            </a:xfrm>
            <a:prstGeom prst="rect">
              <a:avLst/>
            </a:prstGeom>
            <a:noFill/>
            <a:ln>
              <a:noFill/>
            </a:ln>
          </p:spPr>
        </p:pic>
      </p:grpSp>
      <p:sp>
        <p:nvSpPr>
          <p:cNvPr id="2" name="TextBox 1">
            <a:extLst>
              <a:ext uri="{FF2B5EF4-FFF2-40B4-BE49-F238E27FC236}">
                <a16:creationId xmlns:a16="http://schemas.microsoft.com/office/drawing/2014/main" id="{D85F68D5-0898-0229-CDB6-D06B0747B677}"/>
              </a:ext>
            </a:extLst>
          </p:cNvPr>
          <p:cNvSpPr txBox="1"/>
          <p:nvPr/>
        </p:nvSpPr>
        <p:spPr>
          <a:xfrm>
            <a:off x="1544639" y="4686301"/>
            <a:ext cx="184731" cy="369332"/>
          </a:xfrm>
          <a:prstGeom prst="rect">
            <a:avLst/>
          </a:prstGeom>
          <a:noFill/>
        </p:spPr>
        <p:txBody>
          <a:bodyPr wrap="square" rtlCol="0">
            <a:spAutoFit/>
          </a:bodyPr>
          <a:lstStyle/>
          <a:p>
            <a:endParaRPr lang="en-US" dirty="0"/>
          </a:p>
        </p:txBody>
      </p:sp>
      <p:sp>
        <p:nvSpPr>
          <p:cNvPr id="12" name="AutoShape 2" descr="IMG_2867">
            <a:extLst>
              <a:ext uri="{FF2B5EF4-FFF2-40B4-BE49-F238E27FC236}">
                <a16:creationId xmlns:a16="http://schemas.microsoft.com/office/drawing/2014/main" id="{239CF9BF-E0EB-9D37-A5AA-77547806CEC2}"/>
              </a:ext>
            </a:extLst>
          </p:cNvPr>
          <p:cNvSpPr>
            <a:spLocks noChangeAspect="1" noChangeArrowheads="1"/>
          </p:cNvSpPr>
          <p:nvPr/>
        </p:nvSpPr>
        <p:spPr bwMode="auto">
          <a:xfrm>
            <a:off x="5640894" y="3247709"/>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26" name="Group 25">
            <a:extLst>
              <a:ext uri="{FF2B5EF4-FFF2-40B4-BE49-F238E27FC236}">
                <a16:creationId xmlns:a16="http://schemas.microsoft.com/office/drawing/2014/main" id="{74759F10-F359-67B7-D752-B3708F924FF9}"/>
              </a:ext>
            </a:extLst>
          </p:cNvPr>
          <p:cNvGrpSpPr/>
          <p:nvPr/>
        </p:nvGrpSpPr>
        <p:grpSpPr>
          <a:xfrm>
            <a:off x="4483238" y="1222351"/>
            <a:ext cx="1030430" cy="1488803"/>
            <a:chOff x="6784281" y="1234282"/>
            <a:chExt cx="1030430" cy="1488803"/>
          </a:xfrm>
        </p:grpSpPr>
        <p:pic>
          <p:nvPicPr>
            <p:cNvPr id="24" name="Picture 23" descr="A person smiling at camera&#10;&#10;AI-generated content may be incorrect.">
              <a:extLst>
                <a:ext uri="{FF2B5EF4-FFF2-40B4-BE49-F238E27FC236}">
                  <a16:creationId xmlns:a16="http://schemas.microsoft.com/office/drawing/2014/main" id="{9CB8806D-C0F9-9FB5-694B-D75F1A7858F9}"/>
                </a:ext>
              </a:extLst>
            </p:cNvPr>
            <p:cNvPicPr>
              <a:picLocks noChangeAspect="1"/>
            </p:cNvPicPr>
            <p:nvPr/>
          </p:nvPicPr>
          <p:blipFill>
            <a:blip r:embed="rId31"/>
            <a:srcRect l="19942" t="16206" r="18625" b="16989"/>
            <a:stretch/>
          </p:blipFill>
          <p:spPr>
            <a:xfrm>
              <a:off x="6784281" y="1234282"/>
              <a:ext cx="1030430" cy="1123269"/>
            </a:xfrm>
            <a:prstGeom prst="rect">
              <a:avLst/>
            </a:prstGeom>
          </p:spPr>
        </p:pic>
        <p:sp>
          <p:nvSpPr>
            <p:cNvPr id="25" name="Google Shape;409;p42">
              <a:extLst>
                <a:ext uri="{FF2B5EF4-FFF2-40B4-BE49-F238E27FC236}">
                  <a16:creationId xmlns:a16="http://schemas.microsoft.com/office/drawing/2014/main" id="{0D3CA41D-3E73-DAF3-0E2E-658BEDBE52DA}"/>
                </a:ext>
              </a:extLst>
            </p:cNvPr>
            <p:cNvSpPr txBox="1"/>
            <p:nvPr/>
          </p:nvSpPr>
          <p:spPr>
            <a:xfrm>
              <a:off x="6807418" y="2367153"/>
              <a:ext cx="989142" cy="355932"/>
            </a:xfrm>
            <a:prstGeom prst="rect">
              <a:avLst/>
            </a:prstGeom>
            <a:noFill/>
            <a:ln>
              <a:noFill/>
            </a:ln>
          </p:spPr>
          <p:txBody>
            <a:bodyPr spcFirstLastPara="1" wrap="square" lIns="45663" tIns="45663" rIns="45663" bIns="45663" anchor="t" anchorCtr="0">
              <a:noAutofit/>
            </a:bodyPr>
            <a:lstStyle/>
            <a:p>
              <a:pPr algn="ctr"/>
              <a:r>
                <a:rPr lang="en-US" sz="1200" dirty="0"/>
                <a:t>J. Walters </a:t>
              </a:r>
              <a:endParaRPr sz="1200" dirty="0"/>
            </a:p>
            <a:p>
              <a:pPr algn="ctr"/>
              <a:r>
                <a:rPr lang="en-US" sz="1200" dirty="0"/>
                <a:t>Chemistry</a:t>
              </a:r>
              <a:endParaRPr sz="1200" dirty="0"/>
            </a:p>
          </p:txBody>
        </p:sp>
      </p:grpSp>
      <p:grpSp>
        <p:nvGrpSpPr>
          <p:cNvPr id="29" name="Group 28">
            <a:extLst>
              <a:ext uri="{FF2B5EF4-FFF2-40B4-BE49-F238E27FC236}">
                <a16:creationId xmlns:a16="http://schemas.microsoft.com/office/drawing/2014/main" id="{077F7302-A38D-B721-2744-9D46472D3528}"/>
              </a:ext>
            </a:extLst>
          </p:cNvPr>
          <p:cNvGrpSpPr/>
          <p:nvPr/>
        </p:nvGrpSpPr>
        <p:grpSpPr>
          <a:xfrm>
            <a:off x="5484610" y="1215944"/>
            <a:ext cx="989142" cy="1479182"/>
            <a:chOff x="7785653" y="1213588"/>
            <a:chExt cx="989142" cy="1479182"/>
          </a:xfrm>
        </p:grpSpPr>
        <p:pic>
          <p:nvPicPr>
            <p:cNvPr id="27" name="Picture 26">
              <a:extLst>
                <a:ext uri="{FF2B5EF4-FFF2-40B4-BE49-F238E27FC236}">
                  <a16:creationId xmlns:a16="http://schemas.microsoft.com/office/drawing/2014/main" id="{6AACC350-389E-74A9-BD43-1045DB9BF8CD}"/>
                </a:ext>
              </a:extLst>
            </p:cNvPr>
            <p:cNvPicPr>
              <a:picLocks noChangeAspect="1"/>
            </p:cNvPicPr>
            <p:nvPr/>
          </p:nvPicPr>
          <p:blipFill>
            <a:blip r:embed="rId32"/>
            <a:srcRect l="24454" t="10253" r="24941" b="28733"/>
            <a:stretch>
              <a:fillRect/>
            </a:stretch>
          </p:blipFill>
          <p:spPr>
            <a:xfrm>
              <a:off x="7908308" y="1213588"/>
              <a:ext cx="814439" cy="1139277"/>
            </a:xfrm>
            <a:prstGeom prst="rect">
              <a:avLst/>
            </a:prstGeom>
          </p:spPr>
        </p:pic>
        <p:sp>
          <p:nvSpPr>
            <p:cNvPr id="28" name="Google Shape;409;p42">
              <a:extLst>
                <a:ext uri="{FF2B5EF4-FFF2-40B4-BE49-F238E27FC236}">
                  <a16:creationId xmlns:a16="http://schemas.microsoft.com/office/drawing/2014/main" id="{413BD991-6E47-5E24-2745-FDE13330D98B}"/>
                </a:ext>
              </a:extLst>
            </p:cNvPr>
            <p:cNvSpPr txBox="1"/>
            <p:nvPr/>
          </p:nvSpPr>
          <p:spPr>
            <a:xfrm>
              <a:off x="7785653" y="2336838"/>
              <a:ext cx="989142" cy="355932"/>
            </a:xfrm>
            <a:prstGeom prst="rect">
              <a:avLst/>
            </a:prstGeom>
            <a:noFill/>
            <a:ln>
              <a:noFill/>
            </a:ln>
          </p:spPr>
          <p:txBody>
            <a:bodyPr spcFirstLastPara="1" wrap="square" lIns="45663" tIns="45663" rIns="45663" bIns="45663" anchor="t" anchorCtr="0">
              <a:noAutofit/>
            </a:bodyPr>
            <a:lstStyle/>
            <a:p>
              <a:pPr algn="ctr"/>
              <a:r>
                <a:rPr lang="en-US" sz="1200" dirty="0"/>
                <a:t>J. Ohara</a:t>
              </a:r>
            </a:p>
            <a:p>
              <a:pPr algn="ctr"/>
              <a:r>
                <a:rPr lang="en-US" sz="1200" dirty="0"/>
                <a:t>Applied Physics</a:t>
              </a:r>
              <a:endParaRPr sz="1200" dirty="0"/>
            </a:p>
          </p:txBody>
        </p:sp>
      </p:grpSp>
      <p:grpSp>
        <p:nvGrpSpPr>
          <p:cNvPr id="11" name="Group 10">
            <a:extLst>
              <a:ext uri="{FF2B5EF4-FFF2-40B4-BE49-F238E27FC236}">
                <a16:creationId xmlns:a16="http://schemas.microsoft.com/office/drawing/2014/main" id="{54C55C60-846C-58A6-155D-3993311A4F6E}"/>
              </a:ext>
            </a:extLst>
          </p:cNvPr>
          <p:cNvGrpSpPr/>
          <p:nvPr/>
        </p:nvGrpSpPr>
        <p:grpSpPr>
          <a:xfrm>
            <a:off x="6001678" y="3267377"/>
            <a:ext cx="871273" cy="1324637"/>
            <a:chOff x="6302796" y="3296267"/>
            <a:chExt cx="871273" cy="1324637"/>
          </a:xfrm>
        </p:grpSpPr>
        <p:pic>
          <p:nvPicPr>
            <p:cNvPr id="4" name="Picture 4" descr="Federico Vismarra">
              <a:extLst>
                <a:ext uri="{FF2B5EF4-FFF2-40B4-BE49-F238E27FC236}">
                  <a16:creationId xmlns:a16="http://schemas.microsoft.com/office/drawing/2014/main" id="{09353F15-F524-711D-6490-0307ABAEE690}"/>
                </a:ext>
              </a:extLst>
            </p:cNvPr>
            <p:cNvPicPr>
              <a:picLocks noChangeAspect="1" noChangeArrowheads="1"/>
            </p:cNvPicPr>
            <p:nvPr/>
          </p:nvPicPr>
          <p:blipFill rotWithShape="1">
            <a:blip r:embed="rId33">
              <a:extLst>
                <a:ext uri="{28A0092B-C50C-407E-A947-70E740481C1C}">
                  <a14:useLocalDpi xmlns:a14="http://schemas.microsoft.com/office/drawing/2010/main" val="0"/>
                </a:ext>
              </a:extLst>
            </a:blip>
            <a:srcRect l="18712" r="16332"/>
            <a:stretch>
              <a:fillRect/>
            </a:stretch>
          </p:blipFill>
          <p:spPr bwMode="auto">
            <a:xfrm>
              <a:off x="6380637" y="3296267"/>
              <a:ext cx="658301" cy="1013450"/>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410;p42">
              <a:extLst>
                <a:ext uri="{FF2B5EF4-FFF2-40B4-BE49-F238E27FC236}">
                  <a16:creationId xmlns:a16="http://schemas.microsoft.com/office/drawing/2014/main" id="{6AE809E1-84CE-B67D-E65B-C79A8D6A6B11}"/>
                </a:ext>
              </a:extLst>
            </p:cNvPr>
            <p:cNvSpPr txBox="1"/>
            <p:nvPr/>
          </p:nvSpPr>
          <p:spPr>
            <a:xfrm>
              <a:off x="6302796" y="4290990"/>
              <a:ext cx="871273" cy="329914"/>
            </a:xfrm>
            <a:prstGeom prst="rect">
              <a:avLst/>
            </a:prstGeom>
            <a:noFill/>
            <a:ln>
              <a:noFill/>
            </a:ln>
          </p:spPr>
          <p:txBody>
            <a:bodyPr spcFirstLastPara="1" wrap="square" lIns="45663" tIns="45663" rIns="45663" bIns="45663" anchor="t" anchorCtr="0">
              <a:noAutofit/>
            </a:bodyPr>
            <a:lstStyle/>
            <a:p>
              <a:pPr algn="ctr"/>
              <a:r>
                <a:rPr lang="en-US" sz="1200" dirty="0"/>
                <a:t>F. </a:t>
              </a:r>
              <a:r>
                <a:rPr lang="en-US" sz="1200" dirty="0" err="1"/>
                <a:t>Vismarra</a:t>
              </a:r>
              <a:endParaRPr sz="1200" dirty="0"/>
            </a:p>
          </p:txBody>
        </p:sp>
      </p:grpSp>
      <p:grpSp>
        <p:nvGrpSpPr>
          <p:cNvPr id="23" name="Group 22">
            <a:extLst>
              <a:ext uri="{FF2B5EF4-FFF2-40B4-BE49-F238E27FC236}">
                <a16:creationId xmlns:a16="http://schemas.microsoft.com/office/drawing/2014/main" id="{15DA5DA6-E3F1-C736-FECF-6789838F7F30}"/>
              </a:ext>
            </a:extLst>
          </p:cNvPr>
          <p:cNvGrpSpPr/>
          <p:nvPr/>
        </p:nvGrpSpPr>
        <p:grpSpPr>
          <a:xfrm>
            <a:off x="8646561" y="2378148"/>
            <a:ext cx="787895" cy="1361617"/>
            <a:chOff x="8830180" y="1918558"/>
            <a:chExt cx="787895" cy="1361617"/>
          </a:xfrm>
        </p:grpSpPr>
        <p:sp>
          <p:nvSpPr>
            <p:cNvPr id="30" name="Google Shape;380;p42">
              <a:extLst>
                <a:ext uri="{FF2B5EF4-FFF2-40B4-BE49-F238E27FC236}">
                  <a16:creationId xmlns:a16="http://schemas.microsoft.com/office/drawing/2014/main" id="{C3BA486C-4C0E-D423-B3D0-17111790608D}"/>
                </a:ext>
              </a:extLst>
            </p:cNvPr>
            <p:cNvSpPr txBox="1"/>
            <p:nvPr/>
          </p:nvSpPr>
          <p:spPr>
            <a:xfrm>
              <a:off x="8830180" y="2950261"/>
              <a:ext cx="787895" cy="329914"/>
            </a:xfrm>
            <a:prstGeom prst="rect">
              <a:avLst/>
            </a:prstGeom>
            <a:noFill/>
            <a:ln>
              <a:noFill/>
            </a:ln>
          </p:spPr>
          <p:txBody>
            <a:bodyPr spcFirstLastPara="1" wrap="square" lIns="45663" tIns="45663" rIns="45663" bIns="45663" anchor="t" anchorCtr="0">
              <a:noAutofit/>
            </a:bodyPr>
            <a:lstStyle/>
            <a:p>
              <a:pPr algn="ctr"/>
              <a:r>
                <a:rPr lang="en-US" sz="1200" dirty="0">
                  <a:solidFill>
                    <a:srgbClr val="000000"/>
                  </a:solidFill>
                  <a:latin typeface="Arial"/>
                  <a:ea typeface="Arial"/>
                  <a:cs typeface="Arial"/>
                  <a:sym typeface="Arial"/>
                </a:rPr>
                <a:t>J. Wang</a:t>
              </a:r>
              <a:endParaRPr sz="1200" dirty="0">
                <a:solidFill>
                  <a:srgbClr val="000000"/>
                </a:solidFill>
                <a:latin typeface="Arial"/>
                <a:ea typeface="Arial"/>
                <a:cs typeface="Arial"/>
                <a:sym typeface="Arial"/>
              </a:endParaRPr>
            </a:p>
          </p:txBody>
        </p:sp>
        <p:pic>
          <p:nvPicPr>
            <p:cNvPr id="31" name="Google Shape;383;p42" descr="Image preview">
              <a:extLst>
                <a:ext uri="{FF2B5EF4-FFF2-40B4-BE49-F238E27FC236}">
                  <a16:creationId xmlns:a16="http://schemas.microsoft.com/office/drawing/2014/main" id="{DD2C63E5-F878-4E7A-103F-C376365FF3A3}"/>
                </a:ext>
              </a:extLst>
            </p:cNvPr>
            <p:cNvPicPr preferRelativeResize="0"/>
            <p:nvPr/>
          </p:nvPicPr>
          <p:blipFill rotWithShape="1">
            <a:blip r:embed="rId34">
              <a:alphaModFix/>
              <a:extLst>
                <a:ext uri="{BEBA8EAE-BF5A-486C-A8C5-ECC9F3942E4B}">
                  <a14:imgProps xmlns:a14="http://schemas.microsoft.com/office/drawing/2010/main">
                    <a14:imgLayer r:embed="rId35">
                      <a14:imgEffect>
                        <a14:saturation sat="0"/>
                      </a14:imgEffect>
                    </a14:imgLayer>
                  </a14:imgProps>
                </a:ext>
              </a:extLst>
            </a:blip>
            <a:srcRect l="32525" t="23474" r="29912" b="20961"/>
            <a:stretch/>
          </p:blipFill>
          <p:spPr>
            <a:xfrm>
              <a:off x="8831035" y="1918558"/>
              <a:ext cx="760885" cy="1045014"/>
            </a:xfrm>
            <a:prstGeom prst="rect">
              <a:avLst/>
            </a:prstGeom>
            <a:noFill/>
            <a:ln>
              <a:noFill/>
            </a:ln>
          </p:spPr>
        </p:pic>
      </p:grpSp>
      <p:grpSp>
        <p:nvGrpSpPr>
          <p:cNvPr id="32" name="Group 31">
            <a:extLst>
              <a:ext uri="{FF2B5EF4-FFF2-40B4-BE49-F238E27FC236}">
                <a16:creationId xmlns:a16="http://schemas.microsoft.com/office/drawing/2014/main" id="{C1655C0B-7C24-0292-5156-E1A034E69813}"/>
              </a:ext>
            </a:extLst>
          </p:cNvPr>
          <p:cNvGrpSpPr/>
          <p:nvPr/>
        </p:nvGrpSpPr>
        <p:grpSpPr>
          <a:xfrm>
            <a:off x="7671363" y="2406624"/>
            <a:ext cx="909401" cy="1421547"/>
            <a:chOff x="5050254" y="3323633"/>
            <a:chExt cx="909401" cy="1421547"/>
          </a:xfrm>
        </p:grpSpPr>
        <p:pic>
          <p:nvPicPr>
            <p:cNvPr id="33" name="Google Shape;405;p42">
              <a:extLst>
                <a:ext uri="{FF2B5EF4-FFF2-40B4-BE49-F238E27FC236}">
                  <a16:creationId xmlns:a16="http://schemas.microsoft.com/office/drawing/2014/main" id="{F86CDE81-BECA-9D93-B71C-B4C9D16874D0}"/>
                </a:ext>
              </a:extLst>
            </p:cNvPr>
            <p:cNvPicPr preferRelativeResize="0"/>
            <p:nvPr/>
          </p:nvPicPr>
          <p:blipFill rotWithShape="1">
            <a:blip r:embed="rId36">
              <a:alphaModFix/>
              <a:extLst>
                <a:ext uri="{BEBA8EAE-BF5A-486C-A8C5-ECC9F3942E4B}">
                  <a14:imgProps xmlns:a14="http://schemas.microsoft.com/office/drawing/2010/main">
                    <a14:imgLayer r:embed="rId37">
                      <a14:imgEffect>
                        <a14:saturation sat="0"/>
                      </a14:imgEffect>
                    </a14:imgLayer>
                  </a14:imgProps>
                </a:ext>
              </a:extLst>
            </a:blip>
            <a:srcRect l="39075" t="2113" r="39363" b="56067"/>
            <a:stretch/>
          </p:blipFill>
          <p:spPr>
            <a:xfrm>
              <a:off x="5089835" y="3323633"/>
              <a:ext cx="779573" cy="1037053"/>
            </a:xfrm>
            <a:prstGeom prst="rect">
              <a:avLst/>
            </a:prstGeom>
            <a:noFill/>
            <a:ln>
              <a:noFill/>
            </a:ln>
          </p:spPr>
        </p:pic>
        <p:sp>
          <p:nvSpPr>
            <p:cNvPr id="34" name="Google Shape;406;p42">
              <a:extLst>
                <a:ext uri="{FF2B5EF4-FFF2-40B4-BE49-F238E27FC236}">
                  <a16:creationId xmlns:a16="http://schemas.microsoft.com/office/drawing/2014/main" id="{672DE156-D8EC-B34D-4377-85FFE1560BE6}"/>
                </a:ext>
              </a:extLst>
            </p:cNvPr>
            <p:cNvSpPr txBox="1"/>
            <p:nvPr/>
          </p:nvSpPr>
          <p:spPr>
            <a:xfrm>
              <a:off x="5050254" y="4300610"/>
              <a:ext cx="909401" cy="444570"/>
            </a:xfrm>
            <a:prstGeom prst="rect">
              <a:avLst/>
            </a:prstGeom>
            <a:noFill/>
            <a:ln>
              <a:noFill/>
            </a:ln>
          </p:spPr>
          <p:txBody>
            <a:bodyPr spcFirstLastPara="1" wrap="square" lIns="41114" tIns="41114" rIns="41114" bIns="41114" anchor="t" anchorCtr="0">
              <a:noAutofit/>
            </a:bodyPr>
            <a:lstStyle/>
            <a:p>
              <a:pPr algn="ctr"/>
              <a:r>
                <a:rPr lang="en-US" sz="1080" dirty="0">
                  <a:solidFill>
                    <a:srgbClr val="000000"/>
                  </a:solidFill>
                  <a:latin typeface="Arial"/>
                  <a:ea typeface="Arial"/>
                  <a:cs typeface="Arial"/>
                  <a:sym typeface="Arial"/>
                </a:rPr>
                <a:t>S. Beauvarlet</a:t>
              </a:r>
              <a:endParaRPr sz="1080"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2090033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F0985-C231-2ACA-5351-DCBB4768AEC8}"/>
              </a:ext>
            </a:extLst>
          </p:cNvPr>
          <p:cNvSpPr>
            <a:spLocks noGrp="1"/>
          </p:cNvSpPr>
          <p:nvPr>
            <p:ph type="title"/>
          </p:nvPr>
        </p:nvSpPr>
        <p:spPr/>
        <p:txBody>
          <a:bodyPr/>
          <a:lstStyle/>
          <a:p>
            <a:r>
              <a:rPr lang="en-US" dirty="0"/>
              <a:t>Backup slides</a:t>
            </a:r>
          </a:p>
        </p:txBody>
      </p:sp>
      <p:sp>
        <p:nvSpPr>
          <p:cNvPr id="3" name="Text Placeholder 2">
            <a:extLst>
              <a:ext uri="{FF2B5EF4-FFF2-40B4-BE49-F238E27FC236}">
                <a16:creationId xmlns:a16="http://schemas.microsoft.com/office/drawing/2014/main" id="{27C28621-6253-5CA4-0AE5-64E358737E58}"/>
              </a:ext>
            </a:extLst>
          </p:cNvPr>
          <p:cNvSpPr>
            <a:spLocks noGrp="1"/>
          </p:cNvSpPr>
          <p:nvPr>
            <p:ph type="body" sz="quarter" idx="10"/>
          </p:nvPr>
        </p:nvSpPr>
        <p:spPr/>
        <p:txBody>
          <a:bodyPr/>
          <a:lstStyle/>
          <a:p>
            <a:endParaRPr lang="en-US"/>
          </a:p>
        </p:txBody>
      </p:sp>
      <p:sp>
        <p:nvSpPr>
          <p:cNvPr id="4" name="Slide Number Placeholder 3">
            <a:extLst>
              <a:ext uri="{FF2B5EF4-FFF2-40B4-BE49-F238E27FC236}">
                <a16:creationId xmlns:a16="http://schemas.microsoft.com/office/drawing/2014/main" id="{BC0DD280-7F93-7D11-023E-86FD0317EEEE}"/>
              </a:ext>
            </a:extLst>
          </p:cNvPr>
          <p:cNvSpPr>
            <a:spLocks noGrp="1"/>
          </p:cNvSpPr>
          <p:nvPr>
            <p:ph type="sldNum" sz="quarter" idx="4"/>
          </p:nvPr>
        </p:nvSpPr>
        <p:spPr/>
        <p:txBody>
          <a:bodyPr/>
          <a:lstStyle/>
          <a:p>
            <a:fld id="{52B60363-7E9F-BF4A-894A-A30319D3939A}" type="slidenum">
              <a:rPr lang="en-US" smtClean="0"/>
              <a:pPr/>
              <a:t>15</a:t>
            </a:fld>
            <a:endParaRPr lang="en-US" dirty="0"/>
          </a:p>
        </p:txBody>
      </p:sp>
    </p:spTree>
    <p:extLst>
      <p:ext uri="{BB962C8B-B14F-4D97-AF65-F5344CB8AC3E}">
        <p14:creationId xmlns:p14="http://schemas.microsoft.com/office/powerpoint/2010/main" val="830442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841509-5970-5EAB-75D8-4A74ACA9EEDF}"/>
              </a:ext>
            </a:extLst>
          </p:cNvPr>
          <p:cNvSpPr>
            <a:spLocks noGrp="1"/>
          </p:cNvSpPr>
          <p:nvPr>
            <p:ph type="title"/>
          </p:nvPr>
        </p:nvSpPr>
        <p:spPr/>
        <p:txBody>
          <a:bodyPr/>
          <a:lstStyle/>
          <a:p>
            <a:r>
              <a:rPr lang="en-US" dirty="0"/>
              <a:t>Reconstruction workflow</a:t>
            </a:r>
          </a:p>
        </p:txBody>
      </p:sp>
      <p:sp>
        <p:nvSpPr>
          <p:cNvPr id="5" name="Footer Placeholder 4">
            <a:extLst>
              <a:ext uri="{FF2B5EF4-FFF2-40B4-BE49-F238E27FC236}">
                <a16:creationId xmlns:a16="http://schemas.microsoft.com/office/drawing/2014/main" id="{9A7923E4-9144-3CC2-1152-0DA350126339}"/>
              </a:ext>
            </a:extLst>
          </p:cNvPr>
          <p:cNvSpPr>
            <a:spLocks noGrp="1"/>
          </p:cNvSpPr>
          <p:nvPr>
            <p:ph type="ftr" sz="quarter" idx="3"/>
          </p:nvPr>
        </p:nvSpPr>
        <p:spPr/>
        <p:txBody>
          <a:bodyPr/>
          <a:lstStyle/>
          <a:p>
            <a:r>
              <a:rPr lang="en-US"/>
              <a:t>SECTION TITLE AND/OR DEPARTMENT</a:t>
            </a:r>
            <a:endParaRPr lang="en-US" dirty="0"/>
          </a:p>
        </p:txBody>
      </p:sp>
      <p:sp>
        <p:nvSpPr>
          <p:cNvPr id="6" name="Slide Number Placeholder 5">
            <a:extLst>
              <a:ext uri="{FF2B5EF4-FFF2-40B4-BE49-F238E27FC236}">
                <a16:creationId xmlns:a16="http://schemas.microsoft.com/office/drawing/2014/main" id="{16F41F7D-C6D6-7B18-7E9B-EEDD4F0F106C}"/>
              </a:ext>
            </a:extLst>
          </p:cNvPr>
          <p:cNvSpPr>
            <a:spLocks noGrp="1"/>
          </p:cNvSpPr>
          <p:nvPr>
            <p:ph type="sldNum" sz="quarter" idx="4"/>
          </p:nvPr>
        </p:nvSpPr>
        <p:spPr/>
        <p:txBody>
          <a:bodyPr/>
          <a:lstStyle/>
          <a:p>
            <a:fld id="{52B60363-7E9F-BF4A-894A-A30319D3939A}" type="slidenum">
              <a:rPr lang="en-US" smtClean="0"/>
              <a:pPr/>
              <a:t>16</a:t>
            </a:fld>
            <a:endParaRPr lang="en-US" dirty="0"/>
          </a:p>
        </p:txBody>
      </p:sp>
      <p:pic>
        <p:nvPicPr>
          <p:cNvPr id="8" name="Picture 7">
            <a:extLst>
              <a:ext uri="{FF2B5EF4-FFF2-40B4-BE49-F238E27FC236}">
                <a16:creationId xmlns:a16="http://schemas.microsoft.com/office/drawing/2014/main" id="{E52C9FE8-1367-DBE6-77AD-F6E4D671DE4A}"/>
              </a:ext>
            </a:extLst>
          </p:cNvPr>
          <p:cNvPicPr>
            <a:picLocks noChangeAspect="1"/>
          </p:cNvPicPr>
          <p:nvPr/>
        </p:nvPicPr>
        <p:blipFill>
          <a:blip r:embed="rId2"/>
          <a:stretch>
            <a:fillRect/>
          </a:stretch>
        </p:blipFill>
        <p:spPr>
          <a:xfrm>
            <a:off x="1198245" y="898853"/>
            <a:ext cx="9757410" cy="5414406"/>
          </a:xfrm>
          <a:prstGeom prst="rect">
            <a:avLst/>
          </a:prstGeom>
        </p:spPr>
      </p:pic>
    </p:spTree>
    <p:extLst>
      <p:ext uri="{BB962C8B-B14F-4D97-AF65-F5344CB8AC3E}">
        <p14:creationId xmlns:p14="http://schemas.microsoft.com/office/powerpoint/2010/main" val="1227445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2911EB6-7C2F-161B-8AE0-A395615321A5}"/>
              </a:ext>
            </a:extLst>
          </p:cNvPr>
          <p:cNvSpPr>
            <a:spLocks noGrp="1"/>
          </p:cNvSpPr>
          <p:nvPr>
            <p:ph type="title"/>
          </p:nvPr>
        </p:nvSpPr>
        <p:spPr/>
        <p:txBody>
          <a:bodyPr/>
          <a:lstStyle/>
          <a:p>
            <a:r>
              <a:rPr lang="en-US" dirty="0"/>
              <a:t>Basis representation of IAPs</a:t>
            </a:r>
          </a:p>
        </p:txBody>
      </p:sp>
      <mc:AlternateContent xmlns:mc="http://schemas.openxmlformats.org/markup-compatibility/2006" xmlns:a14="http://schemas.microsoft.com/office/drawing/2010/main">
        <mc:Choice Requires="a14">
          <p:sp>
            <p:nvSpPr>
              <p:cNvPr id="4" name="Text Placeholder 3">
                <a:extLst>
                  <a:ext uri="{FF2B5EF4-FFF2-40B4-BE49-F238E27FC236}">
                    <a16:creationId xmlns:a16="http://schemas.microsoft.com/office/drawing/2014/main" id="{A4C9837F-D715-BAA9-9972-CAAD61DD5552}"/>
                  </a:ext>
                </a:extLst>
              </p:cNvPr>
              <p:cNvSpPr>
                <a:spLocks noGrp="1"/>
              </p:cNvSpPr>
              <p:nvPr>
                <p:ph type="body" sz="quarter" idx="16"/>
              </p:nvPr>
            </p:nvSpPr>
            <p:spPr>
              <a:xfrm>
                <a:off x="819150" y="1093439"/>
                <a:ext cx="10553700" cy="3500332"/>
              </a:xfrm>
            </p:spPr>
            <p:txBody>
              <a:bodyPr/>
              <a:lstStyle/>
              <a:p>
                <a:pPr marL="285750" indent="-285750">
                  <a:buFont typeface="Arial" panose="020B0604020202020204" pitchFamily="34" charset="0"/>
                  <a:buChar char="•"/>
                </a:pPr>
                <a:r>
                  <a:rPr lang="en-US" dirty="0"/>
                  <a:t>The isolated attosecond pulse (IAP) is parametrized by a </a:t>
                </a:r>
                <a:r>
                  <a:rPr lang="en-US" b="1" dirty="0" err="1">
                    <a:solidFill>
                      <a:srgbClr val="B83A4B"/>
                    </a:solidFill>
                  </a:rPr>
                  <a:t>sinc</a:t>
                </a:r>
                <a:r>
                  <a:rPr lang="en-US" b="1" dirty="0">
                    <a:solidFill>
                      <a:srgbClr val="B83A4B"/>
                    </a:solidFill>
                  </a:rPr>
                  <a:t> basis </a:t>
                </a:r>
                <a:r>
                  <a:rPr lang="en-US" dirty="0"/>
                  <a:t>based on the Nyquist-Shannon sampling theorem:</a:t>
                </a:r>
              </a:p>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𝐸</m:t>
                      </m:r>
                      <m:d>
                        <m:dPr>
                          <m:ctrlPr>
                            <a:rPr lang="en-US" i="1">
                              <a:latin typeface="Cambria Math" panose="02040503050406030204" pitchFamily="18" charset="0"/>
                            </a:rPr>
                          </m:ctrlPr>
                        </m:dPr>
                        <m:e>
                          <m:r>
                            <a:rPr lang="en-US" i="1">
                              <a:latin typeface="Cambria Math" panose="02040503050406030204" pitchFamily="18" charset="0"/>
                            </a:rPr>
                            <m:t>𝑡</m:t>
                          </m:r>
                        </m:e>
                      </m:d>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𝑒</m:t>
                          </m:r>
                        </m:e>
                        <m:sup>
                          <m:r>
                            <a:rPr lang="en-US" i="1">
                              <a:latin typeface="Cambria Math" panose="02040503050406030204" pitchFamily="18" charset="0"/>
                            </a:rPr>
                            <m:t>𝑖</m:t>
                          </m:r>
                          <m:sSub>
                            <m:sSubPr>
                              <m:ctrlPr>
                                <a:rPr lang="en-US" i="1">
                                  <a:latin typeface="Cambria Math" panose="02040503050406030204" pitchFamily="18" charset="0"/>
                                </a:rPr>
                              </m:ctrlPr>
                            </m:sSubPr>
                            <m:e>
                              <m:r>
                                <m:rPr>
                                  <m:sty m:val="p"/>
                                </m:rPr>
                                <a:rPr lang="en-US">
                                  <a:latin typeface="Cambria Math" panose="02040503050406030204" pitchFamily="18" charset="0"/>
                                </a:rPr>
                                <m:t>Ω</m:t>
                              </m:r>
                            </m:e>
                            <m:sub>
                              <m:r>
                                <a:rPr lang="en-US" i="1">
                                  <a:latin typeface="Cambria Math" panose="02040503050406030204" pitchFamily="18" charset="0"/>
                                </a:rPr>
                                <m:t>0</m:t>
                              </m:r>
                            </m:sub>
                          </m:sSub>
                          <m:r>
                            <a:rPr lang="en-US" i="1">
                              <a:latin typeface="Cambria Math" panose="02040503050406030204" pitchFamily="18" charset="0"/>
                            </a:rPr>
                            <m:t>𝑡</m:t>
                          </m:r>
                        </m:sup>
                      </m:sSup>
                      <m:nary>
                        <m:naryPr>
                          <m:chr m:val="∑"/>
                          <m:ctrlPr>
                            <a:rPr lang="en-US" i="1">
                              <a:latin typeface="Cambria Math" panose="02040503050406030204" pitchFamily="18" charset="0"/>
                            </a:rPr>
                          </m:ctrlPr>
                        </m:naryPr>
                        <m:sub>
                          <m:r>
                            <a:rPr lang="en-US" i="1">
                              <a:latin typeface="Cambria Math" panose="02040503050406030204" pitchFamily="18" charset="0"/>
                            </a:rPr>
                            <m:t>𝑘</m:t>
                          </m:r>
                        </m:sub>
                        <m:sup>
                          <m:r>
                            <a:rPr lang="en-US" i="1">
                              <a:latin typeface="Cambria Math" panose="02040503050406030204" pitchFamily="18" charset="0"/>
                            </a:rPr>
                            <m:t>𝑁</m:t>
                          </m:r>
                        </m:sup>
                        <m:e>
                          <m:r>
                            <a:rPr lang="en-US" i="1">
                              <a:latin typeface="Cambria Math" panose="02040503050406030204" pitchFamily="18" charset="0"/>
                            </a:rPr>
                            <m:t>𝐸</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i="1">
                                      <a:latin typeface="Cambria Math" panose="02040503050406030204" pitchFamily="18" charset="0"/>
                                    </a:rPr>
                                    <m:t>𝑘</m:t>
                                  </m:r>
                                </m:sub>
                              </m:sSub>
                            </m:e>
                          </m:d>
                          <m:r>
                            <a:rPr lang="en-US" i="1">
                              <a:latin typeface="Cambria Math" panose="02040503050406030204" pitchFamily="18" charset="0"/>
                            </a:rPr>
                            <m:t>𝑠𝑖𝑛𝑐</m:t>
                          </m:r>
                          <m:d>
                            <m:dPr>
                              <m:ctrlPr>
                                <a:rPr lang="en-US" i="1">
                                  <a:latin typeface="Cambria Math" panose="02040503050406030204" pitchFamily="18" charset="0"/>
                                </a:rPr>
                              </m:ctrlPr>
                            </m:dPr>
                            <m:e>
                              <m:r>
                                <a:rPr lang="en-US" i="1">
                                  <a:latin typeface="Cambria Math" panose="02040503050406030204" pitchFamily="18" charset="0"/>
                                </a:rPr>
                                <m:t>𝑝</m:t>
                              </m:r>
                              <m:d>
                                <m:dPr>
                                  <m:ctrlPr>
                                    <a:rPr lang="en-US" i="1">
                                      <a:latin typeface="Cambria Math" panose="02040503050406030204" pitchFamily="18" charset="0"/>
                                    </a:rPr>
                                  </m:ctrlPr>
                                </m:dPr>
                                <m:e>
                                  <m:r>
                                    <a:rPr lang="en-US" i="1">
                                      <a:latin typeface="Cambria Math" panose="02040503050406030204" pitchFamily="18" charset="0"/>
                                    </a:rPr>
                                    <m:t>𝑡</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i="1">
                                          <a:latin typeface="Cambria Math" panose="02040503050406030204" pitchFamily="18" charset="0"/>
                                        </a:rPr>
                                        <m:t>𝑘</m:t>
                                      </m:r>
                                    </m:sub>
                                  </m:sSub>
                                </m:e>
                              </m:d>
                            </m:e>
                          </m:d>
                        </m:e>
                      </m:nary>
                    </m:oMath>
                  </m:oMathPara>
                </a14:m>
                <a:endParaRPr lang="en-US" dirty="0"/>
              </a:p>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𝑡</m:t>
                          </m:r>
                        </m:e>
                        <m:sub>
                          <m:r>
                            <a:rPr lang="en-US" sz="1400" b="0" i="1" smtClean="0">
                              <a:latin typeface="Cambria Math" panose="02040503050406030204" pitchFamily="18" charset="0"/>
                            </a:rPr>
                            <m:t>𝑘</m:t>
                          </m:r>
                        </m:sub>
                      </m:sSub>
                      <m:r>
                        <a:rPr lang="en-US" sz="1400" b="0" i="1" smtClean="0">
                          <a:latin typeface="Cambria Math" panose="02040503050406030204" pitchFamily="18" charset="0"/>
                        </a:rPr>
                        <m:t>=</m:t>
                      </m:r>
                      <m:r>
                        <a:rPr lang="en-US" sz="1400" b="0" i="1" smtClean="0">
                          <a:latin typeface="Cambria Math" panose="02040503050406030204" pitchFamily="18" charset="0"/>
                        </a:rPr>
                        <m:t>𝑡𝑖𝑚𝑒</m:t>
                      </m:r>
                      <m:r>
                        <a:rPr lang="en-US" sz="1400" b="0" i="1" smtClean="0">
                          <a:latin typeface="Cambria Math" panose="02040503050406030204" pitchFamily="18" charset="0"/>
                        </a:rPr>
                        <m:t> </m:t>
                      </m:r>
                      <m:r>
                        <a:rPr lang="en-US" sz="1400" b="0" i="1" smtClean="0">
                          <a:latin typeface="Cambria Math" panose="02040503050406030204" pitchFamily="18" charset="0"/>
                        </a:rPr>
                        <m:t>𝑝𝑜𝑖𝑛𝑡𝑠</m:t>
                      </m:r>
                    </m:oMath>
                  </m:oMathPara>
                </a14:m>
                <a:endParaRPr lang="en-US" sz="1400" b="0" dirty="0"/>
              </a:p>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𝑝</m:t>
                      </m:r>
                      <m:r>
                        <a:rPr lang="en-US" sz="1400" b="0" i="1" smtClean="0">
                          <a:latin typeface="Cambria Math" panose="02040503050406030204" pitchFamily="18" charset="0"/>
                        </a:rPr>
                        <m:t>=</m:t>
                      </m:r>
                      <m:r>
                        <a:rPr lang="en-US" sz="1400" b="0" i="1" smtClean="0">
                          <a:latin typeface="Cambria Math" panose="02040503050406030204" pitchFamily="18" charset="0"/>
                        </a:rPr>
                        <m:t>𝑠𝑎𝑚𝑝𝑙𝑖𝑛𝑔</m:t>
                      </m:r>
                      <m:r>
                        <a:rPr lang="en-US" sz="1400" b="0" i="1" smtClean="0">
                          <a:latin typeface="Cambria Math" panose="02040503050406030204" pitchFamily="18" charset="0"/>
                        </a:rPr>
                        <m:t> </m:t>
                      </m:r>
                      <m:r>
                        <a:rPr lang="en-US" sz="1400" b="0" i="1" smtClean="0">
                          <a:latin typeface="Cambria Math" panose="02040503050406030204" pitchFamily="18" charset="0"/>
                        </a:rPr>
                        <m:t>𝑓𝑟𝑒𝑞𝑢𝑒𝑛𝑐𝑦</m:t>
                      </m:r>
                    </m:oMath>
                  </m:oMathPara>
                </a14:m>
                <a:endParaRPr lang="en-US" sz="1400" b="0" dirty="0"/>
              </a:p>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m:rPr>
                              <m:sty m:val="p"/>
                            </m:rPr>
                            <a:rPr lang="en-US" sz="1400" b="0" i="0" smtClean="0">
                              <a:latin typeface="Cambria Math" panose="02040503050406030204" pitchFamily="18" charset="0"/>
                            </a:rPr>
                            <m:t>Ω</m:t>
                          </m:r>
                        </m:e>
                        <m:sub>
                          <m:r>
                            <a:rPr lang="en-US" sz="1400" b="0" i="1" smtClean="0">
                              <a:latin typeface="Cambria Math" panose="02040503050406030204" pitchFamily="18" charset="0"/>
                            </a:rPr>
                            <m:t>0</m:t>
                          </m:r>
                        </m:sub>
                      </m:sSub>
                      <m:r>
                        <a:rPr lang="en-US" sz="1400" b="0" i="1" smtClean="0">
                          <a:latin typeface="Cambria Math" panose="02040503050406030204" pitchFamily="18" charset="0"/>
                        </a:rPr>
                        <m:t>=</m:t>
                      </m:r>
                      <m:r>
                        <a:rPr lang="en-US" sz="1400" b="0" i="1" smtClean="0">
                          <a:latin typeface="Cambria Math" panose="02040503050406030204" pitchFamily="18" charset="0"/>
                        </a:rPr>
                        <m:t>𝑐𝑒𝑛𝑡𝑟𝑎𝑙</m:t>
                      </m:r>
                      <m:r>
                        <a:rPr lang="en-US" sz="1400" b="0" i="1" smtClean="0">
                          <a:latin typeface="Cambria Math" panose="02040503050406030204" pitchFamily="18" charset="0"/>
                        </a:rPr>
                        <m:t> </m:t>
                      </m:r>
                      <m:r>
                        <a:rPr lang="en-US" sz="1400" b="0" i="1" smtClean="0">
                          <a:latin typeface="Cambria Math" panose="02040503050406030204" pitchFamily="18" charset="0"/>
                        </a:rPr>
                        <m:t>𝑓𝑟𝑒𝑞𝑢𝑒𝑛𝑐𝑦</m:t>
                      </m:r>
                      <m:r>
                        <a:rPr lang="en-US" sz="1400" b="0" i="1" smtClean="0">
                          <a:latin typeface="Cambria Math" panose="02040503050406030204" pitchFamily="18" charset="0"/>
                        </a:rPr>
                        <m:t> </m:t>
                      </m:r>
                      <m:r>
                        <a:rPr lang="en-US" sz="1400" b="0" i="1" smtClean="0">
                          <a:latin typeface="Cambria Math" panose="02040503050406030204" pitchFamily="18" charset="0"/>
                        </a:rPr>
                        <m:t>𝑜𝑓</m:t>
                      </m:r>
                      <m:r>
                        <a:rPr lang="en-US" sz="1400" b="0" i="1" smtClean="0">
                          <a:latin typeface="Cambria Math" panose="02040503050406030204" pitchFamily="18" charset="0"/>
                        </a:rPr>
                        <m:t> </m:t>
                      </m:r>
                      <m:r>
                        <a:rPr lang="en-US" sz="1400" b="0" i="1" smtClean="0">
                          <a:latin typeface="Cambria Math" panose="02040503050406030204" pitchFamily="18" charset="0"/>
                        </a:rPr>
                        <m:t>𝑡h𝑒</m:t>
                      </m:r>
                      <m:r>
                        <a:rPr lang="en-US" sz="1400" b="0" i="1" smtClean="0">
                          <a:latin typeface="Cambria Math" panose="02040503050406030204" pitchFamily="18" charset="0"/>
                        </a:rPr>
                        <m:t> </m:t>
                      </m:r>
                      <m:r>
                        <a:rPr lang="en-US" sz="1400" b="0" i="1" smtClean="0">
                          <a:latin typeface="Cambria Math" panose="02040503050406030204" pitchFamily="18" charset="0"/>
                        </a:rPr>
                        <m:t>𝑎𝑡𝑡𝑜𝑠𝑒𝑐𝑜𝑛𝑑</m:t>
                      </m:r>
                      <m:r>
                        <a:rPr lang="en-US" sz="1400" b="0" i="1" smtClean="0">
                          <a:latin typeface="Cambria Math" panose="02040503050406030204" pitchFamily="18" charset="0"/>
                        </a:rPr>
                        <m:t> </m:t>
                      </m:r>
                      <m:r>
                        <a:rPr lang="en-US" sz="1400" b="0" i="1" smtClean="0">
                          <a:latin typeface="Cambria Math" panose="02040503050406030204" pitchFamily="18" charset="0"/>
                        </a:rPr>
                        <m:t>𝑝𝑢𝑙𝑠𝑒</m:t>
                      </m:r>
                    </m:oMath>
                  </m:oMathPara>
                </a14:m>
                <a:endParaRPr lang="en-US" sz="1400" b="0" dirty="0"/>
              </a:p>
              <a:p>
                <a:pPr>
                  <a:spcAft>
                    <a:spcPts val="1000"/>
                  </a:spcAft>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𝑁</m:t>
                      </m:r>
                      <m:r>
                        <a:rPr lang="en-US" sz="1400" b="0" i="1" smtClean="0">
                          <a:latin typeface="Cambria Math" panose="02040503050406030204" pitchFamily="18" charset="0"/>
                        </a:rPr>
                        <m:t>=</m:t>
                      </m:r>
                      <m:r>
                        <a:rPr lang="en-US" sz="1400" b="0" i="1" smtClean="0">
                          <a:latin typeface="Cambria Math" panose="02040503050406030204" pitchFamily="18" charset="0"/>
                        </a:rPr>
                        <m:t>𝑛𝑢𝑚𝑏𝑒𝑟</m:t>
                      </m:r>
                      <m:r>
                        <a:rPr lang="en-US" sz="1400" b="0" i="1" smtClean="0">
                          <a:latin typeface="Cambria Math" panose="02040503050406030204" pitchFamily="18" charset="0"/>
                        </a:rPr>
                        <m:t> </m:t>
                      </m:r>
                      <m:r>
                        <a:rPr lang="en-US" sz="1400" b="0" i="1" smtClean="0">
                          <a:latin typeface="Cambria Math" panose="02040503050406030204" pitchFamily="18" charset="0"/>
                        </a:rPr>
                        <m:t>𝑜𝑓</m:t>
                      </m:r>
                      <m:r>
                        <a:rPr lang="en-US" sz="1400" b="0" i="1" smtClean="0">
                          <a:latin typeface="Cambria Math" panose="02040503050406030204" pitchFamily="18" charset="0"/>
                        </a:rPr>
                        <m:t> </m:t>
                      </m:r>
                      <m:r>
                        <a:rPr lang="en-US" sz="1400" b="0" i="1" smtClean="0">
                          <a:latin typeface="Cambria Math" panose="02040503050406030204" pitchFamily="18" charset="0"/>
                        </a:rPr>
                        <m:t>𝑏𝑎𝑠𝑖𝑠</m:t>
                      </m:r>
                      <m:r>
                        <a:rPr lang="en-US" sz="1400" b="0" i="1" smtClean="0">
                          <a:latin typeface="Cambria Math" panose="02040503050406030204" pitchFamily="18" charset="0"/>
                        </a:rPr>
                        <m:t> </m:t>
                      </m:r>
                      <m:r>
                        <a:rPr lang="en-US" sz="1400" b="0" i="1" smtClean="0">
                          <a:latin typeface="Cambria Math" panose="02040503050406030204" pitchFamily="18" charset="0"/>
                        </a:rPr>
                        <m:t>𝑓𝑢𝑛𝑐𝑡𝑖𝑜𝑛𝑠</m:t>
                      </m:r>
                      <m:r>
                        <a:rPr lang="en-US" sz="1400" b="0" i="1" smtClean="0">
                          <a:latin typeface="Cambria Math" panose="02040503050406030204" pitchFamily="18" charset="0"/>
                        </a:rPr>
                        <m:t> </m:t>
                      </m:r>
                      <m:r>
                        <a:rPr lang="en-US" sz="1400" b="0" i="1" smtClean="0">
                          <a:latin typeface="Cambria Math" panose="02040503050406030204" pitchFamily="18" charset="0"/>
                        </a:rPr>
                        <m:t>𝑢𝑠𝑒𝑑</m:t>
                      </m:r>
                      <m:r>
                        <a:rPr lang="en-US" sz="1400" b="0" i="1" smtClean="0">
                          <a:latin typeface="Cambria Math" panose="02040503050406030204" pitchFamily="18" charset="0"/>
                        </a:rPr>
                        <m:t> </m:t>
                      </m:r>
                      <m:r>
                        <a:rPr lang="en-US" sz="1400" b="0" i="1" smtClean="0">
                          <a:latin typeface="Cambria Math" panose="02040503050406030204" pitchFamily="18" charset="0"/>
                        </a:rPr>
                        <m:t>𝑡𝑜</m:t>
                      </m:r>
                      <m:r>
                        <a:rPr lang="en-US" sz="1400" b="0" i="1" smtClean="0">
                          <a:latin typeface="Cambria Math" panose="02040503050406030204" pitchFamily="18" charset="0"/>
                        </a:rPr>
                        <m:t> </m:t>
                      </m:r>
                      <m:r>
                        <a:rPr lang="en-US" sz="1400" b="0" i="1" smtClean="0">
                          <a:latin typeface="Cambria Math" panose="02040503050406030204" pitchFamily="18" charset="0"/>
                        </a:rPr>
                        <m:t>𝑑𝑒𝑠𝑐𝑟𝑖𝑏𝑒</m:t>
                      </m:r>
                      <m:r>
                        <a:rPr lang="en-US" sz="1400" b="0" i="1" smtClean="0">
                          <a:latin typeface="Cambria Math" panose="02040503050406030204" pitchFamily="18" charset="0"/>
                        </a:rPr>
                        <m:t> </m:t>
                      </m:r>
                      <m:r>
                        <a:rPr lang="en-US" sz="1400" b="0" i="1" smtClean="0">
                          <a:latin typeface="Cambria Math" panose="02040503050406030204" pitchFamily="18" charset="0"/>
                        </a:rPr>
                        <m:t>𝑡h𝑒</m:t>
                      </m:r>
                      <m:r>
                        <a:rPr lang="en-US" sz="1400" b="0" i="1" smtClean="0">
                          <a:latin typeface="Cambria Math" panose="02040503050406030204" pitchFamily="18" charset="0"/>
                        </a:rPr>
                        <m:t> </m:t>
                      </m:r>
                      <m:r>
                        <a:rPr lang="en-US" sz="1400" b="0" i="1" smtClean="0">
                          <a:latin typeface="Cambria Math" panose="02040503050406030204" pitchFamily="18" charset="0"/>
                        </a:rPr>
                        <m:t>𝑝𝑢𝑙𝑠𝑒</m:t>
                      </m:r>
                    </m:oMath>
                  </m:oMathPara>
                </a14:m>
                <a:endParaRPr lang="en-US" sz="1400" b="0" dirty="0"/>
              </a:p>
              <a:p>
                <a:pPr marL="285750" indent="-285750">
                  <a:buFont typeface="Arial" panose="020B0604020202020204" pitchFamily="34" charset="0"/>
                  <a:buChar char="•"/>
                </a:pPr>
                <a:r>
                  <a:rPr lang="en-US" dirty="0"/>
                  <a:t>In experiment, our maximum FWHM bandwidth does not exceed 7eV -&gt; used this to treat the spectrum as approximately bandlimited beyond </a:t>
                </a:r>
                <a14:m>
                  <m:oMath xmlns:m="http://schemas.openxmlformats.org/officeDocument/2006/math">
                    <m:r>
                      <a:rPr lang="en-US" b="0" i="1" smtClean="0">
                        <a:latin typeface="Cambria Math" panose="02040503050406030204" pitchFamily="18" charset="0"/>
                      </a:rPr>
                      <m:t>±3</m:t>
                    </m:r>
                    <m:r>
                      <a:rPr lang="en-US" b="0" i="1" smtClean="0">
                        <a:latin typeface="Cambria Math" panose="02040503050406030204" pitchFamily="18" charset="0"/>
                      </a:rPr>
                      <m:t>𝜎</m:t>
                    </m:r>
                  </m:oMath>
                </a14:m>
                <a:r>
                  <a:rPr lang="en-US" dirty="0"/>
                  <a:t>: </a:t>
                </a:r>
                <a14:m>
                  <m:oMath xmlns:m="http://schemas.openxmlformats.org/officeDocument/2006/math">
                    <m:sSub>
                      <m:sSubPr>
                        <m:ctrlPr>
                          <a:rPr lang="en-US" b="0" i="1" smtClean="0">
                            <a:latin typeface="Cambria Math" panose="02040503050406030204" pitchFamily="18" charset="0"/>
                          </a:rPr>
                        </m:ctrlPr>
                      </m:sSubPr>
                      <m:e>
                        <m:r>
                          <m:rPr>
                            <m:sty m:val="p"/>
                          </m:rPr>
                          <a:rPr lang="en-US" i="0" smtClean="0">
                            <a:latin typeface="Cambria Math" panose="02040503050406030204" pitchFamily="18" charset="0"/>
                          </a:rPr>
                          <m:t>Ω</m:t>
                        </m:r>
                      </m:e>
                      <m:sub>
                        <m:r>
                          <a:rPr lang="en-US" b="0" i="1" smtClean="0">
                            <a:latin typeface="Cambria Math" panose="02040503050406030204" pitchFamily="18" charset="0"/>
                          </a:rPr>
                          <m:t>0</m:t>
                        </m:r>
                      </m:sub>
                    </m:sSub>
                    <m:r>
                      <a:rPr lang="en-US" b="0" i="1" smtClean="0">
                        <a:latin typeface="Cambria Math" panose="02040503050406030204" pitchFamily="18" charset="0"/>
                      </a:rPr>
                      <m:t>=400 </m:t>
                    </m:r>
                    <m:r>
                      <a:rPr lang="en-US" b="0" i="1" smtClean="0">
                        <a:latin typeface="Cambria Math" panose="02040503050406030204" pitchFamily="18" charset="0"/>
                      </a:rPr>
                      <m:t>𝑒𝑉</m:t>
                    </m:r>
                    <m:r>
                      <a:rPr lang="en-US" b="0" i="1" smtClean="0">
                        <a:latin typeface="Cambria Math" panose="02040503050406030204" pitchFamily="18" charset="0"/>
                      </a:rPr>
                      <m:t>,  </m:t>
                    </m:r>
                    <m:r>
                      <a:rPr lang="en-US" b="0" i="1" smtClean="0">
                        <a:latin typeface="Cambria Math" panose="02040503050406030204" pitchFamily="18" charset="0"/>
                      </a:rPr>
                      <m:t>𝑝</m:t>
                    </m:r>
                    <m:r>
                      <a:rPr lang="en-US" b="0" i="1" smtClean="0">
                        <a:latin typeface="Cambria Math" panose="02040503050406030204" pitchFamily="18" charset="0"/>
                      </a:rPr>
                      <m:t>=25.6 </m:t>
                    </m:r>
                    <m:r>
                      <a:rPr lang="en-US" b="0" i="1" smtClean="0">
                        <a:latin typeface="Cambria Math" panose="02040503050406030204" pitchFamily="18" charset="0"/>
                      </a:rPr>
                      <m:t>𝑒𝑉</m:t>
                    </m:r>
                    <m:r>
                      <a:rPr lang="en-US" b="0" i="1" smtClean="0">
                        <a:latin typeface="Cambria Math" panose="02040503050406030204" pitchFamily="18" charset="0"/>
                      </a:rPr>
                      <m:t>,  </m:t>
                    </m:r>
                    <m:r>
                      <a:rPr lang="en-US" b="0" i="1" smtClean="0">
                        <a:latin typeface="Cambria Math" panose="02040503050406030204" pitchFamily="18" charset="0"/>
                      </a:rPr>
                      <m:t>𝑁</m:t>
                    </m:r>
                    <m:r>
                      <a:rPr lang="en-US" b="0" i="1" smtClean="0">
                        <a:latin typeface="Cambria Math" panose="02040503050406030204" pitchFamily="18" charset="0"/>
                      </a:rPr>
                      <m:t>=55</m:t>
                    </m:r>
                  </m:oMath>
                </a14:m>
                <a:endParaRPr lang="en-US" dirty="0"/>
              </a:p>
            </p:txBody>
          </p:sp>
        </mc:Choice>
        <mc:Fallback xmlns="">
          <p:sp>
            <p:nvSpPr>
              <p:cNvPr id="4" name="Text Placeholder 3">
                <a:extLst>
                  <a:ext uri="{FF2B5EF4-FFF2-40B4-BE49-F238E27FC236}">
                    <a16:creationId xmlns:a16="http://schemas.microsoft.com/office/drawing/2014/main" id="{A4C9837F-D715-BAA9-9972-CAAD61DD5552}"/>
                  </a:ext>
                </a:extLst>
              </p:cNvPr>
              <p:cNvSpPr>
                <a:spLocks noGrp="1" noRot="1" noChangeAspect="1" noMove="1" noResize="1" noEditPoints="1" noAdjustHandles="1" noChangeArrowheads="1" noChangeShapeType="1" noTextEdit="1"/>
              </p:cNvSpPr>
              <p:nvPr>
                <p:ph type="body" sz="quarter" idx="16"/>
              </p:nvPr>
            </p:nvSpPr>
            <p:spPr>
              <a:xfrm>
                <a:off x="819150" y="1093439"/>
                <a:ext cx="10553700" cy="3500332"/>
              </a:xfrm>
              <a:blipFill>
                <a:blip r:embed="rId2"/>
                <a:stretch>
                  <a:fillRect l="-1082" t="-1083"/>
                </a:stretch>
              </a:blipFill>
            </p:spPr>
            <p:txBody>
              <a:bodyPr/>
              <a:lstStyle/>
              <a:p>
                <a:r>
                  <a:rPr lang="en-US">
                    <a:noFill/>
                  </a:rPr>
                  <a:t> </a:t>
                </a:r>
              </a:p>
            </p:txBody>
          </p:sp>
        </mc:Fallback>
      </mc:AlternateContent>
      <p:sp>
        <p:nvSpPr>
          <p:cNvPr id="5" name="Footer Placeholder 4">
            <a:extLst>
              <a:ext uri="{FF2B5EF4-FFF2-40B4-BE49-F238E27FC236}">
                <a16:creationId xmlns:a16="http://schemas.microsoft.com/office/drawing/2014/main" id="{53C72192-1C23-6899-B002-A05A98C2F989}"/>
              </a:ext>
            </a:extLst>
          </p:cNvPr>
          <p:cNvSpPr>
            <a:spLocks noGrp="1"/>
          </p:cNvSpPr>
          <p:nvPr>
            <p:ph type="ftr" sz="quarter" idx="3"/>
          </p:nvPr>
        </p:nvSpPr>
        <p:spPr/>
        <p:txBody>
          <a:bodyPr/>
          <a:lstStyle/>
          <a:p>
            <a:r>
              <a:rPr lang="en-US" dirty="0"/>
              <a:t>SECTION TITLE AND/OR DEPARTMENT</a:t>
            </a:r>
          </a:p>
        </p:txBody>
      </p:sp>
      <p:sp>
        <p:nvSpPr>
          <p:cNvPr id="6" name="Slide Number Placeholder 5">
            <a:extLst>
              <a:ext uri="{FF2B5EF4-FFF2-40B4-BE49-F238E27FC236}">
                <a16:creationId xmlns:a16="http://schemas.microsoft.com/office/drawing/2014/main" id="{E1E23D97-BAF7-B1E7-5E62-871ECCFD6672}"/>
              </a:ext>
            </a:extLst>
          </p:cNvPr>
          <p:cNvSpPr>
            <a:spLocks noGrp="1"/>
          </p:cNvSpPr>
          <p:nvPr>
            <p:ph type="sldNum" sz="quarter" idx="4"/>
          </p:nvPr>
        </p:nvSpPr>
        <p:spPr/>
        <p:txBody>
          <a:bodyPr/>
          <a:lstStyle/>
          <a:p>
            <a:fld id="{52B60363-7E9F-BF4A-894A-A30319D3939A}" type="slidenum">
              <a:rPr lang="en-US" smtClean="0"/>
              <a:pPr/>
              <a:t>17</a:t>
            </a:fld>
            <a:endParaRPr lang="en-US" dirty="0"/>
          </a:p>
        </p:txBody>
      </p:sp>
      <p:pic>
        <p:nvPicPr>
          <p:cNvPr id="8" name="Picture 7">
            <a:extLst>
              <a:ext uri="{FF2B5EF4-FFF2-40B4-BE49-F238E27FC236}">
                <a16:creationId xmlns:a16="http://schemas.microsoft.com/office/drawing/2014/main" id="{3C715124-404E-779B-DC03-C3079D1AB2F0}"/>
              </a:ext>
            </a:extLst>
          </p:cNvPr>
          <p:cNvPicPr>
            <a:picLocks noChangeAspect="1"/>
          </p:cNvPicPr>
          <p:nvPr/>
        </p:nvPicPr>
        <p:blipFill>
          <a:blip r:embed="rId3"/>
          <a:stretch>
            <a:fillRect/>
          </a:stretch>
        </p:blipFill>
        <p:spPr>
          <a:xfrm>
            <a:off x="535031" y="4757940"/>
            <a:ext cx="4295591" cy="1360715"/>
          </a:xfrm>
          <a:prstGeom prst="rect">
            <a:avLst/>
          </a:prstGeom>
        </p:spPr>
      </p:pic>
      <p:cxnSp>
        <p:nvCxnSpPr>
          <p:cNvPr id="10" name="Straight Arrow Connector 9">
            <a:extLst>
              <a:ext uri="{FF2B5EF4-FFF2-40B4-BE49-F238E27FC236}">
                <a16:creationId xmlns:a16="http://schemas.microsoft.com/office/drawing/2014/main" id="{F6CD0C74-32C2-4974-C752-BD13AB946659}"/>
              </a:ext>
            </a:extLst>
          </p:cNvPr>
          <p:cNvCxnSpPr>
            <a:cxnSpLocks/>
          </p:cNvCxnSpPr>
          <p:nvPr/>
        </p:nvCxnSpPr>
        <p:spPr>
          <a:xfrm>
            <a:off x="5303980" y="5438297"/>
            <a:ext cx="1804307"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4A0A0FF-6EAB-851D-AE94-DF9BD4426EE4}"/>
              </a:ext>
            </a:extLst>
          </p:cNvPr>
          <p:cNvSpPr txBox="1"/>
          <p:nvPr/>
        </p:nvSpPr>
        <p:spPr>
          <a:xfrm>
            <a:off x="5031837" y="5007410"/>
            <a:ext cx="2329543" cy="430887"/>
          </a:xfrm>
          <a:prstGeom prst="rect">
            <a:avLst/>
          </a:prstGeom>
          <a:noFill/>
        </p:spPr>
        <p:txBody>
          <a:bodyPr wrap="square" rtlCol="0">
            <a:spAutoFit/>
          </a:bodyPr>
          <a:lstStyle/>
          <a:p>
            <a:pPr algn="ctr"/>
            <a:r>
              <a:rPr lang="en-US" sz="1100" dirty="0">
                <a:solidFill>
                  <a:schemeClr val="tx1">
                    <a:lumMod val="75000"/>
                    <a:lumOff val="25000"/>
                  </a:schemeClr>
                </a:solidFill>
                <a:latin typeface="Lato" panose="020F0502020204030203" pitchFamily="34" charset="77"/>
              </a:rPr>
              <a:t>Strong-Field Approximation (SFA) simulation</a:t>
            </a:r>
          </a:p>
        </p:txBody>
      </p:sp>
      <p:pic>
        <p:nvPicPr>
          <p:cNvPr id="14" name="Picture 13">
            <a:extLst>
              <a:ext uri="{FF2B5EF4-FFF2-40B4-BE49-F238E27FC236}">
                <a16:creationId xmlns:a16="http://schemas.microsoft.com/office/drawing/2014/main" id="{C629653B-7A3E-55F6-E983-B7238C8A068A}"/>
              </a:ext>
            </a:extLst>
          </p:cNvPr>
          <p:cNvPicPr>
            <a:picLocks noChangeAspect="1"/>
          </p:cNvPicPr>
          <p:nvPr/>
        </p:nvPicPr>
        <p:blipFill>
          <a:blip r:embed="rId4"/>
          <a:stretch>
            <a:fillRect/>
          </a:stretch>
        </p:blipFill>
        <p:spPr>
          <a:xfrm>
            <a:off x="7486650" y="4757940"/>
            <a:ext cx="4322233" cy="1360703"/>
          </a:xfrm>
          <a:prstGeom prst="rect">
            <a:avLst/>
          </a:prstGeom>
        </p:spPr>
      </p:pic>
    </p:spTree>
    <p:extLst>
      <p:ext uri="{BB962C8B-B14F-4D97-AF65-F5344CB8AC3E}">
        <p14:creationId xmlns:p14="http://schemas.microsoft.com/office/powerpoint/2010/main" val="40386403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AC0D7E7-11B1-41B4-9E26-7B029BDB6011}"/>
              </a:ext>
            </a:extLst>
          </p:cNvPr>
          <p:cNvSpPr>
            <a:spLocks noGrp="1"/>
          </p:cNvSpPr>
          <p:nvPr>
            <p:ph type="title"/>
          </p:nvPr>
        </p:nvSpPr>
        <p:spPr/>
        <p:txBody>
          <a:bodyPr/>
          <a:lstStyle/>
          <a:p>
            <a:r>
              <a:rPr lang="en-US" dirty="0"/>
              <a:t>Optimization</a:t>
            </a:r>
          </a:p>
        </p:txBody>
      </p:sp>
      <mc:AlternateContent xmlns:mc="http://schemas.openxmlformats.org/markup-compatibility/2006" xmlns:a14="http://schemas.microsoft.com/office/drawing/2010/main">
        <mc:Choice Requires="a14">
          <p:sp>
            <p:nvSpPr>
              <p:cNvPr id="4" name="Text Placeholder 3">
                <a:extLst>
                  <a:ext uri="{FF2B5EF4-FFF2-40B4-BE49-F238E27FC236}">
                    <a16:creationId xmlns:a16="http://schemas.microsoft.com/office/drawing/2014/main" id="{6020940E-7F5D-9A5E-DA59-B09BA145C8D6}"/>
                  </a:ext>
                </a:extLst>
              </p:cNvPr>
              <p:cNvSpPr>
                <a:spLocks noGrp="1"/>
              </p:cNvSpPr>
              <p:nvPr>
                <p:ph type="body" sz="quarter" idx="16"/>
              </p:nvPr>
            </p:nvSpPr>
            <p:spPr>
              <a:xfrm>
                <a:off x="800100" y="1075038"/>
                <a:ext cx="6169111" cy="4982862"/>
              </a:xfrm>
            </p:spPr>
            <p:txBody>
              <a:bodyPr/>
              <a:lstStyle/>
              <a:p>
                <a:pPr marL="285750" indent="-285750">
                  <a:buFont typeface="Arial" panose="020B0604020202020204" pitchFamily="34" charset="0"/>
                  <a:buChar char="•"/>
                </a:pPr>
                <a:r>
                  <a:rPr lang="en-US" dirty="0"/>
                  <a:t>The time-domain electric field at each sampling point can be defined by a spectral intensity and spectral phase via the Fourier transform:</a:t>
                </a:r>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𝐸</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𝑘</m:t>
                              </m:r>
                            </m:sub>
                          </m:sSub>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𝐹</m:t>
                          </m:r>
                        </m:e>
                        <m:sup>
                          <m:r>
                            <a:rPr lang="en-US" b="0" i="1" smtClean="0">
                              <a:latin typeface="Cambria Math" panose="02040503050406030204" pitchFamily="18" charset="0"/>
                            </a:rPr>
                            <m:t>−1</m:t>
                          </m:r>
                        </m:sup>
                      </m:sSup>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𝐼</m:t>
                          </m:r>
                          <m:d>
                            <m:dPr>
                              <m:ctrlPr>
                                <a:rPr lang="en-US" b="0" i="1" smtClean="0">
                                  <a:latin typeface="Cambria Math" panose="02040503050406030204" pitchFamily="18" charset="0"/>
                                </a:rPr>
                              </m:ctrlPr>
                            </m:dPr>
                            <m:e>
                              <m:r>
                                <a:rPr lang="en-US" b="0" i="1" smtClean="0">
                                  <a:latin typeface="Cambria Math" panose="02040503050406030204" pitchFamily="18" charset="0"/>
                                </a:rPr>
                                <m:t>𝜔</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Ω</m:t>
                                  </m:r>
                                </m:e>
                                <m:sub>
                                  <m:r>
                                    <a:rPr lang="en-US" b="0" i="1" smtClean="0">
                                      <a:latin typeface="Cambria Math" panose="02040503050406030204" pitchFamily="18" charset="0"/>
                                    </a:rPr>
                                    <m:t>0</m:t>
                                  </m:r>
                                </m:sub>
                              </m:sSub>
                            </m:e>
                          </m:d>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𝑖</m:t>
                              </m:r>
                              <m:r>
                                <a:rPr lang="en-US" b="0" i="1" smtClean="0">
                                  <a:latin typeface="Cambria Math" panose="02040503050406030204" pitchFamily="18" charset="0"/>
                                </a:rPr>
                                <m:t>𝜙</m:t>
                              </m:r>
                              <m:d>
                                <m:dPr>
                                  <m:ctrlPr>
                                    <a:rPr lang="en-US" b="0" i="1" smtClean="0">
                                      <a:latin typeface="Cambria Math" panose="02040503050406030204" pitchFamily="18" charset="0"/>
                                    </a:rPr>
                                  </m:ctrlPr>
                                </m:dPr>
                                <m:e>
                                  <m:r>
                                    <a:rPr lang="en-US" b="0" i="1" smtClean="0">
                                      <a:latin typeface="Cambria Math" panose="02040503050406030204" pitchFamily="18" charset="0"/>
                                    </a:rPr>
                                    <m:t>𝜔</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Ω</m:t>
                                      </m:r>
                                    </m:e>
                                    <m:sub>
                                      <m:r>
                                        <a:rPr lang="en-US" b="0" i="1" smtClean="0">
                                          <a:latin typeface="Cambria Math" panose="02040503050406030204" pitchFamily="18" charset="0"/>
                                        </a:rPr>
                                        <m:t>0</m:t>
                                      </m:r>
                                    </m:sub>
                                  </m:sSub>
                                </m:e>
                              </m:d>
                            </m:sup>
                          </m:sSup>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𝑘</m:t>
                          </m:r>
                        </m:sub>
                      </m:sSub>
                      <m:r>
                        <a:rPr lang="en-US" b="0" i="1" smtClean="0">
                          <a:latin typeface="Cambria Math" panose="02040503050406030204" pitchFamily="18" charset="0"/>
                        </a:rPr>
                        <m:t>)</m:t>
                      </m:r>
                    </m:oMath>
                  </m:oMathPara>
                </a14:m>
                <a:endParaRPr lang="en-US" dirty="0"/>
              </a:p>
              <a:p>
                <a:pPr marL="285750" indent="-285750">
                  <a:buFont typeface="Arial" panose="020B0604020202020204" pitchFamily="34" charset="0"/>
                  <a:buChar char="•"/>
                </a:pPr>
                <a:r>
                  <a:rPr lang="en-US" dirty="0"/>
                  <a:t>Spectral phase is parametrized by a rational function to enforce overall smoothness while capturing local sharp features:</a:t>
                </a:r>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 </m:t>
                      </m:r>
                      <m:r>
                        <a:rPr lang="en-US" b="0" i="1" smtClean="0">
                          <a:latin typeface="Cambria Math" panose="02040503050406030204" pitchFamily="18" charset="0"/>
                        </a:rPr>
                        <m:t>𝜙</m:t>
                      </m:r>
                      <m:d>
                        <m:dPr>
                          <m:ctrlPr>
                            <a:rPr lang="en-US" b="0" i="1" smtClean="0">
                              <a:latin typeface="Cambria Math" panose="02040503050406030204" pitchFamily="18" charset="0"/>
                            </a:rPr>
                          </m:ctrlPr>
                        </m:dPr>
                        <m:e>
                          <m:r>
                            <a:rPr lang="en-US" b="0" i="1" smtClean="0">
                              <a:latin typeface="Cambria Math" panose="02040503050406030204" pitchFamily="18" charset="0"/>
                            </a:rPr>
                            <m:t>𝜔</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Ω</m:t>
                              </m:r>
                            </m:e>
                            <m:sub>
                              <m:r>
                                <a:rPr lang="en-US" b="0" i="1" smtClean="0">
                                  <a:latin typeface="Cambria Math" panose="02040503050406030204" pitchFamily="18" charset="0"/>
                                </a:rPr>
                                <m:t>0</m:t>
                              </m:r>
                            </m:sub>
                          </m:sSub>
                        </m:e>
                      </m:d>
                      <m:r>
                        <a:rPr lang="en-US" b="0" i="1" smtClean="0">
                          <a:latin typeface="Cambria Math" panose="02040503050406030204" pitchFamily="18" charset="0"/>
                        </a:rPr>
                        <m:t>=</m:t>
                      </m:r>
                      <m:f>
                        <m:fPr>
                          <m:ctrlPr>
                            <a:rPr lang="en-US" b="0" i="1" smtClean="0">
                              <a:latin typeface="Cambria Math" panose="02040503050406030204" pitchFamily="18" charset="0"/>
                            </a:rPr>
                          </m:ctrlPr>
                        </m:fPr>
                        <m:num>
                          <m:nary>
                            <m:naryPr>
                              <m:chr m:val="∑"/>
                              <m:ctrlPr>
                                <a:rPr lang="en-US" b="0" i="1" smtClean="0">
                                  <a:latin typeface="Cambria Math" panose="02040503050406030204" pitchFamily="18" charset="0"/>
                                </a:rPr>
                              </m:ctrlPr>
                            </m:naryPr>
                            <m:sub>
                              <m:r>
                                <a:rPr lang="en-US" b="0" i="1" smtClean="0">
                                  <a:latin typeface="Cambria Math" panose="02040503050406030204" pitchFamily="18" charset="0"/>
                                </a:rPr>
                                <m:t>𝑘</m:t>
                              </m:r>
                              <m:r>
                                <a:rPr lang="en-US" b="0" i="1" smtClean="0">
                                  <a:latin typeface="Cambria Math" panose="02040503050406030204" pitchFamily="18" charset="0"/>
                                </a:rPr>
                                <m:t>=0</m:t>
                              </m:r>
                            </m:sub>
                            <m:sup>
                              <m:sSub>
                                <m:sSubPr>
                                  <m:ctrlPr>
                                    <a:rPr lang="en-US" b="0" i="1" smtClean="0">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𝑛</m:t>
                                  </m:r>
                                </m:sub>
                              </m:s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𝑘</m:t>
                                  </m:r>
                                </m:sub>
                              </m:sSub>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𝜔</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Ω</m:t>
                                          </m:r>
                                        </m:e>
                                        <m:sub>
                                          <m:r>
                                            <a:rPr lang="en-US" b="0" i="1" smtClean="0">
                                              <a:latin typeface="Cambria Math" panose="02040503050406030204" pitchFamily="18" charset="0"/>
                                            </a:rPr>
                                            <m:t>0</m:t>
                                          </m:r>
                                        </m:sub>
                                      </m:sSub>
                                    </m:e>
                                  </m:d>
                                </m:e>
                                <m:sup>
                                  <m:r>
                                    <a:rPr lang="en-US" b="0" i="1" smtClean="0">
                                      <a:latin typeface="Cambria Math" panose="02040503050406030204" pitchFamily="18" charset="0"/>
                                    </a:rPr>
                                    <m:t>𝑘</m:t>
                                  </m:r>
                                </m:sup>
                              </m:sSup>
                            </m:e>
                          </m:nary>
                        </m:num>
                        <m:den>
                          <m:r>
                            <a:rPr lang="en-US" b="0" i="1" smtClean="0">
                              <a:latin typeface="Cambria Math" panose="02040503050406030204" pitchFamily="18" charset="0"/>
                            </a:rPr>
                            <m:t>1+</m:t>
                          </m:r>
                          <m:nary>
                            <m:naryPr>
                              <m:chr m:val="∑"/>
                              <m:ctrlPr>
                                <a:rPr lang="en-US" b="0" i="1" smtClean="0">
                                  <a:latin typeface="Cambria Math" panose="02040503050406030204" pitchFamily="18" charset="0"/>
                                </a:rPr>
                              </m:ctrlPr>
                            </m:naryPr>
                            <m:sub>
                              <m:r>
                                <a:rPr lang="en-US" b="0" i="1" smtClean="0">
                                  <a:latin typeface="Cambria Math" panose="02040503050406030204" pitchFamily="18" charset="0"/>
                                </a:rPr>
                                <m:t>𝑘</m:t>
                              </m:r>
                              <m:r>
                                <a:rPr lang="en-US" b="0" i="1" smtClean="0">
                                  <a:latin typeface="Cambria Math" panose="02040503050406030204" pitchFamily="18" charset="0"/>
                                </a:rPr>
                                <m:t>=0</m:t>
                              </m:r>
                            </m:sub>
                            <m:sup>
                              <m:sSub>
                                <m:sSubPr>
                                  <m:ctrlPr>
                                    <a:rPr lang="en-US" b="0" i="1" smtClean="0">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𝑑</m:t>
                                  </m:r>
                                </m:sub>
                              </m:s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𝑘</m:t>
                                  </m:r>
                                </m:sub>
                              </m:sSub>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𝜔</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Ω</m:t>
                                          </m:r>
                                        </m:e>
                                        <m:sub>
                                          <m:r>
                                            <a:rPr lang="en-US" b="0" i="1" smtClean="0">
                                              <a:latin typeface="Cambria Math" panose="02040503050406030204" pitchFamily="18" charset="0"/>
                                            </a:rPr>
                                            <m:t>0</m:t>
                                          </m:r>
                                        </m:sub>
                                      </m:sSub>
                                    </m:e>
                                  </m:d>
                                </m:e>
                                <m:sup>
                                  <m:r>
                                    <a:rPr lang="en-US" b="0" i="1" smtClean="0">
                                      <a:latin typeface="Cambria Math" panose="02040503050406030204" pitchFamily="18" charset="0"/>
                                    </a:rPr>
                                    <m:t>𝑘</m:t>
                                  </m:r>
                                </m:sup>
                              </m:sSup>
                            </m:e>
                          </m:nary>
                        </m:den>
                      </m:f>
                    </m:oMath>
                  </m:oMathPara>
                </a14:m>
                <a:endParaRPr lang="en-US" b="0" dirty="0"/>
              </a:p>
              <a:p>
                <a:pPr marL="285750" indent="-285750">
                  <a:buFont typeface="Arial" panose="020B0604020202020204" pitchFamily="34" charset="0"/>
                  <a:buChar char="•"/>
                </a:pPr>
                <a:r>
                  <a:rPr lang="en-US" dirty="0"/>
                  <a:t>Raw MRCO data is the target image for the Poisson-likelihood optimizer</a:t>
                </a:r>
              </a:p>
              <a:p>
                <a:pPr marL="285750" indent="-285750">
                  <a:buFont typeface="Arial" panose="020B0604020202020204" pitchFamily="34" charset="0"/>
                  <a:buChar char="•"/>
                </a:pPr>
                <a:r>
                  <a:rPr lang="en-US" dirty="0"/>
                  <a:t>Recorded FZP is the initial </a:t>
                </a:r>
                <a14:m>
                  <m:oMath xmlns:m="http://schemas.openxmlformats.org/officeDocument/2006/math">
                    <m:r>
                      <a:rPr lang="en-US" b="0" i="1" smtClean="0">
                        <a:latin typeface="Cambria Math" panose="02040503050406030204" pitchFamily="18" charset="0"/>
                      </a:rPr>
                      <m:t>𝐼</m:t>
                    </m:r>
                    <m:r>
                      <a:rPr lang="en-US" b="0" i="1" smtClean="0">
                        <a:latin typeface="Cambria Math" panose="02040503050406030204" pitchFamily="18" charset="0"/>
                      </a:rPr>
                      <m:t>(</m:t>
                    </m:r>
                    <m:r>
                      <a:rPr lang="en-US" b="0" i="1" smtClean="0">
                        <a:latin typeface="Cambria Math" panose="02040503050406030204" pitchFamily="18" charset="0"/>
                      </a:rPr>
                      <m:t>𝜔</m:t>
                    </m:r>
                    <m:r>
                      <a:rPr lang="en-US" b="0" i="1" smtClean="0">
                        <a:latin typeface="Cambria Math" panose="02040503050406030204" pitchFamily="18" charset="0"/>
                      </a:rPr>
                      <m:t>)</m:t>
                    </m:r>
                  </m:oMath>
                </a14:m>
                <a:r>
                  <a:rPr lang="en-US" dirty="0"/>
                  <a:t> seed</a:t>
                </a:r>
              </a:p>
              <a:p>
                <a:pPr marL="285750" indent="-285750">
                  <a:buFont typeface="Arial" panose="020B0604020202020204" pitchFamily="34" charset="0"/>
                  <a:buChar char="•"/>
                </a:pPr>
                <a:r>
                  <a:rPr lang="en-US" dirty="0"/>
                  <a:t>SFA angular streaking distributions of the basis set is used to optimize phase coefficients by minimizing the negative log likelihood with Poisson distribution of target</a:t>
                </a:r>
              </a:p>
              <a:p>
                <a:endParaRPr lang="en-US" b="0" dirty="0"/>
              </a:p>
              <a:p>
                <a:endParaRPr lang="en-US" dirty="0"/>
              </a:p>
            </p:txBody>
          </p:sp>
        </mc:Choice>
        <mc:Fallback xmlns="">
          <p:sp>
            <p:nvSpPr>
              <p:cNvPr id="4" name="Text Placeholder 3">
                <a:extLst>
                  <a:ext uri="{FF2B5EF4-FFF2-40B4-BE49-F238E27FC236}">
                    <a16:creationId xmlns:a16="http://schemas.microsoft.com/office/drawing/2014/main" id="{6020940E-7F5D-9A5E-DA59-B09BA145C8D6}"/>
                  </a:ext>
                </a:extLst>
              </p:cNvPr>
              <p:cNvSpPr>
                <a:spLocks noGrp="1" noRot="1" noChangeAspect="1" noMove="1" noResize="1" noEditPoints="1" noAdjustHandles="1" noChangeArrowheads="1" noChangeShapeType="1" noTextEdit="1"/>
              </p:cNvSpPr>
              <p:nvPr>
                <p:ph type="body" sz="quarter" idx="16"/>
              </p:nvPr>
            </p:nvSpPr>
            <p:spPr>
              <a:xfrm>
                <a:off x="800100" y="1075038"/>
                <a:ext cx="6169111" cy="4982862"/>
              </a:xfrm>
              <a:blipFill>
                <a:blip r:embed="rId2"/>
                <a:stretch>
                  <a:fillRect l="-1848" r="-616"/>
                </a:stretch>
              </a:blipFill>
            </p:spPr>
            <p:txBody>
              <a:bodyPr/>
              <a:lstStyle/>
              <a:p>
                <a:r>
                  <a:rPr lang="en-US">
                    <a:noFill/>
                  </a:rPr>
                  <a:t> </a:t>
                </a:r>
              </a:p>
            </p:txBody>
          </p:sp>
        </mc:Fallback>
      </mc:AlternateContent>
      <p:sp>
        <p:nvSpPr>
          <p:cNvPr id="5" name="Footer Placeholder 4">
            <a:extLst>
              <a:ext uri="{FF2B5EF4-FFF2-40B4-BE49-F238E27FC236}">
                <a16:creationId xmlns:a16="http://schemas.microsoft.com/office/drawing/2014/main" id="{923C6E24-7BEE-8FC4-2FEE-E15F09D57397}"/>
              </a:ext>
            </a:extLst>
          </p:cNvPr>
          <p:cNvSpPr>
            <a:spLocks noGrp="1"/>
          </p:cNvSpPr>
          <p:nvPr>
            <p:ph type="ftr" sz="quarter" idx="3"/>
          </p:nvPr>
        </p:nvSpPr>
        <p:spPr/>
        <p:txBody>
          <a:bodyPr/>
          <a:lstStyle/>
          <a:p>
            <a:r>
              <a:rPr lang="en-US" dirty="0"/>
              <a:t>SECTION TITLE AND/OR DEPARTMENT</a:t>
            </a:r>
          </a:p>
        </p:txBody>
      </p:sp>
      <p:sp>
        <p:nvSpPr>
          <p:cNvPr id="6" name="Slide Number Placeholder 5">
            <a:extLst>
              <a:ext uri="{FF2B5EF4-FFF2-40B4-BE49-F238E27FC236}">
                <a16:creationId xmlns:a16="http://schemas.microsoft.com/office/drawing/2014/main" id="{1D46CC4F-5E32-8BE6-B33A-0D7B03015CB5}"/>
              </a:ext>
            </a:extLst>
          </p:cNvPr>
          <p:cNvSpPr>
            <a:spLocks noGrp="1"/>
          </p:cNvSpPr>
          <p:nvPr>
            <p:ph type="sldNum" sz="quarter" idx="4"/>
          </p:nvPr>
        </p:nvSpPr>
        <p:spPr/>
        <p:txBody>
          <a:bodyPr/>
          <a:lstStyle/>
          <a:p>
            <a:fld id="{52B60363-7E9F-BF4A-894A-A30319D3939A}" type="slidenum">
              <a:rPr lang="en-US" smtClean="0"/>
              <a:pPr/>
              <a:t>18</a:t>
            </a:fld>
            <a:endParaRPr lang="en-US" dirty="0"/>
          </a:p>
        </p:txBody>
      </p:sp>
      <p:pic>
        <p:nvPicPr>
          <p:cNvPr id="7" name="Picture 6">
            <a:extLst>
              <a:ext uri="{FF2B5EF4-FFF2-40B4-BE49-F238E27FC236}">
                <a16:creationId xmlns:a16="http://schemas.microsoft.com/office/drawing/2014/main" id="{1436A1A8-D2E4-8B08-A33F-06C1C5ACDA73}"/>
              </a:ext>
            </a:extLst>
          </p:cNvPr>
          <p:cNvPicPr>
            <a:picLocks noChangeAspect="1"/>
          </p:cNvPicPr>
          <p:nvPr/>
        </p:nvPicPr>
        <p:blipFill>
          <a:blip r:embed="rId3"/>
          <a:stretch>
            <a:fillRect/>
          </a:stretch>
        </p:blipFill>
        <p:spPr>
          <a:xfrm>
            <a:off x="6969211" y="1564674"/>
            <a:ext cx="5024504" cy="4003589"/>
          </a:xfrm>
          <a:prstGeom prst="rect">
            <a:avLst/>
          </a:prstGeom>
        </p:spPr>
      </p:pic>
    </p:spTree>
    <p:extLst>
      <p:ext uri="{BB962C8B-B14F-4D97-AF65-F5344CB8AC3E}">
        <p14:creationId xmlns:p14="http://schemas.microsoft.com/office/powerpoint/2010/main" val="5173338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E35FCDF-36A3-F407-B762-260B0117B004}"/>
              </a:ext>
            </a:extLst>
          </p:cNvPr>
          <p:cNvSpPr>
            <a:spLocks noGrp="1"/>
          </p:cNvSpPr>
          <p:nvPr>
            <p:ph type="body" sz="quarter" idx="13"/>
          </p:nvPr>
        </p:nvSpPr>
        <p:spPr>
          <a:xfrm>
            <a:off x="800100" y="1110215"/>
            <a:ext cx="10553700" cy="1071367"/>
          </a:xfrm>
        </p:spPr>
        <p:txBody>
          <a:bodyPr/>
          <a:lstStyle/>
          <a:p>
            <a:pPr marL="342900" indent="-342900">
              <a:buFont typeface="Arial" panose="020B0604020202020204" pitchFamily="34" charset="0"/>
              <a:buChar char="•"/>
            </a:pPr>
            <a:r>
              <a:rPr lang="en-US" dirty="0"/>
              <a:t>Identify connected structure in the coefficient space -&gt; seed convergence</a:t>
            </a:r>
          </a:p>
          <a:p>
            <a:pPr marL="342900" indent="-342900">
              <a:buFont typeface="Arial" panose="020B0604020202020204" pitchFamily="34" charset="0"/>
              <a:buChar char="•"/>
            </a:pPr>
            <a:r>
              <a:rPr lang="en-US" dirty="0"/>
              <a:t>Select lowest cost cluster as solution</a:t>
            </a:r>
          </a:p>
        </p:txBody>
      </p:sp>
      <p:sp>
        <p:nvSpPr>
          <p:cNvPr id="3" name="Title 2">
            <a:extLst>
              <a:ext uri="{FF2B5EF4-FFF2-40B4-BE49-F238E27FC236}">
                <a16:creationId xmlns:a16="http://schemas.microsoft.com/office/drawing/2014/main" id="{9DF4D4BB-0D98-FE70-41EC-0E6C415FC02A}"/>
              </a:ext>
            </a:extLst>
          </p:cNvPr>
          <p:cNvSpPr>
            <a:spLocks noGrp="1"/>
          </p:cNvSpPr>
          <p:nvPr>
            <p:ph type="title"/>
          </p:nvPr>
        </p:nvSpPr>
        <p:spPr/>
        <p:txBody>
          <a:bodyPr>
            <a:normAutofit/>
          </a:bodyPr>
          <a:lstStyle/>
          <a:p>
            <a:r>
              <a:rPr lang="en-US" dirty="0"/>
              <a:t>Clustering</a:t>
            </a:r>
          </a:p>
        </p:txBody>
      </p:sp>
      <p:sp>
        <p:nvSpPr>
          <p:cNvPr id="5" name="Footer Placeholder 4">
            <a:extLst>
              <a:ext uri="{FF2B5EF4-FFF2-40B4-BE49-F238E27FC236}">
                <a16:creationId xmlns:a16="http://schemas.microsoft.com/office/drawing/2014/main" id="{BF2C6ED2-F9E9-7C7E-AA44-7FB24F1FB25C}"/>
              </a:ext>
            </a:extLst>
          </p:cNvPr>
          <p:cNvSpPr>
            <a:spLocks noGrp="1"/>
          </p:cNvSpPr>
          <p:nvPr>
            <p:ph type="ftr" sz="quarter" idx="3"/>
          </p:nvPr>
        </p:nvSpPr>
        <p:spPr/>
        <p:txBody>
          <a:bodyPr/>
          <a:lstStyle/>
          <a:p>
            <a:r>
              <a:rPr lang="en-US"/>
              <a:t>SECTION TITLE AND/OR DEPARTMENT</a:t>
            </a:r>
            <a:endParaRPr lang="en-US" dirty="0"/>
          </a:p>
        </p:txBody>
      </p:sp>
      <p:sp>
        <p:nvSpPr>
          <p:cNvPr id="6" name="Slide Number Placeholder 5">
            <a:extLst>
              <a:ext uri="{FF2B5EF4-FFF2-40B4-BE49-F238E27FC236}">
                <a16:creationId xmlns:a16="http://schemas.microsoft.com/office/drawing/2014/main" id="{84724B59-AC21-6238-D65E-30083BB297DA}"/>
              </a:ext>
            </a:extLst>
          </p:cNvPr>
          <p:cNvSpPr>
            <a:spLocks noGrp="1"/>
          </p:cNvSpPr>
          <p:nvPr>
            <p:ph type="sldNum" sz="quarter" idx="4"/>
          </p:nvPr>
        </p:nvSpPr>
        <p:spPr/>
        <p:txBody>
          <a:bodyPr/>
          <a:lstStyle/>
          <a:p>
            <a:fld id="{52B60363-7E9F-BF4A-894A-A30319D3939A}" type="slidenum">
              <a:rPr lang="en-US" smtClean="0"/>
              <a:pPr/>
              <a:t>19</a:t>
            </a:fld>
            <a:endParaRPr lang="en-US" dirty="0"/>
          </a:p>
        </p:txBody>
      </p:sp>
      <p:pic>
        <p:nvPicPr>
          <p:cNvPr id="8" name="Picture 7">
            <a:extLst>
              <a:ext uri="{FF2B5EF4-FFF2-40B4-BE49-F238E27FC236}">
                <a16:creationId xmlns:a16="http://schemas.microsoft.com/office/drawing/2014/main" id="{EE7F0076-CD0D-77C7-8285-C0F80CD0E594}"/>
              </a:ext>
            </a:extLst>
          </p:cNvPr>
          <p:cNvPicPr>
            <a:picLocks noChangeAspect="1"/>
          </p:cNvPicPr>
          <p:nvPr/>
        </p:nvPicPr>
        <p:blipFill>
          <a:blip r:embed="rId2"/>
          <a:stretch>
            <a:fillRect/>
          </a:stretch>
        </p:blipFill>
        <p:spPr>
          <a:xfrm>
            <a:off x="610983" y="2181582"/>
            <a:ext cx="10931934" cy="3428358"/>
          </a:xfrm>
          <a:prstGeom prst="rect">
            <a:avLst/>
          </a:prstGeom>
        </p:spPr>
      </p:pic>
    </p:spTree>
    <p:extLst>
      <p:ext uri="{BB962C8B-B14F-4D97-AF65-F5344CB8AC3E}">
        <p14:creationId xmlns:p14="http://schemas.microsoft.com/office/powerpoint/2010/main" val="2930136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908B10-AA1E-39DF-2B4B-FB1A58B583A1}"/>
              </a:ext>
            </a:extLst>
          </p:cNvPr>
          <p:cNvSpPr>
            <a:spLocks noGrp="1"/>
          </p:cNvSpPr>
          <p:nvPr>
            <p:ph type="title"/>
          </p:nvPr>
        </p:nvSpPr>
        <p:spPr/>
        <p:txBody>
          <a:bodyPr/>
          <a:lstStyle/>
          <a:p>
            <a:r>
              <a:rPr lang="en-US">
                <a:latin typeface="Lato"/>
                <a:ea typeface="Lato"/>
                <a:cs typeface="Lato"/>
              </a:rPr>
              <a:t>Overview</a:t>
            </a:r>
            <a:endParaRPr lang="en-US"/>
          </a:p>
        </p:txBody>
      </p:sp>
      <p:sp>
        <p:nvSpPr>
          <p:cNvPr id="4" name="Text Placeholder 3">
            <a:extLst>
              <a:ext uri="{FF2B5EF4-FFF2-40B4-BE49-F238E27FC236}">
                <a16:creationId xmlns:a16="http://schemas.microsoft.com/office/drawing/2014/main" id="{0A5E5B2F-BF77-D389-2018-B920B7FA3F9C}"/>
              </a:ext>
            </a:extLst>
          </p:cNvPr>
          <p:cNvSpPr>
            <a:spLocks noGrp="1"/>
          </p:cNvSpPr>
          <p:nvPr>
            <p:ph type="body" sz="quarter" idx="16"/>
          </p:nvPr>
        </p:nvSpPr>
        <p:spPr>
          <a:xfrm>
            <a:off x="800100" y="1151987"/>
            <a:ext cx="10553700" cy="4905913"/>
          </a:xfrm>
        </p:spPr>
        <p:txBody>
          <a:bodyPr vert="horz" lIns="0" tIns="45720" rIns="91440" bIns="45720" rtlCol="0" anchor="t">
            <a:noAutofit/>
          </a:bodyPr>
          <a:lstStyle/>
          <a:p>
            <a:pPr marL="342900" indent="-342900">
              <a:buAutoNum type="arabicPeriod"/>
            </a:pPr>
            <a:r>
              <a:rPr lang="en-US" sz="2000" dirty="0">
                <a:latin typeface="Lato"/>
                <a:ea typeface="Lato"/>
                <a:cs typeface="Lato"/>
              </a:rPr>
              <a:t>Attosecond pulse generation at LCLS-II</a:t>
            </a:r>
          </a:p>
          <a:p>
            <a:pPr marL="342900" indent="-342900">
              <a:buAutoNum type="arabicPeriod"/>
            </a:pPr>
            <a:r>
              <a:rPr lang="en-US" sz="2000" dirty="0">
                <a:latin typeface="Lato"/>
                <a:ea typeface="Lato"/>
                <a:cs typeface="Lato"/>
              </a:rPr>
              <a:t>Experimental method</a:t>
            </a:r>
          </a:p>
          <a:p>
            <a:pPr marL="342900" indent="-342900">
              <a:buAutoNum type="arabicPeriod"/>
            </a:pPr>
            <a:r>
              <a:rPr lang="en-US" sz="2000" dirty="0">
                <a:latin typeface="Lato"/>
                <a:ea typeface="Lato"/>
                <a:cs typeface="Lato"/>
              </a:rPr>
              <a:t>Pulse reconstruction</a:t>
            </a:r>
          </a:p>
          <a:p>
            <a:pPr marL="342900" indent="-342900">
              <a:buAutoNum type="arabicPeriod"/>
            </a:pPr>
            <a:r>
              <a:rPr lang="en-US" sz="2000" dirty="0">
                <a:latin typeface="Lato"/>
                <a:ea typeface="Lato"/>
                <a:cs typeface="Lato"/>
              </a:rPr>
              <a:t>Attosecond science experiment</a:t>
            </a:r>
            <a:endParaRPr lang="en-US" sz="2000" dirty="0">
              <a:ea typeface="Lato"/>
              <a:cs typeface="Lato"/>
            </a:endParaRPr>
          </a:p>
        </p:txBody>
      </p:sp>
      <p:sp>
        <p:nvSpPr>
          <p:cNvPr id="6" name="Slide Number Placeholder 5">
            <a:extLst>
              <a:ext uri="{FF2B5EF4-FFF2-40B4-BE49-F238E27FC236}">
                <a16:creationId xmlns:a16="http://schemas.microsoft.com/office/drawing/2014/main" id="{50EE8062-DCDF-EFA0-41F8-DB8CAD7F9E5F}"/>
              </a:ext>
            </a:extLst>
          </p:cNvPr>
          <p:cNvSpPr>
            <a:spLocks noGrp="1"/>
          </p:cNvSpPr>
          <p:nvPr>
            <p:ph type="sldNum" sz="quarter" idx="4"/>
          </p:nvPr>
        </p:nvSpPr>
        <p:spPr/>
        <p:txBody>
          <a:bodyPr/>
          <a:lstStyle/>
          <a:p>
            <a:fld id="{52B60363-7E9F-BF4A-894A-A30319D3939A}" type="slidenum">
              <a:rPr lang="en-US" smtClean="0"/>
              <a:pPr/>
              <a:t>2</a:t>
            </a:fld>
            <a:endParaRPr lang="en-US"/>
          </a:p>
        </p:txBody>
      </p:sp>
    </p:spTree>
    <p:extLst>
      <p:ext uri="{BB962C8B-B14F-4D97-AF65-F5344CB8AC3E}">
        <p14:creationId xmlns:p14="http://schemas.microsoft.com/office/powerpoint/2010/main" val="40120300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79CDAB-19AC-8478-4986-8294D434C17B}"/>
              </a:ext>
            </a:extLst>
          </p:cNvPr>
          <p:cNvSpPr>
            <a:spLocks noGrp="1"/>
          </p:cNvSpPr>
          <p:nvPr>
            <p:ph type="body" sz="quarter" idx="13"/>
          </p:nvPr>
        </p:nvSpPr>
        <p:spPr/>
        <p:txBody>
          <a:bodyPr/>
          <a:lstStyle/>
          <a:p>
            <a:r>
              <a:rPr lang="en-US" dirty="0"/>
              <a:t>Final filter on arrival time of the X-ray pulse and cluster convergence </a:t>
            </a:r>
          </a:p>
        </p:txBody>
      </p:sp>
      <p:sp>
        <p:nvSpPr>
          <p:cNvPr id="3" name="Title 2">
            <a:extLst>
              <a:ext uri="{FF2B5EF4-FFF2-40B4-BE49-F238E27FC236}">
                <a16:creationId xmlns:a16="http://schemas.microsoft.com/office/drawing/2014/main" id="{C50BB10C-7585-A1BA-7DF6-6E7C0AE17519}"/>
              </a:ext>
            </a:extLst>
          </p:cNvPr>
          <p:cNvSpPr>
            <a:spLocks noGrp="1"/>
          </p:cNvSpPr>
          <p:nvPr>
            <p:ph type="title"/>
          </p:nvPr>
        </p:nvSpPr>
        <p:spPr/>
        <p:txBody>
          <a:bodyPr/>
          <a:lstStyle/>
          <a:p>
            <a:r>
              <a:rPr lang="en-US" dirty="0"/>
              <a:t>Filtering</a:t>
            </a:r>
          </a:p>
        </p:txBody>
      </p:sp>
      <p:sp>
        <p:nvSpPr>
          <p:cNvPr id="4" name="Text Placeholder 3">
            <a:extLst>
              <a:ext uri="{FF2B5EF4-FFF2-40B4-BE49-F238E27FC236}">
                <a16:creationId xmlns:a16="http://schemas.microsoft.com/office/drawing/2014/main" id="{69D71DB9-B95B-7EC5-68D8-11172222F854}"/>
              </a:ext>
            </a:extLst>
          </p:cNvPr>
          <p:cNvSpPr>
            <a:spLocks noGrp="1"/>
          </p:cNvSpPr>
          <p:nvPr>
            <p:ph type="body" sz="quarter" idx="16"/>
          </p:nvPr>
        </p:nvSpPr>
        <p:spPr>
          <a:xfrm>
            <a:off x="800100" y="1704066"/>
            <a:ext cx="10553700" cy="1352460"/>
          </a:xfrm>
        </p:spPr>
        <p:txBody>
          <a:bodyPr/>
          <a:lstStyle/>
          <a:p>
            <a:pPr marL="285750" indent="-285750">
              <a:buFont typeface="Arial" panose="020B0604020202020204" pitchFamily="34" charset="0"/>
              <a:buChar char="•"/>
            </a:pPr>
            <a:r>
              <a:rPr lang="en-US" dirty="0"/>
              <a:t>Arrival time filter: compare </a:t>
            </a:r>
            <a:r>
              <a:rPr lang="en-US" dirty="0" err="1"/>
              <a:t>streakfinder’s</a:t>
            </a:r>
            <a:r>
              <a:rPr lang="en-US" dirty="0"/>
              <a:t> arrival time with reconstructed arrival time and filter out shots where the two results don’t match</a:t>
            </a:r>
          </a:p>
          <a:p>
            <a:pPr marL="285750" indent="-285750">
              <a:buFont typeface="Arial" panose="020B0604020202020204" pitchFamily="34" charset="0"/>
              <a:buChar char="•"/>
            </a:pPr>
            <a:r>
              <a:rPr lang="en-US" dirty="0"/>
              <a:t>Inner product filter: take the average overlap between the reconstructed time-domain intensity profiles in the selected cluster, filter out shots where the cluster has low overlap</a:t>
            </a:r>
          </a:p>
        </p:txBody>
      </p:sp>
      <p:sp>
        <p:nvSpPr>
          <p:cNvPr id="5" name="Footer Placeholder 4">
            <a:extLst>
              <a:ext uri="{FF2B5EF4-FFF2-40B4-BE49-F238E27FC236}">
                <a16:creationId xmlns:a16="http://schemas.microsoft.com/office/drawing/2014/main" id="{6A1118A6-3E1A-93EF-7870-FDECBE3801AB}"/>
              </a:ext>
            </a:extLst>
          </p:cNvPr>
          <p:cNvSpPr>
            <a:spLocks noGrp="1"/>
          </p:cNvSpPr>
          <p:nvPr>
            <p:ph type="ftr" sz="quarter" idx="3"/>
          </p:nvPr>
        </p:nvSpPr>
        <p:spPr/>
        <p:txBody>
          <a:bodyPr/>
          <a:lstStyle/>
          <a:p>
            <a:r>
              <a:rPr lang="en-US"/>
              <a:t>SECTION TITLE AND/OR DEPARTMENT</a:t>
            </a:r>
            <a:endParaRPr lang="en-US" dirty="0"/>
          </a:p>
        </p:txBody>
      </p:sp>
      <p:sp>
        <p:nvSpPr>
          <p:cNvPr id="6" name="Slide Number Placeholder 5">
            <a:extLst>
              <a:ext uri="{FF2B5EF4-FFF2-40B4-BE49-F238E27FC236}">
                <a16:creationId xmlns:a16="http://schemas.microsoft.com/office/drawing/2014/main" id="{087E2EB3-49CB-4CA6-612D-424E5D0E8578}"/>
              </a:ext>
            </a:extLst>
          </p:cNvPr>
          <p:cNvSpPr>
            <a:spLocks noGrp="1"/>
          </p:cNvSpPr>
          <p:nvPr>
            <p:ph type="sldNum" sz="quarter" idx="4"/>
          </p:nvPr>
        </p:nvSpPr>
        <p:spPr/>
        <p:txBody>
          <a:bodyPr/>
          <a:lstStyle/>
          <a:p>
            <a:fld id="{52B60363-7E9F-BF4A-894A-A30319D3939A}" type="slidenum">
              <a:rPr lang="en-US" smtClean="0"/>
              <a:pPr/>
              <a:t>20</a:t>
            </a:fld>
            <a:endParaRPr lang="en-US" dirty="0"/>
          </a:p>
        </p:txBody>
      </p:sp>
      <p:pic>
        <p:nvPicPr>
          <p:cNvPr id="2052" name="Picture 4">
            <a:extLst>
              <a:ext uri="{FF2B5EF4-FFF2-40B4-BE49-F238E27FC236}">
                <a16:creationId xmlns:a16="http://schemas.microsoft.com/office/drawing/2014/main" id="{CF059BF4-4A94-D8A1-CCB7-0F597EEB48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3185" y="3341270"/>
            <a:ext cx="6287530" cy="31241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89277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213443-F7B4-CFF7-3343-48762FBD09A0}"/>
              </a:ext>
            </a:extLst>
          </p:cNvPr>
          <p:cNvSpPr>
            <a:spLocks noGrp="1"/>
          </p:cNvSpPr>
          <p:nvPr>
            <p:ph type="title"/>
          </p:nvPr>
        </p:nvSpPr>
        <p:spPr/>
        <p:txBody>
          <a:bodyPr/>
          <a:lstStyle/>
          <a:p>
            <a:r>
              <a:rPr lang="en-US" dirty="0"/>
              <a:t>Simulation: effect of Poisson sampling</a:t>
            </a:r>
          </a:p>
        </p:txBody>
      </p:sp>
      <p:sp>
        <p:nvSpPr>
          <p:cNvPr id="5" name="Footer Placeholder 4">
            <a:extLst>
              <a:ext uri="{FF2B5EF4-FFF2-40B4-BE49-F238E27FC236}">
                <a16:creationId xmlns:a16="http://schemas.microsoft.com/office/drawing/2014/main" id="{C92B76B8-151F-631E-288D-A56AB0386D08}"/>
              </a:ext>
            </a:extLst>
          </p:cNvPr>
          <p:cNvSpPr>
            <a:spLocks noGrp="1"/>
          </p:cNvSpPr>
          <p:nvPr>
            <p:ph type="ftr" sz="quarter" idx="3"/>
          </p:nvPr>
        </p:nvSpPr>
        <p:spPr/>
        <p:txBody>
          <a:bodyPr/>
          <a:lstStyle/>
          <a:p>
            <a:r>
              <a:rPr lang="en-US"/>
              <a:t>SECTION TITLE AND/OR DEPARTMENT</a:t>
            </a:r>
            <a:endParaRPr lang="en-US" dirty="0"/>
          </a:p>
        </p:txBody>
      </p:sp>
      <p:sp>
        <p:nvSpPr>
          <p:cNvPr id="6" name="Slide Number Placeholder 5">
            <a:extLst>
              <a:ext uri="{FF2B5EF4-FFF2-40B4-BE49-F238E27FC236}">
                <a16:creationId xmlns:a16="http://schemas.microsoft.com/office/drawing/2014/main" id="{FCB2D14F-833A-ECC1-F305-AA360C64E617}"/>
              </a:ext>
            </a:extLst>
          </p:cNvPr>
          <p:cNvSpPr>
            <a:spLocks noGrp="1"/>
          </p:cNvSpPr>
          <p:nvPr>
            <p:ph type="sldNum" sz="quarter" idx="4"/>
          </p:nvPr>
        </p:nvSpPr>
        <p:spPr/>
        <p:txBody>
          <a:bodyPr/>
          <a:lstStyle/>
          <a:p>
            <a:fld id="{52B60363-7E9F-BF4A-894A-A30319D3939A}" type="slidenum">
              <a:rPr lang="en-US" smtClean="0"/>
              <a:pPr/>
              <a:t>21</a:t>
            </a:fld>
            <a:endParaRPr lang="en-US" dirty="0"/>
          </a:p>
        </p:txBody>
      </p:sp>
      <p:pic>
        <p:nvPicPr>
          <p:cNvPr id="8" name="Picture 7">
            <a:extLst>
              <a:ext uri="{FF2B5EF4-FFF2-40B4-BE49-F238E27FC236}">
                <a16:creationId xmlns:a16="http://schemas.microsoft.com/office/drawing/2014/main" id="{BBED5965-98D2-7CF1-2527-4AF02340D2E1}"/>
              </a:ext>
            </a:extLst>
          </p:cNvPr>
          <p:cNvPicPr>
            <a:picLocks noChangeAspect="1"/>
          </p:cNvPicPr>
          <p:nvPr/>
        </p:nvPicPr>
        <p:blipFill>
          <a:blip r:embed="rId2"/>
          <a:stretch>
            <a:fillRect/>
          </a:stretch>
        </p:blipFill>
        <p:spPr>
          <a:xfrm>
            <a:off x="975406" y="1164968"/>
            <a:ext cx="10241187" cy="5025768"/>
          </a:xfrm>
          <a:prstGeom prst="rect">
            <a:avLst/>
          </a:prstGeom>
        </p:spPr>
      </p:pic>
    </p:spTree>
    <p:extLst>
      <p:ext uri="{BB962C8B-B14F-4D97-AF65-F5344CB8AC3E}">
        <p14:creationId xmlns:p14="http://schemas.microsoft.com/office/powerpoint/2010/main" val="166614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D08F87-C639-CB26-6F1B-DB6DFE9A4DC5}"/>
              </a:ext>
            </a:extLst>
          </p:cNvPr>
          <p:cNvSpPr>
            <a:spLocks noGrp="1"/>
          </p:cNvSpPr>
          <p:nvPr>
            <p:ph type="title"/>
          </p:nvPr>
        </p:nvSpPr>
        <p:spPr/>
        <p:txBody>
          <a:bodyPr/>
          <a:lstStyle/>
          <a:p>
            <a:r>
              <a:rPr lang="en-US" dirty="0"/>
              <a:t>Simulation: effect of discrete angles (number of </a:t>
            </a:r>
            <a:r>
              <a:rPr lang="en-US" dirty="0" err="1"/>
              <a:t>ToFs</a:t>
            </a:r>
            <a:r>
              <a:rPr lang="en-US" dirty="0"/>
              <a:t>)</a:t>
            </a:r>
          </a:p>
        </p:txBody>
      </p:sp>
      <p:sp>
        <p:nvSpPr>
          <p:cNvPr id="5" name="Footer Placeholder 4">
            <a:extLst>
              <a:ext uri="{FF2B5EF4-FFF2-40B4-BE49-F238E27FC236}">
                <a16:creationId xmlns:a16="http://schemas.microsoft.com/office/drawing/2014/main" id="{093D61ED-934C-4AF4-C9AE-C6CF4408D7D5}"/>
              </a:ext>
            </a:extLst>
          </p:cNvPr>
          <p:cNvSpPr>
            <a:spLocks noGrp="1"/>
          </p:cNvSpPr>
          <p:nvPr>
            <p:ph type="ftr" sz="quarter" idx="3"/>
          </p:nvPr>
        </p:nvSpPr>
        <p:spPr/>
        <p:txBody>
          <a:bodyPr/>
          <a:lstStyle/>
          <a:p>
            <a:r>
              <a:rPr lang="en-US"/>
              <a:t>SECTION TITLE AND/OR DEPARTMENT</a:t>
            </a:r>
            <a:endParaRPr lang="en-US" dirty="0"/>
          </a:p>
        </p:txBody>
      </p:sp>
      <p:sp>
        <p:nvSpPr>
          <p:cNvPr id="6" name="Slide Number Placeholder 5">
            <a:extLst>
              <a:ext uri="{FF2B5EF4-FFF2-40B4-BE49-F238E27FC236}">
                <a16:creationId xmlns:a16="http://schemas.microsoft.com/office/drawing/2014/main" id="{FF01E733-1B6B-ADD8-6265-8DB6ADDFDA06}"/>
              </a:ext>
            </a:extLst>
          </p:cNvPr>
          <p:cNvSpPr>
            <a:spLocks noGrp="1"/>
          </p:cNvSpPr>
          <p:nvPr>
            <p:ph type="sldNum" sz="quarter" idx="4"/>
          </p:nvPr>
        </p:nvSpPr>
        <p:spPr/>
        <p:txBody>
          <a:bodyPr/>
          <a:lstStyle/>
          <a:p>
            <a:fld id="{52B60363-7E9F-BF4A-894A-A30319D3939A}" type="slidenum">
              <a:rPr lang="en-US" smtClean="0"/>
              <a:pPr/>
              <a:t>22</a:t>
            </a:fld>
            <a:endParaRPr lang="en-US" dirty="0"/>
          </a:p>
        </p:txBody>
      </p:sp>
      <p:pic>
        <p:nvPicPr>
          <p:cNvPr id="8" name="Picture 7">
            <a:extLst>
              <a:ext uri="{FF2B5EF4-FFF2-40B4-BE49-F238E27FC236}">
                <a16:creationId xmlns:a16="http://schemas.microsoft.com/office/drawing/2014/main" id="{D05E7D21-FAF4-4EDB-204B-753104B48CDC}"/>
              </a:ext>
            </a:extLst>
          </p:cNvPr>
          <p:cNvPicPr>
            <a:picLocks noChangeAspect="1"/>
          </p:cNvPicPr>
          <p:nvPr/>
        </p:nvPicPr>
        <p:blipFill>
          <a:blip r:embed="rId2"/>
          <a:stretch>
            <a:fillRect/>
          </a:stretch>
        </p:blipFill>
        <p:spPr>
          <a:xfrm>
            <a:off x="1180341" y="1267254"/>
            <a:ext cx="9831317" cy="4824628"/>
          </a:xfrm>
          <a:prstGeom prst="rect">
            <a:avLst/>
          </a:prstGeom>
        </p:spPr>
      </p:pic>
    </p:spTree>
    <p:extLst>
      <p:ext uri="{BB962C8B-B14F-4D97-AF65-F5344CB8AC3E}">
        <p14:creationId xmlns:p14="http://schemas.microsoft.com/office/powerpoint/2010/main" val="26742745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64F33B-F6C6-8C87-CEAD-3FA4A9EF1920}"/>
              </a:ext>
            </a:extLst>
          </p:cNvPr>
          <p:cNvSpPr>
            <a:spLocks noGrp="1"/>
          </p:cNvSpPr>
          <p:nvPr>
            <p:ph type="title"/>
          </p:nvPr>
        </p:nvSpPr>
        <p:spPr/>
        <p:txBody>
          <a:bodyPr/>
          <a:lstStyle/>
          <a:p>
            <a:r>
              <a:rPr lang="en-US" dirty="0"/>
              <a:t>Phase parametrization error</a:t>
            </a:r>
          </a:p>
        </p:txBody>
      </p:sp>
      <p:sp>
        <p:nvSpPr>
          <p:cNvPr id="5" name="Footer Placeholder 4">
            <a:extLst>
              <a:ext uri="{FF2B5EF4-FFF2-40B4-BE49-F238E27FC236}">
                <a16:creationId xmlns:a16="http://schemas.microsoft.com/office/drawing/2014/main" id="{98B54E4F-8B2F-61AC-0890-D371DB0B8FBE}"/>
              </a:ext>
            </a:extLst>
          </p:cNvPr>
          <p:cNvSpPr>
            <a:spLocks noGrp="1"/>
          </p:cNvSpPr>
          <p:nvPr>
            <p:ph type="ftr" sz="quarter" idx="3"/>
          </p:nvPr>
        </p:nvSpPr>
        <p:spPr/>
        <p:txBody>
          <a:bodyPr/>
          <a:lstStyle/>
          <a:p>
            <a:r>
              <a:rPr lang="en-US"/>
              <a:t>SECTION TITLE AND/OR DEPARTMENT</a:t>
            </a:r>
            <a:endParaRPr lang="en-US" dirty="0"/>
          </a:p>
        </p:txBody>
      </p:sp>
      <p:sp>
        <p:nvSpPr>
          <p:cNvPr id="6" name="Slide Number Placeholder 5">
            <a:extLst>
              <a:ext uri="{FF2B5EF4-FFF2-40B4-BE49-F238E27FC236}">
                <a16:creationId xmlns:a16="http://schemas.microsoft.com/office/drawing/2014/main" id="{3ED800CD-DD6F-BA2C-B15A-58528A2662CC}"/>
              </a:ext>
            </a:extLst>
          </p:cNvPr>
          <p:cNvSpPr>
            <a:spLocks noGrp="1"/>
          </p:cNvSpPr>
          <p:nvPr>
            <p:ph type="sldNum" sz="quarter" idx="4"/>
          </p:nvPr>
        </p:nvSpPr>
        <p:spPr/>
        <p:txBody>
          <a:bodyPr/>
          <a:lstStyle/>
          <a:p>
            <a:fld id="{52B60363-7E9F-BF4A-894A-A30319D3939A}" type="slidenum">
              <a:rPr lang="en-US" smtClean="0"/>
              <a:pPr/>
              <a:t>23</a:t>
            </a:fld>
            <a:endParaRPr lang="en-US" dirty="0"/>
          </a:p>
        </p:txBody>
      </p:sp>
      <p:pic>
        <p:nvPicPr>
          <p:cNvPr id="8" name="Picture 7">
            <a:extLst>
              <a:ext uri="{FF2B5EF4-FFF2-40B4-BE49-F238E27FC236}">
                <a16:creationId xmlns:a16="http://schemas.microsoft.com/office/drawing/2014/main" id="{499EACB9-E661-314A-5A81-A1BE0BC26EAE}"/>
              </a:ext>
            </a:extLst>
          </p:cNvPr>
          <p:cNvPicPr>
            <a:picLocks noChangeAspect="1"/>
          </p:cNvPicPr>
          <p:nvPr/>
        </p:nvPicPr>
        <p:blipFill>
          <a:blip r:embed="rId2"/>
          <a:stretch>
            <a:fillRect/>
          </a:stretch>
        </p:blipFill>
        <p:spPr>
          <a:xfrm>
            <a:off x="1050838" y="1103183"/>
            <a:ext cx="10156739" cy="4710372"/>
          </a:xfrm>
          <a:prstGeom prst="rect">
            <a:avLst/>
          </a:prstGeom>
        </p:spPr>
      </p:pic>
    </p:spTree>
    <p:extLst>
      <p:ext uri="{BB962C8B-B14F-4D97-AF65-F5344CB8AC3E}">
        <p14:creationId xmlns:p14="http://schemas.microsoft.com/office/powerpoint/2010/main" val="27389213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1F5F24-556B-BD7E-2A3A-3B329A6BB8BC}"/>
              </a:ext>
            </a:extLst>
          </p:cNvPr>
          <p:cNvSpPr>
            <a:spLocks noGrp="1"/>
          </p:cNvSpPr>
          <p:nvPr>
            <p:ph type="title"/>
          </p:nvPr>
        </p:nvSpPr>
        <p:spPr/>
        <p:txBody>
          <a:bodyPr/>
          <a:lstStyle/>
          <a:p>
            <a:r>
              <a:rPr lang="en-US" dirty="0"/>
              <a:t>Effect of number of phase coefficients</a:t>
            </a:r>
          </a:p>
        </p:txBody>
      </p:sp>
      <p:sp>
        <p:nvSpPr>
          <p:cNvPr id="5" name="Footer Placeholder 4">
            <a:extLst>
              <a:ext uri="{FF2B5EF4-FFF2-40B4-BE49-F238E27FC236}">
                <a16:creationId xmlns:a16="http://schemas.microsoft.com/office/drawing/2014/main" id="{4C435241-034E-676D-7CC6-6738FD6F64DE}"/>
              </a:ext>
            </a:extLst>
          </p:cNvPr>
          <p:cNvSpPr>
            <a:spLocks noGrp="1"/>
          </p:cNvSpPr>
          <p:nvPr>
            <p:ph type="ftr" sz="quarter" idx="3"/>
          </p:nvPr>
        </p:nvSpPr>
        <p:spPr/>
        <p:txBody>
          <a:bodyPr/>
          <a:lstStyle/>
          <a:p>
            <a:r>
              <a:rPr lang="en-US"/>
              <a:t>SECTION TITLE AND/OR DEPARTMENT</a:t>
            </a:r>
            <a:endParaRPr lang="en-US" dirty="0"/>
          </a:p>
        </p:txBody>
      </p:sp>
      <p:sp>
        <p:nvSpPr>
          <p:cNvPr id="6" name="Slide Number Placeholder 5">
            <a:extLst>
              <a:ext uri="{FF2B5EF4-FFF2-40B4-BE49-F238E27FC236}">
                <a16:creationId xmlns:a16="http://schemas.microsoft.com/office/drawing/2014/main" id="{450970BF-4018-1BE5-48E6-E925E34380AD}"/>
              </a:ext>
            </a:extLst>
          </p:cNvPr>
          <p:cNvSpPr>
            <a:spLocks noGrp="1"/>
          </p:cNvSpPr>
          <p:nvPr>
            <p:ph type="sldNum" sz="quarter" idx="4"/>
          </p:nvPr>
        </p:nvSpPr>
        <p:spPr/>
        <p:txBody>
          <a:bodyPr/>
          <a:lstStyle/>
          <a:p>
            <a:fld id="{52B60363-7E9F-BF4A-894A-A30319D3939A}" type="slidenum">
              <a:rPr lang="en-US" smtClean="0"/>
              <a:pPr/>
              <a:t>24</a:t>
            </a:fld>
            <a:endParaRPr lang="en-US" dirty="0"/>
          </a:p>
        </p:txBody>
      </p:sp>
      <p:pic>
        <p:nvPicPr>
          <p:cNvPr id="8" name="Picture 7">
            <a:extLst>
              <a:ext uri="{FF2B5EF4-FFF2-40B4-BE49-F238E27FC236}">
                <a16:creationId xmlns:a16="http://schemas.microsoft.com/office/drawing/2014/main" id="{1AF1B664-0C05-FCFE-8073-3D10703C71CC}"/>
              </a:ext>
            </a:extLst>
          </p:cNvPr>
          <p:cNvPicPr>
            <a:picLocks noChangeAspect="1"/>
          </p:cNvPicPr>
          <p:nvPr/>
        </p:nvPicPr>
        <p:blipFill>
          <a:blip r:embed="rId2"/>
          <a:stretch>
            <a:fillRect/>
          </a:stretch>
        </p:blipFill>
        <p:spPr>
          <a:xfrm>
            <a:off x="1373940" y="1126797"/>
            <a:ext cx="9444120" cy="4860672"/>
          </a:xfrm>
          <a:prstGeom prst="rect">
            <a:avLst/>
          </a:prstGeom>
        </p:spPr>
      </p:pic>
    </p:spTree>
    <p:extLst>
      <p:ext uri="{BB962C8B-B14F-4D97-AF65-F5344CB8AC3E}">
        <p14:creationId xmlns:p14="http://schemas.microsoft.com/office/powerpoint/2010/main" val="9486268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9CD35B-4726-C861-2701-0EA454510866}"/>
              </a:ext>
            </a:extLst>
          </p:cNvPr>
          <p:cNvSpPr>
            <a:spLocks noGrp="1"/>
          </p:cNvSpPr>
          <p:nvPr>
            <p:ph type="body" sz="quarter" idx="13"/>
          </p:nvPr>
        </p:nvSpPr>
        <p:spPr/>
        <p:txBody>
          <a:bodyPr/>
          <a:lstStyle/>
          <a:p>
            <a:r>
              <a:rPr lang="en-US" sz="1800" dirty="0"/>
              <a:t>Knee locating algorithm: using distance of the 10</a:t>
            </a:r>
            <a:r>
              <a:rPr lang="en-US" sz="1800" baseline="30000" dirty="0"/>
              <a:t>th</a:t>
            </a:r>
            <a:r>
              <a:rPr lang="en-US" sz="1800" dirty="0"/>
              <a:t> nearest neighbor (10-NN) to define cluster width</a:t>
            </a:r>
          </a:p>
        </p:txBody>
      </p:sp>
      <mc:AlternateContent xmlns:mc="http://schemas.openxmlformats.org/markup-compatibility/2006" xmlns:a14="http://schemas.microsoft.com/office/drawing/2010/main">
        <mc:Choice Requires="a14">
          <p:sp>
            <p:nvSpPr>
              <p:cNvPr id="3" name="Title 2">
                <a:extLst>
                  <a:ext uri="{FF2B5EF4-FFF2-40B4-BE49-F238E27FC236}">
                    <a16:creationId xmlns:a16="http://schemas.microsoft.com/office/drawing/2014/main" id="{74DD0634-AE49-8757-D0FB-758E1AFA45E5}"/>
                  </a:ext>
                </a:extLst>
              </p:cNvPr>
              <p:cNvSpPr>
                <a:spLocks noGrp="1"/>
              </p:cNvSpPr>
              <p:nvPr>
                <p:ph type="title"/>
              </p:nvPr>
            </p:nvSpPr>
            <p:spPr/>
            <p:txBody>
              <a:bodyPr>
                <a:normAutofit/>
              </a:bodyPr>
              <a:lstStyle/>
              <a:p>
                <a:r>
                  <a:rPr lang="en-US" dirty="0"/>
                  <a:t>Kneedle: defining cluster neighborhood parameter </a:t>
                </a:r>
                <a14:m>
                  <m:oMath xmlns:m="http://schemas.openxmlformats.org/officeDocument/2006/math">
                    <m:r>
                      <a:rPr lang="en-US" b="0" i="1" smtClean="0">
                        <a:latin typeface="Cambria Math" panose="02040503050406030204" pitchFamily="18" charset="0"/>
                      </a:rPr>
                      <m:t>𝜀</m:t>
                    </m:r>
                  </m:oMath>
                </a14:m>
                <a:endParaRPr lang="en-US" dirty="0"/>
              </a:p>
            </p:txBody>
          </p:sp>
        </mc:Choice>
        <mc:Fallback xmlns="">
          <p:sp>
            <p:nvSpPr>
              <p:cNvPr id="3" name="Title 2">
                <a:extLst>
                  <a:ext uri="{FF2B5EF4-FFF2-40B4-BE49-F238E27FC236}">
                    <a16:creationId xmlns:a16="http://schemas.microsoft.com/office/drawing/2014/main" id="{74DD0634-AE49-8757-D0FB-758E1AFA45E5}"/>
                  </a:ext>
                </a:extLst>
              </p:cNvPr>
              <p:cNvSpPr>
                <a:spLocks noGrp="1" noRot="1" noChangeAspect="1" noMove="1" noResize="1" noEditPoints="1" noAdjustHandles="1" noChangeArrowheads="1" noChangeShapeType="1" noTextEdit="1"/>
              </p:cNvSpPr>
              <p:nvPr>
                <p:ph type="title"/>
              </p:nvPr>
            </p:nvSpPr>
            <p:spPr>
              <a:blipFill>
                <a:blip r:embed="rId2"/>
                <a:stretch>
                  <a:fillRect l="-2281" t="-6000" b="-32000"/>
                </a:stretch>
              </a:blipFill>
            </p:spPr>
            <p:txBody>
              <a:bodyPr/>
              <a:lstStyle/>
              <a:p>
                <a:r>
                  <a:rPr lang="en-US">
                    <a:noFill/>
                  </a:rPr>
                  <a:t> </a:t>
                </a:r>
              </a:p>
            </p:txBody>
          </p:sp>
        </mc:Fallback>
      </mc:AlternateContent>
      <p:sp>
        <p:nvSpPr>
          <p:cNvPr id="5" name="Footer Placeholder 4">
            <a:extLst>
              <a:ext uri="{FF2B5EF4-FFF2-40B4-BE49-F238E27FC236}">
                <a16:creationId xmlns:a16="http://schemas.microsoft.com/office/drawing/2014/main" id="{6DE41D0C-EA05-E08B-A56F-B66991A2BA56}"/>
              </a:ext>
            </a:extLst>
          </p:cNvPr>
          <p:cNvSpPr>
            <a:spLocks noGrp="1"/>
          </p:cNvSpPr>
          <p:nvPr>
            <p:ph type="ftr" sz="quarter" idx="3"/>
          </p:nvPr>
        </p:nvSpPr>
        <p:spPr/>
        <p:txBody>
          <a:bodyPr/>
          <a:lstStyle/>
          <a:p>
            <a:r>
              <a:rPr lang="en-US"/>
              <a:t>SECTION TITLE AND/OR DEPARTMENT</a:t>
            </a:r>
            <a:endParaRPr lang="en-US" dirty="0"/>
          </a:p>
        </p:txBody>
      </p:sp>
      <p:sp>
        <p:nvSpPr>
          <p:cNvPr id="6" name="Slide Number Placeholder 5">
            <a:extLst>
              <a:ext uri="{FF2B5EF4-FFF2-40B4-BE49-F238E27FC236}">
                <a16:creationId xmlns:a16="http://schemas.microsoft.com/office/drawing/2014/main" id="{DFBD0BEC-BF74-3874-8096-77E74F0F8FF1}"/>
              </a:ext>
            </a:extLst>
          </p:cNvPr>
          <p:cNvSpPr>
            <a:spLocks noGrp="1"/>
          </p:cNvSpPr>
          <p:nvPr>
            <p:ph type="sldNum" sz="quarter" idx="4"/>
          </p:nvPr>
        </p:nvSpPr>
        <p:spPr/>
        <p:txBody>
          <a:bodyPr/>
          <a:lstStyle/>
          <a:p>
            <a:fld id="{52B60363-7E9F-BF4A-894A-A30319D3939A}" type="slidenum">
              <a:rPr lang="en-US" smtClean="0"/>
              <a:pPr/>
              <a:t>25</a:t>
            </a:fld>
            <a:endParaRPr lang="en-US" dirty="0"/>
          </a:p>
        </p:txBody>
      </p:sp>
      <p:pic>
        <p:nvPicPr>
          <p:cNvPr id="8" name="Picture 7">
            <a:extLst>
              <a:ext uri="{FF2B5EF4-FFF2-40B4-BE49-F238E27FC236}">
                <a16:creationId xmlns:a16="http://schemas.microsoft.com/office/drawing/2014/main" id="{A92D7CC3-32D1-A346-12FE-802BE216F2D3}"/>
              </a:ext>
            </a:extLst>
          </p:cNvPr>
          <p:cNvPicPr>
            <a:picLocks noChangeAspect="1"/>
          </p:cNvPicPr>
          <p:nvPr/>
        </p:nvPicPr>
        <p:blipFill>
          <a:blip r:embed="rId3"/>
          <a:stretch>
            <a:fillRect/>
          </a:stretch>
        </p:blipFill>
        <p:spPr>
          <a:xfrm>
            <a:off x="1188053" y="1720061"/>
            <a:ext cx="9815894" cy="4234690"/>
          </a:xfrm>
          <a:prstGeom prst="rect">
            <a:avLst/>
          </a:prstGeom>
        </p:spPr>
      </p:pic>
    </p:spTree>
    <p:extLst>
      <p:ext uri="{BB962C8B-B14F-4D97-AF65-F5344CB8AC3E}">
        <p14:creationId xmlns:p14="http://schemas.microsoft.com/office/powerpoint/2010/main" val="15971266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4F1F4A2-8EF1-36F3-B1B8-F3D28DA9B086}"/>
              </a:ext>
            </a:extLst>
          </p:cNvPr>
          <p:cNvSpPr>
            <a:spLocks noGrp="1"/>
          </p:cNvSpPr>
          <p:nvPr>
            <p:ph type="title"/>
          </p:nvPr>
        </p:nvSpPr>
        <p:spPr/>
        <p:txBody>
          <a:bodyPr/>
          <a:lstStyle/>
          <a:p>
            <a:r>
              <a:rPr lang="en-US" dirty="0"/>
              <a:t>Effect of inner product threshold</a:t>
            </a:r>
          </a:p>
        </p:txBody>
      </p:sp>
      <p:sp>
        <p:nvSpPr>
          <p:cNvPr id="5" name="Footer Placeholder 4">
            <a:extLst>
              <a:ext uri="{FF2B5EF4-FFF2-40B4-BE49-F238E27FC236}">
                <a16:creationId xmlns:a16="http://schemas.microsoft.com/office/drawing/2014/main" id="{C29E49B2-E03D-AE43-8C79-3F46EF91EB3E}"/>
              </a:ext>
            </a:extLst>
          </p:cNvPr>
          <p:cNvSpPr>
            <a:spLocks noGrp="1"/>
          </p:cNvSpPr>
          <p:nvPr>
            <p:ph type="ftr" sz="quarter" idx="3"/>
          </p:nvPr>
        </p:nvSpPr>
        <p:spPr/>
        <p:txBody>
          <a:bodyPr/>
          <a:lstStyle/>
          <a:p>
            <a:r>
              <a:rPr lang="en-US"/>
              <a:t>SECTION TITLE AND/OR DEPARTMENT</a:t>
            </a:r>
            <a:endParaRPr lang="en-US" dirty="0"/>
          </a:p>
        </p:txBody>
      </p:sp>
      <p:sp>
        <p:nvSpPr>
          <p:cNvPr id="6" name="Slide Number Placeholder 5">
            <a:extLst>
              <a:ext uri="{FF2B5EF4-FFF2-40B4-BE49-F238E27FC236}">
                <a16:creationId xmlns:a16="http://schemas.microsoft.com/office/drawing/2014/main" id="{1303A3C5-133E-7FF6-8B2A-5AD9C9D95399}"/>
              </a:ext>
            </a:extLst>
          </p:cNvPr>
          <p:cNvSpPr>
            <a:spLocks noGrp="1"/>
          </p:cNvSpPr>
          <p:nvPr>
            <p:ph type="sldNum" sz="quarter" idx="4"/>
          </p:nvPr>
        </p:nvSpPr>
        <p:spPr/>
        <p:txBody>
          <a:bodyPr/>
          <a:lstStyle/>
          <a:p>
            <a:fld id="{52B60363-7E9F-BF4A-894A-A30319D3939A}" type="slidenum">
              <a:rPr lang="en-US" smtClean="0"/>
              <a:pPr/>
              <a:t>26</a:t>
            </a:fld>
            <a:endParaRPr lang="en-US" dirty="0"/>
          </a:p>
        </p:txBody>
      </p:sp>
      <p:pic>
        <p:nvPicPr>
          <p:cNvPr id="8" name="Picture 7">
            <a:extLst>
              <a:ext uri="{FF2B5EF4-FFF2-40B4-BE49-F238E27FC236}">
                <a16:creationId xmlns:a16="http://schemas.microsoft.com/office/drawing/2014/main" id="{AAAE5D2C-BF3F-680A-F006-AB5A1B9BD0D2}"/>
              </a:ext>
            </a:extLst>
          </p:cNvPr>
          <p:cNvPicPr>
            <a:picLocks noChangeAspect="1"/>
          </p:cNvPicPr>
          <p:nvPr/>
        </p:nvPicPr>
        <p:blipFill>
          <a:blip r:embed="rId2"/>
          <a:stretch>
            <a:fillRect/>
          </a:stretch>
        </p:blipFill>
        <p:spPr>
          <a:xfrm>
            <a:off x="3636846" y="1218736"/>
            <a:ext cx="4880208" cy="4957980"/>
          </a:xfrm>
          <a:prstGeom prst="rect">
            <a:avLst/>
          </a:prstGeom>
        </p:spPr>
      </p:pic>
    </p:spTree>
    <p:extLst>
      <p:ext uri="{BB962C8B-B14F-4D97-AF65-F5344CB8AC3E}">
        <p14:creationId xmlns:p14="http://schemas.microsoft.com/office/powerpoint/2010/main" val="846924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117C3-BB55-C0F8-2B11-CE5E35121F3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141BA42-C035-9020-3E05-855DCE9C87A0}"/>
              </a:ext>
            </a:extLst>
          </p:cNvPr>
          <p:cNvSpPr>
            <a:spLocks noGrp="1"/>
          </p:cNvSpPr>
          <p:nvPr>
            <p:ph type="title"/>
          </p:nvPr>
        </p:nvSpPr>
        <p:spPr/>
        <p:txBody>
          <a:bodyPr/>
          <a:lstStyle/>
          <a:p>
            <a:r>
              <a:rPr lang="en-US">
                <a:latin typeface="Lato"/>
                <a:ea typeface="Lato"/>
                <a:cs typeface="Lato"/>
              </a:rPr>
              <a:t>Overview</a:t>
            </a:r>
            <a:endParaRPr lang="en-US"/>
          </a:p>
        </p:txBody>
      </p:sp>
      <p:sp>
        <p:nvSpPr>
          <p:cNvPr id="4" name="Text Placeholder 3">
            <a:extLst>
              <a:ext uri="{FF2B5EF4-FFF2-40B4-BE49-F238E27FC236}">
                <a16:creationId xmlns:a16="http://schemas.microsoft.com/office/drawing/2014/main" id="{D49EF93A-8BC2-AA7D-BCB2-4B12D3101BE3}"/>
              </a:ext>
            </a:extLst>
          </p:cNvPr>
          <p:cNvSpPr>
            <a:spLocks noGrp="1"/>
          </p:cNvSpPr>
          <p:nvPr>
            <p:ph type="body" sz="quarter" idx="16"/>
          </p:nvPr>
        </p:nvSpPr>
        <p:spPr>
          <a:xfrm>
            <a:off x="800100" y="1151987"/>
            <a:ext cx="10553700" cy="4905913"/>
          </a:xfrm>
        </p:spPr>
        <p:txBody>
          <a:bodyPr vert="horz" lIns="0" tIns="45720" rIns="91440" bIns="45720" rtlCol="0" anchor="t">
            <a:noAutofit/>
          </a:bodyPr>
          <a:lstStyle/>
          <a:p>
            <a:pPr marL="342900" indent="-342900">
              <a:buAutoNum type="arabicPeriod"/>
            </a:pPr>
            <a:r>
              <a:rPr lang="en-US" sz="2000" dirty="0">
                <a:latin typeface="Lato"/>
                <a:ea typeface="Lato"/>
                <a:cs typeface="Lato"/>
              </a:rPr>
              <a:t>Attosecond pulse generation at LCLS-II</a:t>
            </a:r>
          </a:p>
          <a:p>
            <a:pPr marL="342900" indent="-342900">
              <a:buAutoNum type="arabicPeriod"/>
            </a:pPr>
            <a:r>
              <a:rPr lang="en-US" sz="2000" dirty="0">
                <a:solidFill>
                  <a:srgbClr val="B6B1A9"/>
                </a:solidFill>
                <a:latin typeface="Lato"/>
                <a:ea typeface="Lato"/>
                <a:cs typeface="Lato"/>
              </a:rPr>
              <a:t>Experimental method</a:t>
            </a:r>
          </a:p>
          <a:p>
            <a:pPr marL="342900" indent="-342900">
              <a:buAutoNum type="arabicPeriod"/>
            </a:pPr>
            <a:r>
              <a:rPr lang="en-US" sz="2000" dirty="0">
                <a:solidFill>
                  <a:srgbClr val="B6B1A9"/>
                </a:solidFill>
                <a:latin typeface="Lato"/>
                <a:ea typeface="Lato"/>
                <a:cs typeface="Lato"/>
              </a:rPr>
              <a:t>Pulse reconstruction</a:t>
            </a:r>
          </a:p>
          <a:p>
            <a:pPr marL="342900" indent="-342900">
              <a:buFontTx/>
              <a:buAutoNum type="arabicPeriod"/>
            </a:pPr>
            <a:r>
              <a:rPr lang="en-US" sz="2000" dirty="0">
                <a:solidFill>
                  <a:srgbClr val="B6B1A9"/>
                </a:solidFill>
                <a:latin typeface="Lato"/>
                <a:ea typeface="Lato"/>
                <a:cs typeface="Lato"/>
              </a:rPr>
              <a:t>Attosecond science experiment</a:t>
            </a:r>
          </a:p>
          <a:p>
            <a:pPr marL="342900" indent="-342900">
              <a:buAutoNum type="arabicPeriod"/>
            </a:pPr>
            <a:endParaRPr lang="en-US" sz="2000" dirty="0">
              <a:solidFill>
                <a:srgbClr val="B6B1A9"/>
              </a:solidFill>
              <a:ea typeface="Lato"/>
              <a:cs typeface="Lato"/>
            </a:endParaRPr>
          </a:p>
        </p:txBody>
      </p:sp>
      <p:sp>
        <p:nvSpPr>
          <p:cNvPr id="6" name="Slide Number Placeholder 5">
            <a:extLst>
              <a:ext uri="{FF2B5EF4-FFF2-40B4-BE49-F238E27FC236}">
                <a16:creationId xmlns:a16="http://schemas.microsoft.com/office/drawing/2014/main" id="{EE9D0CE8-C107-6F9B-F828-7B6EDE209D62}"/>
              </a:ext>
            </a:extLst>
          </p:cNvPr>
          <p:cNvSpPr>
            <a:spLocks noGrp="1"/>
          </p:cNvSpPr>
          <p:nvPr>
            <p:ph type="sldNum" sz="quarter" idx="4"/>
          </p:nvPr>
        </p:nvSpPr>
        <p:spPr/>
        <p:txBody>
          <a:bodyPr/>
          <a:lstStyle/>
          <a:p>
            <a:fld id="{52B60363-7E9F-BF4A-894A-A30319D3939A}" type="slidenum">
              <a:rPr lang="en-US" smtClean="0"/>
              <a:pPr/>
              <a:t>3</a:t>
            </a:fld>
            <a:endParaRPr lang="en-US"/>
          </a:p>
        </p:txBody>
      </p:sp>
    </p:spTree>
    <p:extLst>
      <p:ext uri="{BB962C8B-B14F-4D97-AF65-F5344CB8AC3E}">
        <p14:creationId xmlns:p14="http://schemas.microsoft.com/office/powerpoint/2010/main" val="2365707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46F2AC-8426-B4E0-34AC-9AF4D3336414}"/>
              </a:ext>
            </a:extLst>
          </p:cNvPr>
          <p:cNvSpPr>
            <a:spLocks noGrp="1"/>
          </p:cNvSpPr>
          <p:nvPr>
            <p:ph type="title"/>
          </p:nvPr>
        </p:nvSpPr>
        <p:spPr/>
        <p:txBody>
          <a:bodyPr/>
          <a:lstStyle/>
          <a:p>
            <a:r>
              <a:rPr lang="en-US"/>
              <a:t>Attosecond mode (XLEAP) at LCLS-II</a:t>
            </a:r>
          </a:p>
        </p:txBody>
      </p:sp>
      <p:sp>
        <p:nvSpPr>
          <p:cNvPr id="8" name="Text Placeholder 7">
            <a:extLst>
              <a:ext uri="{FF2B5EF4-FFF2-40B4-BE49-F238E27FC236}">
                <a16:creationId xmlns:a16="http://schemas.microsoft.com/office/drawing/2014/main" id="{AC38A6E5-7B5C-53BD-7CCA-DCDF606AA5DC}"/>
              </a:ext>
            </a:extLst>
          </p:cNvPr>
          <p:cNvSpPr>
            <a:spLocks noGrp="1"/>
          </p:cNvSpPr>
          <p:nvPr>
            <p:ph type="body" sz="quarter" idx="16"/>
          </p:nvPr>
        </p:nvSpPr>
        <p:spPr>
          <a:xfrm>
            <a:off x="800100" y="4373670"/>
            <a:ext cx="10553700" cy="1903790"/>
          </a:xfrm>
        </p:spPr>
        <p:txBody>
          <a:bodyPr vert="horz" lIns="0" tIns="45720" rIns="91440" bIns="45720" rtlCol="0" anchor="t">
            <a:noAutofit/>
          </a:bodyPr>
          <a:lstStyle/>
          <a:p>
            <a:r>
              <a:rPr lang="en-US" sz="2400" dirty="0">
                <a:solidFill>
                  <a:srgbClr val="B83A4B"/>
                </a:solidFill>
                <a:latin typeface="Lato"/>
                <a:ea typeface="Lato"/>
                <a:cs typeface="Lato"/>
              </a:rPr>
              <a:t>X</a:t>
            </a:r>
            <a:r>
              <a:rPr lang="en-US" sz="2400" dirty="0">
                <a:latin typeface="Lato"/>
                <a:ea typeface="Lato"/>
                <a:cs typeface="Lato"/>
              </a:rPr>
              <a:t>-ray </a:t>
            </a:r>
            <a:r>
              <a:rPr lang="en-US" sz="2400" dirty="0">
                <a:solidFill>
                  <a:srgbClr val="B83A4B"/>
                </a:solidFill>
                <a:latin typeface="Lato"/>
                <a:ea typeface="Lato"/>
                <a:cs typeface="Lato"/>
              </a:rPr>
              <a:t>L</a:t>
            </a:r>
            <a:r>
              <a:rPr lang="en-US" sz="2400" dirty="0">
                <a:latin typeface="Lato"/>
                <a:ea typeface="Lato"/>
                <a:cs typeface="Lato"/>
              </a:rPr>
              <a:t>aser </a:t>
            </a:r>
            <a:r>
              <a:rPr lang="en-US" sz="2400" dirty="0">
                <a:solidFill>
                  <a:srgbClr val="B83A4B"/>
                </a:solidFill>
                <a:latin typeface="Lato"/>
                <a:ea typeface="Lato"/>
                <a:cs typeface="Lato"/>
              </a:rPr>
              <a:t>E</a:t>
            </a:r>
            <a:r>
              <a:rPr lang="en-US" sz="2400" dirty="0">
                <a:latin typeface="Lato"/>
                <a:ea typeface="Lato"/>
                <a:cs typeface="Lato"/>
              </a:rPr>
              <a:t>nhanced </a:t>
            </a:r>
            <a:r>
              <a:rPr lang="en-US" sz="2400" dirty="0">
                <a:solidFill>
                  <a:srgbClr val="B83A4B"/>
                </a:solidFill>
                <a:latin typeface="Lato"/>
                <a:ea typeface="Lato"/>
                <a:cs typeface="Lato"/>
              </a:rPr>
              <a:t>A</a:t>
            </a:r>
            <a:r>
              <a:rPr lang="en-US" sz="2400" dirty="0">
                <a:latin typeface="Lato"/>
                <a:ea typeface="Lato"/>
                <a:cs typeface="Lato"/>
              </a:rPr>
              <a:t>ttosecond </a:t>
            </a:r>
            <a:r>
              <a:rPr lang="en-US" sz="2400" dirty="0">
                <a:solidFill>
                  <a:srgbClr val="B83A4B"/>
                </a:solidFill>
                <a:latin typeface="Lato"/>
                <a:ea typeface="Lato"/>
                <a:cs typeface="Lato"/>
              </a:rPr>
              <a:t>P</a:t>
            </a:r>
            <a:r>
              <a:rPr lang="en-US" sz="2400" dirty="0">
                <a:latin typeface="Lato"/>
                <a:ea typeface="Lato"/>
                <a:cs typeface="Lato"/>
              </a:rPr>
              <a:t>ulse generation</a:t>
            </a:r>
          </a:p>
          <a:p>
            <a:pPr marL="342900" indent="-342900">
              <a:lnSpc>
                <a:spcPct val="100000"/>
              </a:lnSpc>
              <a:buFont typeface="Arial"/>
              <a:buChar char="•"/>
            </a:pPr>
            <a:r>
              <a:rPr lang="en-US" sz="2000" dirty="0">
                <a:latin typeface="Lato"/>
                <a:ea typeface="Lato"/>
                <a:cs typeface="Lato"/>
              </a:rPr>
              <a:t>Produce attosecond x-ray pulses</a:t>
            </a:r>
          </a:p>
          <a:p>
            <a:pPr marL="342900" indent="-342900">
              <a:lnSpc>
                <a:spcPct val="100000"/>
              </a:lnSpc>
              <a:buFont typeface="Arial"/>
              <a:buChar char="•"/>
            </a:pPr>
            <a:r>
              <a:rPr lang="en-US" sz="2000" dirty="0">
                <a:latin typeface="Lato"/>
                <a:ea typeface="Lato"/>
                <a:cs typeface="Lato"/>
              </a:rPr>
              <a:t>Tunable photon energy (200 eV – 1 keV soft x-rays, 7 keV – 15 keV hard x-rays)</a:t>
            </a:r>
          </a:p>
          <a:p>
            <a:pPr marL="342900" indent="-342900">
              <a:lnSpc>
                <a:spcPct val="100000"/>
              </a:lnSpc>
              <a:buFont typeface="Arial"/>
              <a:buChar char="•"/>
            </a:pPr>
            <a:r>
              <a:rPr lang="en-US" sz="2000" dirty="0">
                <a:latin typeface="Lato"/>
                <a:ea typeface="Lato"/>
                <a:cs typeface="Lato"/>
              </a:rPr>
              <a:t>Currently under upgrade: LCLS-II HE, 8 GeV beam energy</a:t>
            </a:r>
            <a:endParaRPr lang="en-US" sz="2000" dirty="0">
              <a:ea typeface="Lato"/>
              <a:cs typeface="Lato"/>
            </a:endParaRPr>
          </a:p>
        </p:txBody>
      </p:sp>
      <p:sp>
        <p:nvSpPr>
          <p:cNvPr id="6" name="Slide Number Placeholder 5">
            <a:extLst>
              <a:ext uri="{FF2B5EF4-FFF2-40B4-BE49-F238E27FC236}">
                <a16:creationId xmlns:a16="http://schemas.microsoft.com/office/drawing/2014/main" id="{CB40CE3E-F8F7-E682-A384-A1D77080021B}"/>
              </a:ext>
            </a:extLst>
          </p:cNvPr>
          <p:cNvSpPr>
            <a:spLocks noGrp="1"/>
          </p:cNvSpPr>
          <p:nvPr>
            <p:ph type="sldNum" sz="quarter" idx="4"/>
          </p:nvPr>
        </p:nvSpPr>
        <p:spPr/>
        <p:txBody>
          <a:bodyPr/>
          <a:lstStyle/>
          <a:p>
            <a:fld id="{52B60363-7E9F-BF4A-894A-A30319D3939A}" type="slidenum">
              <a:rPr lang="en-US" smtClean="0"/>
              <a:pPr/>
              <a:t>4</a:t>
            </a:fld>
            <a:endParaRPr lang="en-US"/>
          </a:p>
        </p:txBody>
      </p:sp>
      <p:pic>
        <p:nvPicPr>
          <p:cNvPr id="4" name="Picture 3" descr="A diagram of a machine&#10;&#10;AI-generated content may be incorrect.">
            <a:extLst>
              <a:ext uri="{FF2B5EF4-FFF2-40B4-BE49-F238E27FC236}">
                <a16:creationId xmlns:a16="http://schemas.microsoft.com/office/drawing/2014/main" id="{7E774451-F3B1-B145-19D9-C5401E54E89D}"/>
              </a:ext>
            </a:extLst>
          </p:cNvPr>
          <p:cNvPicPr>
            <a:picLocks noChangeAspect="1"/>
          </p:cNvPicPr>
          <p:nvPr/>
        </p:nvPicPr>
        <p:blipFill>
          <a:blip r:embed="rId3"/>
          <a:stretch>
            <a:fillRect/>
          </a:stretch>
        </p:blipFill>
        <p:spPr>
          <a:xfrm>
            <a:off x="795095" y="895753"/>
            <a:ext cx="10563063" cy="3477916"/>
          </a:xfrm>
          <a:prstGeom prst="rect">
            <a:avLst/>
          </a:prstGeom>
        </p:spPr>
      </p:pic>
      <p:sp>
        <p:nvSpPr>
          <p:cNvPr id="2" name="TextBox 1">
            <a:extLst>
              <a:ext uri="{FF2B5EF4-FFF2-40B4-BE49-F238E27FC236}">
                <a16:creationId xmlns:a16="http://schemas.microsoft.com/office/drawing/2014/main" id="{057BCA83-2A55-7B95-D959-F783C9368EA6}"/>
              </a:ext>
            </a:extLst>
          </p:cNvPr>
          <p:cNvSpPr txBox="1"/>
          <p:nvPr/>
        </p:nvSpPr>
        <p:spPr>
          <a:xfrm>
            <a:off x="576552" y="2041267"/>
            <a:ext cx="1699288" cy="307777"/>
          </a:xfrm>
          <a:prstGeom prst="rect">
            <a:avLst/>
          </a:prstGeom>
          <a:noFill/>
        </p:spPr>
        <p:txBody>
          <a:bodyPr wrap="square" rtlCol="0">
            <a:spAutoFit/>
          </a:bodyPr>
          <a:lstStyle/>
          <a:p>
            <a:r>
              <a:rPr lang="en-US" sz="1400" dirty="0"/>
              <a:t>Designed for 1 MHz</a:t>
            </a:r>
          </a:p>
        </p:txBody>
      </p:sp>
      <p:sp>
        <p:nvSpPr>
          <p:cNvPr id="5" name="TextBox 4">
            <a:extLst>
              <a:ext uri="{FF2B5EF4-FFF2-40B4-BE49-F238E27FC236}">
                <a16:creationId xmlns:a16="http://schemas.microsoft.com/office/drawing/2014/main" id="{1F0CA56A-2377-CB53-B247-6E71029DDD47}"/>
              </a:ext>
            </a:extLst>
          </p:cNvPr>
          <p:cNvSpPr txBox="1"/>
          <p:nvPr/>
        </p:nvSpPr>
        <p:spPr>
          <a:xfrm>
            <a:off x="4935192" y="1545653"/>
            <a:ext cx="683288" cy="307777"/>
          </a:xfrm>
          <a:prstGeom prst="rect">
            <a:avLst/>
          </a:prstGeom>
          <a:noFill/>
        </p:spPr>
        <p:txBody>
          <a:bodyPr wrap="square" rtlCol="0">
            <a:spAutoFit/>
          </a:bodyPr>
          <a:lstStyle/>
          <a:p>
            <a:r>
              <a:rPr lang="en-US" sz="1400" dirty="0"/>
              <a:t>120 Hz</a:t>
            </a:r>
          </a:p>
        </p:txBody>
      </p:sp>
    </p:spTree>
    <p:extLst>
      <p:ext uri="{BB962C8B-B14F-4D97-AF65-F5344CB8AC3E}">
        <p14:creationId xmlns:p14="http://schemas.microsoft.com/office/powerpoint/2010/main" val="720095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C7DFEB-AFAB-B258-2601-7A1AB7D110DD}"/>
              </a:ext>
            </a:extLst>
          </p:cNvPr>
          <p:cNvSpPr>
            <a:spLocks noGrp="1"/>
          </p:cNvSpPr>
          <p:nvPr>
            <p:ph type="title"/>
          </p:nvPr>
        </p:nvSpPr>
        <p:spPr/>
        <p:txBody>
          <a:bodyPr/>
          <a:lstStyle/>
          <a:p>
            <a:r>
              <a:rPr lang="en-US">
                <a:latin typeface="Lato"/>
                <a:ea typeface="Lato"/>
                <a:cs typeface="Lato"/>
              </a:rPr>
              <a:t>Enhanced self-amplified spontaneous emission (ESASE)</a:t>
            </a:r>
            <a:endParaRPr lang="en-US"/>
          </a:p>
        </p:txBody>
      </p:sp>
      <p:sp>
        <p:nvSpPr>
          <p:cNvPr id="6" name="Slide Number Placeholder 5">
            <a:extLst>
              <a:ext uri="{FF2B5EF4-FFF2-40B4-BE49-F238E27FC236}">
                <a16:creationId xmlns:a16="http://schemas.microsoft.com/office/drawing/2014/main" id="{E764E99D-797F-FA0B-1584-632E8B409962}"/>
              </a:ext>
            </a:extLst>
          </p:cNvPr>
          <p:cNvSpPr>
            <a:spLocks noGrp="1"/>
          </p:cNvSpPr>
          <p:nvPr>
            <p:ph type="sldNum" sz="quarter" idx="4"/>
          </p:nvPr>
        </p:nvSpPr>
        <p:spPr/>
        <p:txBody>
          <a:bodyPr/>
          <a:lstStyle/>
          <a:p>
            <a:fld id="{52B60363-7E9F-BF4A-894A-A30319D3939A}" type="slidenum">
              <a:rPr lang="en-US" smtClean="0"/>
              <a:pPr/>
              <a:t>5</a:t>
            </a:fld>
            <a:endParaRPr lang="en-US"/>
          </a:p>
        </p:txBody>
      </p:sp>
      <p:pic>
        <p:nvPicPr>
          <p:cNvPr id="15" name="Picture 14" descr="A diagram of a machine&#10;&#10;AI-generated content may be incorrect.">
            <a:extLst>
              <a:ext uri="{FF2B5EF4-FFF2-40B4-BE49-F238E27FC236}">
                <a16:creationId xmlns:a16="http://schemas.microsoft.com/office/drawing/2014/main" id="{1A6B71EF-0465-B043-0670-F913FA575902}"/>
              </a:ext>
            </a:extLst>
          </p:cNvPr>
          <p:cNvPicPr>
            <a:picLocks noChangeAspect="1"/>
          </p:cNvPicPr>
          <p:nvPr/>
        </p:nvPicPr>
        <p:blipFill>
          <a:blip r:embed="rId3"/>
          <a:stretch>
            <a:fillRect/>
          </a:stretch>
        </p:blipFill>
        <p:spPr>
          <a:xfrm>
            <a:off x="811712" y="1175964"/>
            <a:ext cx="10553701" cy="1464434"/>
          </a:xfrm>
          <a:prstGeom prst="rect">
            <a:avLst/>
          </a:prstGeom>
        </p:spPr>
      </p:pic>
      <p:pic>
        <p:nvPicPr>
          <p:cNvPr id="17" name="Picture 16">
            <a:extLst>
              <a:ext uri="{FF2B5EF4-FFF2-40B4-BE49-F238E27FC236}">
                <a16:creationId xmlns:a16="http://schemas.microsoft.com/office/drawing/2014/main" id="{2A8A7446-63DF-7649-0BDB-3465B6C5AD1D}"/>
              </a:ext>
            </a:extLst>
          </p:cNvPr>
          <p:cNvPicPr>
            <a:picLocks noChangeAspect="1"/>
          </p:cNvPicPr>
          <p:nvPr/>
        </p:nvPicPr>
        <p:blipFill>
          <a:blip r:embed="rId4"/>
          <a:srcRect t="3408"/>
          <a:stretch>
            <a:fillRect/>
          </a:stretch>
        </p:blipFill>
        <p:spPr>
          <a:xfrm>
            <a:off x="1527779" y="4669177"/>
            <a:ext cx="1678784" cy="1658931"/>
          </a:xfrm>
          <a:prstGeom prst="rect">
            <a:avLst/>
          </a:prstGeom>
        </p:spPr>
      </p:pic>
      <p:pic>
        <p:nvPicPr>
          <p:cNvPr id="36" name="Picture 35" descr="A graph of a normal distribution&#10;&#10;AI-generated content may be incorrect.">
            <a:extLst>
              <a:ext uri="{FF2B5EF4-FFF2-40B4-BE49-F238E27FC236}">
                <a16:creationId xmlns:a16="http://schemas.microsoft.com/office/drawing/2014/main" id="{752B234B-DF7A-AE5B-E36C-026970E40AE5}"/>
              </a:ext>
            </a:extLst>
          </p:cNvPr>
          <p:cNvPicPr>
            <a:picLocks noChangeAspect="1"/>
          </p:cNvPicPr>
          <p:nvPr/>
        </p:nvPicPr>
        <p:blipFill>
          <a:blip r:embed="rId5"/>
          <a:stretch>
            <a:fillRect/>
          </a:stretch>
        </p:blipFill>
        <p:spPr>
          <a:xfrm>
            <a:off x="1559825" y="3015492"/>
            <a:ext cx="1646738" cy="1653685"/>
          </a:xfrm>
          <a:prstGeom prst="rect">
            <a:avLst/>
          </a:prstGeom>
        </p:spPr>
      </p:pic>
      <p:sp>
        <p:nvSpPr>
          <p:cNvPr id="41" name="TextBox 68">
            <a:extLst>
              <a:ext uri="{FF2B5EF4-FFF2-40B4-BE49-F238E27FC236}">
                <a16:creationId xmlns:a16="http://schemas.microsoft.com/office/drawing/2014/main" id="{BD12A48C-7F0C-AC63-6E80-1D02FB7E5758}"/>
              </a:ext>
            </a:extLst>
          </p:cNvPr>
          <p:cNvSpPr txBox="1"/>
          <p:nvPr/>
        </p:nvSpPr>
        <p:spPr>
          <a:xfrm>
            <a:off x="4819677" y="6328108"/>
            <a:ext cx="1022498"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P. Franz</a:t>
            </a:r>
          </a:p>
        </p:txBody>
      </p:sp>
      <p:sp>
        <p:nvSpPr>
          <p:cNvPr id="43" name="TextBox 42">
            <a:extLst>
              <a:ext uri="{FF2B5EF4-FFF2-40B4-BE49-F238E27FC236}">
                <a16:creationId xmlns:a16="http://schemas.microsoft.com/office/drawing/2014/main" id="{FE19D169-8096-F164-07F3-E1BBD8DABEE8}"/>
              </a:ext>
            </a:extLst>
          </p:cNvPr>
          <p:cNvSpPr txBox="1"/>
          <p:nvPr/>
        </p:nvSpPr>
        <p:spPr>
          <a:xfrm>
            <a:off x="3746295" y="2700720"/>
            <a:ext cx="185983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rgbClr val="B83A4B"/>
                </a:solidFill>
                <a:ea typeface="Calibri"/>
                <a:cs typeface="Calibri"/>
              </a:rPr>
              <a:t>Beginning of undulator</a:t>
            </a:r>
          </a:p>
        </p:txBody>
      </p:sp>
      <p:sp>
        <p:nvSpPr>
          <p:cNvPr id="47" name="TextBox 46">
            <a:extLst>
              <a:ext uri="{FF2B5EF4-FFF2-40B4-BE49-F238E27FC236}">
                <a16:creationId xmlns:a16="http://schemas.microsoft.com/office/drawing/2014/main" id="{FE38DB1D-16FA-DE26-6A44-517C80C8AA76}"/>
              </a:ext>
            </a:extLst>
          </p:cNvPr>
          <p:cNvSpPr txBox="1"/>
          <p:nvPr/>
        </p:nvSpPr>
        <p:spPr>
          <a:xfrm>
            <a:off x="1230302" y="2704906"/>
            <a:ext cx="226020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rgbClr val="B83A4B"/>
                </a:solidFill>
                <a:ea typeface="Calibri"/>
                <a:cs typeface="Calibri"/>
              </a:rPr>
              <a:t>Cathode laser distribution</a:t>
            </a:r>
            <a:endParaRPr lang="en-US"/>
          </a:p>
        </p:txBody>
      </p:sp>
      <p:sp>
        <p:nvSpPr>
          <p:cNvPr id="48" name="TextBox 47">
            <a:extLst>
              <a:ext uri="{FF2B5EF4-FFF2-40B4-BE49-F238E27FC236}">
                <a16:creationId xmlns:a16="http://schemas.microsoft.com/office/drawing/2014/main" id="{796D9A70-50B2-BD76-276A-08CB4C147502}"/>
              </a:ext>
            </a:extLst>
          </p:cNvPr>
          <p:cNvSpPr txBox="1"/>
          <p:nvPr/>
        </p:nvSpPr>
        <p:spPr>
          <a:xfrm>
            <a:off x="610368" y="3428159"/>
            <a:ext cx="95576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rgbClr val="B83A4B"/>
                </a:solidFill>
                <a:ea typeface="Calibri"/>
                <a:cs typeface="Calibri"/>
              </a:rPr>
              <a:t>Nominal</a:t>
            </a:r>
            <a:endParaRPr lang="en-US"/>
          </a:p>
        </p:txBody>
      </p:sp>
      <p:sp>
        <p:nvSpPr>
          <p:cNvPr id="49" name="TextBox 48">
            <a:extLst>
              <a:ext uri="{FF2B5EF4-FFF2-40B4-BE49-F238E27FC236}">
                <a16:creationId xmlns:a16="http://schemas.microsoft.com/office/drawing/2014/main" id="{FBF1C68C-F985-5406-3CC9-09975E5C8220}"/>
              </a:ext>
            </a:extLst>
          </p:cNvPr>
          <p:cNvSpPr txBox="1"/>
          <p:nvPr/>
        </p:nvSpPr>
        <p:spPr>
          <a:xfrm>
            <a:off x="597452" y="5081311"/>
            <a:ext cx="95576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rgbClr val="B83A4B"/>
                </a:solidFill>
                <a:ea typeface="Calibri"/>
                <a:cs typeface="Calibri"/>
              </a:rPr>
              <a:t>ESASE</a:t>
            </a:r>
          </a:p>
        </p:txBody>
      </p:sp>
      <p:pic>
        <p:nvPicPr>
          <p:cNvPr id="4" name="Picture 3">
            <a:extLst>
              <a:ext uri="{FF2B5EF4-FFF2-40B4-BE49-F238E27FC236}">
                <a16:creationId xmlns:a16="http://schemas.microsoft.com/office/drawing/2014/main" id="{5DB0E9CA-E91B-8197-1630-939C7C71C14E}"/>
              </a:ext>
            </a:extLst>
          </p:cNvPr>
          <p:cNvPicPr>
            <a:picLocks noChangeAspect="1"/>
          </p:cNvPicPr>
          <p:nvPr/>
        </p:nvPicPr>
        <p:blipFill>
          <a:blip r:embed="rId6"/>
          <a:srcRect l="4316" r="-951"/>
          <a:stretch/>
        </p:blipFill>
        <p:spPr>
          <a:xfrm>
            <a:off x="3498825" y="4623893"/>
            <a:ext cx="2368296" cy="1650896"/>
          </a:xfrm>
          <a:prstGeom prst="rect">
            <a:avLst/>
          </a:prstGeom>
        </p:spPr>
      </p:pic>
      <p:pic>
        <p:nvPicPr>
          <p:cNvPr id="7" name="Picture 6">
            <a:extLst>
              <a:ext uri="{FF2B5EF4-FFF2-40B4-BE49-F238E27FC236}">
                <a16:creationId xmlns:a16="http://schemas.microsoft.com/office/drawing/2014/main" id="{0C9CDFCB-2EC5-D04B-1033-5BA547568FE6}"/>
              </a:ext>
            </a:extLst>
          </p:cNvPr>
          <p:cNvPicPr>
            <a:picLocks noChangeAspect="1"/>
          </p:cNvPicPr>
          <p:nvPr/>
        </p:nvPicPr>
        <p:blipFill>
          <a:blip r:embed="rId7"/>
          <a:stretch>
            <a:fillRect/>
          </a:stretch>
        </p:blipFill>
        <p:spPr>
          <a:xfrm>
            <a:off x="3462354" y="2986597"/>
            <a:ext cx="2379821" cy="1637296"/>
          </a:xfrm>
          <a:prstGeom prst="rect">
            <a:avLst/>
          </a:prstGeom>
        </p:spPr>
      </p:pic>
      <p:pic>
        <p:nvPicPr>
          <p:cNvPr id="1026" name="Picture 2">
            <a:extLst>
              <a:ext uri="{FF2B5EF4-FFF2-40B4-BE49-F238E27FC236}">
                <a16:creationId xmlns:a16="http://schemas.microsoft.com/office/drawing/2014/main" id="{0CAD3F24-24AD-F656-5CBB-3E208A6836E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931798" y="3255588"/>
            <a:ext cx="2260202" cy="2922902"/>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4A235BC0-7620-1E41-DD67-6075DB43689C}"/>
              </a:ext>
            </a:extLst>
          </p:cNvPr>
          <p:cNvGrpSpPr/>
          <p:nvPr/>
        </p:nvGrpSpPr>
        <p:grpSpPr>
          <a:xfrm>
            <a:off x="6184909" y="3420123"/>
            <a:ext cx="3680507" cy="2753168"/>
            <a:chOff x="1699252" y="1338628"/>
            <a:chExt cx="4725695" cy="3504629"/>
          </a:xfrm>
        </p:grpSpPr>
        <p:sp>
          <p:nvSpPr>
            <p:cNvPr id="9" name="Incoherent…">
              <a:extLst>
                <a:ext uri="{FF2B5EF4-FFF2-40B4-BE49-F238E27FC236}">
                  <a16:creationId xmlns:a16="http://schemas.microsoft.com/office/drawing/2014/main" id="{BDD1644F-B0F3-AE9A-CBD0-C96E89576758}"/>
                </a:ext>
              </a:extLst>
            </p:cNvPr>
            <p:cNvSpPr txBox="1"/>
            <p:nvPr/>
          </p:nvSpPr>
          <p:spPr>
            <a:xfrm>
              <a:off x="1717621" y="4381528"/>
              <a:ext cx="788550" cy="4617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xmlns:lc="http://schemas.openxmlformats.org/drawingml/2006/lockedCanvas" val="1"/>
              </a:ext>
            </a:extLst>
          </p:spPr>
          <p:txBody>
            <a:bodyPr wrap="none" lIns="35719" tIns="35719" rIns="35719" bIns="35719"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sz="1266"/>
                <a:t>Incoherent</a:t>
              </a:r>
            </a:p>
            <a:p>
              <a:r>
                <a:rPr sz="1266"/>
                <a:t>Radiation</a:t>
              </a:r>
            </a:p>
          </p:txBody>
        </p:sp>
        <p:sp>
          <p:nvSpPr>
            <p:cNvPr id="10" name="Coherent…">
              <a:extLst>
                <a:ext uri="{FF2B5EF4-FFF2-40B4-BE49-F238E27FC236}">
                  <a16:creationId xmlns:a16="http://schemas.microsoft.com/office/drawing/2014/main" id="{8E9505A3-46B1-A93D-A2EB-3608D52F5EFC}"/>
                </a:ext>
              </a:extLst>
            </p:cNvPr>
            <p:cNvSpPr txBox="1"/>
            <p:nvPr/>
          </p:nvSpPr>
          <p:spPr>
            <a:xfrm>
              <a:off x="5200202" y="4354867"/>
              <a:ext cx="699039" cy="4617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xmlns:lc="http://schemas.openxmlformats.org/drawingml/2006/lockedCanvas" val="1"/>
              </a:ext>
            </a:extLst>
          </p:spPr>
          <p:txBody>
            <a:bodyPr wrap="none" lIns="35719" tIns="35719" rIns="35719" bIns="35719"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sz="1266" dirty="0"/>
                <a:t>Coherent</a:t>
              </a:r>
            </a:p>
            <a:p>
              <a:r>
                <a:rPr sz="1266" dirty="0"/>
                <a:t>Radiation</a:t>
              </a:r>
            </a:p>
          </p:txBody>
        </p:sp>
        <p:pic>
          <p:nvPicPr>
            <p:cNvPr id="11" name="Picture 10">
              <a:extLst>
                <a:ext uri="{FF2B5EF4-FFF2-40B4-BE49-F238E27FC236}">
                  <a16:creationId xmlns:a16="http://schemas.microsoft.com/office/drawing/2014/main" id="{D4655E4A-0F07-2F49-26B3-58E836E417C7}"/>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905" t="1897" r="1213" b="3278"/>
            <a:stretch/>
          </p:blipFill>
          <p:spPr bwMode="auto">
            <a:xfrm>
              <a:off x="1699252" y="1338628"/>
              <a:ext cx="4725695" cy="3008855"/>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2" name="Straight Arrow Connector 11">
            <a:extLst>
              <a:ext uri="{FF2B5EF4-FFF2-40B4-BE49-F238E27FC236}">
                <a16:creationId xmlns:a16="http://schemas.microsoft.com/office/drawing/2014/main" id="{2233E285-81CC-2DC7-BA71-576C9A431AAD}"/>
              </a:ext>
            </a:extLst>
          </p:cNvPr>
          <p:cNvCxnSpPr>
            <a:cxnSpLocks/>
          </p:cNvCxnSpPr>
          <p:nvPr/>
        </p:nvCxnSpPr>
        <p:spPr>
          <a:xfrm flipH="1">
            <a:off x="9592647" y="3951918"/>
            <a:ext cx="1435344" cy="435672"/>
          </a:xfrm>
          <a:prstGeom prst="straightConnector1">
            <a:avLst/>
          </a:prstGeom>
          <a:noFill/>
          <a:ln w="44450" cap="flat">
            <a:solidFill>
              <a:srgbClr val="000000"/>
            </a:solidFill>
            <a:prstDash val="dash"/>
            <a:miter lim="400000"/>
            <a:tailEnd type="triangle"/>
          </a:ln>
          <a:effectLst/>
          <a:sp3d/>
        </p:spPr>
        <p:style>
          <a:lnRef idx="0">
            <a:scrgbClr r="0" g="0" b="0"/>
          </a:lnRef>
          <a:fillRef idx="0">
            <a:scrgbClr r="0" g="0" b="0"/>
          </a:fillRef>
          <a:effectRef idx="0">
            <a:scrgbClr r="0" g="0" b="0"/>
          </a:effectRef>
          <a:fontRef idx="none"/>
        </p:style>
      </p:cxnSp>
      <p:cxnSp>
        <p:nvCxnSpPr>
          <p:cNvPr id="14" name="Straight Arrow Connector 13">
            <a:extLst>
              <a:ext uri="{FF2B5EF4-FFF2-40B4-BE49-F238E27FC236}">
                <a16:creationId xmlns:a16="http://schemas.microsoft.com/office/drawing/2014/main" id="{B30CEB29-8F85-2C8B-D66D-E8A16CCD0DD4}"/>
              </a:ext>
            </a:extLst>
          </p:cNvPr>
          <p:cNvCxnSpPr>
            <a:cxnSpLocks/>
          </p:cNvCxnSpPr>
          <p:nvPr/>
        </p:nvCxnSpPr>
        <p:spPr>
          <a:xfrm flipH="1" flipV="1">
            <a:off x="8025162" y="5385837"/>
            <a:ext cx="2636787" cy="26568"/>
          </a:xfrm>
          <a:prstGeom prst="straightConnector1">
            <a:avLst/>
          </a:prstGeom>
          <a:noFill/>
          <a:ln w="44450" cap="flat">
            <a:solidFill>
              <a:srgbClr val="000000"/>
            </a:solidFill>
            <a:prstDash val="dash"/>
            <a:miter lim="400000"/>
            <a:tailEnd type="triangle"/>
          </a:ln>
          <a:effectLst/>
          <a:sp3d/>
        </p:spPr>
        <p:style>
          <a:lnRef idx="0">
            <a:scrgbClr r="0" g="0" b="0"/>
          </a:lnRef>
          <a:fillRef idx="0">
            <a:scrgbClr r="0" g="0" b="0"/>
          </a:fillRef>
          <a:effectRef idx="0">
            <a:scrgbClr r="0" g="0" b="0"/>
          </a:effectRef>
          <a:fontRef idx="none"/>
        </p:style>
      </p:cxnSp>
      <p:sp>
        <p:nvSpPr>
          <p:cNvPr id="22" name="TextBox 21">
            <a:extLst>
              <a:ext uri="{FF2B5EF4-FFF2-40B4-BE49-F238E27FC236}">
                <a16:creationId xmlns:a16="http://schemas.microsoft.com/office/drawing/2014/main" id="{5EFF0F11-1994-82F8-7FB8-F55AE86D83F6}"/>
              </a:ext>
            </a:extLst>
          </p:cNvPr>
          <p:cNvSpPr txBox="1"/>
          <p:nvPr/>
        </p:nvSpPr>
        <p:spPr>
          <a:xfrm>
            <a:off x="6301286" y="2724795"/>
            <a:ext cx="4618628" cy="646331"/>
          </a:xfrm>
          <a:prstGeom prst="rect">
            <a:avLst/>
          </a:prstGeom>
          <a:noFill/>
        </p:spPr>
        <p:txBody>
          <a:bodyPr wrap="square" rtlCol="0">
            <a:spAutoFit/>
          </a:bodyPr>
          <a:lstStyle/>
          <a:p>
            <a:r>
              <a:rPr lang="en-US" dirty="0"/>
              <a:t>Gain suppressed outside spike</a:t>
            </a:r>
          </a:p>
          <a:p>
            <a:r>
              <a:rPr lang="en-US" dirty="0"/>
              <a:t>Shorter gain length -&gt; shorter pulses</a:t>
            </a:r>
          </a:p>
        </p:txBody>
      </p:sp>
    </p:spTree>
    <p:extLst>
      <p:ext uri="{BB962C8B-B14F-4D97-AF65-F5344CB8AC3E}">
        <p14:creationId xmlns:p14="http://schemas.microsoft.com/office/powerpoint/2010/main" val="972424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5D1A7-49D3-0605-4A95-6EA193E8A2F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3903203-FB2A-C0C8-D5A8-47B5D13A0635}"/>
              </a:ext>
            </a:extLst>
          </p:cNvPr>
          <p:cNvSpPr>
            <a:spLocks noGrp="1"/>
          </p:cNvSpPr>
          <p:nvPr>
            <p:ph type="title"/>
          </p:nvPr>
        </p:nvSpPr>
        <p:spPr/>
        <p:txBody>
          <a:bodyPr/>
          <a:lstStyle/>
          <a:p>
            <a:r>
              <a:rPr lang="en-US">
                <a:latin typeface="Lato"/>
                <a:ea typeface="Lato"/>
                <a:cs typeface="Lato"/>
              </a:rPr>
              <a:t>Overview</a:t>
            </a:r>
            <a:endParaRPr lang="en-US"/>
          </a:p>
        </p:txBody>
      </p:sp>
      <p:sp>
        <p:nvSpPr>
          <p:cNvPr id="4" name="Text Placeholder 3">
            <a:extLst>
              <a:ext uri="{FF2B5EF4-FFF2-40B4-BE49-F238E27FC236}">
                <a16:creationId xmlns:a16="http://schemas.microsoft.com/office/drawing/2014/main" id="{13AEF86A-0229-5B7A-B6D6-D2937336FBB1}"/>
              </a:ext>
            </a:extLst>
          </p:cNvPr>
          <p:cNvSpPr>
            <a:spLocks noGrp="1"/>
          </p:cNvSpPr>
          <p:nvPr>
            <p:ph type="body" sz="quarter" idx="16"/>
          </p:nvPr>
        </p:nvSpPr>
        <p:spPr>
          <a:xfrm>
            <a:off x="800100" y="1151987"/>
            <a:ext cx="10553700" cy="4905913"/>
          </a:xfrm>
        </p:spPr>
        <p:txBody>
          <a:bodyPr vert="horz" lIns="0" tIns="45720" rIns="91440" bIns="45720" rtlCol="0" anchor="t">
            <a:noAutofit/>
          </a:bodyPr>
          <a:lstStyle/>
          <a:p>
            <a:pPr marL="342900" indent="-342900">
              <a:buAutoNum type="arabicPeriod"/>
            </a:pPr>
            <a:r>
              <a:rPr lang="en-US" sz="2000" dirty="0">
                <a:solidFill>
                  <a:srgbClr val="B6B1A9"/>
                </a:solidFill>
                <a:latin typeface="Lato"/>
                <a:ea typeface="Lato"/>
                <a:cs typeface="Lato"/>
              </a:rPr>
              <a:t>Attosecond pulse generation at LCLS-II</a:t>
            </a:r>
          </a:p>
          <a:p>
            <a:pPr marL="342900" indent="-342900">
              <a:buAutoNum type="arabicPeriod"/>
            </a:pPr>
            <a:r>
              <a:rPr lang="en-US" sz="2000" dirty="0">
                <a:latin typeface="Lato"/>
                <a:ea typeface="Lato"/>
                <a:cs typeface="Lato"/>
              </a:rPr>
              <a:t>Experimental method</a:t>
            </a:r>
          </a:p>
          <a:p>
            <a:pPr marL="342900" indent="-342900">
              <a:buAutoNum type="arabicPeriod"/>
            </a:pPr>
            <a:r>
              <a:rPr lang="en-US" sz="2000" dirty="0">
                <a:solidFill>
                  <a:srgbClr val="B6B1A9"/>
                </a:solidFill>
                <a:latin typeface="Lato"/>
                <a:ea typeface="Lato"/>
                <a:cs typeface="Lato"/>
              </a:rPr>
              <a:t>Pulse reconstruction</a:t>
            </a:r>
          </a:p>
          <a:p>
            <a:pPr marL="342900" indent="-342900">
              <a:buFontTx/>
              <a:buAutoNum type="arabicPeriod"/>
            </a:pPr>
            <a:r>
              <a:rPr lang="en-US" sz="2000" dirty="0">
                <a:solidFill>
                  <a:srgbClr val="B6B1A9"/>
                </a:solidFill>
                <a:latin typeface="Lato"/>
                <a:ea typeface="Lato"/>
                <a:cs typeface="Lato"/>
              </a:rPr>
              <a:t>Attosecond science experiment</a:t>
            </a:r>
          </a:p>
          <a:p>
            <a:pPr marL="342900" indent="-342900">
              <a:buAutoNum type="arabicPeriod"/>
            </a:pPr>
            <a:endParaRPr lang="en-US" sz="2000" dirty="0">
              <a:solidFill>
                <a:srgbClr val="B6B1A9"/>
              </a:solidFill>
              <a:ea typeface="Lato"/>
              <a:cs typeface="Lato"/>
            </a:endParaRPr>
          </a:p>
        </p:txBody>
      </p:sp>
      <p:sp>
        <p:nvSpPr>
          <p:cNvPr id="6" name="Slide Number Placeholder 5">
            <a:extLst>
              <a:ext uri="{FF2B5EF4-FFF2-40B4-BE49-F238E27FC236}">
                <a16:creationId xmlns:a16="http://schemas.microsoft.com/office/drawing/2014/main" id="{4D998F68-76DE-8BD8-3CD9-79A259C70718}"/>
              </a:ext>
            </a:extLst>
          </p:cNvPr>
          <p:cNvSpPr>
            <a:spLocks noGrp="1"/>
          </p:cNvSpPr>
          <p:nvPr>
            <p:ph type="sldNum" sz="quarter" idx="4"/>
          </p:nvPr>
        </p:nvSpPr>
        <p:spPr/>
        <p:txBody>
          <a:bodyPr/>
          <a:lstStyle/>
          <a:p>
            <a:fld id="{52B60363-7E9F-BF4A-894A-A30319D3939A}" type="slidenum">
              <a:rPr lang="en-US" smtClean="0"/>
              <a:pPr/>
              <a:t>6</a:t>
            </a:fld>
            <a:endParaRPr lang="en-US"/>
          </a:p>
        </p:txBody>
      </p:sp>
    </p:spTree>
    <p:extLst>
      <p:ext uri="{BB962C8B-B14F-4D97-AF65-F5344CB8AC3E}">
        <p14:creationId xmlns:p14="http://schemas.microsoft.com/office/powerpoint/2010/main" val="53896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F9575C-3DBA-1BC4-83E9-853198EB994D}"/>
              </a:ext>
            </a:extLst>
          </p:cNvPr>
          <p:cNvSpPr>
            <a:spLocks noGrp="1"/>
          </p:cNvSpPr>
          <p:nvPr>
            <p:ph type="title"/>
          </p:nvPr>
        </p:nvSpPr>
        <p:spPr/>
        <p:txBody>
          <a:bodyPr>
            <a:normAutofit/>
          </a:bodyPr>
          <a:lstStyle/>
          <a:p>
            <a:r>
              <a:rPr lang="en-US"/>
              <a:t>High-repetition angular streaking measurements</a:t>
            </a:r>
          </a:p>
        </p:txBody>
      </p:sp>
      <p:sp>
        <p:nvSpPr>
          <p:cNvPr id="6" name="Slide Number Placeholder 5">
            <a:extLst>
              <a:ext uri="{FF2B5EF4-FFF2-40B4-BE49-F238E27FC236}">
                <a16:creationId xmlns:a16="http://schemas.microsoft.com/office/drawing/2014/main" id="{27972754-40FF-18FB-952F-DF05A8FBF7E4}"/>
              </a:ext>
            </a:extLst>
          </p:cNvPr>
          <p:cNvSpPr>
            <a:spLocks noGrp="1"/>
          </p:cNvSpPr>
          <p:nvPr>
            <p:ph type="sldNum" sz="quarter" idx="4"/>
          </p:nvPr>
        </p:nvSpPr>
        <p:spPr/>
        <p:txBody>
          <a:bodyPr/>
          <a:lstStyle/>
          <a:p>
            <a:fld id="{52B60363-7E9F-BF4A-894A-A30319D3939A}" type="slidenum">
              <a:rPr lang="en-US" smtClean="0"/>
              <a:pPr/>
              <a:t>7</a:t>
            </a:fld>
            <a:endParaRPr lang="en-US"/>
          </a:p>
        </p:txBody>
      </p:sp>
      <p:pic>
        <p:nvPicPr>
          <p:cNvPr id="7" name="Picture 6">
            <a:extLst>
              <a:ext uri="{FF2B5EF4-FFF2-40B4-BE49-F238E27FC236}">
                <a16:creationId xmlns:a16="http://schemas.microsoft.com/office/drawing/2014/main" id="{5CCD49CF-C431-832C-79FB-16017DF51005}"/>
              </a:ext>
            </a:extLst>
          </p:cNvPr>
          <p:cNvPicPr>
            <a:picLocks noChangeAspect="1"/>
          </p:cNvPicPr>
          <p:nvPr/>
        </p:nvPicPr>
        <p:blipFill>
          <a:blip r:embed="rId3"/>
          <a:stretch>
            <a:fillRect/>
          </a:stretch>
        </p:blipFill>
        <p:spPr>
          <a:xfrm>
            <a:off x="511347" y="1677757"/>
            <a:ext cx="3846390" cy="3884285"/>
          </a:xfrm>
          <a:prstGeom prst="rect">
            <a:avLst/>
          </a:prstGeom>
        </p:spPr>
      </p:pic>
      <p:sp>
        <p:nvSpPr>
          <p:cNvPr id="8" name="Can 7">
            <a:extLst>
              <a:ext uri="{FF2B5EF4-FFF2-40B4-BE49-F238E27FC236}">
                <a16:creationId xmlns:a16="http://schemas.microsoft.com/office/drawing/2014/main" id="{F52D0620-5FF4-8F81-2B23-4D3F8F81BD81}"/>
              </a:ext>
            </a:extLst>
          </p:cNvPr>
          <p:cNvSpPr/>
          <p:nvPr/>
        </p:nvSpPr>
        <p:spPr>
          <a:xfrm>
            <a:off x="4774684" y="1818854"/>
            <a:ext cx="765544" cy="1105786"/>
          </a:xfrm>
          <a:prstGeom prst="ca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riangle 8">
            <a:extLst>
              <a:ext uri="{FF2B5EF4-FFF2-40B4-BE49-F238E27FC236}">
                <a16:creationId xmlns:a16="http://schemas.microsoft.com/office/drawing/2014/main" id="{7287CC47-FF1C-102E-DA9E-CE9EE7EEA257}"/>
              </a:ext>
            </a:extLst>
          </p:cNvPr>
          <p:cNvSpPr/>
          <p:nvPr/>
        </p:nvSpPr>
        <p:spPr>
          <a:xfrm rot="10800000">
            <a:off x="4774682" y="2852762"/>
            <a:ext cx="765543" cy="523360"/>
          </a:xfrm>
          <a:prstGeom prst="triangle">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angle 9">
            <a:extLst>
              <a:ext uri="{FF2B5EF4-FFF2-40B4-BE49-F238E27FC236}">
                <a16:creationId xmlns:a16="http://schemas.microsoft.com/office/drawing/2014/main" id="{D4909835-0613-AC32-D9E6-022E269D36A8}"/>
              </a:ext>
            </a:extLst>
          </p:cNvPr>
          <p:cNvSpPr/>
          <p:nvPr/>
        </p:nvSpPr>
        <p:spPr>
          <a:xfrm>
            <a:off x="4785979" y="2924640"/>
            <a:ext cx="742950" cy="2438183"/>
          </a:xfrm>
          <a:prstGeom prst="triangle">
            <a:avLst/>
          </a:prstGeom>
          <a:blipFill>
            <a:blip r:embed="rId4"/>
            <a:tile tx="0" ty="0" sx="100000" sy="100000" flip="none" algn="tl"/>
          </a:blipFill>
          <a:ln>
            <a:noFill/>
          </a:ln>
          <a:effectLst>
            <a:softEdge rad="61556"/>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1032" name="Picture 8">
            <a:extLst>
              <a:ext uri="{FF2B5EF4-FFF2-40B4-BE49-F238E27FC236}">
                <a16:creationId xmlns:a16="http://schemas.microsoft.com/office/drawing/2014/main" id="{F2C55FA8-2D56-25FA-F39B-A62173838A95}"/>
              </a:ext>
            </a:extLst>
          </p:cNvPr>
          <p:cNvPicPr>
            <a:picLocks noChangeAspect="1" noChangeArrowheads="1"/>
          </p:cNvPicPr>
          <p:nvPr/>
        </p:nvPicPr>
        <p:blipFill rotWithShape="1">
          <a:blip r:embed="rId5">
            <a:alphaModFix amt="50000"/>
            <a:extLst>
              <a:ext uri="{28A0092B-C50C-407E-A947-70E740481C1C}">
                <a14:useLocalDpi xmlns:a14="http://schemas.microsoft.com/office/drawing/2010/main" val="0"/>
              </a:ext>
            </a:extLst>
          </a:blip>
          <a:srcRect l="14624" t="14321" r="21523" b="13642"/>
          <a:stretch>
            <a:fillRect/>
          </a:stretch>
        </p:blipFill>
        <p:spPr bwMode="auto">
          <a:xfrm>
            <a:off x="5265902" y="3773551"/>
            <a:ext cx="2128526" cy="1409840"/>
          </a:xfrm>
          <a:prstGeom prst="rect">
            <a:avLst/>
          </a:prstGeom>
          <a:noFill/>
          <a:ln>
            <a:noFill/>
          </a:ln>
          <a:effectLst>
            <a:softEdge rad="0"/>
          </a:effectLst>
          <a:extLst>
            <a:ext uri="{909E8E84-426E-40DD-AFC4-6F175D3DCCD1}">
              <a14:hiddenFill xmlns:a14="http://schemas.microsoft.com/office/drawing/2010/main">
                <a:solidFill>
                  <a:srgbClr val="FFFFFF"/>
                </a:solidFill>
              </a14:hiddenFill>
            </a:ext>
          </a:extLst>
        </p:spPr>
      </p:pic>
      <p:pic>
        <p:nvPicPr>
          <p:cNvPr id="45" name="Picture 44">
            <a:extLst>
              <a:ext uri="{FF2B5EF4-FFF2-40B4-BE49-F238E27FC236}">
                <a16:creationId xmlns:a16="http://schemas.microsoft.com/office/drawing/2014/main" id="{3F3B9CB5-23BD-69A1-8212-D608BBD8EF1F}"/>
              </a:ext>
            </a:extLst>
          </p:cNvPr>
          <p:cNvPicPr>
            <a:picLocks noChangeAspect="1"/>
          </p:cNvPicPr>
          <p:nvPr/>
        </p:nvPicPr>
        <p:blipFill>
          <a:blip r:embed="rId6">
            <a:clrChange>
              <a:clrFrom>
                <a:srgbClr val="FFFFFF"/>
              </a:clrFrom>
              <a:clrTo>
                <a:srgbClr val="FFFFFF">
                  <a:alpha val="0"/>
                </a:srgbClr>
              </a:clrTo>
            </a:clrChange>
          </a:blip>
          <a:stretch>
            <a:fillRect/>
          </a:stretch>
        </p:blipFill>
        <p:spPr>
          <a:xfrm rot="809576">
            <a:off x="5141364" y="3802566"/>
            <a:ext cx="520783" cy="1063381"/>
          </a:xfrm>
          <a:prstGeom prst="rect">
            <a:avLst/>
          </a:prstGeom>
        </p:spPr>
      </p:pic>
      <p:cxnSp>
        <p:nvCxnSpPr>
          <p:cNvPr id="4" name="Straight Arrow Connector 3">
            <a:extLst>
              <a:ext uri="{FF2B5EF4-FFF2-40B4-BE49-F238E27FC236}">
                <a16:creationId xmlns:a16="http://schemas.microsoft.com/office/drawing/2014/main" id="{C644C1C1-EA78-F034-10DF-1A0E34421CBF}"/>
              </a:ext>
            </a:extLst>
          </p:cNvPr>
          <p:cNvCxnSpPr>
            <a:cxnSpLocks/>
          </p:cNvCxnSpPr>
          <p:nvPr/>
        </p:nvCxnSpPr>
        <p:spPr>
          <a:xfrm>
            <a:off x="6073926" y="3867543"/>
            <a:ext cx="809492" cy="183596"/>
          </a:xfrm>
          <a:prstGeom prst="straightConnector1">
            <a:avLst/>
          </a:prstGeom>
          <a:ln>
            <a:solidFill>
              <a:srgbClr val="E04F39"/>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9DFDCF58-5F52-5822-3894-C82FA3993E5E}"/>
                  </a:ext>
                </a:extLst>
              </p:cNvPr>
              <p:cNvSpPr txBox="1"/>
              <p:nvPr/>
            </p:nvSpPr>
            <p:spPr>
              <a:xfrm rot="820001">
                <a:off x="5757981" y="3561766"/>
                <a:ext cx="1615688"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B83A4B"/>
                          </a:solidFill>
                          <a:latin typeface="Cambria Math" panose="02040503050406030204" pitchFamily="18" charset="0"/>
                        </a:rPr>
                        <m:t>𝜆</m:t>
                      </m:r>
                      <m:r>
                        <a:rPr lang="en-US" b="0" i="1" smtClean="0">
                          <a:solidFill>
                            <a:srgbClr val="B83A4B"/>
                          </a:solidFill>
                          <a:latin typeface="Cambria Math" panose="02040503050406030204" pitchFamily="18" charset="0"/>
                        </a:rPr>
                        <m:t>=2.08 </m:t>
                      </m:r>
                      <m:r>
                        <a:rPr lang="en-US" b="0" i="1" smtClean="0">
                          <a:solidFill>
                            <a:srgbClr val="B83A4B"/>
                          </a:solidFill>
                          <a:latin typeface="Cambria Math" panose="02040503050406030204" pitchFamily="18" charset="0"/>
                        </a:rPr>
                        <m:t>𝜇</m:t>
                      </m:r>
                      <m:r>
                        <a:rPr lang="en-US" b="0" i="1" smtClean="0">
                          <a:solidFill>
                            <a:srgbClr val="B83A4B"/>
                          </a:solidFill>
                          <a:latin typeface="Cambria Math" panose="02040503050406030204" pitchFamily="18" charset="0"/>
                        </a:rPr>
                        <m:t>𝑚</m:t>
                      </m:r>
                    </m:oMath>
                  </m:oMathPara>
                </a14:m>
                <a:endParaRPr lang="en-US" dirty="0">
                  <a:solidFill>
                    <a:srgbClr val="B83A4B"/>
                  </a:solidFill>
                </a:endParaRPr>
              </a:p>
            </p:txBody>
          </p:sp>
        </mc:Choice>
        <mc:Fallback xmlns="">
          <p:sp>
            <p:nvSpPr>
              <p:cNvPr id="5" name="TextBox 4">
                <a:extLst>
                  <a:ext uri="{FF2B5EF4-FFF2-40B4-BE49-F238E27FC236}">
                    <a16:creationId xmlns:a16="http://schemas.microsoft.com/office/drawing/2014/main" id="{9DFDCF58-5F52-5822-3894-C82FA3993E5E}"/>
                  </a:ext>
                </a:extLst>
              </p:cNvPr>
              <p:cNvSpPr txBox="1">
                <a:spLocks noRot="1" noChangeAspect="1" noMove="1" noResize="1" noEditPoints="1" noAdjustHandles="1" noChangeArrowheads="1" noChangeShapeType="1" noTextEdit="1"/>
              </p:cNvSpPr>
              <p:nvPr/>
            </p:nvSpPr>
            <p:spPr>
              <a:xfrm rot="820001">
                <a:off x="5757981" y="3561766"/>
                <a:ext cx="1615688" cy="369332"/>
              </a:xfrm>
              <a:prstGeom prst="rect">
                <a:avLst/>
              </a:prstGeom>
              <a:blipFill>
                <a:blip r:embed="rId7"/>
                <a:stretch>
                  <a:fillRect/>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65938775-BB1F-5843-6A46-516C0F377988}"/>
              </a:ext>
            </a:extLst>
          </p:cNvPr>
          <p:cNvSpPr txBox="1"/>
          <p:nvPr/>
        </p:nvSpPr>
        <p:spPr>
          <a:xfrm>
            <a:off x="4927068" y="4817078"/>
            <a:ext cx="809492" cy="369332"/>
          </a:xfrm>
          <a:prstGeom prst="rect">
            <a:avLst/>
          </a:prstGeom>
          <a:noFill/>
        </p:spPr>
        <p:txBody>
          <a:bodyPr wrap="square" rtlCol="0">
            <a:spAutoFit/>
          </a:bodyPr>
          <a:lstStyle/>
          <a:p>
            <a:r>
              <a:rPr lang="en-US" dirty="0">
                <a:solidFill>
                  <a:srgbClr val="6A279B"/>
                </a:solidFill>
              </a:rPr>
              <a:t>X-ray</a:t>
            </a:r>
          </a:p>
        </p:txBody>
      </p:sp>
      <p:sp>
        <p:nvSpPr>
          <p:cNvPr id="13" name="TextBox 12">
            <a:extLst>
              <a:ext uri="{FF2B5EF4-FFF2-40B4-BE49-F238E27FC236}">
                <a16:creationId xmlns:a16="http://schemas.microsoft.com/office/drawing/2014/main" id="{09811551-2DC9-770D-85F0-83E24CC78149}"/>
              </a:ext>
            </a:extLst>
          </p:cNvPr>
          <p:cNvSpPr txBox="1"/>
          <p:nvPr/>
        </p:nvSpPr>
        <p:spPr>
          <a:xfrm>
            <a:off x="7128181" y="4912028"/>
            <a:ext cx="532494" cy="369332"/>
          </a:xfrm>
          <a:prstGeom prst="rect">
            <a:avLst/>
          </a:prstGeom>
          <a:noFill/>
        </p:spPr>
        <p:txBody>
          <a:bodyPr wrap="square" rtlCol="0">
            <a:spAutoFit/>
          </a:bodyPr>
          <a:lstStyle/>
          <a:p>
            <a:r>
              <a:rPr lang="en-US" dirty="0">
                <a:solidFill>
                  <a:srgbClr val="B83A4B"/>
                </a:solidFill>
              </a:rPr>
              <a:t>IR</a:t>
            </a:r>
          </a:p>
        </p:txBody>
      </p:sp>
      <p:pic>
        <p:nvPicPr>
          <p:cNvPr id="14" name="Picture 13">
            <a:extLst>
              <a:ext uri="{FF2B5EF4-FFF2-40B4-BE49-F238E27FC236}">
                <a16:creationId xmlns:a16="http://schemas.microsoft.com/office/drawing/2014/main" id="{0DB92F23-151F-3BB6-A606-4BEC31072D44}"/>
              </a:ext>
            </a:extLst>
          </p:cNvPr>
          <p:cNvPicPr>
            <a:picLocks noChangeAspect="1"/>
          </p:cNvPicPr>
          <p:nvPr/>
        </p:nvPicPr>
        <p:blipFill>
          <a:blip r:embed="rId8"/>
          <a:stretch>
            <a:fillRect/>
          </a:stretch>
        </p:blipFill>
        <p:spPr>
          <a:xfrm>
            <a:off x="7689337" y="1769078"/>
            <a:ext cx="4064000" cy="3048000"/>
          </a:xfrm>
          <a:prstGeom prst="rect">
            <a:avLst/>
          </a:prstGeom>
        </p:spPr>
      </p:pic>
      <p:sp>
        <p:nvSpPr>
          <p:cNvPr id="15" name="TextBox 14">
            <a:extLst>
              <a:ext uri="{FF2B5EF4-FFF2-40B4-BE49-F238E27FC236}">
                <a16:creationId xmlns:a16="http://schemas.microsoft.com/office/drawing/2014/main" id="{503B486C-EF9A-E38D-A68E-94136B17AF5D}"/>
              </a:ext>
            </a:extLst>
          </p:cNvPr>
          <p:cNvSpPr txBox="1"/>
          <p:nvPr/>
        </p:nvSpPr>
        <p:spPr>
          <a:xfrm>
            <a:off x="8993680" y="4993491"/>
            <a:ext cx="252637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Animation by R. Robles</a:t>
            </a:r>
            <a:endParaRPr lang="en-US" dirty="0"/>
          </a:p>
        </p:txBody>
      </p:sp>
      <p:cxnSp>
        <p:nvCxnSpPr>
          <p:cNvPr id="11" name="Straight Arrow Connector 10">
            <a:extLst>
              <a:ext uri="{FF2B5EF4-FFF2-40B4-BE49-F238E27FC236}">
                <a16:creationId xmlns:a16="http://schemas.microsoft.com/office/drawing/2014/main" id="{66989CEA-6A3E-DF68-6E88-1CAD05C75C38}"/>
              </a:ext>
            </a:extLst>
          </p:cNvPr>
          <p:cNvCxnSpPr>
            <a:cxnSpLocks/>
          </p:cNvCxnSpPr>
          <p:nvPr/>
        </p:nvCxnSpPr>
        <p:spPr>
          <a:xfrm flipV="1">
            <a:off x="2497015" y="2532185"/>
            <a:ext cx="1978270" cy="111662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7725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BCA23F0-DD03-618D-AB4B-9828D8AE4E10}"/>
              </a:ext>
            </a:extLst>
          </p:cNvPr>
          <p:cNvSpPr>
            <a:spLocks noGrp="1"/>
          </p:cNvSpPr>
          <p:nvPr>
            <p:ph type="title"/>
          </p:nvPr>
        </p:nvSpPr>
        <p:spPr/>
        <p:txBody>
          <a:bodyPr/>
          <a:lstStyle/>
          <a:p>
            <a:r>
              <a:rPr lang="en-US" dirty="0"/>
              <a:t>Full experimental setup</a:t>
            </a:r>
          </a:p>
        </p:txBody>
      </p:sp>
      <p:sp>
        <p:nvSpPr>
          <p:cNvPr id="6" name="Slide Number Placeholder 5">
            <a:extLst>
              <a:ext uri="{FF2B5EF4-FFF2-40B4-BE49-F238E27FC236}">
                <a16:creationId xmlns:a16="http://schemas.microsoft.com/office/drawing/2014/main" id="{ADF1EE75-CB06-1EAA-8FB6-7731C5FE5AA4}"/>
              </a:ext>
            </a:extLst>
          </p:cNvPr>
          <p:cNvSpPr>
            <a:spLocks noGrp="1"/>
          </p:cNvSpPr>
          <p:nvPr>
            <p:ph type="sldNum" sz="quarter" idx="4"/>
          </p:nvPr>
        </p:nvSpPr>
        <p:spPr>
          <a:prstGeom prst="rect">
            <a:avLst/>
          </a:prstGeom>
        </p:spPr>
        <p:txBody>
          <a:bodyPr/>
          <a:lstStyle/>
          <a:p>
            <a:fld id="{52B60363-7E9F-BF4A-894A-A30319D3939A}" type="slidenum">
              <a:rPr lang="en-US" smtClean="0"/>
              <a:pPr/>
              <a:t>8</a:t>
            </a:fld>
            <a:endParaRPr lang="en-US" dirty="0"/>
          </a:p>
        </p:txBody>
      </p:sp>
      <p:pic>
        <p:nvPicPr>
          <p:cNvPr id="17" name="Picture 16">
            <a:extLst>
              <a:ext uri="{FF2B5EF4-FFF2-40B4-BE49-F238E27FC236}">
                <a16:creationId xmlns:a16="http://schemas.microsoft.com/office/drawing/2014/main" id="{C3A62613-92BB-3AB6-E756-127E97BD6E04}"/>
              </a:ext>
            </a:extLst>
          </p:cNvPr>
          <p:cNvPicPr>
            <a:picLocks noChangeAspect="1"/>
          </p:cNvPicPr>
          <p:nvPr/>
        </p:nvPicPr>
        <p:blipFill>
          <a:blip r:embed="rId3"/>
          <a:stretch>
            <a:fillRect/>
          </a:stretch>
        </p:blipFill>
        <p:spPr>
          <a:xfrm>
            <a:off x="967802" y="1173676"/>
            <a:ext cx="10218296" cy="5109148"/>
          </a:xfrm>
          <a:prstGeom prst="rect">
            <a:avLst/>
          </a:prstGeom>
        </p:spPr>
      </p:pic>
    </p:spTree>
    <p:extLst>
      <p:ext uri="{BB962C8B-B14F-4D97-AF65-F5344CB8AC3E}">
        <p14:creationId xmlns:p14="http://schemas.microsoft.com/office/powerpoint/2010/main" val="1469924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F6EBF-63EE-99DD-0F16-0DB85F5E1E6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5F7CF5D-5DB6-06DA-0DA6-75267C954A8D}"/>
              </a:ext>
            </a:extLst>
          </p:cNvPr>
          <p:cNvSpPr>
            <a:spLocks noGrp="1"/>
          </p:cNvSpPr>
          <p:nvPr>
            <p:ph type="title"/>
          </p:nvPr>
        </p:nvSpPr>
        <p:spPr/>
        <p:txBody>
          <a:bodyPr/>
          <a:lstStyle/>
          <a:p>
            <a:r>
              <a:rPr lang="en-US">
                <a:latin typeface="Lato"/>
                <a:ea typeface="Lato"/>
                <a:cs typeface="Lato"/>
              </a:rPr>
              <a:t>Overview</a:t>
            </a:r>
            <a:endParaRPr lang="en-US"/>
          </a:p>
        </p:txBody>
      </p:sp>
      <p:sp>
        <p:nvSpPr>
          <p:cNvPr id="4" name="Text Placeholder 3">
            <a:extLst>
              <a:ext uri="{FF2B5EF4-FFF2-40B4-BE49-F238E27FC236}">
                <a16:creationId xmlns:a16="http://schemas.microsoft.com/office/drawing/2014/main" id="{3432F063-4B04-117E-7EC8-5DC00AD5B545}"/>
              </a:ext>
            </a:extLst>
          </p:cNvPr>
          <p:cNvSpPr>
            <a:spLocks noGrp="1"/>
          </p:cNvSpPr>
          <p:nvPr>
            <p:ph type="body" sz="quarter" idx="16"/>
          </p:nvPr>
        </p:nvSpPr>
        <p:spPr>
          <a:xfrm>
            <a:off x="800100" y="1151987"/>
            <a:ext cx="10553700" cy="4905913"/>
          </a:xfrm>
        </p:spPr>
        <p:txBody>
          <a:bodyPr vert="horz" lIns="0" tIns="45720" rIns="91440" bIns="45720" rtlCol="0" anchor="t">
            <a:noAutofit/>
          </a:bodyPr>
          <a:lstStyle/>
          <a:p>
            <a:pPr marL="342900" indent="-342900">
              <a:buAutoNum type="arabicPeriod"/>
            </a:pPr>
            <a:r>
              <a:rPr lang="en-US" sz="2000" dirty="0">
                <a:solidFill>
                  <a:srgbClr val="B6B1A9"/>
                </a:solidFill>
                <a:latin typeface="Lato"/>
                <a:ea typeface="Lato"/>
                <a:cs typeface="Lato"/>
              </a:rPr>
              <a:t>Attosecond pulse generation at LCLS-II</a:t>
            </a:r>
          </a:p>
          <a:p>
            <a:pPr marL="342900" indent="-342900">
              <a:buAutoNum type="arabicPeriod"/>
            </a:pPr>
            <a:r>
              <a:rPr lang="en-US" sz="2000" dirty="0">
                <a:solidFill>
                  <a:srgbClr val="B6B1A9"/>
                </a:solidFill>
                <a:latin typeface="Lato"/>
                <a:ea typeface="Lato"/>
                <a:cs typeface="Lato"/>
              </a:rPr>
              <a:t>Experimental method</a:t>
            </a:r>
          </a:p>
          <a:p>
            <a:pPr marL="342900" indent="-342900">
              <a:buAutoNum type="arabicPeriod"/>
            </a:pPr>
            <a:r>
              <a:rPr lang="en-US" sz="2000" dirty="0">
                <a:latin typeface="Lato"/>
                <a:ea typeface="Lato"/>
                <a:cs typeface="Lato"/>
              </a:rPr>
              <a:t>Pulse reconstruction</a:t>
            </a:r>
          </a:p>
          <a:p>
            <a:pPr marL="342900" indent="-342900">
              <a:buFontTx/>
              <a:buAutoNum type="arabicPeriod"/>
            </a:pPr>
            <a:r>
              <a:rPr lang="en-US" sz="2000" dirty="0">
                <a:solidFill>
                  <a:srgbClr val="B6B1A9"/>
                </a:solidFill>
                <a:latin typeface="Lato"/>
                <a:ea typeface="Lato"/>
                <a:cs typeface="Lato"/>
              </a:rPr>
              <a:t>Attosecond science experiment</a:t>
            </a:r>
          </a:p>
          <a:p>
            <a:pPr marL="342900" indent="-342900">
              <a:buAutoNum type="arabicPeriod"/>
            </a:pPr>
            <a:endParaRPr lang="en-US" sz="2000" dirty="0">
              <a:solidFill>
                <a:srgbClr val="B6B1A9"/>
              </a:solidFill>
              <a:latin typeface="Lato"/>
              <a:ea typeface="Lato"/>
              <a:cs typeface="Lato"/>
            </a:endParaRPr>
          </a:p>
        </p:txBody>
      </p:sp>
      <p:sp>
        <p:nvSpPr>
          <p:cNvPr id="6" name="Slide Number Placeholder 5">
            <a:extLst>
              <a:ext uri="{FF2B5EF4-FFF2-40B4-BE49-F238E27FC236}">
                <a16:creationId xmlns:a16="http://schemas.microsoft.com/office/drawing/2014/main" id="{9738594E-1CEC-9EC1-E9FA-18586089C5F1}"/>
              </a:ext>
            </a:extLst>
          </p:cNvPr>
          <p:cNvSpPr>
            <a:spLocks noGrp="1"/>
          </p:cNvSpPr>
          <p:nvPr>
            <p:ph type="sldNum" sz="quarter" idx="4"/>
          </p:nvPr>
        </p:nvSpPr>
        <p:spPr/>
        <p:txBody>
          <a:bodyPr/>
          <a:lstStyle/>
          <a:p>
            <a:fld id="{52B60363-7E9F-BF4A-894A-A30319D3939A}" type="slidenum">
              <a:rPr lang="en-US" smtClean="0"/>
              <a:pPr/>
              <a:t>9</a:t>
            </a:fld>
            <a:endParaRPr lang="en-US"/>
          </a:p>
        </p:txBody>
      </p:sp>
    </p:spTree>
    <p:extLst>
      <p:ext uri="{BB962C8B-B14F-4D97-AF65-F5344CB8AC3E}">
        <p14:creationId xmlns:p14="http://schemas.microsoft.com/office/powerpoint/2010/main" val="1673126596"/>
      </p:ext>
    </p:extLst>
  </p:cSld>
  <p:clrMapOvr>
    <a:masterClrMapping/>
  </p:clrMapOvr>
</p:sld>
</file>

<file path=ppt/theme/theme1.xml><?xml version="1.0" encoding="utf-8"?>
<a:theme xmlns:a="http://schemas.openxmlformats.org/drawingml/2006/main" name="SLAC Covers/Title Slides">
  <a:themeElements>
    <a:clrScheme name="Custom 3">
      <a:dk1>
        <a:srgbClr val="000000"/>
      </a:dk1>
      <a:lt1>
        <a:srgbClr val="FFFFFF"/>
      </a:lt1>
      <a:dk2>
        <a:srgbClr val="44546A"/>
      </a:dk2>
      <a:lt2>
        <a:srgbClr val="E7E6E6"/>
      </a:lt2>
      <a:accent1>
        <a:srgbClr val="8C1515"/>
      </a:accent1>
      <a:accent2>
        <a:srgbClr val="4198B5"/>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1_SLAC_PPT_Presentation_Template_2025" id="{8087E504-6FA2-DE44-9CC1-67093F10F8BB}" vid="{53346B96-A9FF-DA44-B775-7CBCB596FADA}"/>
    </a:ext>
  </a:extLst>
</a:theme>
</file>

<file path=ppt/theme/theme2.xml><?xml version="1.0" encoding="utf-8"?>
<a:theme xmlns:a="http://schemas.openxmlformats.org/drawingml/2006/main" name="SLAC Interior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1_SLAC_PPT_Presentation_Template_2025" id="{8087E504-6FA2-DE44-9CC1-67093F10F8BB}" vid="{848C41F9-18FC-8845-8859-847A5A0C63A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Title Slides</Template>
  <TotalTime>4570</TotalTime>
  <Words>2930</Words>
  <Application>Microsoft Macintosh PowerPoint</Application>
  <PresentationFormat>Widescreen</PresentationFormat>
  <Paragraphs>227</Paragraphs>
  <Slides>26</Slides>
  <Notes>13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26</vt:i4>
      </vt:variant>
    </vt:vector>
  </HeadingPairs>
  <TitlesOfParts>
    <vt:vector size="35" baseType="lpstr">
      <vt:lpstr>Calibri</vt:lpstr>
      <vt:lpstr>Cambria Math</vt:lpstr>
      <vt:lpstr>Montserrat</vt:lpstr>
      <vt:lpstr>Lato Black</vt:lpstr>
      <vt:lpstr>Lato</vt:lpstr>
      <vt:lpstr>Helvetica Neue</vt:lpstr>
      <vt:lpstr>Arial</vt:lpstr>
      <vt:lpstr>SLAC Covers/Title Slides</vt:lpstr>
      <vt:lpstr>SLAC Interior Slides</vt:lpstr>
      <vt:lpstr>PowerPoint Presentation</vt:lpstr>
      <vt:lpstr>Overview</vt:lpstr>
      <vt:lpstr>Overview</vt:lpstr>
      <vt:lpstr>Attosecond mode (XLEAP) at LCLS-II</vt:lpstr>
      <vt:lpstr>Enhanced self-amplified spontaneous emission (ESASE)</vt:lpstr>
      <vt:lpstr>Overview</vt:lpstr>
      <vt:lpstr>High-repetition angular streaking measurements</vt:lpstr>
      <vt:lpstr>Full experimental setup</vt:lpstr>
      <vt:lpstr>Overview</vt:lpstr>
      <vt:lpstr>Example reconstruction of simulated chirped Gaussian pulse</vt:lpstr>
      <vt:lpstr>Pulse statistics at 8 kHz and 400 eV</vt:lpstr>
      <vt:lpstr>Overview</vt:lpstr>
      <vt:lpstr>Demonstration of attosecond X-ray pump-probe</vt:lpstr>
      <vt:lpstr>PowerPoint Presentation</vt:lpstr>
      <vt:lpstr>Backup slides</vt:lpstr>
      <vt:lpstr>Reconstruction workflow</vt:lpstr>
      <vt:lpstr>Basis representation of IAPs</vt:lpstr>
      <vt:lpstr>Optimization</vt:lpstr>
      <vt:lpstr>Clustering</vt:lpstr>
      <vt:lpstr>Filtering</vt:lpstr>
      <vt:lpstr>Simulation: effect of Poisson sampling</vt:lpstr>
      <vt:lpstr>Simulation: effect of discrete angles (number of ToFs)</vt:lpstr>
      <vt:lpstr>Phase parametrization error</vt:lpstr>
      <vt:lpstr>Effect of number of phase coefficients</vt:lpstr>
      <vt:lpstr>Kneedle: defining cluster neighborhood parameter ε</vt:lpstr>
      <vt:lpstr>Effect of inner product threshold</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Veronica Guo</dc:creator>
  <cp:keywords/>
  <dc:description/>
  <cp:lastModifiedBy>Veronica Guo</cp:lastModifiedBy>
  <cp:revision>8</cp:revision>
  <dcterms:created xsi:type="dcterms:W3CDTF">2026-07-24T17:47:01Z</dcterms:created>
  <dcterms:modified xsi:type="dcterms:W3CDTF">2026-07-27T21:57:51Z</dcterms:modified>
  <cp:category/>
</cp:coreProperties>
</file>