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 id="2147483693" r:id="rId2"/>
  </p:sldMasterIdLst>
  <p:notesMasterIdLst>
    <p:notesMasterId r:id="rId18"/>
  </p:notesMasterIdLst>
  <p:sldIdLst>
    <p:sldId id="307" r:id="rId3"/>
    <p:sldId id="405" r:id="rId4"/>
    <p:sldId id="406" r:id="rId5"/>
    <p:sldId id="323" r:id="rId6"/>
    <p:sldId id="760" r:id="rId7"/>
    <p:sldId id="266" r:id="rId8"/>
    <p:sldId id="267" r:id="rId9"/>
    <p:sldId id="761" r:id="rId10"/>
    <p:sldId id="270" r:id="rId11"/>
    <p:sldId id="763" r:id="rId12"/>
    <p:sldId id="764" r:id="rId13"/>
    <p:sldId id="765" r:id="rId14"/>
    <p:sldId id="767" r:id="rId15"/>
    <p:sldId id="766" r:id="rId16"/>
    <p:sldId id="754" r:id="rId17"/>
  </p:sldIdLst>
  <p:sldSz cx="9144000" cy="5143500" type="screen16x9"/>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userDrawn="1">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0B8"/>
    <a:srgbClr val="0D98AB"/>
    <a:srgbClr val="6A7741"/>
    <a:srgbClr val="EB0F1E"/>
    <a:srgbClr val="000F7E"/>
    <a:srgbClr val="09198D"/>
    <a:srgbClr val="FF9129"/>
    <a:srgbClr val="00AA64"/>
    <a:srgbClr val="0A197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79"/>
    <p:restoredTop sz="94953"/>
  </p:normalViewPr>
  <p:slideViewPr>
    <p:cSldViewPr snapToGrid="0" snapToObjects="1" showGuides="1">
      <p:cViewPr varScale="1">
        <p:scale>
          <a:sx n="150" d="100"/>
          <a:sy n="150" d="100"/>
        </p:scale>
        <p:origin x="2573" y="326"/>
      </p:cViewPr>
      <p:guideLst>
        <p:guide/>
        <p:guide orient="horz" pos="1620"/>
      </p:guideLst>
    </p:cSldViewPr>
  </p:slideViewPr>
  <p:outlineViewPr>
    <p:cViewPr>
      <p:scale>
        <a:sx n="33" d="100"/>
        <a:sy n="33" d="100"/>
      </p:scale>
      <p:origin x="0" y="-38112"/>
    </p:cViewPr>
  </p:outlin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B3F264E-8066-E947-B6B5-B5BD434D7B6B}" type="datetimeFigureOut">
              <a:rPr lang="en-US" smtClean="0"/>
              <a:t>7/17/2026</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AD8D52D-A3F1-4B43-9554-93E43582DB8E}" type="slidenum">
              <a:rPr lang="en-US" smtClean="0"/>
              <a:t>‹#›</a:t>
            </a:fld>
            <a:endParaRPr lang="en-US"/>
          </a:p>
        </p:txBody>
      </p:sp>
    </p:spTree>
    <p:extLst>
      <p:ext uri="{BB962C8B-B14F-4D97-AF65-F5344CB8AC3E}">
        <p14:creationId xmlns:p14="http://schemas.microsoft.com/office/powerpoint/2010/main" val="79383948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D8D52D-A3F1-4B43-9554-93E43582DB8E}" type="slidenum">
              <a:rPr lang="en-US" smtClean="0"/>
              <a:t>6</a:t>
            </a:fld>
            <a:endParaRPr lang="en-US"/>
          </a:p>
        </p:txBody>
      </p:sp>
    </p:spTree>
    <p:extLst>
      <p:ext uri="{BB962C8B-B14F-4D97-AF65-F5344CB8AC3E}">
        <p14:creationId xmlns:p14="http://schemas.microsoft.com/office/powerpoint/2010/main" val="16776234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00F7E"/>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374" y="1486403"/>
            <a:ext cx="3830320" cy="1169551"/>
          </a:xfrm>
        </p:spPr>
        <p:txBody>
          <a:bodyPr lIns="0" tIns="0" rIns="0" bIns="0" anchor="t" anchorCtr="0">
            <a:normAutofit/>
          </a:bodyPr>
          <a:lstStyle>
            <a:lvl1pPr algn="l" fontAlgn="t">
              <a:lnSpc>
                <a:spcPct val="100000"/>
              </a:lnSpc>
              <a:defRPr sz="2400" b="1" i="0">
                <a:solidFill>
                  <a:schemeClr val="bg1"/>
                </a:solidFill>
                <a:latin typeface="Arial" panose="020B0604020202020204" pitchFamily="34" charset="0"/>
                <a:cs typeface="Arial" panose="020B0604020202020204" pitchFamily="34" charset="0"/>
              </a:defRPr>
            </a:lvl1pPr>
          </a:lstStyle>
          <a:p>
            <a:r>
              <a:rPr lang="en-US" dirty="0"/>
              <a:t>Click to add title of presentation</a:t>
            </a:r>
          </a:p>
        </p:txBody>
      </p:sp>
      <p:sp>
        <p:nvSpPr>
          <p:cNvPr id="3" name="Subtitle 2"/>
          <p:cNvSpPr>
            <a:spLocks noGrp="1"/>
          </p:cNvSpPr>
          <p:nvPr>
            <p:ph type="subTitle" idx="1" hasCustomPrompt="1"/>
          </p:nvPr>
        </p:nvSpPr>
        <p:spPr>
          <a:xfrm>
            <a:off x="457200" y="2671309"/>
            <a:ext cx="3830320" cy="485140"/>
          </a:xfrm>
        </p:spPr>
        <p:txBody>
          <a:bodyPr lIns="0" tIns="0" rIns="0" bIns="0"/>
          <a:lstStyle>
            <a:lvl1pPr marL="0" indent="0" algn="l">
              <a:buNone/>
              <a:defRPr sz="1600" b="0" i="0">
                <a:solidFill>
                  <a:schemeClr val="bg1"/>
                </a:solidFill>
                <a:latin typeface="Arial" panose="020B0604020202020204" pitchFamily="34" charset="0"/>
                <a:ea typeface="Source Sans Pro Semibold" panose="020B0503030403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add presenter or presenting org</a:t>
            </a:r>
          </a:p>
        </p:txBody>
      </p:sp>
      <p:pic>
        <p:nvPicPr>
          <p:cNvPr id="13" name="Picture 12">
            <a:extLst>
              <a:ext uri="{FF2B5EF4-FFF2-40B4-BE49-F238E27FC236}">
                <a16:creationId xmlns:a16="http://schemas.microsoft.com/office/drawing/2014/main" id="{35D57AE5-8F4A-FA4E-90E4-E2EE525E9D92}"/>
              </a:ext>
            </a:extLst>
          </p:cNvPr>
          <p:cNvPicPr>
            <a:picLocks noChangeAspect="1"/>
          </p:cNvPicPr>
          <p:nvPr userDrawn="1"/>
        </p:nvPicPr>
        <p:blipFill>
          <a:blip r:embed="rId2"/>
          <a:stretch>
            <a:fillRect/>
          </a:stretch>
        </p:blipFill>
        <p:spPr>
          <a:xfrm>
            <a:off x="0" y="-58373"/>
            <a:ext cx="3331464" cy="1529754"/>
          </a:xfrm>
          <a:prstGeom prst="rect">
            <a:avLst/>
          </a:prstGeom>
        </p:spPr>
      </p:pic>
      <p:sp>
        <p:nvSpPr>
          <p:cNvPr id="8" name="Text Placeholder 7">
            <a:extLst>
              <a:ext uri="{FF2B5EF4-FFF2-40B4-BE49-F238E27FC236}">
                <a16:creationId xmlns:a16="http://schemas.microsoft.com/office/drawing/2014/main" id="{D1000446-DC24-2642-A21F-0BEA0073149F}"/>
              </a:ext>
            </a:extLst>
          </p:cNvPr>
          <p:cNvSpPr>
            <a:spLocks noGrp="1"/>
          </p:cNvSpPr>
          <p:nvPr>
            <p:ph type="body" sz="quarter" idx="13" hasCustomPrompt="1"/>
          </p:nvPr>
        </p:nvSpPr>
        <p:spPr>
          <a:xfrm>
            <a:off x="457200" y="3297127"/>
            <a:ext cx="2714105" cy="243609"/>
          </a:xfrm>
        </p:spPr>
        <p:txBody>
          <a:bodyPr lIns="0" tIns="0" rIns="0" bIns="0"/>
          <a:lstStyle>
            <a:lvl1pPr>
              <a:buNone/>
              <a:defRPr sz="1200" b="0" i="0">
                <a:solidFill>
                  <a:schemeClr val="bg1"/>
                </a:solidFill>
                <a:latin typeface="Arial" panose="020B0604020202020204" pitchFamily="34" charset="0"/>
                <a:cs typeface="Arial" panose="020B0604020202020204" pitchFamily="34" charset="0"/>
              </a:defRPr>
            </a:lvl1pPr>
          </a:lstStyle>
          <a:p>
            <a:pPr lvl="0"/>
            <a:r>
              <a:rPr lang="en-US" dirty="0"/>
              <a:t>Click to add the date of the presentation</a:t>
            </a:r>
          </a:p>
        </p:txBody>
      </p:sp>
      <p:sp>
        <p:nvSpPr>
          <p:cNvPr id="12" name="Slide Number Placeholder 3">
            <a:extLst>
              <a:ext uri="{FF2B5EF4-FFF2-40B4-BE49-F238E27FC236}">
                <a16:creationId xmlns:a16="http://schemas.microsoft.com/office/drawing/2014/main" id="{85AE9854-7A76-C34E-9D7F-DE749A698C73}"/>
              </a:ext>
            </a:extLst>
          </p:cNvPr>
          <p:cNvSpPr txBox="1">
            <a:spLocks/>
          </p:cNvSpPr>
          <p:nvPr userDrawn="1"/>
        </p:nvSpPr>
        <p:spPr>
          <a:xfrm>
            <a:off x="8741134" y="4849122"/>
            <a:ext cx="220485" cy="202855"/>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lumMod val="65000"/>
                  </a:schemeClr>
                </a:solidFill>
              </a:rPr>
              <a:t>  </a:t>
            </a:r>
            <a:fld id="{F16E1515-8F3D-DE4D-94E5-8D9BEBCD7A49}" type="slidenum">
              <a:rPr lang="en-US" smtClean="0">
                <a:solidFill>
                  <a:schemeClr val="bg1">
                    <a:lumMod val="65000"/>
                  </a:schemeClr>
                </a:solidFill>
              </a:rPr>
              <a:pPr/>
              <a:t>‹#›</a:t>
            </a:fld>
            <a:endParaRPr lang="en-US" dirty="0">
              <a:solidFill>
                <a:schemeClr val="bg1">
                  <a:lumMod val="65000"/>
                </a:schemeClr>
              </a:solidFill>
            </a:endParaRPr>
          </a:p>
        </p:txBody>
      </p:sp>
      <p:sp>
        <p:nvSpPr>
          <p:cNvPr id="22" name="Date Placeholder 3">
            <a:extLst>
              <a:ext uri="{FF2B5EF4-FFF2-40B4-BE49-F238E27FC236}">
                <a16:creationId xmlns:a16="http://schemas.microsoft.com/office/drawing/2014/main" id="{DD9D28ED-2D06-3A46-9727-8A9B2D7E7F63}"/>
              </a:ext>
            </a:extLst>
          </p:cNvPr>
          <p:cNvSpPr txBox="1">
            <a:spLocks/>
          </p:cNvSpPr>
          <p:nvPr userDrawn="1"/>
        </p:nvSpPr>
        <p:spPr>
          <a:xfrm>
            <a:off x="7708392" y="4846002"/>
            <a:ext cx="609914" cy="148504"/>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bg1">
                    <a:lumMod val="65000"/>
                  </a:schemeClr>
                </a:solidFill>
                <a:latin typeface="Arial" panose="020B0604020202020204" pitchFamily="34" charset="0"/>
                <a:ea typeface="Source Sans Pro Semibold" panose="020B0503030403020204" pitchFamily="34" charset="0"/>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39BF0A-C635-544F-850F-946AD8E7975B}" type="datetime1">
              <a:rPr lang="en-US" smtClean="0"/>
              <a:pPr/>
              <a:t>7/17/2026</a:t>
            </a:fld>
            <a:endParaRPr lang="en-US" dirty="0"/>
          </a:p>
        </p:txBody>
      </p:sp>
      <p:sp>
        <p:nvSpPr>
          <p:cNvPr id="5" name="Text Placeholder 4">
            <a:extLst>
              <a:ext uri="{FF2B5EF4-FFF2-40B4-BE49-F238E27FC236}">
                <a16:creationId xmlns:a16="http://schemas.microsoft.com/office/drawing/2014/main" id="{D8615BFA-90C1-0F46-AAA7-8C67D48F4666}"/>
              </a:ext>
            </a:extLst>
          </p:cNvPr>
          <p:cNvSpPr>
            <a:spLocks noGrp="1"/>
          </p:cNvSpPr>
          <p:nvPr>
            <p:ph type="body" sz="quarter" idx="14" hasCustomPrompt="1"/>
          </p:nvPr>
        </p:nvSpPr>
        <p:spPr>
          <a:xfrm>
            <a:off x="457200" y="4140122"/>
            <a:ext cx="2597150" cy="379412"/>
          </a:xfrm>
        </p:spPr>
        <p:txBody>
          <a:bodyPr lIns="0" tIns="0" rIns="0" bIns="0" anchor="t" anchorCtr="0"/>
          <a:lstStyle>
            <a:lvl1pPr>
              <a:buFontTx/>
              <a:buNone/>
              <a:defRPr sz="1000">
                <a:solidFill>
                  <a:schemeClr val="bg1">
                    <a:lumMod val="65000"/>
                  </a:schemeClr>
                </a:solidFill>
              </a:defRPr>
            </a:lvl1pPr>
            <a:lvl2pPr>
              <a:buFontTx/>
              <a:buNone/>
              <a:defRPr sz="1200">
                <a:solidFill>
                  <a:schemeClr val="bg1">
                    <a:lumMod val="65000"/>
                  </a:schemeClr>
                </a:solidFill>
              </a:defRPr>
            </a:lvl2pPr>
            <a:lvl3pPr>
              <a:buFontTx/>
              <a:buNone/>
              <a:defRPr sz="1200">
                <a:solidFill>
                  <a:schemeClr val="bg1">
                    <a:lumMod val="65000"/>
                  </a:schemeClr>
                </a:solidFill>
              </a:defRPr>
            </a:lvl3pPr>
            <a:lvl4pPr>
              <a:buFontTx/>
              <a:buNone/>
              <a:defRPr sz="1200">
                <a:solidFill>
                  <a:schemeClr val="bg1">
                    <a:lumMod val="65000"/>
                  </a:schemeClr>
                </a:solidFill>
              </a:defRPr>
            </a:lvl4pPr>
            <a:lvl5pPr>
              <a:buFontTx/>
              <a:buNone/>
              <a:defRPr sz="1200">
                <a:solidFill>
                  <a:schemeClr val="bg1">
                    <a:lumMod val="65000"/>
                  </a:schemeClr>
                </a:solidFill>
              </a:defRPr>
            </a:lvl5pPr>
          </a:lstStyle>
          <a:p>
            <a:pPr lvl="0"/>
            <a:r>
              <a:rPr lang="en-US" dirty="0"/>
              <a:t>Click to add LA-UR number</a:t>
            </a:r>
          </a:p>
        </p:txBody>
      </p:sp>
      <p:pic>
        <p:nvPicPr>
          <p:cNvPr id="14" name="Picture 13">
            <a:extLst>
              <a:ext uri="{FF2B5EF4-FFF2-40B4-BE49-F238E27FC236}">
                <a16:creationId xmlns:a16="http://schemas.microsoft.com/office/drawing/2014/main" id="{5414CA33-8F7C-674C-8C40-9D83B5A1C572}"/>
              </a:ext>
            </a:extLst>
          </p:cNvPr>
          <p:cNvPicPr>
            <a:picLocks noChangeAspect="1"/>
          </p:cNvPicPr>
          <p:nvPr userDrawn="1"/>
        </p:nvPicPr>
        <p:blipFill>
          <a:blip r:embed="rId3"/>
          <a:stretch>
            <a:fillRect/>
          </a:stretch>
        </p:blipFill>
        <p:spPr>
          <a:xfrm>
            <a:off x="336401" y="4751400"/>
            <a:ext cx="598099" cy="274637"/>
          </a:xfrm>
          <a:prstGeom prst="rect">
            <a:avLst/>
          </a:prstGeom>
        </p:spPr>
      </p:pic>
      <p:sp>
        <p:nvSpPr>
          <p:cNvPr id="15" name="TextBox 14">
            <a:extLst>
              <a:ext uri="{FF2B5EF4-FFF2-40B4-BE49-F238E27FC236}">
                <a16:creationId xmlns:a16="http://schemas.microsoft.com/office/drawing/2014/main" id="{B45E8F88-2F04-A24D-B64D-D31A64C16106}"/>
              </a:ext>
            </a:extLst>
          </p:cNvPr>
          <p:cNvSpPr txBox="1"/>
          <p:nvPr userDrawn="1"/>
        </p:nvSpPr>
        <p:spPr>
          <a:xfrm>
            <a:off x="918682" y="4859907"/>
            <a:ext cx="3888259" cy="76944"/>
          </a:xfrm>
          <a:prstGeom prst="rect">
            <a:avLst/>
          </a:prstGeom>
          <a:noFill/>
        </p:spPr>
        <p:txBody>
          <a:bodyPr wrap="square" lIns="0" tIns="0" rIns="0" bIns="0" rtlCol="0">
            <a:spAutoFit/>
          </a:bodyPr>
          <a:lstStyle/>
          <a:p>
            <a:r>
              <a:rPr lang="en-US" sz="500" dirty="0">
                <a:solidFill>
                  <a:schemeClr val="bg1"/>
                </a:solidFill>
                <a:latin typeface="Arial" panose="020B0604020202020204" pitchFamily="34" charset="0"/>
                <a:cs typeface="Arial" panose="020B0604020202020204" pitchFamily="34" charset="0"/>
              </a:rPr>
              <a:t>Managed by Triad National Security, LLC., for the U.S. Department of Energy’s NNSA.</a:t>
            </a:r>
          </a:p>
        </p:txBody>
      </p:sp>
    </p:spTree>
    <p:extLst>
      <p:ext uri="{BB962C8B-B14F-4D97-AF65-F5344CB8AC3E}">
        <p14:creationId xmlns:p14="http://schemas.microsoft.com/office/powerpoint/2010/main" val="113205315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Text Areas_White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D46214E2-32D4-424B-9DE1-4EDE4429688D}"/>
              </a:ext>
            </a:extLst>
          </p:cNvPr>
          <p:cNvSpPr>
            <a:spLocks noGrp="1"/>
          </p:cNvSpPr>
          <p:nvPr>
            <p:ph type="body" sz="quarter" idx="15" hasCustomPrompt="1"/>
          </p:nvPr>
        </p:nvSpPr>
        <p:spPr>
          <a:xfrm>
            <a:off x="457200" y="1143000"/>
            <a:ext cx="3840480" cy="272381"/>
          </a:xfrm>
        </p:spPr>
        <p:txBody>
          <a:bodyPr lIns="0" tIns="0" rIns="0" bIns="0"/>
          <a:lstStyle>
            <a:lvl1pPr marL="0" indent="0">
              <a:lnSpc>
                <a:spcPct val="100000"/>
              </a:lnSpc>
              <a:spcBef>
                <a:spcPts val="0"/>
              </a:spcBef>
              <a:buNone/>
              <a:defRPr sz="18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13" name="Text Placeholder 9">
            <a:extLst>
              <a:ext uri="{FF2B5EF4-FFF2-40B4-BE49-F238E27FC236}">
                <a16:creationId xmlns:a16="http://schemas.microsoft.com/office/drawing/2014/main" id="{240E4E95-1B27-5348-9471-7BB69800EDD4}"/>
              </a:ext>
            </a:extLst>
          </p:cNvPr>
          <p:cNvSpPr>
            <a:spLocks noGrp="1"/>
          </p:cNvSpPr>
          <p:nvPr>
            <p:ph type="body" sz="quarter" idx="14" hasCustomPrompt="1"/>
          </p:nvPr>
        </p:nvSpPr>
        <p:spPr>
          <a:xfrm>
            <a:off x="457200" y="457200"/>
            <a:ext cx="8229600" cy="667512"/>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28" name="Text Placeholder 12">
            <a:extLst>
              <a:ext uri="{FF2B5EF4-FFF2-40B4-BE49-F238E27FC236}">
                <a16:creationId xmlns:a16="http://schemas.microsoft.com/office/drawing/2014/main" id="{1B65E676-959E-0E41-8EAD-45D6F7E076BD}"/>
              </a:ext>
            </a:extLst>
          </p:cNvPr>
          <p:cNvSpPr>
            <a:spLocks noGrp="1"/>
          </p:cNvSpPr>
          <p:nvPr>
            <p:ph type="body" sz="quarter" idx="18" hasCustomPrompt="1"/>
          </p:nvPr>
        </p:nvSpPr>
        <p:spPr>
          <a:xfrm>
            <a:off x="4846320" y="1143000"/>
            <a:ext cx="3840480" cy="272381"/>
          </a:xfrm>
        </p:spPr>
        <p:txBody>
          <a:bodyPr lIns="0" tIns="0" rIns="0" bIns="0"/>
          <a:lstStyle>
            <a:lvl1pPr marL="0" indent="0">
              <a:lnSpc>
                <a:spcPct val="100000"/>
              </a:lnSpc>
              <a:spcBef>
                <a:spcPts val="0"/>
              </a:spcBef>
              <a:buNone/>
              <a:defRPr sz="18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8" name="Text Placeholder 2">
            <a:extLst>
              <a:ext uri="{FF2B5EF4-FFF2-40B4-BE49-F238E27FC236}">
                <a16:creationId xmlns:a16="http://schemas.microsoft.com/office/drawing/2014/main" id="{181900B1-3D44-764E-9A42-70386E05E549}"/>
              </a:ext>
            </a:extLst>
          </p:cNvPr>
          <p:cNvSpPr>
            <a:spLocks noGrp="1"/>
          </p:cNvSpPr>
          <p:nvPr>
            <p:ph type="body" sz="quarter" idx="20" hasCustomPrompt="1"/>
          </p:nvPr>
        </p:nvSpPr>
        <p:spPr>
          <a:xfrm>
            <a:off x="457200" y="1508760"/>
            <a:ext cx="3840480" cy="3034768"/>
          </a:xfrm>
        </p:spPr>
        <p:txBody>
          <a:bodyPr lIns="0" tIns="0" rIns="0" bIns="0">
            <a:noAutofit/>
          </a:bodyPr>
          <a:lstStyle>
            <a:lvl1pPr marL="182880" indent="-182880">
              <a:lnSpc>
                <a:spcPct val="100000"/>
              </a:lnSpc>
              <a:spcBef>
                <a:spcPts val="600"/>
              </a:spcBef>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
        <p:nvSpPr>
          <p:cNvPr id="9" name="Text Placeholder 2">
            <a:extLst>
              <a:ext uri="{FF2B5EF4-FFF2-40B4-BE49-F238E27FC236}">
                <a16:creationId xmlns:a16="http://schemas.microsoft.com/office/drawing/2014/main" id="{28685422-C0F4-174C-BFA6-015246A3D42C}"/>
              </a:ext>
            </a:extLst>
          </p:cNvPr>
          <p:cNvSpPr>
            <a:spLocks noGrp="1"/>
          </p:cNvSpPr>
          <p:nvPr>
            <p:ph type="body" sz="quarter" idx="21" hasCustomPrompt="1"/>
          </p:nvPr>
        </p:nvSpPr>
        <p:spPr>
          <a:xfrm>
            <a:off x="4846320" y="1508760"/>
            <a:ext cx="3840480" cy="3034768"/>
          </a:xfrm>
        </p:spPr>
        <p:txBody>
          <a:bodyPr lIns="0" tIns="0" rIns="0" bIns="0">
            <a:noAutofit/>
          </a:bodyPr>
          <a:lstStyle>
            <a:lvl1pPr marL="182880" indent="-182880">
              <a:lnSpc>
                <a:spcPct val="100000"/>
              </a:lnSpc>
              <a:spcBef>
                <a:spcPts val="600"/>
              </a:spcBef>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87810906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Photos and Text_White Backgroun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84D7D689-7F2D-0348-816C-97C77A8DA13C}"/>
              </a:ext>
            </a:extLst>
          </p:cNvPr>
          <p:cNvSpPr>
            <a:spLocks noGrp="1"/>
          </p:cNvSpPr>
          <p:nvPr>
            <p:ph type="title" hasCustomPrompt="1"/>
          </p:nvPr>
        </p:nvSpPr>
        <p:spPr>
          <a:xfrm>
            <a:off x="457200" y="457200"/>
            <a:ext cx="8229600" cy="667512"/>
          </a:xfrm>
        </p:spPr>
        <p:txBody>
          <a:bodyPr lIns="0" tIns="0" rIns="0" bIns="0" anchor="t" anchorCtr="0">
            <a:normAutofit/>
          </a:bodyPr>
          <a:lstStyle>
            <a:lvl1pPr algn="l">
              <a:lnSpc>
                <a:spcPct val="100000"/>
              </a:lnSpc>
              <a:defRPr sz="2400" b="1" i="0">
                <a:solidFill>
                  <a:srgbClr val="000F7E"/>
                </a:solidFill>
                <a:latin typeface="Arial" panose="020B0604020202020204" pitchFamily="34" charset="0"/>
                <a:cs typeface="Arial" panose="020B0604020202020204" pitchFamily="34" charset="0"/>
              </a:defRPr>
            </a:lvl1pPr>
          </a:lstStyle>
          <a:p>
            <a:pPr lvl="0"/>
            <a:r>
              <a:rPr lang="en-US" dirty="0"/>
              <a:t>Click to add a brief slide title</a:t>
            </a:r>
          </a:p>
        </p:txBody>
      </p:sp>
      <p:sp>
        <p:nvSpPr>
          <p:cNvPr id="24" name="Picture Placeholder 9">
            <a:extLst>
              <a:ext uri="{FF2B5EF4-FFF2-40B4-BE49-F238E27FC236}">
                <a16:creationId xmlns:a16="http://schemas.microsoft.com/office/drawing/2014/main" id="{DB2A39F7-5A62-2B4C-A657-BD57B5768EF5}"/>
              </a:ext>
            </a:extLst>
          </p:cNvPr>
          <p:cNvSpPr>
            <a:spLocks noGrp="1"/>
          </p:cNvSpPr>
          <p:nvPr>
            <p:ph type="pic" sz="quarter" idx="32"/>
          </p:nvPr>
        </p:nvSpPr>
        <p:spPr>
          <a:xfrm>
            <a:off x="457200" y="1143000"/>
            <a:ext cx="3685032"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25" name="Text Placeholder 12">
            <a:extLst>
              <a:ext uri="{FF2B5EF4-FFF2-40B4-BE49-F238E27FC236}">
                <a16:creationId xmlns:a16="http://schemas.microsoft.com/office/drawing/2014/main" id="{6CCEB416-B433-8F46-8DFF-FFAC7ACCA5F6}"/>
              </a:ext>
            </a:extLst>
          </p:cNvPr>
          <p:cNvSpPr>
            <a:spLocks noGrp="1"/>
          </p:cNvSpPr>
          <p:nvPr>
            <p:ph type="body" sz="quarter" idx="33" hasCustomPrompt="1"/>
          </p:nvPr>
        </p:nvSpPr>
        <p:spPr>
          <a:xfrm>
            <a:off x="457200" y="3520440"/>
            <a:ext cx="3685032" cy="181084"/>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26" name="Text Placeholder 12">
            <a:extLst>
              <a:ext uri="{FF2B5EF4-FFF2-40B4-BE49-F238E27FC236}">
                <a16:creationId xmlns:a16="http://schemas.microsoft.com/office/drawing/2014/main" id="{66B16311-DD9F-7D43-964B-E92B217DC39E}"/>
              </a:ext>
            </a:extLst>
          </p:cNvPr>
          <p:cNvSpPr>
            <a:spLocks noGrp="1"/>
          </p:cNvSpPr>
          <p:nvPr>
            <p:ph type="body" sz="quarter" idx="34" hasCustomPrompt="1"/>
          </p:nvPr>
        </p:nvSpPr>
        <p:spPr>
          <a:xfrm>
            <a:off x="457200" y="3840480"/>
            <a:ext cx="3685032" cy="731520"/>
          </a:xfrm>
        </p:spPr>
        <p:txBody>
          <a:bodyPr lIns="0" tIns="0" rIns="0" bIns="0"/>
          <a:lstStyle>
            <a:lvl1pPr marL="0" indent="0">
              <a:lnSpc>
                <a:spcPct val="100000"/>
              </a:lnSpc>
              <a:spcBef>
                <a:spcPts val="60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23" name="Text Placeholder 13">
            <a:extLst>
              <a:ext uri="{FF2B5EF4-FFF2-40B4-BE49-F238E27FC236}">
                <a16:creationId xmlns:a16="http://schemas.microsoft.com/office/drawing/2014/main" id="{023AA45D-8199-F644-847B-E64A5EC3FB87}"/>
              </a:ext>
            </a:extLst>
          </p:cNvPr>
          <p:cNvSpPr>
            <a:spLocks noGrp="1"/>
          </p:cNvSpPr>
          <p:nvPr>
            <p:ph type="body" sz="quarter" idx="18" hasCustomPrompt="1"/>
          </p:nvPr>
        </p:nvSpPr>
        <p:spPr>
          <a:xfrm>
            <a:off x="457200" y="3246120"/>
            <a:ext cx="3685032"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33" name="Picture Placeholder 9">
            <a:extLst>
              <a:ext uri="{FF2B5EF4-FFF2-40B4-BE49-F238E27FC236}">
                <a16:creationId xmlns:a16="http://schemas.microsoft.com/office/drawing/2014/main" id="{2652C890-3579-2E47-9AB6-1D78A5E47643}"/>
              </a:ext>
            </a:extLst>
          </p:cNvPr>
          <p:cNvSpPr>
            <a:spLocks noGrp="1"/>
          </p:cNvSpPr>
          <p:nvPr>
            <p:ph type="pic" sz="quarter" idx="36"/>
          </p:nvPr>
        </p:nvSpPr>
        <p:spPr>
          <a:xfrm>
            <a:off x="5001768" y="1143000"/>
            <a:ext cx="3685032"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34" name="Text Placeholder 12">
            <a:extLst>
              <a:ext uri="{FF2B5EF4-FFF2-40B4-BE49-F238E27FC236}">
                <a16:creationId xmlns:a16="http://schemas.microsoft.com/office/drawing/2014/main" id="{DD1D0C09-D811-144F-BEBD-275B6A12072D}"/>
              </a:ext>
            </a:extLst>
          </p:cNvPr>
          <p:cNvSpPr>
            <a:spLocks noGrp="1"/>
          </p:cNvSpPr>
          <p:nvPr>
            <p:ph type="body" sz="quarter" idx="37" hasCustomPrompt="1"/>
          </p:nvPr>
        </p:nvSpPr>
        <p:spPr>
          <a:xfrm>
            <a:off x="5001768" y="3520440"/>
            <a:ext cx="3685032" cy="181084"/>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35" name="Text Placeholder 12">
            <a:extLst>
              <a:ext uri="{FF2B5EF4-FFF2-40B4-BE49-F238E27FC236}">
                <a16:creationId xmlns:a16="http://schemas.microsoft.com/office/drawing/2014/main" id="{2213ED2D-D77F-7D49-9E2D-96B09A5A751F}"/>
              </a:ext>
            </a:extLst>
          </p:cNvPr>
          <p:cNvSpPr>
            <a:spLocks noGrp="1"/>
          </p:cNvSpPr>
          <p:nvPr>
            <p:ph type="body" sz="quarter" idx="38" hasCustomPrompt="1"/>
          </p:nvPr>
        </p:nvSpPr>
        <p:spPr>
          <a:xfrm>
            <a:off x="5001768" y="3840480"/>
            <a:ext cx="3685032" cy="731520"/>
          </a:xfrm>
        </p:spPr>
        <p:txBody>
          <a:bodyPr lIns="0" tIns="0" rIns="0" bIns="0"/>
          <a:lstStyle>
            <a:lvl1pPr marL="0" indent="0">
              <a:lnSpc>
                <a:spcPct val="100000"/>
              </a:lnSpc>
              <a:spcBef>
                <a:spcPts val="60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36" name="Text Placeholder 13">
            <a:extLst>
              <a:ext uri="{FF2B5EF4-FFF2-40B4-BE49-F238E27FC236}">
                <a16:creationId xmlns:a16="http://schemas.microsoft.com/office/drawing/2014/main" id="{5AA83665-F240-0345-B903-C8950DEFAF0A}"/>
              </a:ext>
            </a:extLst>
          </p:cNvPr>
          <p:cNvSpPr>
            <a:spLocks noGrp="1"/>
          </p:cNvSpPr>
          <p:nvPr>
            <p:ph type="body" sz="quarter" idx="39" hasCustomPrompt="1"/>
          </p:nvPr>
        </p:nvSpPr>
        <p:spPr>
          <a:xfrm>
            <a:off x="5001768" y="3246120"/>
            <a:ext cx="3685032"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Tree>
    <p:extLst>
      <p:ext uri="{BB962C8B-B14F-4D97-AF65-F5344CB8AC3E}">
        <p14:creationId xmlns:p14="http://schemas.microsoft.com/office/powerpoint/2010/main" val="335206463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mages_White Background">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13F276B-7B5E-4A45-AB9F-2B475F2AEAB2}"/>
              </a:ext>
            </a:extLst>
          </p:cNvPr>
          <p:cNvSpPr>
            <a:spLocks noGrp="1"/>
          </p:cNvSpPr>
          <p:nvPr>
            <p:ph type="pic" sz="quarter" idx="13"/>
          </p:nvPr>
        </p:nvSpPr>
        <p:spPr>
          <a:xfrm>
            <a:off x="457200" y="1143000"/>
            <a:ext cx="2493282"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13" name="Text Placeholder 12">
            <a:extLst>
              <a:ext uri="{FF2B5EF4-FFF2-40B4-BE49-F238E27FC236}">
                <a16:creationId xmlns:a16="http://schemas.microsoft.com/office/drawing/2014/main" id="{7225D86E-8C5D-1841-9FAC-7F27816076DA}"/>
              </a:ext>
            </a:extLst>
          </p:cNvPr>
          <p:cNvSpPr>
            <a:spLocks noGrp="1"/>
          </p:cNvSpPr>
          <p:nvPr>
            <p:ph type="body" sz="quarter" idx="15" hasCustomPrompt="1"/>
          </p:nvPr>
        </p:nvSpPr>
        <p:spPr>
          <a:xfrm>
            <a:off x="457200" y="3520440"/>
            <a:ext cx="2496312"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24" name="Text Placeholder 12">
            <a:extLst>
              <a:ext uri="{FF2B5EF4-FFF2-40B4-BE49-F238E27FC236}">
                <a16:creationId xmlns:a16="http://schemas.microsoft.com/office/drawing/2014/main" id="{3F0E9DEE-404F-3B49-8159-94FE1CD3739D}"/>
              </a:ext>
            </a:extLst>
          </p:cNvPr>
          <p:cNvSpPr>
            <a:spLocks noGrp="1"/>
          </p:cNvSpPr>
          <p:nvPr>
            <p:ph type="body" sz="quarter" idx="30" hasCustomPrompt="1"/>
          </p:nvPr>
        </p:nvSpPr>
        <p:spPr>
          <a:xfrm>
            <a:off x="457200" y="3840480"/>
            <a:ext cx="2496312"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22" name="Title 1">
            <a:extLst>
              <a:ext uri="{FF2B5EF4-FFF2-40B4-BE49-F238E27FC236}">
                <a16:creationId xmlns:a16="http://schemas.microsoft.com/office/drawing/2014/main" id="{F7A3DBA4-BE0E-254D-B5C0-8A64DDD66A6B}"/>
              </a:ext>
            </a:extLst>
          </p:cNvPr>
          <p:cNvSpPr>
            <a:spLocks noGrp="1"/>
          </p:cNvSpPr>
          <p:nvPr>
            <p:ph type="title" hasCustomPrompt="1"/>
          </p:nvPr>
        </p:nvSpPr>
        <p:spPr>
          <a:xfrm>
            <a:off x="457200" y="457200"/>
            <a:ext cx="8229600" cy="667512"/>
          </a:xfrm>
        </p:spPr>
        <p:txBody>
          <a:bodyPr lIns="0" tIns="0" rIns="0" bIns="0" anchor="t" anchorCtr="0">
            <a:normAutofit/>
          </a:bodyPr>
          <a:lstStyle>
            <a:lvl1pPr algn="l">
              <a:lnSpc>
                <a:spcPct val="100000"/>
              </a:lnSpc>
              <a:defRPr sz="2400" b="1" i="0">
                <a:solidFill>
                  <a:srgbClr val="000F7E"/>
                </a:solidFill>
                <a:latin typeface="Arial" panose="020B0604020202020204" pitchFamily="34" charset="0"/>
                <a:cs typeface="Arial" panose="020B0604020202020204" pitchFamily="34" charset="0"/>
              </a:defRPr>
            </a:lvl1pPr>
          </a:lstStyle>
          <a:p>
            <a:pPr lvl="0"/>
            <a:r>
              <a:rPr lang="en-US" dirty="0"/>
              <a:t>Click to add a brief slide title</a:t>
            </a:r>
          </a:p>
        </p:txBody>
      </p:sp>
      <p:sp>
        <p:nvSpPr>
          <p:cNvPr id="33" name="Text Placeholder 13">
            <a:extLst>
              <a:ext uri="{FF2B5EF4-FFF2-40B4-BE49-F238E27FC236}">
                <a16:creationId xmlns:a16="http://schemas.microsoft.com/office/drawing/2014/main" id="{41D2BBC2-2746-3640-A719-673E2A8446C3}"/>
              </a:ext>
            </a:extLst>
          </p:cNvPr>
          <p:cNvSpPr>
            <a:spLocks noGrp="1"/>
          </p:cNvSpPr>
          <p:nvPr>
            <p:ph type="body" sz="quarter" idx="33" hasCustomPrompt="1"/>
          </p:nvPr>
        </p:nvSpPr>
        <p:spPr>
          <a:xfrm>
            <a:off x="457200" y="3246120"/>
            <a:ext cx="2496312"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34" name="Picture Placeholder 9">
            <a:extLst>
              <a:ext uri="{FF2B5EF4-FFF2-40B4-BE49-F238E27FC236}">
                <a16:creationId xmlns:a16="http://schemas.microsoft.com/office/drawing/2014/main" id="{89502A4B-C79D-094E-AB5C-63DF6E12EF81}"/>
              </a:ext>
            </a:extLst>
          </p:cNvPr>
          <p:cNvSpPr>
            <a:spLocks noGrp="1"/>
          </p:cNvSpPr>
          <p:nvPr>
            <p:ph type="pic" sz="quarter" idx="34"/>
          </p:nvPr>
        </p:nvSpPr>
        <p:spPr>
          <a:xfrm>
            <a:off x="3327400" y="1143000"/>
            <a:ext cx="2496312"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35" name="Text Placeholder 12">
            <a:extLst>
              <a:ext uri="{FF2B5EF4-FFF2-40B4-BE49-F238E27FC236}">
                <a16:creationId xmlns:a16="http://schemas.microsoft.com/office/drawing/2014/main" id="{5EAC29D9-3DBA-0242-8290-359D5CA84B64}"/>
              </a:ext>
            </a:extLst>
          </p:cNvPr>
          <p:cNvSpPr>
            <a:spLocks noGrp="1"/>
          </p:cNvSpPr>
          <p:nvPr>
            <p:ph type="body" sz="quarter" idx="35" hasCustomPrompt="1"/>
          </p:nvPr>
        </p:nvSpPr>
        <p:spPr>
          <a:xfrm>
            <a:off x="3335992" y="3520440"/>
            <a:ext cx="2496312"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36" name="Text Placeholder 12">
            <a:extLst>
              <a:ext uri="{FF2B5EF4-FFF2-40B4-BE49-F238E27FC236}">
                <a16:creationId xmlns:a16="http://schemas.microsoft.com/office/drawing/2014/main" id="{3F9A309D-AA80-C54C-9A92-012D53D91C2B}"/>
              </a:ext>
            </a:extLst>
          </p:cNvPr>
          <p:cNvSpPr>
            <a:spLocks noGrp="1"/>
          </p:cNvSpPr>
          <p:nvPr>
            <p:ph type="body" sz="quarter" idx="36" hasCustomPrompt="1"/>
          </p:nvPr>
        </p:nvSpPr>
        <p:spPr>
          <a:xfrm>
            <a:off x="3335992" y="3840480"/>
            <a:ext cx="2496312"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37" name="Text Placeholder 13">
            <a:extLst>
              <a:ext uri="{FF2B5EF4-FFF2-40B4-BE49-F238E27FC236}">
                <a16:creationId xmlns:a16="http://schemas.microsoft.com/office/drawing/2014/main" id="{03EA5BB2-66F6-4F44-964B-E9F9D73F216A}"/>
              </a:ext>
            </a:extLst>
          </p:cNvPr>
          <p:cNvSpPr>
            <a:spLocks noGrp="1"/>
          </p:cNvSpPr>
          <p:nvPr>
            <p:ph type="body" sz="quarter" idx="37" hasCustomPrompt="1"/>
          </p:nvPr>
        </p:nvSpPr>
        <p:spPr>
          <a:xfrm>
            <a:off x="3335991" y="3246120"/>
            <a:ext cx="2496312"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38" name="Picture Placeholder 9">
            <a:extLst>
              <a:ext uri="{FF2B5EF4-FFF2-40B4-BE49-F238E27FC236}">
                <a16:creationId xmlns:a16="http://schemas.microsoft.com/office/drawing/2014/main" id="{898309A4-718B-084E-8229-17E4D40AEA42}"/>
              </a:ext>
            </a:extLst>
          </p:cNvPr>
          <p:cNvSpPr>
            <a:spLocks noGrp="1"/>
          </p:cNvSpPr>
          <p:nvPr>
            <p:ph type="pic" sz="quarter" idx="38"/>
          </p:nvPr>
        </p:nvSpPr>
        <p:spPr>
          <a:xfrm>
            <a:off x="6188617" y="1143000"/>
            <a:ext cx="2496312"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39" name="Text Placeholder 12">
            <a:extLst>
              <a:ext uri="{FF2B5EF4-FFF2-40B4-BE49-F238E27FC236}">
                <a16:creationId xmlns:a16="http://schemas.microsoft.com/office/drawing/2014/main" id="{36A0BC0D-8996-364B-A361-13CBBB9B4789}"/>
              </a:ext>
            </a:extLst>
          </p:cNvPr>
          <p:cNvSpPr>
            <a:spLocks noGrp="1"/>
          </p:cNvSpPr>
          <p:nvPr>
            <p:ph type="body" sz="quarter" idx="39" hasCustomPrompt="1"/>
          </p:nvPr>
        </p:nvSpPr>
        <p:spPr>
          <a:xfrm>
            <a:off x="6198777" y="3520440"/>
            <a:ext cx="2496312" cy="182880"/>
          </a:xfrm>
        </p:spPr>
        <p:txBody>
          <a:bodyPr lIns="0" tIns="0" rIns="0" bIns="0"/>
          <a:lstStyle>
            <a:lvl1pPr marL="0" indent="0">
              <a:lnSpc>
                <a:spcPct val="100000"/>
              </a:lnSpc>
              <a:spcBef>
                <a:spcPts val="0"/>
              </a:spcBef>
              <a:buNone/>
              <a:defRPr sz="1400" b="1" i="0">
                <a:solidFill>
                  <a:srgbClr val="09198D"/>
                </a:solidFill>
                <a:latin typeface="Arial" panose="020B0604020202020204" pitchFamily="34" charset="0"/>
                <a:cs typeface="Arial" panose="020B0604020202020204" pitchFamily="34" charset="0"/>
              </a:defRPr>
            </a:lvl1pPr>
          </a:lstStyle>
          <a:p>
            <a:pPr lvl="0"/>
            <a:r>
              <a:rPr lang="en-US" dirty="0"/>
              <a:t>Click to add subhead</a:t>
            </a:r>
          </a:p>
        </p:txBody>
      </p:sp>
      <p:sp>
        <p:nvSpPr>
          <p:cNvPr id="40" name="Text Placeholder 12">
            <a:extLst>
              <a:ext uri="{FF2B5EF4-FFF2-40B4-BE49-F238E27FC236}">
                <a16:creationId xmlns:a16="http://schemas.microsoft.com/office/drawing/2014/main" id="{8D60D97D-2394-F140-9FBA-975ED64074F0}"/>
              </a:ext>
            </a:extLst>
          </p:cNvPr>
          <p:cNvSpPr>
            <a:spLocks noGrp="1"/>
          </p:cNvSpPr>
          <p:nvPr>
            <p:ph type="body" sz="quarter" idx="40" hasCustomPrompt="1"/>
          </p:nvPr>
        </p:nvSpPr>
        <p:spPr>
          <a:xfrm>
            <a:off x="6199632" y="3840480"/>
            <a:ext cx="2496312"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41" name="Text Placeholder 13">
            <a:extLst>
              <a:ext uri="{FF2B5EF4-FFF2-40B4-BE49-F238E27FC236}">
                <a16:creationId xmlns:a16="http://schemas.microsoft.com/office/drawing/2014/main" id="{5AA90BFA-AE15-3049-88D8-EA2FDB94E716}"/>
              </a:ext>
            </a:extLst>
          </p:cNvPr>
          <p:cNvSpPr>
            <a:spLocks noGrp="1"/>
          </p:cNvSpPr>
          <p:nvPr>
            <p:ph type="body" sz="quarter" idx="41" hasCustomPrompt="1"/>
          </p:nvPr>
        </p:nvSpPr>
        <p:spPr>
          <a:xfrm>
            <a:off x="6198067" y="3246120"/>
            <a:ext cx="2496312" cy="182880"/>
          </a:xfrm>
        </p:spPr>
        <p:txBody>
          <a:bodyPr lIns="0" tIns="0" rIns="0" bIns="0"/>
          <a:lstStyle>
            <a:lvl1pPr marL="0" indent="0">
              <a:lnSpc>
                <a:spcPct val="100000"/>
              </a:lnSpc>
              <a:spcBef>
                <a:spcPts val="0"/>
              </a:spcBef>
              <a:buNone/>
              <a:defRPr sz="700" b="0" i="1">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Tree>
    <p:extLst>
      <p:ext uri="{BB962C8B-B14F-4D97-AF65-F5344CB8AC3E}">
        <p14:creationId xmlns:p14="http://schemas.microsoft.com/office/powerpoint/2010/main" val="2929323039"/>
      </p:ext>
    </p:extLst>
  </p:cSld>
  <p:clrMapOvr>
    <a:masterClrMapping/>
  </p:clrMapOvr>
  <p:extLst>
    <p:ext uri="{DCECCB84-F9BA-43D5-87BE-67443E8EF086}">
      <p15:sldGuideLst xmlns:p15="http://schemas.microsoft.com/office/powerpoint/2012/main">
        <p15:guide id="1" orient="horz" pos="36" userDrawn="1">
          <p15:clr>
            <a:srgbClr val="FBAE40"/>
          </p15:clr>
        </p15:guide>
        <p15:guide id="2" pos="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mages_White Background">
    <p:spTree>
      <p:nvGrpSpPr>
        <p:cNvPr id="1" name=""/>
        <p:cNvGrpSpPr/>
        <p:nvPr/>
      </p:nvGrpSpPr>
      <p:grpSpPr>
        <a:xfrm>
          <a:off x="0" y="0"/>
          <a:ext cx="0" cy="0"/>
          <a:chOff x="0" y="0"/>
          <a:chExt cx="0" cy="0"/>
        </a:xfrm>
      </p:grpSpPr>
      <p:sp>
        <p:nvSpPr>
          <p:cNvPr id="30" name="Picture Placeholder 9">
            <a:extLst>
              <a:ext uri="{FF2B5EF4-FFF2-40B4-BE49-F238E27FC236}">
                <a16:creationId xmlns:a16="http://schemas.microsoft.com/office/drawing/2014/main" id="{61FE822B-AC64-EF4D-8FBA-F5A67DA6075B}"/>
              </a:ext>
            </a:extLst>
          </p:cNvPr>
          <p:cNvSpPr>
            <a:spLocks noGrp="1"/>
          </p:cNvSpPr>
          <p:nvPr>
            <p:ph type="pic" sz="quarter" idx="49"/>
          </p:nvPr>
        </p:nvSpPr>
        <p:spPr>
          <a:xfrm>
            <a:off x="457200" y="1143000"/>
            <a:ext cx="1828800"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31" name="Text Placeholder 12">
            <a:extLst>
              <a:ext uri="{FF2B5EF4-FFF2-40B4-BE49-F238E27FC236}">
                <a16:creationId xmlns:a16="http://schemas.microsoft.com/office/drawing/2014/main" id="{55F05C8A-25A6-8743-93FA-19E18F32CEE5}"/>
              </a:ext>
            </a:extLst>
          </p:cNvPr>
          <p:cNvSpPr>
            <a:spLocks noGrp="1"/>
          </p:cNvSpPr>
          <p:nvPr>
            <p:ph type="body" sz="quarter" idx="50" hasCustomPrompt="1"/>
          </p:nvPr>
        </p:nvSpPr>
        <p:spPr>
          <a:xfrm>
            <a:off x="457200" y="3520440"/>
            <a:ext cx="1828800"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35" name="Text Placeholder 12">
            <a:extLst>
              <a:ext uri="{FF2B5EF4-FFF2-40B4-BE49-F238E27FC236}">
                <a16:creationId xmlns:a16="http://schemas.microsoft.com/office/drawing/2014/main" id="{5FCE87CD-A10E-D049-9E39-8C800BEF41A7}"/>
              </a:ext>
            </a:extLst>
          </p:cNvPr>
          <p:cNvSpPr>
            <a:spLocks noGrp="1"/>
          </p:cNvSpPr>
          <p:nvPr>
            <p:ph type="body" sz="quarter" idx="30" hasCustomPrompt="1"/>
          </p:nvPr>
        </p:nvSpPr>
        <p:spPr>
          <a:xfrm>
            <a:off x="457200" y="3840480"/>
            <a:ext cx="1828800"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50" name="Text Placeholder 13">
            <a:extLst>
              <a:ext uri="{FF2B5EF4-FFF2-40B4-BE49-F238E27FC236}">
                <a16:creationId xmlns:a16="http://schemas.microsoft.com/office/drawing/2014/main" id="{7B382B21-A741-2447-9794-C4BAAA2A3487}"/>
              </a:ext>
            </a:extLst>
          </p:cNvPr>
          <p:cNvSpPr>
            <a:spLocks noGrp="1"/>
          </p:cNvSpPr>
          <p:nvPr>
            <p:ph type="body" sz="quarter" idx="33" hasCustomPrompt="1"/>
          </p:nvPr>
        </p:nvSpPr>
        <p:spPr>
          <a:xfrm>
            <a:off x="457200" y="3246120"/>
            <a:ext cx="1828800"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71" name="Title 1">
            <a:extLst>
              <a:ext uri="{FF2B5EF4-FFF2-40B4-BE49-F238E27FC236}">
                <a16:creationId xmlns:a16="http://schemas.microsoft.com/office/drawing/2014/main" id="{819E2C4F-8306-5F45-9827-3921D5E3EBB9}"/>
              </a:ext>
            </a:extLst>
          </p:cNvPr>
          <p:cNvSpPr>
            <a:spLocks noGrp="1"/>
          </p:cNvSpPr>
          <p:nvPr>
            <p:ph type="title" hasCustomPrompt="1"/>
          </p:nvPr>
        </p:nvSpPr>
        <p:spPr>
          <a:xfrm>
            <a:off x="457200" y="457200"/>
            <a:ext cx="8229600" cy="667512"/>
          </a:xfrm>
        </p:spPr>
        <p:txBody>
          <a:bodyPr lIns="0" tIns="0" rIns="0" bIns="0" anchor="t" anchorCtr="0">
            <a:normAutofit/>
          </a:bodyPr>
          <a:lstStyle>
            <a:lvl1pPr algn="l">
              <a:lnSpc>
                <a:spcPct val="100000"/>
              </a:lnSpc>
              <a:defRPr sz="2400" b="1" i="0">
                <a:solidFill>
                  <a:srgbClr val="000F7E"/>
                </a:solidFill>
                <a:latin typeface="Arial" panose="020B0604020202020204" pitchFamily="34" charset="0"/>
                <a:cs typeface="Arial" panose="020B0604020202020204" pitchFamily="34" charset="0"/>
              </a:defRPr>
            </a:lvl1pPr>
          </a:lstStyle>
          <a:p>
            <a:pPr lvl="0"/>
            <a:r>
              <a:rPr lang="en-US" dirty="0"/>
              <a:t>Click to add a brief slide title</a:t>
            </a:r>
          </a:p>
        </p:txBody>
      </p:sp>
      <p:sp>
        <p:nvSpPr>
          <p:cNvPr id="20" name="Picture Placeholder 9">
            <a:extLst>
              <a:ext uri="{FF2B5EF4-FFF2-40B4-BE49-F238E27FC236}">
                <a16:creationId xmlns:a16="http://schemas.microsoft.com/office/drawing/2014/main" id="{D4247F89-81E5-374A-93B4-95F0EBEEB198}"/>
              </a:ext>
            </a:extLst>
          </p:cNvPr>
          <p:cNvSpPr>
            <a:spLocks noGrp="1"/>
          </p:cNvSpPr>
          <p:nvPr>
            <p:ph type="pic" sz="quarter" idx="51"/>
          </p:nvPr>
        </p:nvSpPr>
        <p:spPr>
          <a:xfrm>
            <a:off x="2600960" y="1143000"/>
            <a:ext cx="1828800"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21" name="Text Placeholder 12">
            <a:extLst>
              <a:ext uri="{FF2B5EF4-FFF2-40B4-BE49-F238E27FC236}">
                <a16:creationId xmlns:a16="http://schemas.microsoft.com/office/drawing/2014/main" id="{F7F65FAA-0013-D547-8E1C-08509B0C9756}"/>
              </a:ext>
            </a:extLst>
          </p:cNvPr>
          <p:cNvSpPr>
            <a:spLocks noGrp="1"/>
          </p:cNvSpPr>
          <p:nvPr>
            <p:ph type="body" sz="quarter" idx="52" hasCustomPrompt="1"/>
          </p:nvPr>
        </p:nvSpPr>
        <p:spPr>
          <a:xfrm>
            <a:off x="2600960" y="3520440"/>
            <a:ext cx="1828800"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22" name="Text Placeholder 12">
            <a:extLst>
              <a:ext uri="{FF2B5EF4-FFF2-40B4-BE49-F238E27FC236}">
                <a16:creationId xmlns:a16="http://schemas.microsoft.com/office/drawing/2014/main" id="{E0CC8275-50BB-9D46-8CBD-03E17397C17B}"/>
              </a:ext>
            </a:extLst>
          </p:cNvPr>
          <p:cNvSpPr>
            <a:spLocks noGrp="1"/>
          </p:cNvSpPr>
          <p:nvPr>
            <p:ph type="body" sz="quarter" idx="53" hasCustomPrompt="1"/>
          </p:nvPr>
        </p:nvSpPr>
        <p:spPr>
          <a:xfrm>
            <a:off x="2600960" y="3840480"/>
            <a:ext cx="1828800"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23" name="Text Placeholder 13">
            <a:extLst>
              <a:ext uri="{FF2B5EF4-FFF2-40B4-BE49-F238E27FC236}">
                <a16:creationId xmlns:a16="http://schemas.microsoft.com/office/drawing/2014/main" id="{657B4D06-BD92-7545-B5A7-8502A750427B}"/>
              </a:ext>
            </a:extLst>
          </p:cNvPr>
          <p:cNvSpPr>
            <a:spLocks noGrp="1"/>
          </p:cNvSpPr>
          <p:nvPr>
            <p:ph type="body" sz="quarter" idx="54" hasCustomPrompt="1"/>
          </p:nvPr>
        </p:nvSpPr>
        <p:spPr>
          <a:xfrm>
            <a:off x="2600960" y="3246120"/>
            <a:ext cx="1828800"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24" name="Picture Placeholder 9">
            <a:extLst>
              <a:ext uri="{FF2B5EF4-FFF2-40B4-BE49-F238E27FC236}">
                <a16:creationId xmlns:a16="http://schemas.microsoft.com/office/drawing/2014/main" id="{CF4ED884-6C25-824B-BDBF-AF0431A6640B}"/>
              </a:ext>
            </a:extLst>
          </p:cNvPr>
          <p:cNvSpPr>
            <a:spLocks noGrp="1"/>
          </p:cNvSpPr>
          <p:nvPr>
            <p:ph type="pic" sz="quarter" idx="55"/>
          </p:nvPr>
        </p:nvSpPr>
        <p:spPr>
          <a:xfrm>
            <a:off x="4734560" y="1143000"/>
            <a:ext cx="1828800"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25" name="Text Placeholder 12">
            <a:extLst>
              <a:ext uri="{FF2B5EF4-FFF2-40B4-BE49-F238E27FC236}">
                <a16:creationId xmlns:a16="http://schemas.microsoft.com/office/drawing/2014/main" id="{AA0BC496-BA6C-7C4D-AC5E-A59885AE42AF}"/>
              </a:ext>
            </a:extLst>
          </p:cNvPr>
          <p:cNvSpPr>
            <a:spLocks noGrp="1"/>
          </p:cNvSpPr>
          <p:nvPr>
            <p:ph type="body" sz="quarter" idx="56" hasCustomPrompt="1"/>
          </p:nvPr>
        </p:nvSpPr>
        <p:spPr>
          <a:xfrm>
            <a:off x="4734560" y="3520440"/>
            <a:ext cx="1828800"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26" name="Text Placeholder 12">
            <a:extLst>
              <a:ext uri="{FF2B5EF4-FFF2-40B4-BE49-F238E27FC236}">
                <a16:creationId xmlns:a16="http://schemas.microsoft.com/office/drawing/2014/main" id="{07D1AADA-118E-BE41-B80B-51BBD18F656A}"/>
              </a:ext>
            </a:extLst>
          </p:cNvPr>
          <p:cNvSpPr>
            <a:spLocks noGrp="1"/>
          </p:cNvSpPr>
          <p:nvPr>
            <p:ph type="body" sz="quarter" idx="57" hasCustomPrompt="1"/>
          </p:nvPr>
        </p:nvSpPr>
        <p:spPr>
          <a:xfrm>
            <a:off x="4734560" y="3840480"/>
            <a:ext cx="1828800"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27" name="Text Placeholder 13">
            <a:extLst>
              <a:ext uri="{FF2B5EF4-FFF2-40B4-BE49-F238E27FC236}">
                <a16:creationId xmlns:a16="http://schemas.microsoft.com/office/drawing/2014/main" id="{E24E11C2-3904-B24A-8E60-8EA03D6D30B9}"/>
              </a:ext>
            </a:extLst>
          </p:cNvPr>
          <p:cNvSpPr>
            <a:spLocks noGrp="1"/>
          </p:cNvSpPr>
          <p:nvPr>
            <p:ph type="body" sz="quarter" idx="58" hasCustomPrompt="1"/>
          </p:nvPr>
        </p:nvSpPr>
        <p:spPr>
          <a:xfrm>
            <a:off x="4734560" y="3246120"/>
            <a:ext cx="1828800"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28" name="Picture Placeholder 9">
            <a:extLst>
              <a:ext uri="{FF2B5EF4-FFF2-40B4-BE49-F238E27FC236}">
                <a16:creationId xmlns:a16="http://schemas.microsoft.com/office/drawing/2014/main" id="{17E6B775-F183-E24D-B8C8-C5A9D75E35BE}"/>
              </a:ext>
            </a:extLst>
          </p:cNvPr>
          <p:cNvSpPr>
            <a:spLocks noGrp="1"/>
          </p:cNvSpPr>
          <p:nvPr>
            <p:ph type="pic" sz="quarter" idx="59"/>
          </p:nvPr>
        </p:nvSpPr>
        <p:spPr>
          <a:xfrm>
            <a:off x="6858000" y="1143000"/>
            <a:ext cx="1828800" cy="2029968"/>
          </a:xfrm>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29" name="Text Placeholder 12">
            <a:extLst>
              <a:ext uri="{FF2B5EF4-FFF2-40B4-BE49-F238E27FC236}">
                <a16:creationId xmlns:a16="http://schemas.microsoft.com/office/drawing/2014/main" id="{7BA052C5-1320-4341-BC7F-17F881F3CCB5}"/>
              </a:ext>
            </a:extLst>
          </p:cNvPr>
          <p:cNvSpPr>
            <a:spLocks noGrp="1"/>
          </p:cNvSpPr>
          <p:nvPr>
            <p:ph type="body" sz="quarter" idx="60" hasCustomPrompt="1"/>
          </p:nvPr>
        </p:nvSpPr>
        <p:spPr>
          <a:xfrm>
            <a:off x="6858000" y="3520440"/>
            <a:ext cx="1828800" cy="182880"/>
          </a:xfrm>
        </p:spPr>
        <p:txBody>
          <a:bodyPr lIns="0" tIns="0" rIns="0" bIns="0"/>
          <a:lstStyle>
            <a:lvl1pPr marL="0" indent="0">
              <a:lnSpc>
                <a:spcPct val="100000"/>
              </a:lnSpc>
              <a:spcBef>
                <a:spcPts val="0"/>
              </a:spcBef>
              <a:buNone/>
              <a:defRPr sz="14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32" name="Text Placeholder 12">
            <a:extLst>
              <a:ext uri="{FF2B5EF4-FFF2-40B4-BE49-F238E27FC236}">
                <a16:creationId xmlns:a16="http://schemas.microsoft.com/office/drawing/2014/main" id="{2BD7FEF4-B67E-064E-B1C5-49DA8EA68519}"/>
              </a:ext>
            </a:extLst>
          </p:cNvPr>
          <p:cNvSpPr>
            <a:spLocks noGrp="1"/>
          </p:cNvSpPr>
          <p:nvPr>
            <p:ph type="body" sz="quarter" idx="61" hasCustomPrompt="1"/>
          </p:nvPr>
        </p:nvSpPr>
        <p:spPr>
          <a:xfrm>
            <a:off x="6858000" y="3840480"/>
            <a:ext cx="1828800" cy="731520"/>
          </a:xfrm>
        </p:spPr>
        <p:txBody>
          <a:bodyPr lIns="0" tIns="0" rIns="0" bIns="0"/>
          <a:lstStyle>
            <a:lvl1pPr marL="0" indent="0">
              <a:lnSpc>
                <a:spcPct val="100000"/>
              </a:lnSpc>
              <a:spcBef>
                <a:spcPts val="0"/>
              </a:spcBef>
              <a:buFont typeface="Arial" panose="020B0604020202020204" pitchFamily="34" charset="0"/>
              <a:buNone/>
              <a:defRPr sz="1100" b="0" i="0">
                <a:solidFill>
                  <a:schemeClr val="tx1"/>
                </a:solidFill>
                <a:latin typeface="Arial" panose="020B0604020202020204" pitchFamily="34" charset="0"/>
                <a:cs typeface="Arial" panose="020B0604020202020204" pitchFamily="34" charset="0"/>
              </a:defRPr>
            </a:lvl1pPr>
          </a:lstStyle>
          <a:p>
            <a:pPr lvl="0"/>
            <a:r>
              <a:rPr lang="en-US" dirty="0"/>
              <a:t>Click to add text </a:t>
            </a:r>
          </a:p>
        </p:txBody>
      </p:sp>
      <p:sp>
        <p:nvSpPr>
          <p:cNvPr id="33" name="Text Placeholder 13">
            <a:extLst>
              <a:ext uri="{FF2B5EF4-FFF2-40B4-BE49-F238E27FC236}">
                <a16:creationId xmlns:a16="http://schemas.microsoft.com/office/drawing/2014/main" id="{EF1030E4-D0AC-614F-A18A-38721222865A}"/>
              </a:ext>
            </a:extLst>
          </p:cNvPr>
          <p:cNvSpPr>
            <a:spLocks noGrp="1"/>
          </p:cNvSpPr>
          <p:nvPr>
            <p:ph type="body" sz="quarter" idx="62" hasCustomPrompt="1"/>
          </p:nvPr>
        </p:nvSpPr>
        <p:spPr>
          <a:xfrm>
            <a:off x="6858000" y="3246120"/>
            <a:ext cx="1828800"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Tree>
    <p:extLst>
      <p:ext uri="{BB962C8B-B14F-4D97-AF65-F5344CB8AC3E}">
        <p14:creationId xmlns:p14="http://schemas.microsoft.com/office/powerpoint/2010/main" val="261949560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White_Visual Data">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0C70A86-A745-E949-B1D0-41B5D2173BC5}"/>
              </a:ext>
            </a:extLst>
          </p:cNvPr>
          <p:cNvSpPr>
            <a:spLocks noGrp="1"/>
          </p:cNvSpPr>
          <p:nvPr>
            <p:ph type="title" hasCustomPrompt="1"/>
          </p:nvPr>
        </p:nvSpPr>
        <p:spPr>
          <a:xfrm>
            <a:off x="457200" y="457200"/>
            <a:ext cx="8229600" cy="667512"/>
          </a:xfrm>
        </p:spPr>
        <p:txBody>
          <a:bodyPr lIns="0" tIns="0" rIns="0" bIns="0" anchor="t" anchorCtr="0">
            <a:normAutofit/>
          </a:bodyPr>
          <a:lstStyle>
            <a:lvl1pPr algn="l">
              <a:lnSpc>
                <a:spcPct val="100000"/>
              </a:lnSpc>
              <a:defRPr sz="2400" b="1" i="0">
                <a:solidFill>
                  <a:srgbClr val="000F7E"/>
                </a:solidFill>
                <a:latin typeface="Arial" panose="020B0604020202020204" pitchFamily="34" charset="0"/>
                <a:cs typeface="Arial" panose="020B0604020202020204" pitchFamily="34" charset="0"/>
              </a:defRPr>
            </a:lvl1pPr>
          </a:lstStyle>
          <a:p>
            <a:pPr lvl="0"/>
            <a:r>
              <a:rPr lang="en-US" dirty="0"/>
              <a:t>Click to add a brief slide title</a:t>
            </a:r>
          </a:p>
        </p:txBody>
      </p:sp>
      <p:sp>
        <p:nvSpPr>
          <p:cNvPr id="14" name="Picture Placeholder 13">
            <a:extLst>
              <a:ext uri="{FF2B5EF4-FFF2-40B4-BE49-F238E27FC236}">
                <a16:creationId xmlns:a16="http://schemas.microsoft.com/office/drawing/2014/main" id="{3374AFBB-4A85-9144-9EB0-15F9294B61FD}"/>
              </a:ext>
            </a:extLst>
          </p:cNvPr>
          <p:cNvSpPr>
            <a:spLocks noGrp="1"/>
          </p:cNvSpPr>
          <p:nvPr>
            <p:ph type="pic" sz="quarter" idx="12" hasCustomPrompt="1"/>
          </p:nvPr>
        </p:nvSpPr>
        <p:spPr>
          <a:xfrm>
            <a:off x="457200" y="1143000"/>
            <a:ext cx="8229600" cy="3106216"/>
          </a:xfrm>
        </p:spPr>
        <p:txBody>
          <a:bodyPr/>
          <a:lstStyle>
            <a:lvl1pPr>
              <a:buNone/>
              <a:defRPr sz="1600">
                <a:latin typeface="Arial" panose="020B0604020202020204" pitchFamily="34" charset="0"/>
                <a:cs typeface="Arial" panose="020B0604020202020204" pitchFamily="34" charset="0"/>
              </a:defRPr>
            </a:lvl1pPr>
          </a:lstStyle>
          <a:p>
            <a:r>
              <a:rPr lang="en-US" dirty="0"/>
              <a:t>Click icon to add graph, photo, or data visualization</a:t>
            </a:r>
          </a:p>
        </p:txBody>
      </p:sp>
      <p:sp>
        <p:nvSpPr>
          <p:cNvPr id="17" name="Text Placeholder 13">
            <a:extLst>
              <a:ext uri="{FF2B5EF4-FFF2-40B4-BE49-F238E27FC236}">
                <a16:creationId xmlns:a16="http://schemas.microsoft.com/office/drawing/2014/main" id="{F0B3C679-22DF-8940-B381-273549871C67}"/>
              </a:ext>
            </a:extLst>
          </p:cNvPr>
          <p:cNvSpPr>
            <a:spLocks noGrp="1"/>
          </p:cNvSpPr>
          <p:nvPr>
            <p:ph type="body" sz="quarter" idx="18" hasCustomPrompt="1"/>
          </p:nvPr>
        </p:nvSpPr>
        <p:spPr>
          <a:xfrm>
            <a:off x="457200" y="4396742"/>
            <a:ext cx="8229600" cy="1828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2" name="Rectangle 1">
            <a:extLst>
              <a:ext uri="{FF2B5EF4-FFF2-40B4-BE49-F238E27FC236}">
                <a16:creationId xmlns:a16="http://schemas.microsoft.com/office/drawing/2014/main" id="{B371237F-D7E9-904A-BC33-1E69BDE7303D}"/>
              </a:ext>
            </a:extLst>
          </p:cNvPr>
          <p:cNvSpPr/>
          <p:nvPr userDrawn="1"/>
        </p:nvSpPr>
        <p:spPr>
          <a:xfrm>
            <a:off x="-832136" y="0"/>
            <a:ext cx="565609" cy="565609"/>
          </a:xfrm>
          <a:prstGeom prst="rect">
            <a:avLst/>
          </a:prstGeom>
          <a:solidFill>
            <a:srgbClr val="0A197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A7B0030-82A1-3149-AAC5-8B912D85AC60}"/>
              </a:ext>
            </a:extLst>
          </p:cNvPr>
          <p:cNvSpPr/>
          <p:nvPr userDrawn="1"/>
        </p:nvSpPr>
        <p:spPr>
          <a:xfrm>
            <a:off x="-832136" y="999242"/>
            <a:ext cx="565609" cy="565609"/>
          </a:xfrm>
          <a:prstGeom prst="rect">
            <a:avLst/>
          </a:prstGeom>
          <a:solidFill>
            <a:srgbClr val="1A70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F678108-D8E6-6F48-9E71-79B4060AB9EF}"/>
              </a:ext>
            </a:extLst>
          </p:cNvPr>
          <p:cNvSpPr/>
          <p:nvPr userDrawn="1"/>
        </p:nvSpPr>
        <p:spPr>
          <a:xfrm>
            <a:off x="-832136" y="2036191"/>
            <a:ext cx="565609" cy="565609"/>
          </a:xfrm>
          <a:prstGeom prst="rect">
            <a:avLst/>
          </a:prstGeom>
          <a:solidFill>
            <a:srgbClr val="00AA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2500438-DFE5-1541-A57C-CCDAE308867C}"/>
              </a:ext>
            </a:extLst>
          </p:cNvPr>
          <p:cNvSpPr/>
          <p:nvPr userDrawn="1"/>
        </p:nvSpPr>
        <p:spPr>
          <a:xfrm>
            <a:off x="-832136" y="3073140"/>
            <a:ext cx="565609" cy="565609"/>
          </a:xfrm>
          <a:prstGeom prst="rect">
            <a:avLst/>
          </a:prstGeom>
          <a:solidFill>
            <a:srgbClr val="FF91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EA0A870-4CCE-B041-ADAA-FFD498F6B5DE}"/>
              </a:ext>
            </a:extLst>
          </p:cNvPr>
          <p:cNvSpPr txBox="1"/>
          <p:nvPr userDrawn="1"/>
        </p:nvSpPr>
        <p:spPr>
          <a:xfrm>
            <a:off x="-1784645" y="-715416"/>
            <a:ext cx="1518118" cy="461665"/>
          </a:xfrm>
          <a:prstGeom prst="rect">
            <a:avLst/>
          </a:prstGeom>
          <a:noFill/>
        </p:spPr>
        <p:txBody>
          <a:bodyPr wrap="square" rtlCol="0">
            <a:spAutoFit/>
          </a:bodyPr>
          <a:lstStyle/>
          <a:p>
            <a:r>
              <a:rPr lang="en-US" sz="1200" dirty="0">
                <a:solidFill>
                  <a:schemeClr val="tx1"/>
                </a:solidFill>
                <a:latin typeface="Arial" panose="020B0604020202020204" pitchFamily="34" charset="0"/>
                <a:cs typeface="Arial" panose="020B0604020202020204" pitchFamily="34" charset="0"/>
              </a:rPr>
              <a:t>LANL-APPROVED </a:t>
            </a:r>
          </a:p>
          <a:p>
            <a:r>
              <a:rPr lang="en-US" sz="1200" dirty="0">
                <a:solidFill>
                  <a:schemeClr val="tx1"/>
                </a:solidFill>
                <a:latin typeface="Arial" panose="020B0604020202020204" pitchFamily="34" charset="0"/>
                <a:cs typeface="Arial" panose="020B0604020202020204" pitchFamily="34" charset="0"/>
              </a:rPr>
              <a:t>COLOR PALETTE </a:t>
            </a:r>
          </a:p>
        </p:txBody>
      </p:sp>
      <p:sp>
        <p:nvSpPr>
          <p:cNvPr id="4" name="TextBox 3">
            <a:extLst>
              <a:ext uri="{FF2B5EF4-FFF2-40B4-BE49-F238E27FC236}">
                <a16:creationId xmlns:a16="http://schemas.microsoft.com/office/drawing/2014/main" id="{4DBAD157-F0FF-E841-B877-5FF726EE6DB4}"/>
              </a:ext>
            </a:extLst>
          </p:cNvPr>
          <p:cNvSpPr txBox="1"/>
          <p:nvPr userDrawn="1"/>
        </p:nvSpPr>
        <p:spPr>
          <a:xfrm>
            <a:off x="-2109430" y="-2497"/>
            <a:ext cx="1307950" cy="338554"/>
          </a:xfrm>
          <a:prstGeom prst="rect">
            <a:avLst/>
          </a:prstGeom>
          <a:noFill/>
        </p:spPr>
        <p:txBody>
          <a:bodyPr wrap="square" rtlCol="0">
            <a:spAutoFit/>
          </a:bodyPr>
          <a:lstStyle/>
          <a:p>
            <a:r>
              <a:rPr lang="en-US" sz="800" dirty="0">
                <a:solidFill>
                  <a:schemeClr val="tx1"/>
                </a:solidFill>
                <a:latin typeface="Arial" panose="020B0604020202020204" pitchFamily="34" charset="0"/>
                <a:cs typeface="Arial" panose="020B0604020202020204" pitchFamily="34" charset="0"/>
              </a:rPr>
              <a:t>PRIMARY COLOR: ULTRAMARINE</a:t>
            </a:r>
          </a:p>
        </p:txBody>
      </p:sp>
      <p:sp>
        <p:nvSpPr>
          <p:cNvPr id="21" name="TextBox 20">
            <a:extLst>
              <a:ext uri="{FF2B5EF4-FFF2-40B4-BE49-F238E27FC236}">
                <a16:creationId xmlns:a16="http://schemas.microsoft.com/office/drawing/2014/main" id="{75EF9DA1-1206-D94F-936A-8C56D3FA0437}"/>
              </a:ext>
            </a:extLst>
          </p:cNvPr>
          <p:cNvSpPr txBox="1"/>
          <p:nvPr userDrawn="1"/>
        </p:nvSpPr>
        <p:spPr>
          <a:xfrm>
            <a:off x="-2109430" y="987317"/>
            <a:ext cx="1307950" cy="338554"/>
          </a:xfrm>
          <a:prstGeom prst="rect">
            <a:avLst/>
          </a:prstGeom>
          <a:noFill/>
        </p:spPr>
        <p:txBody>
          <a:bodyPr wrap="square" rtlCol="0">
            <a:spAutoFit/>
          </a:bodyPr>
          <a:lstStyle/>
          <a:p>
            <a:r>
              <a:rPr lang="en-US" sz="800" dirty="0">
                <a:solidFill>
                  <a:schemeClr val="tx1"/>
                </a:solidFill>
                <a:latin typeface="Arial" panose="020B0604020202020204" pitchFamily="34" charset="0"/>
                <a:cs typeface="Arial" panose="020B0604020202020204" pitchFamily="34" charset="0"/>
              </a:rPr>
              <a:t>SECONDARY COLOR: BLUE</a:t>
            </a:r>
          </a:p>
        </p:txBody>
      </p:sp>
      <p:sp>
        <p:nvSpPr>
          <p:cNvPr id="22" name="TextBox 21">
            <a:extLst>
              <a:ext uri="{FF2B5EF4-FFF2-40B4-BE49-F238E27FC236}">
                <a16:creationId xmlns:a16="http://schemas.microsoft.com/office/drawing/2014/main" id="{3418CEFD-1271-3F43-A3DB-664C3A2A6F61}"/>
              </a:ext>
            </a:extLst>
          </p:cNvPr>
          <p:cNvSpPr txBox="1"/>
          <p:nvPr userDrawn="1"/>
        </p:nvSpPr>
        <p:spPr>
          <a:xfrm>
            <a:off x="-2109430" y="2033693"/>
            <a:ext cx="1307950" cy="338554"/>
          </a:xfrm>
          <a:prstGeom prst="rect">
            <a:avLst/>
          </a:prstGeom>
          <a:noFill/>
        </p:spPr>
        <p:txBody>
          <a:bodyPr wrap="square" rtlCol="0">
            <a:spAutoFit/>
          </a:bodyPr>
          <a:lstStyle/>
          <a:p>
            <a:r>
              <a:rPr lang="en-US" sz="800" dirty="0">
                <a:solidFill>
                  <a:schemeClr val="tx1"/>
                </a:solidFill>
                <a:latin typeface="Arial" panose="020B0604020202020204" pitchFamily="34" charset="0"/>
                <a:cs typeface="Arial" panose="020B0604020202020204" pitchFamily="34" charset="0"/>
              </a:rPr>
              <a:t>EXTENDED PALETTE: GREEN</a:t>
            </a:r>
          </a:p>
        </p:txBody>
      </p:sp>
      <p:sp>
        <p:nvSpPr>
          <p:cNvPr id="23" name="TextBox 22">
            <a:extLst>
              <a:ext uri="{FF2B5EF4-FFF2-40B4-BE49-F238E27FC236}">
                <a16:creationId xmlns:a16="http://schemas.microsoft.com/office/drawing/2014/main" id="{252C2957-98B7-7447-A979-8F5F9439F931}"/>
              </a:ext>
            </a:extLst>
          </p:cNvPr>
          <p:cNvSpPr txBox="1"/>
          <p:nvPr userDrawn="1"/>
        </p:nvSpPr>
        <p:spPr>
          <a:xfrm>
            <a:off x="-2109430" y="3080068"/>
            <a:ext cx="1307950" cy="338554"/>
          </a:xfrm>
          <a:prstGeom prst="rect">
            <a:avLst/>
          </a:prstGeom>
          <a:noFill/>
        </p:spPr>
        <p:txBody>
          <a:bodyPr wrap="square" rtlCol="0">
            <a:spAutoFit/>
          </a:bodyPr>
          <a:lstStyle/>
          <a:p>
            <a:r>
              <a:rPr lang="en-US" sz="800" dirty="0">
                <a:solidFill>
                  <a:schemeClr val="tx1"/>
                </a:solidFill>
                <a:latin typeface="Arial" panose="020B0604020202020204" pitchFamily="34" charset="0"/>
                <a:cs typeface="Arial" panose="020B0604020202020204" pitchFamily="34" charset="0"/>
              </a:rPr>
              <a:t>EXTENDED PALETTE: ORANGE</a:t>
            </a:r>
          </a:p>
        </p:txBody>
      </p:sp>
      <p:sp>
        <p:nvSpPr>
          <p:cNvPr id="15" name="Rectangle 14">
            <a:extLst>
              <a:ext uri="{FF2B5EF4-FFF2-40B4-BE49-F238E27FC236}">
                <a16:creationId xmlns:a16="http://schemas.microsoft.com/office/drawing/2014/main" id="{C17D5F0D-5C60-5143-BF1E-4A0546C4287F}"/>
              </a:ext>
            </a:extLst>
          </p:cNvPr>
          <p:cNvSpPr/>
          <p:nvPr userDrawn="1"/>
        </p:nvSpPr>
        <p:spPr>
          <a:xfrm>
            <a:off x="-832136" y="4156183"/>
            <a:ext cx="565609" cy="565609"/>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2CA6A2F-D5F2-CB4B-A618-B3021CB6FE30}"/>
              </a:ext>
            </a:extLst>
          </p:cNvPr>
          <p:cNvSpPr txBox="1"/>
          <p:nvPr userDrawn="1"/>
        </p:nvSpPr>
        <p:spPr>
          <a:xfrm>
            <a:off x="-2109430" y="4163111"/>
            <a:ext cx="1307950" cy="338554"/>
          </a:xfrm>
          <a:prstGeom prst="rect">
            <a:avLst/>
          </a:prstGeom>
          <a:noFill/>
        </p:spPr>
        <p:txBody>
          <a:bodyPr wrap="square" rtlCol="0">
            <a:spAutoFit/>
          </a:bodyPr>
          <a:lstStyle/>
          <a:p>
            <a:r>
              <a:rPr lang="en-US" sz="800" dirty="0">
                <a:solidFill>
                  <a:schemeClr val="tx1"/>
                </a:solidFill>
                <a:latin typeface="Arial" panose="020B0604020202020204" pitchFamily="34" charset="0"/>
                <a:cs typeface="Arial" panose="020B0604020202020204" pitchFamily="34" charset="0"/>
              </a:rPr>
              <a:t>MONOCHROMATIC: GREY</a:t>
            </a:r>
          </a:p>
        </p:txBody>
      </p:sp>
    </p:spTree>
    <p:extLst>
      <p:ext uri="{BB962C8B-B14F-4D97-AF65-F5344CB8AC3E}">
        <p14:creationId xmlns:p14="http://schemas.microsoft.com/office/powerpoint/2010/main" val="416387624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4870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
          <p:cNvSpPr>
            <a:spLocks noGrp="1" noChangeArrowheads="1"/>
          </p:cNvSpPr>
          <p:nvPr>
            <p:ph type="sldNum" sz="quarter" idx="10"/>
          </p:nvPr>
        </p:nvSpPr>
        <p:spPr>
          <a:xfrm>
            <a:off x="6781800" y="4686300"/>
            <a:ext cx="1993900" cy="257175"/>
          </a:xfrm>
          <a:prstGeom prst="rect">
            <a:avLst/>
          </a:prstGeom>
        </p:spPr>
        <p:txBody>
          <a:bodyPr vert="horz" wrap="square" lIns="91440" tIns="45720" rIns="91440" bIns="45720" numCol="1" anchor="t" anchorCtr="0" compatLnSpc="1">
            <a:prstTxWarp prst="textNoShape">
              <a:avLst/>
            </a:prstTxWarp>
          </a:bodyPr>
          <a:lstStyle>
            <a:lvl1pPr>
              <a:defRPr/>
            </a:lvl1pPr>
          </a:lstStyle>
          <a:p>
            <a:fld id="{50E0FC3A-E0AE-4A5A-9681-53DE21001337}" type="slidenum">
              <a:rPr lang="en-US" smtClean="0"/>
              <a:t>‹#›</a:t>
            </a:fld>
            <a:endParaRPr lang="en-US"/>
          </a:p>
        </p:txBody>
      </p:sp>
    </p:spTree>
    <p:extLst>
      <p:ext uri="{BB962C8B-B14F-4D97-AF65-F5344CB8AC3E}">
        <p14:creationId xmlns:p14="http://schemas.microsoft.com/office/powerpoint/2010/main" val="246358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C or Agenda">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C25BDFE-288F-694A-8F3E-5EA7C70FB20B}"/>
              </a:ext>
            </a:extLst>
          </p:cNvPr>
          <p:cNvSpPr>
            <a:spLocks noGrp="1"/>
          </p:cNvSpPr>
          <p:nvPr>
            <p:ph type="title" hasCustomPrompt="1"/>
          </p:nvPr>
        </p:nvSpPr>
        <p:spPr>
          <a:xfrm>
            <a:off x="457200" y="457200"/>
            <a:ext cx="8229600" cy="667512"/>
          </a:xfrm>
        </p:spPr>
        <p:txBody>
          <a:bodyPr lIns="0" tIns="0" rIns="0" bIns="0" anchor="t" anchorCtr="0">
            <a:noAutofit/>
          </a:bodyPr>
          <a:lstStyle>
            <a:lvl1pPr algn="l">
              <a:lnSpc>
                <a:spcPct val="100000"/>
              </a:lnSpc>
              <a:defRPr sz="2400" b="1" i="0">
                <a:solidFill>
                  <a:schemeClr val="bg1"/>
                </a:solidFill>
                <a:latin typeface="Arial" panose="020B0604020202020204" pitchFamily="34" charset="0"/>
                <a:cs typeface="Arial" panose="020B0604020202020204" pitchFamily="34" charset="0"/>
              </a:defRPr>
            </a:lvl1pPr>
          </a:lstStyle>
          <a:p>
            <a:r>
              <a:rPr lang="en-US" dirty="0"/>
              <a:t>Click to add Title, Table of Contents, or Agenda</a:t>
            </a:r>
          </a:p>
        </p:txBody>
      </p:sp>
      <p:sp>
        <p:nvSpPr>
          <p:cNvPr id="13" name="Text Placeholder 10">
            <a:extLst>
              <a:ext uri="{FF2B5EF4-FFF2-40B4-BE49-F238E27FC236}">
                <a16:creationId xmlns:a16="http://schemas.microsoft.com/office/drawing/2014/main" id="{543AE689-5E80-EF4B-BEB2-12EB7E2E7577}"/>
              </a:ext>
            </a:extLst>
          </p:cNvPr>
          <p:cNvSpPr>
            <a:spLocks noGrp="1"/>
          </p:cNvSpPr>
          <p:nvPr>
            <p:ph type="body" sz="quarter" idx="14" hasCustomPrompt="1"/>
          </p:nvPr>
        </p:nvSpPr>
        <p:spPr>
          <a:xfrm>
            <a:off x="473671"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15" name="Text Placeholder 10">
            <a:extLst>
              <a:ext uri="{FF2B5EF4-FFF2-40B4-BE49-F238E27FC236}">
                <a16:creationId xmlns:a16="http://schemas.microsoft.com/office/drawing/2014/main" id="{EF08DEE9-E8E9-294E-AFDB-272348017E85}"/>
              </a:ext>
            </a:extLst>
          </p:cNvPr>
          <p:cNvSpPr>
            <a:spLocks noGrp="1"/>
          </p:cNvSpPr>
          <p:nvPr>
            <p:ph type="body" sz="quarter" idx="17" hasCustomPrompt="1"/>
          </p:nvPr>
        </p:nvSpPr>
        <p:spPr>
          <a:xfrm>
            <a:off x="1897816"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17" name="Text Placeholder 10">
            <a:extLst>
              <a:ext uri="{FF2B5EF4-FFF2-40B4-BE49-F238E27FC236}">
                <a16:creationId xmlns:a16="http://schemas.microsoft.com/office/drawing/2014/main" id="{F515D795-953A-8047-83C7-D0752DBDB0F1}"/>
              </a:ext>
            </a:extLst>
          </p:cNvPr>
          <p:cNvSpPr>
            <a:spLocks noGrp="1"/>
          </p:cNvSpPr>
          <p:nvPr>
            <p:ph type="body" sz="quarter" idx="20" hasCustomPrompt="1"/>
          </p:nvPr>
        </p:nvSpPr>
        <p:spPr>
          <a:xfrm>
            <a:off x="3311063"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19" name="Text Placeholder 10">
            <a:extLst>
              <a:ext uri="{FF2B5EF4-FFF2-40B4-BE49-F238E27FC236}">
                <a16:creationId xmlns:a16="http://schemas.microsoft.com/office/drawing/2014/main" id="{EC01086B-B4A6-8A48-849F-4A810C93BBC1}"/>
              </a:ext>
            </a:extLst>
          </p:cNvPr>
          <p:cNvSpPr>
            <a:spLocks noGrp="1"/>
          </p:cNvSpPr>
          <p:nvPr>
            <p:ph type="body" sz="quarter" idx="23" hasCustomPrompt="1"/>
          </p:nvPr>
        </p:nvSpPr>
        <p:spPr>
          <a:xfrm>
            <a:off x="4751419"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21" name="Text Placeholder 10">
            <a:extLst>
              <a:ext uri="{FF2B5EF4-FFF2-40B4-BE49-F238E27FC236}">
                <a16:creationId xmlns:a16="http://schemas.microsoft.com/office/drawing/2014/main" id="{C2E775BD-5F42-B44F-98CB-85BE7A979F1C}"/>
              </a:ext>
            </a:extLst>
          </p:cNvPr>
          <p:cNvSpPr>
            <a:spLocks noGrp="1"/>
          </p:cNvSpPr>
          <p:nvPr>
            <p:ph type="body" sz="quarter" idx="26" hasCustomPrompt="1"/>
          </p:nvPr>
        </p:nvSpPr>
        <p:spPr>
          <a:xfrm>
            <a:off x="6176589"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23" name="Text Placeholder 10">
            <a:extLst>
              <a:ext uri="{FF2B5EF4-FFF2-40B4-BE49-F238E27FC236}">
                <a16:creationId xmlns:a16="http://schemas.microsoft.com/office/drawing/2014/main" id="{9266F9AF-0547-674E-8536-FB560908A4EF}"/>
              </a:ext>
            </a:extLst>
          </p:cNvPr>
          <p:cNvSpPr>
            <a:spLocks noGrp="1"/>
          </p:cNvSpPr>
          <p:nvPr>
            <p:ph type="body" sz="quarter" idx="29" hasCustomPrompt="1"/>
          </p:nvPr>
        </p:nvSpPr>
        <p:spPr>
          <a:xfrm>
            <a:off x="7603643" y="2035380"/>
            <a:ext cx="1098804" cy="843802"/>
          </a:xfrm>
        </p:spPr>
        <p:txBody>
          <a:bodyPr lIns="0" tIns="0" rIns="0" bIns="0"/>
          <a:lstStyle>
            <a:lvl1pPr marL="0" indent="0">
              <a:lnSpc>
                <a:spcPct val="100000"/>
              </a:lnSpc>
              <a:spcBef>
                <a:spcPts val="0"/>
              </a:spcBef>
              <a:buNone/>
              <a:defRPr sz="1600" b="1" i="0">
                <a:solidFill>
                  <a:schemeClr val="bg1"/>
                </a:solidFill>
                <a:latin typeface="Arial" panose="020B0604020202020204" pitchFamily="34" charset="0"/>
                <a:cs typeface="Arial" panose="020B0604020202020204" pitchFamily="34" charset="0"/>
              </a:defRPr>
            </a:lvl1pPr>
          </a:lstStyle>
          <a:p>
            <a:pPr lvl="0"/>
            <a:r>
              <a:rPr lang="en-US" dirty="0"/>
              <a:t>Section Title</a:t>
            </a:r>
          </a:p>
        </p:txBody>
      </p:sp>
      <p:sp>
        <p:nvSpPr>
          <p:cNvPr id="38" name="Text Placeholder 37">
            <a:extLst>
              <a:ext uri="{FF2B5EF4-FFF2-40B4-BE49-F238E27FC236}">
                <a16:creationId xmlns:a16="http://schemas.microsoft.com/office/drawing/2014/main" id="{1F14FC34-4139-5E42-8B4C-3D14628AB150}"/>
              </a:ext>
            </a:extLst>
          </p:cNvPr>
          <p:cNvSpPr>
            <a:spLocks noGrp="1"/>
          </p:cNvSpPr>
          <p:nvPr>
            <p:ph type="body" sz="quarter" idx="35" hasCustomPrompt="1"/>
          </p:nvPr>
        </p:nvSpPr>
        <p:spPr>
          <a:xfrm>
            <a:off x="473671"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01</a:t>
            </a:r>
          </a:p>
        </p:txBody>
      </p:sp>
      <p:sp>
        <p:nvSpPr>
          <p:cNvPr id="39" name="Text Placeholder 37">
            <a:extLst>
              <a:ext uri="{FF2B5EF4-FFF2-40B4-BE49-F238E27FC236}">
                <a16:creationId xmlns:a16="http://schemas.microsoft.com/office/drawing/2014/main" id="{9C51006D-405B-1540-844A-A08EDAFBA83C}"/>
              </a:ext>
            </a:extLst>
          </p:cNvPr>
          <p:cNvSpPr>
            <a:spLocks noGrp="1"/>
          </p:cNvSpPr>
          <p:nvPr>
            <p:ph type="body" sz="quarter" idx="36" hasCustomPrompt="1"/>
          </p:nvPr>
        </p:nvSpPr>
        <p:spPr>
          <a:xfrm>
            <a:off x="1917717"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02</a:t>
            </a:r>
          </a:p>
        </p:txBody>
      </p:sp>
      <p:sp>
        <p:nvSpPr>
          <p:cNvPr id="40" name="Text Placeholder 37">
            <a:extLst>
              <a:ext uri="{FF2B5EF4-FFF2-40B4-BE49-F238E27FC236}">
                <a16:creationId xmlns:a16="http://schemas.microsoft.com/office/drawing/2014/main" id="{B91A61BE-01BD-F145-9B92-D20E78E3DAB3}"/>
              </a:ext>
            </a:extLst>
          </p:cNvPr>
          <p:cNvSpPr>
            <a:spLocks noGrp="1"/>
          </p:cNvSpPr>
          <p:nvPr>
            <p:ph type="body" sz="quarter" idx="37" hasCustomPrompt="1"/>
          </p:nvPr>
        </p:nvSpPr>
        <p:spPr>
          <a:xfrm>
            <a:off x="3321193"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03</a:t>
            </a:r>
          </a:p>
        </p:txBody>
      </p:sp>
      <p:sp>
        <p:nvSpPr>
          <p:cNvPr id="41" name="Text Placeholder 37">
            <a:extLst>
              <a:ext uri="{FF2B5EF4-FFF2-40B4-BE49-F238E27FC236}">
                <a16:creationId xmlns:a16="http://schemas.microsoft.com/office/drawing/2014/main" id="{D5F2828C-B1EF-364B-8D48-33FAC26A311E}"/>
              </a:ext>
            </a:extLst>
          </p:cNvPr>
          <p:cNvSpPr>
            <a:spLocks noGrp="1"/>
          </p:cNvSpPr>
          <p:nvPr>
            <p:ph type="body" sz="quarter" idx="38" hasCustomPrompt="1"/>
          </p:nvPr>
        </p:nvSpPr>
        <p:spPr>
          <a:xfrm>
            <a:off x="4745412"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04</a:t>
            </a:r>
          </a:p>
        </p:txBody>
      </p:sp>
      <p:sp>
        <p:nvSpPr>
          <p:cNvPr id="42" name="Text Placeholder 37">
            <a:extLst>
              <a:ext uri="{FF2B5EF4-FFF2-40B4-BE49-F238E27FC236}">
                <a16:creationId xmlns:a16="http://schemas.microsoft.com/office/drawing/2014/main" id="{0D5B74BE-11D4-3E4C-AA8A-16543EABA184}"/>
              </a:ext>
            </a:extLst>
          </p:cNvPr>
          <p:cNvSpPr>
            <a:spLocks noGrp="1"/>
          </p:cNvSpPr>
          <p:nvPr>
            <p:ph type="body" sz="quarter" idx="39" hasCustomPrompt="1"/>
          </p:nvPr>
        </p:nvSpPr>
        <p:spPr>
          <a:xfrm>
            <a:off x="6200883"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05</a:t>
            </a:r>
          </a:p>
        </p:txBody>
      </p:sp>
      <p:sp>
        <p:nvSpPr>
          <p:cNvPr id="43" name="Text Placeholder 37">
            <a:extLst>
              <a:ext uri="{FF2B5EF4-FFF2-40B4-BE49-F238E27FC236}">
                <a16:creationId xmlns:a16="http://schemas.microsoft.com/office/drawing/2014/main" id="{A61A0372-A989-7542-8743-212304AD1943}"/>
              </a:ext>
            </a:extLst>
          </p:cNvPr>
          <p:cNvSpPr>
            <a:spLocks noGrp="1"/>
          </p:cNvSpPr>
          <p:nvPr>
            <p:ph type="body" sz="quarter" idx="40" hasCustomPrompt="1"/>
          </p:nvPr>
        </p:nvSpPr>
        <p:spPr>
          <a:xfrm>
            <a:off x="7600235" y="1589748"/>
            <a:ext cx="248625" cy="213487"/>
          </a:xfrm>
        </p:spPr>
        <p:txBody>
          <a:bodyPr lIns="0" tIns="0" rIns="0" bIns="0"/>
          <a:lstStyle>
            <a:lvl1pPr marL="0" indent="0">
              <a:lnSpc>
                <a:spcPct val="100000"/>
              </a:lnSpc>
              <a:spcBef>
                <a:spcPts val="0"/>
              </a:spcBef>
              <a:buNone/>
              <a:defRPr sz="1100" b="0" i="0">
                <a:solidFill>
                  <a:srgbClr val="69C3FF"/>
                </a:solidFill>
                <a:latin typeface="Arial" panose="020B0604020202020204" pitchFamily="34" charset="0"/>
                <a:cs typeface="Arial" panose="020B0604020202020204" pitchFamily="34" charset="0"/>
              </a:defRPr>
            </a:lvl1pPr>
          </a:lstStyle>
          <a:p>
            <a:pPr lvl="0"/>
            <a:r>
              <a:rPr lang="en-US" dirty="0"/>
              <a:t>06</a:t>
            </a:r>
          </a:p>
        </p:txBody>
      </p:sp>
      <p:sp>
        <p:nvSpPr>
          <p:cNvPr id="44" name="Slide Number Placeholder 3">
            <a:extLst>
              <a:ext uri="{FF2B5EF4-FFF2-40B4-BE49-F238E27FC236}">
                <a16:creationId xmlns:a16="http://schemas.microsoft.com/office/drawing/2014/main" id="{F027FF86-7DDC-6340-91C6-1FB3ACD79838}"/>
              </a:ext>
            </a:extLst>
          </p:cNvPr>
          <p:cNvSpPr txBox="1">
            <a:spLocks/>
          </p:cNvSpPr>
          <p:nvPr userDrawn="1"/>
        </p:nvSpPr>
        <p:spPr>
          <a:xfrm>
            <a:off x="8741134" y="4849122"/>
            <a:ext cx="220485" cy="202855"/>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lumMod val="65000"/>
                  </a:schemeClr>
                </a:solidFill>
              </a:rPr>
              <a:t>  </a:t>
            </a:r>
            <a:fld id="{F16E1515-8F3D-DE4D-94E5-8D9BEBCD7A49}" type="slidenum">
              <a:rPr lang="en-US" smtClean="0">
                <a:solidFill>
                  <a:schemeClr val="bg1">
                    <a:lumMod val="65000"/>
                  </a:schemeClr>
                </a:solidFill>
              </a:rPr>
              <a:pPr/>
              <a:t>‹#›</a:t>
            </a:fld>
            <a:endParaRPr lang="en-US" dirty="0">
              <a:solidFill>
                <a:schemeClr val="bg1">
                  <a:lumMod val="65000"/>
                </a:schemeClr>
              </a:solidFill>
            </a:endParaRPr>
          </a:p>
        </p:txBody>
      </p:sp>
      <p:sp>
        <p:nvSpPr>
          <p:cNvPr id="29" name="Date Placeholder 3">
            <a:extLst>
              <a:ext uri="{FF2B5EF4-FFF2-40B4-BE49-F238E27FC236}">
                <a16:creationId xmlns:a16="http://schemas.microsoft.com/office/drawing/2014/main" id="{DD9D28ED-2D06-3A46-9727-8A9B2D7E7F63}"/>
              </a:ext>
            </a:extLst>
          </p:cNvPr>
          <p:cNvSpPr txBox="1">
            <a:spLocks/>
          </p:cNvSpPr>
          <p:nvPr userDrawn="1"/>
        </p:nvSpPr>
        <p:spPr>
          <a:xfrm>
            <a:off x="7708392" y="4846002"/>
            <a:ext cx="609914" cy="148504"/>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bg1">
                    <a:lumMod val="65000"/>
                  </a:schemeClr>
                </a:solidFill>
                <a:latin typeface="Arial" panose="020B0604020202020204" pitchFamily="34" charset="0"/>
                <a:ea typeface="Source Sans Pro Semibold" panose="020B0503030403020204" pitchFamily="34" charset="0"/>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39BF0A-C635-544F-850F-946AD8E7975B}" type="datetime1">
              <a:rPr lang="en-US" smtClean="0"/>
              <a:pPr/>
              <a:t>7/17/2026</a:t>
            </a:fld>
            <a:endParaRPr lang="en-US" dirty="0"/>
          </a:p>
        </p:txBody>
      </p:sp>
      <p:sp>
        <p:nvSpPr>
          <p:cNvPr id="3" name="Text Placeholder 2">
            <a:extLst>
              <a:ext uri="{FF2B5EF4-FFF2-40B4-BE49-F238E27FC236}">
                <a16:creationId xmlns:a16="http://schemas.microsoft.com/office/drawing/2014/main" id="{70FF70A5-083D-2649-B16E-E603A2ACAC1F}"/>
              </a:ext>
            </a:extLst>
          </p:cNvPr>
          <p:cNvSpPr>
            <a:spLocks noGrp="1"/>
          </p:cNvSpPr>
          <p:nvPr>
            <p:ph type="body" sz="quarter" idx="41" hasCustomPrompt="1"/>
          </p:nvPr>
        </p:nvSpPr>
        <p:spPr>
          <a:xfrm>
            <a:off x="457519" y="3042072"/>
            <a:ext cx="1097280"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
        <p:nvSpPr>
          <p:cNvPr id="28" name="Text Placeholder 2">
            <a:extLst>
              <a:ext uri="{FF2B5EF4-FFF2-40B4-BE49-F238E27FC236}">
                <a16:creationId xmlns:a16="http://schemas.microsoft.com/office/drawing/2014/main" id="{E60BD62F-9DEA-AD47-9777-0410E222A0EB}"/>
              </a:ext>
            </a:extLst>
          </p:cNvPr>
          <p:cNvSpPr>
            <a:spLocks noGrp="1"/>
          </p:cNvSpPr>
          <p:nvPr>
            <p:ph type="body" sz="quarter" idx="42" hasCustomPrompt="1"/>
          </p:nvPr>
        </p:nvSpPr>
        <p:spPr>
          <a:xfrm>
            <a:off x="1868606" y="3044952"/>
            <a:ext cx="1130626"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
        <p:nvSpPr>
          <p:cNvPr id="30" name="Text Placeholder 2">
            <a:extLst>
              <a:ext uri="{FF2B5EF4-FFF2-40B4-BE49-F238E27FC236}">
                <a16:creationId xmlns:a16="http://schemas.microsoft.com/office/drawing/2014/main" id="{6520748F-3B1C-7D44-9F74-07C77A95BDF4}"/>
              </a:ext>
            </a:extLst>
          </p:cNvPr>
          <p:cNvSpPr>
            <a:spLocks noGrp="1"/>
          </p:cNvSpPr>
          <p:nvPr>
            <p:ph type="body" sz="quarter" idx="43" hasCustomPrompt="1"/>
          </p:nvPr>
        </p:nvSpPr>
        <p:spPr>
          <a:xfrm>
            <a:off x="3298553" y="3044952"/>
            <a:ext cx="1130626"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
        <p:nvSpPr>
          <p:cNvPr id="31" name="Text Placeholder 2">
            <a:extLst>
              <a:ext uri="{FF2B5EF4-FFF2-40B4-BE49-F238E27FC236}">
                <a16:creationId xmlns:a16="http://schemas.microsoft.com/office/drawing/2014/main" id="{41F05B3B-46BF-E34A-B6EB-3B5C40F9DF42}"/>
              </a:ext>
            </a:extLst>
          </p:cNvPr>
          <p:cNvSpPr>
            <a:spLocks noGrp="1"/>
          </p:cNvSpPr>
          <p:nvPr>
            <p:ph type="body" sz="quarter" idx="44" hasCustomPrompt="1"/>
          </p:nvPr>
        </p:nvSpPr>
        <p:spPr>
          <a:xfrm>
            <a:off x="4743305" y="3044952"/>
            <a:ext cx="1130626"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
        <p:nvSpPr>
          <p:cNvPr id="45" name="Text Placeholder 2">
            <a:extLst>
              <a:ext uri="{FF2B5EF4-FFF2-40B4-BE49-F238E27FC236}">
                <a16:creationId xmlns:a16="http://schemas.microsoft.com/office/drawing/2014/main" id="{70A64131-E697-7142-892C-FECA1AF2C56E}"/>
              </a:ext>
            </a:extLst>
          </p:cNvPr>
          <p:cNvSpPr>
            <a:spLocks noGrp="1"/>
          </p:cNvSpPr>
          <p:nvPr>
            <p:ph type="body" sz="quarter" idx="45" hasCustomPrompt="1"/>
          </p:nvPr>
        </p:nvSpPr>
        <p:spPr>
          <a:xfrm>
            <a:off x="6172200" y="3044952"/>
            <a:ext cx="1130626"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
        <p:nvSpPr>
          <p:cNvPr id="46" name="Text Placeholder 2">
            <a:extLst>
              <a:ext uri="{FF2B5EF4-FFF2-40B4-BE49-F238E27FC236}">
                <a16:creationId xmlns:a16="http://schemas.microsoft.com/office/drawing/2014/main" id="{EF72F97E-E60E-FB4D-82AA-CB9ACA474A87}"/>
              </a:ext>
            </a:extLst>
          </p:cNvPr>
          <p:cNvSpPr>
            <a:spLocks noGrp="1"/>
          </p:cNvSpPr>
          <p:nvPr>
            <p:ph type="body" sz="quarter" idx="46" hasCustomPrompt="1"/>
          </p:nvPr>
        </p:nvSpPr>
        <p:spPr>
          <a:xfrm>
            <a:off x="7596233" y="3044952"/>
            <a:ext cx="1130626" cy="1289050"/>
          </a:xfrm>
        </p:spPr>
        <p:txBody>
          <a:bodyPr/>
          <a:lstStyle>
            <a:lvl1pPr marL="114300" indent="-114300">
              <a:tabLst/>
              <a:defRPr sz="1200"/>
            </a:lvl1pPr>
            <a:lvl2pPr marL="230188" indent="-115888">
              <a:tabLst/>
              <a:defRPr sz="1000"/>
            </a:lvl2pPr>
            <a:lvl3pPr>
              <a:defRPr sz="800"/>
            </a:lvl3pPr>
            <a:lvl4pPr>
              <a:defRPr sz="800"/>
            </a:lvl4pPr>
            <a:lvl5pPr>
              <a:defRPr sz="800"/>
            </a:lvl5pPr>
          </a:lstStyle>
          <a:p>
            <a:pPr lvl="0"/>
            <a:r>
              <a:rPr lang="en-US" dirty="0"/>
              <a:t>Click to add section summary</a:t>
            </a:r>
          </a:p>
          <a:p>
            <a:pPr lvl="1"/>
            <a:r>
              <a:rPr lang="en-US" dirty="0"/>
              <a:t>Second level</a:t>
            </a:r>
          </a:p>
        </p:txBody>
      </p:sp>
    </p:spTree>
    <p:extLst>
      <p:ext uri="{BB962C8B-B14F-4D97-AF65-F5344CB8AC3E}">
        <p14:creationId xmlns:p14="http://schemas.microsoft.com/office/powerpoint/2010/main" val="275213319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Only-No Subhead">
    <p:bg>
      <p:bgPr>
        <a:solidFill>
          <a:srgbClr val="000F7E"/>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5FC89D9-A95D-984D-AA31-A11221C38E3D}"/>
              </a:ext>
            </a:extLst>
          </p:cNvPr>
          <p:cNvSpPr>
            <a:spLocks noGrp="1"/>
          </p:cNvSpPr>
          <p:nvPr>
            <p:ph type="body" sz="quarter" idx="14" hasCustomPrompt="1"/>
          </p:nvPr>
        </p:nvSpPr>
        <p:spPr>
          <a:xfrm>
            <a:off x="457200" y="457200"/>
            <a:ext cx="8229600" cy="669156"/>
          </a:xfrm>
        </p:spPr>
        <p:txBody>
          <a:bodyPr lIns="0" tIns="0" rIns="0" bIns="0">
            <a:noAutofit/>
          </a:bodyPr>
          <a:lstStyle>
            <a:lvl1pPr marL="0" indent="0">
              <a:lnSpc>
                <a:spcPct val="100000"/>
              </a:lnSpc>
              <a:spcBef>
                <a:spcPts val="0"/>
              </a:spcBef>
              <a:buNone/>
              <a:defRPr sz="2400" b="1" i="0">
                <a:solidFill>
                  <a:schemeClr val="bg1"/>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6" name="Text Placeholder 2">
            <a:extLst>
              <a:ext uri="{FF2B5EF4-FFF2-40B4-BE49-F238E27FC236}">
                <a16:creationId xmlns:a16="http://schemas.microsoft.com/office/drawing/2014/main" id="{424F4C0B-8E0E-D247-8998-89B0F977E901}"/>
              </a:ext>
            </a:extLst>
          </p:cNvPr>
          <p:cNvSpPr>
            <a:spLocks noGrp="1"/>
          </p:cNvSpPr>
          <p:nvPr>
            <p:ph type="body" sz="quarter" idx="19" hasCustomPrompt="1"/>
          </p:nvPr>
        </p:nvSpPr>
        <p:spPr>
          <a:xfrm>
            <a:off x="457200" y="1143000"/>
            <a:ext cx="8229600" cy="3195638"/>
          </a:xfrm>
        </p:spPr>
        <p:txBody>
          <a:bodyPr wrap="square" lIns="0" tIns="0" rIns="0" bIns="0">
            <a:noAutofit/>
          </a:bodyPr>
          <a:lstStyle>
            <a:lvl1pPr marL="230188" indent="-230188">
              <a:lnSpc>
                <a:spcPct val="100000"/>
              </a:lnSpc>
              <a:spcBef>
                <a:spcPts val="600"/>
              </a:spcBef>
              <a:tabLst/>
              <a:defRPr>
                <a:solidFill>
                  <a:schemeClr val="bg1"/>
                </a:solidFill>
              </a:defRPr>
            </a:lvl1pPr>
            <a:lvl2pPr marL="460375" indent="-230188">
              <a:tabLst/>
              <a:defRPr>
                <a:solidFill>
                  <a:schemeClr val="bg1"/>
                </a:solidFill>
              </a:defRPr>
            </a:lvl2pPr>
            <a:lvl3pPr>
              <a:defRPr>
                <a:solidFill>
                  <a:schemeClr val="bg1"/>
                </a:solidFill>
              </a:defRPr>
            </a:lvl3pPr>
            <a:lvl4pPr marL="914400" indent="-227013">
              <a:tabLst/>
              <a:defRPr>
                <a:solidFill>
                  <a:schemeClr val="bg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6895572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Background_TOC or Agend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49708-8F60-B848-8CBD-C589BF8C177E}"/>
              </a:ext>
            </a:extLst>
          </p:cNvPr>
          <p:cNvSpPr>
            <a:spLocks noGrp="1"/>
          </p:cNvSpPr>
          <p:nvPr>
            <p:ph type="ctrTitle" hasCustomPrompt="1"/>
          </p:nvPr>
        </p:nvSpPr>
        <p:spPr>
          <a:xfrm>
            <a:off x="457200" y="457200"/>
            <a:ext cx="8229600" cy="685800"/>
          </a:xfrm>
        </p:spPr>
        <p:txBody>
          <a:bodyPr anchor="t" anchorCtr="0"/>
          <a:lstStyle>
            <a:lvl1pPr algn="l">
              <a:defRPr sz="2400" baseline="0">
                <a:latin typeface="Arial" panose="020B0604020202020204" pitchFamily="34" charset="0"/>
              </a:defRPr>
            </a:lvl1pPr>
          </a:lstStyle>
          <a:p>
            <a:r>
              <a:rPr lang="en-US" dirty="0"/>
              <a:t>Click to add Title, Table of Contents, or Agenda</a:t>
            </a:r>
          </a:p>
        </p:txBody>
      </p:sp>
      <p:sp>
        <p:nvSpPr>
          <p:cNvPr id="9" name="Text Placeholder 8">
            <a:extLst>
              <a:ext uri="{FF2B5EF4-FFF2-40B4-BE49-F238E27FC236}">
                <a16:creationId xmlns:a16="http://schemas.microsoft.com/office/drawing/2014/main" id="{9F7BDE90-6843-5841-BCCB-3479AD558E83}"/>
              </a:ext>
            </a:extLst>
          </p:cNvPr>
          <p:cNvSpPr>
            <a:spLocks noGrp="1"/>
          </p:cNvSpPr>
          <p:nvPr>
            <p:ph type="body" sz="quarter" idx="10"/>
          </p:nvPr>
        </p:nvSpPr>
        <p:spPr>
          <a:xfrm>
            <a:off x="457200" y="1143000"/>
            <a:ext cx="8229600" cy="3200400"/>
          </a:xfrm>
        </p:spPr>
        <p:txBody>
          <a:bodyPr/>
          <a:lstStyle>
            <a:lvl1pPr marL="228600" indent="-228600">
              <a:buClr>
                <a:schemeClr val="bg1"/>
              </a:buClr>
              <a:tabLst/>
              <a:defRPr/>
            </a:lvl1pPr>
            <a:lvl2pPr marL="458788" indent="-230188">
              <a:buClr>
                <a:schemeClr val="bg1"/>
              </a:buClr>
              <a:buFont typeface="System Font Regular"/>
              <a:buChar char="⁃"/>
              <a:tabLst/>
              <a:defRPr/>
            </a:lvl2pPr>
            <a:lvl3pPr marL="687388" indent="-228600">
              <a:buClr>
                <a:schemeClr val="bg1"/>
              </a:buClr>
              <a:tabLst/>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6020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and Photo Statement_White Background">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6CF9DAC-DCA3-AD4A-B1B3-5725742FC10B}"/>
              </a:ext>
            </a:extLst>
          </p:cNvPr>
          <p:cNvSpPr>
            <a:spLocks noGrp="1"/>
          </p:cNvSpPr>
          <p:nvPr>
            <p:ph type="pic" sz="quarter" idx="13"/>
          </p:nvPr>
        </p:nvSpPr>
        <p:spPr>
          <a:xfrm>
            <a:off x="5376672" y="0"/>
            <a:ext cx="3767327" cy="5143500"/>
          </a:xfrm>
          <a:noFill/>
          <a:ln>
            <a:noFill/>
          </a:ln>
        </p:spPr>
        <p:txBody>
          <a:bodyPr/>
          <a:lstStyle>
            <a:lvl1pPr>
              <a:buFontTx/>
              <a:buNone/>
              <a:defRPr>
                <a:solidFill>
                  <a:srgbClr val="000F7E"/>
                </a:solidFill>
                <a:latin typeface="Arial" panose="020B0604020202020204" pitchFamily="34" charset="0"/>
                <a:cs typeface="Arial" panose="020B0604020202020204" pitchFamily="34" charset="0"/>
              </a:defRPr>
            </a:lvl1pPr>
          </a:lstStyle>
          <a:p>
            <a:r>
              <a:rPr lang="en-US" dirty="0"/>
              <a:t>Click icon to add picture</a:t>
            </a:r>
          </a:p>
        </p:txBody>
      </p:sp>
      <p:sp>
        <p:nvSpPr>
          <p:cNvPr id="10" name="Text Placeholder 9">
            <a:extLst>
              <a:ext uri="{FF2B5EF4-FFF2-40B4-BE49-F238E27FC236}">
                <a16:creationId xmlns:a16="http://schemas.microsoft.com/office/drawing/2014/main" id="{0E3296A8-807F-5647-9E27-81056A80893E}"/>
              </a:ext>
            </a:extLst>
          </p:cNvPr>
          <p:cNvSpPr>
            <a:spLocks noGrp="1"/>
          </p:cNvSpPr>
          <p:nvPr>
            <p:ph type="body" sz="quarter" idx="14" hasCustomPrompt="1"/>
          </p:nvPr>
        </p:nvSpPr>
        <p:spPr>
          <a:xfrm>
            <a:off x="457200" y="457200"/>
            <a:ext cx="4526280" cy="669156"/>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14" name="Text Placeholder 13">
            <a:extLst>
              <a:ext uri="{FF2B5EF4-FFF2-40B4-BE49-F238E27FC236}">
                <a16:creationId xmlns:a16="http://schemas.microsoft.com/office/drawing/2014/main" id="{A66E7E14-724D-564D-8C8A-AA19AF322B91}"/>
              </a:ext>
            </a:extLst>
          </p:cNvPr>
          <p:cNvSpPr>
            <a:spLocks noGrp="1"/>
          </p:cNvSpPr>
          <p:nvPr>
            <p:ph type="body" sz="quarter" idx="18" hasCustomPrompt="1"/>
          </p:nvPr>
        </p:nvSpPr>
        <p:spPr>
          <a:xfrm>
            <a:off x="3871609" y="4420821"/>
            <a:ext cx="1505063" cy="4251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3" name="Text Placeholder 2">
            <a:extLst>
              <a:ext uri="{FF2B5EF4-FFF2-40B4-BE49-F238E27FC236}">
                <a16:creationId xmlns:a16="http://schemas.microsoft.com/office/drawing/2014/main" id="{CBC950A1-C470-5C48-B92A-282D2269A941}"/>
              </a:ext>
            </a:extLst>
          </p:cNvPr>
          <p:cNvSpPr>
            <a:spLocks noGrp="1"/>
          </p:cNvSpPr>
          <p:nvPr>
            <p:ph type="body" sz="quarter" idx="19" hasCustomPrompt="1"/>
          </p:nvPr>
        </p:nvSpPr>
        <p:spPr>
          <a:xfrm>
            <a:off x="457200" y="1143000"/>
            <a:ext cx="4525963" cy="3195638"/>
          </a:xfrm>
        </p:spPr>
        <p:txBody>
          <a:bodyPr lIns="0" tIns="0" rIns="0" bIns="0">
            <a:noAutofit/>
          </a:bodyPr>
          <a:lstStyle>
            <a:lvl1pPr marL="230188" indent="-230188">
              <a:lnSpc>
                <a:spcPct val="100000"/>
              </a:lnSpc>
              <a:spcBef>
                <a:spcPts val="600"/>
              </a:spcBef>
              <a:tabLs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55949580"/>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ue Background 2_TOC or 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49708-8F60-B848-8CBD-C589BF8C177E}"/>
              </a:ext>
            </a:extLst>
          </p:cNvPr>
          <p:cNvSpPr>
            <a:spLocks noGrp="1"/>
          </p:cNvSpPr>
          <p:nvPr>
            <p:ph type="ctrTitle" hasCustomPrompt="1"/>
          </p:nvPr>
        </p:nvSpPr>
        <p:spPr>
          <a:xfrm>
            <a:off x="457200" y="457200"/>
            <a:ext cx="8229600" cy="685800"/>
          </a:xfrm>
        </p:spPr>
        <p:txBody>
          <a:bodyPr anchor="t" anchorCtr="0"/>
          <a:lstStyle>
            <a:lvl1pPr algn="l">
              <a:defRPr sz="2400" baseline="0">
                <a:latin typeface="Arial" panose="020B0604020202020204" pitchFamily="34" charset="0"/>
              </a:defRPr>
            </a:lvl1pPr>
          </a:lstStyle>
          <a:p>
            <a:r>
              <a:rPr lang="en-US" dirty="0"/>
              <a:t>Click to add Title, Table of Contents, or Agenda</a:t>
            </a:r>
          </a:p>
        </p:txBody>
      </p:sp>
      <p:sp>
        <p:nvSpPr>
          <p:cNvPr id="9" name="Text Placeholder 8">
            <a:extLst>
              <a:ext uri="{FF2B5EF4-FFF2-40B4-BE49-F238E27FC236}">
                <a16:creationId xmlns:a16="http://schemas.microsoft.com/office/drawing/2014/main" id="{9F7BDE90-6843-5841-BCCB-3479AD558E83}"/>
              </a:ext>
            </a:extLst>
          </p:cNvPr>
          <p:cNvSpPr>
            <a:spLocks noGrp="1"/>
          </p:cNvSpPr>
          <p:nvPr>
            <p:ph type="body" sz="quarter" idx="10"/>
          </p:nvPr>
        </p:nvSpPr>
        <p:spPr>
          <a:xfrm>
            <a:off x="457200" y="1143000"/>
            <a:ext cx="8229600" cy="3200400"/>
          </a:xfrm>
        </p:spPr>
        <p:txBody>
          <a:bodyPr/>
          <a:lstStyle>
            <a:lvl1pPr marL="228600" indent="-217488">
              <a:buClr>
                <a:srgbClr val="3296DC"/>
              </a:buClr>
              <a:buFont typeface="+mj-lt"/>
              <a:buAutoNum type="arabicPeriod"/>
              <a:tabLst/>
              <a:defRPr/>
            </a:lvl1pPr>
            <a:lvl2pPr marL="458788" indent="-230188">
              <a:buClr>
                <a:srgbClr val="3296DC"/>
              </a:buClr>
              <a:buFont typeface="+mj-lt"/>
              <a:buAutoNum type="arabicPeriod"/>
              <a:tabLst/>
              <a:defRPr/>
            </a:lvl2pPr>
            <a:lvl3pPr marL="687388" indent="-228600">
              <a:buClr>
                <a:srgbClr val="3296DC"/>
              </a:buClr>
              <a:buFont typeface="+mj-lt"/>
              <a:buAutoNum type="arabicPeriod"/>
              <a:tabLst/>
              <a:defRPr/>
            </a:lvl3pPr>
            <a:lvl4pPr marL="1546225" indent="-174625">
              <a:tabLst/>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829875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No Subhea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5FC89D9-A95D-984D-AA31-A11221C38E3D}"/>
              </a:ext>
            </a:extLst>
          </p:cNvPr>
          <p:cNvSpPr>
            <a:spLocks noGrp="1"/>
          </p:cNvSpPr>
          <p:nvPr>
            <p:ph type="body" sz="quarter" idx="14" hasCustomPrompt="1"/>
          </p:nvPr>
        </p:nvSpPr>
        <p:spPr>
          <a:xfrm>
            <a:off x="457200" y="457200"/>
            <a:ext cx="8229600" cy="669156"/>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6" name="Text Placeholder 2">
            <a:extLst>
              <a:ext uri="{FF2B5EF4-FFF2-40B4-BE49-F238E27FC236}">
                <a16:creationId xmlns:a16="http://schemas.microsoft.com/office/drawing/2014/main" id="{424F4C0B-8E0E-D247-8998-89B0F977E901}"/>
              </a:ext>
            </a:extLst>
          </p:cNvPr>
          <p:cNvSpPr>
            <a:spLocks noGrp="1"/>
          </p:cNvSpPr>
          <p:nvPr>
            <p:ph type="body" sz="quarter" idx="19" hasCustomPrompt="1"/>
          </p:nvPr>
        </p:nvSpPr>
        <p:spPr>
          <a:xfrm>
            <a:off x="457200" y="1143000"/>
            <a:ext cx="8229600" cy="3195638"/>
          </a:xfrm>
        </p:spPr>
        <p:txBody>
          <a:bodyPr wrap="square" lIns="0" tIns="0" rIns="0" bIns="0">
            <a:noAutofit/>
          </a:bodyPr>
          <a:lstStyle>
            <a:lvl1pPr marL="230188" indent="-230188">
              <a:lnSpc>
                <a:spcPct val="100000"/>
              </a:lnSpc>
              <a:spcBef>
                <a:spcPts val="600"/>
              </a:spcBef>
              <a:tabLst/>
              <a:defRPr>
                <a:solidFill>
                  <a:schemeClr val="tx1"/>
                </a:solidFill>
              </a:defRPr>
            </a:lvl1pPr>
            <a:lvl2pPr marL="460375" indent="-230188">
              <a:tabLst/>
              <a:defRPr>
                <a:solidFill>
                  <a:schemeClr val="tx1"/>
                </a:solidFill>
              </a:defRPr>
            </a:lvl2pPr>
            <a:lvl3pPr>
              <a:defRPr>
                <a:solidFill>
                  <a:schemeClr val="tx1"/>
                </a:solidFill>
              </a:defRPr>
            </a:lvl3pPr>
            <a:lvl4pPr marL="914400" indent="-227013">
              <a:tabLst/>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1776550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_w logo wtrmr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5E9668F-554A-0F4B-80F7-13B7BAD0A560}"/>
              </a:ext>
            </a:extLst>
          </p:cNvPr>
          <p:cNvPicPr>
            <a:picLocks noChangeAspect="1"/>
          </p:cNvPicPr>
          <p:nvPr userDrawn="1"/>
        </p:nvPicPr>
        <p:blipFill rotWithShape="1">
          <a:blip r:embed="rId2">
            <a:alphaModFix/>
          </a:blip>
          <a:srcRect l="22143" t="9719" r="31261" b="20370"/>
          <a:stretch/>
        </p:blipFill>
        <p:spPr>
          <a:xfrm>
            <a:off x="4572000" y="345440"/>
            <a:ext cx="4572000" cy="4798060"/>
          </a:xfrm>
          <a:prstGeom prst="rect">
            <a:avLst/>
          </a:prstGeom>
        </p:spPr>
      </p:pic>
      <p:sp>
        <p:nvSpPr>
          <p:cNvPr id="10" name="Text Placeholder 9">
            <a:extLst>
              <a:ext uri="{FF2B5EF4-FFF2-40B4-BE49-F238E27FC236}">
                <a16:creationId xmlns:a16="http://schemas.microsoft.com/office/drawing/2014/main" id="{65FC89D9-A95D-984D-AA31-A11221C38E3D}"/>
              </a:ext>
            </a:extLst>
          </p:cNvPr>
          <p:cNvSpPr>
            <a:spLocks noGrp="1"/>
          </p:cNvSpPr>
          <p:nvPr>
            <p:ph type="body" sz="quarter" idx="14" hasCustomPrompt="1"/>
          </p:nvPr>
        </p:nvSpPr>
        <p:spPr>
          <a:xfrm>
            <a:off x="457200" y="457200"/>
            <a:ext cx="8226054" cy="669156"/>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6" name="Text Placeholder 2">
            <a:extLst>
              <a:ext uri="{FF2B5EF4-FFF2-40B4-BE49-F238E27FC236}">
                <a16:creationId xmlns:a16="http://schemas.microsoft.com/office/drawing/2014/main" id="{790429E5-795A-8A43-A273-2BC100111C02}"/>
              </a:ext>
            </a:extLst>
          </p:cNvPr>
          <p:cNvSpPr>
            <a:spLocks noGrp="1"/>
          </p:cNvSpPr>
          <p:nvPr>
            <p:ph type="body" sz="quarter" idx="19" hasCustomPrompt="1"/>
          </p:nvPr>
        </p:nvSpPr>
        <p:spPr>
          <a:xfrm>
            <a:off x="457200" y="1142999"/>
            <a:ext cx="8226054" cy="3200400"/>
          </a:xfrm>
        </p:spPr>
        <p:txBody>
          <a:bodyPr lIns="0" tIns="0" rIns="0" bIns="0">
            <a:noAutofit/>
          </a:bodyPr>
          <a:lstStyle>
            <a:lvl1pPr marL="230188" indent="-230188">
              <a:lnSpc>
                <a:spcPct val="100000"/>
              </a:lnSpc>
              <a:spcBef>
                <a:spcPts val="600"/>
              </a:spcBef>
              <a:tabLst/>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
        <p:nvSpPr>
          <p:cNvPr id="8" name="Slide Number Placeholder 3">
            <a:extLst>
              <a:ext uri="{FF2B5EF4-FFF2-40B4-BE49-F238E27FC236}">
                <a16:creationId xmlns:a16="http://schemas.microsoft.com/office/drawing/2014/main" id="{351EB0E6-A70D-CE45-BB73-DE0110A910ED}"/>
              </a:ext>
            </a:extLst>
          </p:cNvPr>
          <p:cNvSpPr txBox="1">
            <a:spLocks/>
          </p:cNvSpPr>
          <p:nvPr userDrawn="1"/>
        </p:nvSpPr>
        <p:spPr>
          <a:xfrm>
            <a:off x="8741134" y="4846001"/>
            <a:ext cx="220485" cy="202855"/>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lumMod val="65000"/>
                  </a:schemeClr>
                </a:solidFill>
              </a:rPr>
              <a:t>  </a:t>
            </a:r>
            <a:fld id="{F16E1515-8F3D-DE4D-94E5-8D9BEBCD7A49}" type="slidenum">
              <a:rPr lang="en-US" smtClean="0">
                <a:solidFill>
                  <a:schemeClr val="bg1">
                    <a:lumMod val="65000"/>
                  </a:schemeClr>
                </a:solidFill>
              </a:rPr>
              <a:pPr/>
              <a:t>‹#›</a:t>
            </a:fld>
            <a:endParaRPr lang="en-US" dirty="0">
              <a:solidFill>
                <a:schemeClr val="bg1">
                  <a:lumMod val="65000"/>
                </a:schemeClr>
              </a:solidFill>
            </a:endParaRPr>
          </a:p>
        </p:txBody>
      </p:sp>
      <p:sp>
        <p:nvSpPr>
          <p:cNvPr id="9" name="Date Placeholder 3">
            <a:extLst>
              <a:ext uri="{FF2B5EF4-FFF2-40B4-BE49-F238E27FC236}">
                <a16:creationId xmlns:a16="http://schemas.microsoft.com/office/drawing/2014/main" id="{E7AA508B-E60F-E649-B511-759C564E884D}"/>
              </a:ext>
            </a:extLst>
          </p:cNvPr>
          <p:cNvSpPr txBox="1">
            <a:spLocks/>
          </p:cNvSpPr>
          <p:nvPr userDrawn="1"/>
        </p:nvSpPr>
        <p:spPr>
          <a:xfrm>
            <a:off x="7708392" y="4846002"/>
            <a:ext cx="609914" cy="148504"/>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bg1">
                    <a:lumMod val="65000"/>
                  </a:schemeClr>
                </a:solidFill>
                <a:latin typeface="Arial" panose="020B0604020202020204" pitchFamily="34" charset="0"/>
                <a:ea typeface="Source Sans Pro Semibold" panose="020B0503030403020204" pitchFamily="34" charset="0"/>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39BF0A-C635-544F-850F-946AD8E7975B}" type="datetime1">
              <a:rPr lang="en-US" smtClean="0"/>
              <a:pPr/>
              <a:t>7/17/2026</a:t>
            </a:fld>
            <a:endParaRPr lang="en-US" dirty="0"/>
          </a:p>
        </p:txBody>
      </p:sp>
    </p:spTree>
    <p:extLst>
      <p:ext uri="{BB962C8B-B14F-4D97-AF65-F5344CB8AC3E}">
        <p14:creationId xmlns:p14="http://schemas.microsoft.com/office/powerpoint/2010/main" val="3229979990"/>
      </p:ext>
    </p:extLst>
  </p:cSld>
  <p:clrMapOvr>
    <a:masterClrMapping/>
  </p:clrMapOvr>
  <p:extLst>
    <p:ext uri="{DCECCB84-F9BA-43D5-87BE-67443E8EF086}">
      <p15:sldGuideLst xmlns:p15="http://schemas.microsoft.com/office/powerpoint/2012/main">
        <p15:guide id="1" orient="horz" pos="18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225D86E-8C5D-1841-9FAC-7F27816076DA}"/>
              </a:ext>
            </a:extLst>
          </p:cNvPr>
          <p:cNvSpPr>
            <a:spLocks noGrp="1"/>
          </p:cNvSpPr>
          <p:nvPr>
            <p:ph type="body" sz="quarter" idx="15" hasCustomPrompt="1"/>
          </p:nvPr>
        </p:nvSpPr>
        <p:spPr>
          <a:xfrm>
            <a:off x="457200" y="1143000"/>
            <a:ext cx="8226055" cy="272381"/>
          </a:xfrm>
        </p:spPr>
        <p:txBody>
          <a:bodyPr lIns="0" tIns="0" rIns="0" bIns="0"/>
          <a:lstStyle>
            <a:lvl1pPr marL="0" indent="0">
              <a:lnSpc>
                <a:spcPct val="100000"/>
              </a:lnSpc>
              <a:spcBef>
                <a:spcPts val="0"/>
              </a:spcBef>
              <a:buNone/>
              <a:defRPr sz="1800" b="1" i="0">
                <a:solidFill>
                  <a:srgbClr val="000F7E"/>
                </a:solidFill>
                <a:latin typeface="Arial" panose="020B0604020202020204" pitchFamily="34" charset="0"/>
                <a:cs typeface="Arial" panose="020B0604020202020204" pitchFamily="34" charset="0"/>
              </a:defRPr>
            </a:lvl1pPr>
          </a:lstStyle>
          <a:p>
            <a:pPr lvl="0"/>
            <a:r>
              <a:rPr lang="en-US" dirty="0"/>
              <a:t>Click to add subhead</a:t>
            </a:r>
          </a:p>
        </p:txBody>
      </p:sp>
      <p:sp>
        <p:nvSpPr>
          <p:cNvPr id="10" name="Text Placeholder 9">
            <a:extLst>
              <a:ext uri="{FF2B5EF4-FFF2-40B4-BE49-F238E27FC236}">
                <a16:creationId xmlns:a16="http://schemas.microsoft.com/office/drawing/2014/main" id="{65FC89D9-A95D-984D-AA31-A11221C38E3D}"/>
              </a:ext>
            </a:extLst>
          </p:cNvPr>
          <p:cNvSpPr>
            <a:spLocks noGrp="1"/>
          </p:cNvSpPr>
          <p:nvPr>
            <p:ph type="body" sz="quarter" idx="14" hasCustomPrompt="1"/>
          </p:nvPr>
        </p:nvSpPr>
        <p:spPr>
          <a:xfrm>
            <a:off x="457200" y="457200"/>
            <a:ext cx="8226054" cy="669156"/>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6" name="Text Placeholder 2">
            <a:extLst>
              <a:ext uri="{FF2B5EF4-FFF2-40B4-BE49-F238E27FC236}">
                <a16:creationId xmlns:a16="http://schemas.microsoft.com/office/drawing/2014/main" id="{790429E5-795A-8A43-A273-2BC100111C02}"/>
              </a:ext>
            </a:extLst>
          </p:cNvPr>
          <p:cNvSpPr>
            <a:spLocks noGrp="1"/>
          </p:cNvSpPr>
          <p:nvPr>
            <p:ph type="body" sz="quarter" idx="19" hasCustomPrompt="1"/>
          </p:nvPr>
        </p:nvSpPr>
        <p:spPr>
          <a:xfrm>
            <a:off x="457200" y="1508760"/>
            <a:ext cx="8226054" cy="2906613"/>
          </a:xfrm>
        </p:spPr>
        <p:txBody>
          <a:bodyPr lIns="0" tIns="0" rIns="0" bIns="0">
            <a:noAutofit/>
          </a:bodyPr>
          <a:lstStyle>
            <a:lvl1pPr marL="182880" indent="-182880">
              <a:lnSpc>
                <a:spcPct val="100000"/>
              </a:lnSpc>
              <a:spcBef>
                <a:spcPts val="600"/>
              </a:spcBef>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650234188"/>
      </p:ext>
    </p:extLst>
  </p:cSld>
  <p:clrMapOvr>
    <a:masterClrMapping/>
  </p:clrMapOvr>
  <p:extLst>
    <p:ext uri="{DCECCB84-F9BA-43D5-87BE-67443E8EF086}">
      <p15:sldGuideLst xmlns:p15="http://schemas.microsoft.com/office/powerpoint/2012/main">
        <p15:guide id="1" orient="horz" pos="3108"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ll White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828731"/>
      </p:ext>
    </p:extLst>
  </p:cSld>
  <p:clrMapOvr>
    <a:masterClrMapping/>
  </p:clrMapOvr>
  <p:extLst>
    <p:ext uri="{DCECCB84-F9BA-43D5-87BE-67443E8EF086}">
      <p15:sldGuideLst xmlns:p15="http://schemas.microsoft.com/office/powerpoint/2012/main">
        <p15:guide id="1" orient="horz" pos="300" userDrawn="1">
          <p15:clr>
            <a:srgbClr val="FBAE40"/>
          </p15:clr>
        </p15:guide>
        <p15:guide id="2" pos="2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cent with Text and 1 Phot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6CF9DAC-DCA3-AD4A-B1B3-5725742FC10B}"/>
              </a:ext>
            </a:extLst>
          </p:cNvPr>
          <p:cNvSpPr>
            <a:spLocks noGrp="1"/>
          </p:cNvSpPr>
          <p:nvPr>
            <p:ph type="pic" sz="quarter" idx="13"/>
          </p:nvPr>
        </p:nvSpPr>
        <p:spPr>
          <a:xfrm>
            <a:off x="5376672" y="0"/>
            <a:ext cx="3767327" cy="5143500"/>
          </a:xfrm>
          <a:noFill/>
          <a:ln>
            <a:noFill/>
          </a:ln>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6" name="Rectangle 5">
            <a:extLst>
              <a:ext uri="{FF2B5EF4-FFF2-40B4-BE49-F238E27FC236}">
                <a16:creationId xmlns:a16="http://schemas.microsoft.com/office/drawing/2014/main" id="{8D1DBF6C-0676-5247-8404-7764B27D9124}"/>
              </a:ext>
            </a:extLst>
          </p:cNvPr>
          <p:cNvSpPr/>
          <p:nvPr userDrawn="1"/>
        </p:nvSpPr>
        <p:spPr>
          <a:xfrm>
            <a:off x="0" y="0"/>
            <a:ext cx="5376672" cy="5143500"/>
          </a:xfrm>
          <a:prstGeom prst="rect">
            <a:avLst/>
          </a:prstGeom>
          <a:solidFill>
            <a:srgbClr val="000F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52588F3D-C3FA-9E48-8758-4B1C37426887}"/>
              </a:ext>
            </a:extLst>
          </p:cNvPr>
          <p:cNvPicPr>
            <a:picLocks noChangeAspect="1"/>
          </p:cNvPicPr>
          <p:nvPr userDrawn="1"/>
        </p:nvPicPr>
        <p:blipFill>
          <a:blip r:embed="rId2"/>
          <a:stretch>
            <a:fillRect/>
          </a:stretch>
        </p:blipFill>
        <p:spPr>
          <a:xfrm>
            <a:off x="338561" y="4738426"/>
            <a:ext cx="256079" cy="256079"/>
          </a:xfrm>
          <a:prstGeom prst="rect">
            <a:avLst/>
          </a:prstGeom>
        </p:spPr>
      </p:pic>
      <p:sp>
        <p:nvSpPr>
          <p:cNvPr id="12" name="Text Placeholder 9">
            <a:extLst>
              <a:ext uri="{FF2B5EF4-FFF2-40B4-BE49-F238E27FC236}">
                <a16:creationId xmlns:a16="http://schemas.microsoft.com/office/drawing/2014/main" id="{EDF54824-3A03-A745-AD49-C744B2A21DEA}"/>
              </a:ext>
            </a:extLst>
          </p:cNvPr>
          <p:cNvSpPr>
            <a:spLocks noGrp="1"/>
          </p:cNvSpPr>
          <p:nvPr>
            <p:ph type="body" sz="quarter" idx="14" hasCustomPrompt="1"/>
          </p:nvPr>
        </p:nvSpPr>
        <p:spPr>
          <a:xfrm>
            <a:off x="457200" y="457200"/>
            <a:ext cx="4523368" cy="669156"/>
          </a:xfrm>
        </p:spPr>
        <p:txBody>
          <a:bodyPr lIns="0" tIns="0" rIns="0" bIns="0">
            <a:noAutofit/>
          </a:bodyPr>
          <a:lstStyle>
            <a:lvl1pPr marL="0" indent="0">
              <a:lnSpc>
                <a:spcPct val="100000"/>
              </a:lnSpc>
              <a:spcBef>
                <a:spcPts val="0"/>
              </a:spcBef>
              <a:buNone/>
              <a:defRPr sz="2400" b="1" i="0">
                <a:solidFill>
                  <a:schemeClr val="bg1"/>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17" name="Text Placeholder 13">
            <a:extLst>
              <a:ext uri="{FF2B5EF4-FFF2-40B4-BE49-F238E27FC236}">
                <a16:creationId xmlns:a16="http://schemas.microsoft.com/office/drawing/2014/main" id="{2709C09F-8C0C-7248-AEB2-1C7859F51F5A}"/>
              </a:ext>
            </a:extLst>
          </p:cNvPr>
          <p:cNvSpPr>
            <a:spLocks noGrp="1"/>
          </p:cNvSpPr>
          <p:nvPr>
            <p:ph type="body" sz="quarter" idx="18" hasCustomPrompt="1"/>
          </p:nvPr>
        </p:nvSpPr>
        <p:spPr>
          <a:xfrm>
            <a:off x="3871609" y="4420821"/>
            <a:ext cx="1505254" cy="4251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9" name="Text Placeholder 2">
            <a:extLst>
              <a:ext uri="{FF2B5EF4-FFF2-40B4-BE49-F238E27FC236}">
                <a16:creationId xmlns:a16="http://schemas.microsoft.com/office/drawing/2014/main" id="{6E94CDEA-D510-9F45-84BD-82CAA8464E4C}"/>
              </a:ext>
            </a:extLst>
          </p:cNvPr>
          <p:cNvSpPr>
            <a:spLocks noGrp="1"/>
          </p:cNvSpPr>
          <p:nvPr>
            <p:ph type="body" sz="quarter" idx="19" hasCustomPrompt="1"/>
          </p:nvPr>
        </p:nvSpPr>
        <p:spPr>
          <a:xfrm>
            <a:off x="457200" y="1143000"/>
            <a:ext cx="4525963" cy="3195638"/>
          </a:xfrm>
        </p:spPr>
        <p:txBody>
          <a:bodyPr lIns="0" tIns="0" rIns="0" bIns="0">
            <a:noAutofit/>
          </a:bodyPr>
          <a:lstStyle>
            <a:lvl1pPr marL="182880" indent="-182880">
              <a:lnSpc>
                <a:spcPct val="100000"/>
              </a:lnSpc>
              <a:spcBef>
                <a:spcPts val="600"/>
              </a:spcBef>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53892554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2 Photos_White Backgroun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856035B-8130-D844-B0F2-44CBE0D28699}"/>
              </a:ext>
            </a:extLst>
          </p:cNvPr>
          <p:cNvSpPr>
            <a:spLocks noGrp="1"/>
          </p:cNvSpPr>
          <p:nvPr>
            <p:ph type="pic" sz="quarter" idx="16"/>
          </p:nvPr>
        </p:nvSpPr>
        <p:spPr>
          <a:xfrm>
            <a:off x="5376673" y="2571750"/>
            <a:ext cx="3767327" cy="2571750"/>
          </a:xfrm>
          <a:noFill/>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8" name="Picture Placeholder 7">
            <a:extLst>
              <a:ext uri="{FF2B5EF4-FFF2-40B4-BE49-F238E27FC236}">
                <a16:creationId xmlns:a16="http://schemas.microsoft.com/office/drawing/2014/main" id="{E6CF9DAC-DCA3-AD4A-B1B3-5725742FC10B}"/>
              </a:ext>
            </a:extLst>
          </p:cNvPr>
          <p:cNvSpPr>
            <a:spLocks noGrp="1"/>
          </p:cNvSpPr>
          <p:nvPr>
            <p:ph type="pic" sz="quarter" idx="13"/>
          </p:nvPr>
        </p:nvSpPr>
        <p:spPr>
          <a:xfrm>
            <a:off x="5376672" y="0"/>
            <a:ext cx="3767328" cy="2571750"/>
          </a:xfrm>
          <a:noFill/>
          <a:ln>
            <a:noFill/>
          </a:ln>
        </p:spPr>
        <p:txBody>
          <a:bodyPr/>
          <a:lstStyle>
            <a:lvl1pPr marL="171450" marR="0" indent="-171450" algn="l" defTabSz="685800" rtl="0" eaLnBrk="1" fontAlgn="auto" latinLnBrk="0" hangingPunct="1">
              <a:lnSpc>
                <a:spcPct val="90000"/>
              </a:lnSpc>
              <a:spcBef>
                <a:spcPts val="750"/>
              </a:spcBef>
              <a:spcAft>
                <a:spcPts val="0"/>
              </a:spcAft>
              <a:buClrTx/>
              <a:buSzTx/>
              <a:buFontTx/>
              <a:buNone/>
              <a:tabLst/>
              <a:defRPr>
                <a:solidFill>
                  <a:srgbClr val="000F7E"/>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Tx/>
              <a:buNone/>
              <a:tabLst/>
              <a:defRPr/>
            </a:pPr>
            <a:r>
              <a:rPr lang="en-US" dirty="0"/>
              <a:t>Click icon to add picture</a:t>
            </a:r>
          </a:p>
          <a:p>
            <a:endParaRPr lang="en-US" dirty="0"/>
          </a:p>
        </p:txBody>
      </p:sp>
      <p:sp>
        <p:nvSpPr>
          <p:cNvPr id="21" name="Text Placeholder 9">
            <a:extLst>
              <a:ext uri="{FF2B5EF4-FFF2-40B4-BE49-F238E27FC236}">
                <a16:creationId xmlns:a16="http://schemas.microsoft.com/office/drawing/2014/main" id="{B4117486-5C49-E242-8CBE-03C8F8711246}"/>
              </a:ext>
            </a:extLst>
          </p:cNvPr>
          <p:cNvSpPr>
            <a:spLocks noGrp="1"/>
          </p:cNvSpPr>
          <p:nvPr>
            <p:ph type="body" sz="quarter" idx="14" hasCustomPrompt="1"/>
          </p:nvPr>
        </p:nvSpPr>
        <p:spPr>
          <a:xfrm>
            <a:off x="457200" y="457200"/>
            <a:ext cx="4523368" cy="667512"/>
          </a:xfrm>
        </p:spPr>
        <p:txBody>
          <a:bodyPr lIns="0" tIns="0" rIns="0" bIns="0">
            <a:noAutofit/>
          </a:bodyPr>
          <a:lstStyle>
            <a:lvl1pPr marL="0" indent="0">
              <a:lnSpc>
                <a:spcPct val="100000"/>
              </a:lnSpc>
              <a:spcBef>
                <a:spcPts val="0"/>
              </a:spcBef>
              <a:buNone/>
              <a:defRPr sz="2400" b="1" i="0">
                <a:solidFill>
                  <a:srgbClr val="000F7E"/>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24" name="Text Placeholder 13">
            <a:extLst>
              <a:ext uri="{FF2B5EF4-FFF2-40B4-BE49-F238E27FC236}">
                <a16:creationId xmlns:a16="http://schemas.microsoft.com/office/drawing/2014/main" id="{FE409C5D-AFD1-7745-A713-F12280BE810D}"/>
              </a:ext>
            </a:extLst>
          </p:cNvPr>
          <p:cNvSpPr>
            <a:spLocks noGrp="1"/>
          </p:cNvSpPr>
          <p:nvPr>
            <p:ph type="body" sz="quarter" idx="19" hasCustomPrompt="1"/>
          </p:nvPr>
        </p:nvSpPr>
        <p:spPr>
          <a:xfrm>
            <a:off x="3871609" y="4420821"/>
            <a:ext cx="1505254" cy="4251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9" name="Text Placeholder 2">
            <a:extLst>
              <a:ext uri="{FF2B5EF4-FFF2-40B4-BE49-F238E27FC236}">
                <a16:creationId xmlns:a16="http://schemas.microsoft.com/office/drawing/2014/main" id="{AE46F9CE-9C02-284E-A17F-0C31F82B2F5B}"/>
              </a:ext>
            </a:extLst>
          </p:cNvPr>
          <p:cNvSpPr>
            <a:spLocks noGrp="1"/>
          </p:cNvSpPr>
          <p:nvPr>
            <p:ph type="body" sz="quarter" idx="20" hasCustomPrompt="1"/>
          </p:nvPr>
        </p:nvSpPr>
        <p:spPr>
          <a:xfrm>
            <a:off x="457200" y="1143000"/>
            <a:ext cx="4525963" cy="3195638"/>
          </a:xfrm>
        </p:spPr>
        <p:txBody>
          <a:bodyPr lIns="0" tIns="0" rIns="0" bIns="0">
            <a:noAutofit/>
          </a:bodyPr>
          <a:lstStyle>
            <a:lvl1pPr marL="182880" indent="-182880">
              <a:lnSpc>
                <a:spcPct val="100000"/>
              </a:lnSpc>
              <a:spcBef>
                <a:spcPts val="600"/>
              </a:spcBef>
              <a:defRPr/>
            </a:lvl1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79677387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cent with 2 Photos and Blue Backgroun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856035B-8130-D844-B0F2-44CBE0D28699}"/>
              </a:ext>
            </a:extLst>
          </p:cNvPr>
          <p:cNvSpPr>
            <a:spLocks noGrp="1"/>
          </p:cNvSpPr>
          <p:nvPr>
            <p:ph type="pic" sz="quarter" idx="16"/>
          </p:nvPr>
        </p:nvSpPr>
        <p:spPr>
          <a:xfrm>
            <a:off x="5376673" y="2571750"/>
            <a:ext cx="3767328" cy="2571750"/>
          </a:xfrm>
          <a:noFill/>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9198D"/>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p:txBody>
      </p:sp>
      <p:sp>
        <p:nvSpPr>
          <p:cNvPr id="6" name="Rectangle 5">
            <a:extLst>
              <a:ext uri="{FF2B5EF4-FFF2-40B4-BE49-F238E27FC236}">
                <a16:creationId xmlns:a16="http://schemas.microsoft.com/office/drawing/2014/main" id="{8D1DBF6C-0676-5247-8404-7764B27D9124}"/>
              </a:ext>
            </a:extLst>
          </p:cNvPr>
          <p:cNvSpPr/>
          <p:nvPr userDrawn="1"/>
        </p:nvSpPr>
        <p:spPr>
          <a:xfrm>
            <a:off x="0" y="0"/>
            <a:ext cx="5376672" cy="5143500"/>
          </a:xfrm>
          <a:prstGeom prst="rect">
            <a:avLst/>
          </a:prstGeom>
          <a:solidFill>
            <a:srgbClr val="000F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E6CF9DAC-DCA3-AD4A-B1B3-5725742FC10B}"/>
              </a:ext>
            </a:extLst>
          </p:cNvPr>
          <p:cNvSpPr>
            <a:spLocks noGrp="1"/>
          </p:cNvSpPr>
          <p:nvPr>
            <p:ph type="pic" sz="quarter" idx="13"/>
          </p:nvPr>
        </p:nvSpPr>
        <p:spPr>
          <a:xfrm>
            <a:off x="5376672" y="0"/>
            <a:ext cx="3767328" cy="2571750"/>
          </a:xfrm>
          <a:noFill/>
          <a:ln>
            <a:noFill/>
          </a:ln>
        </p:spPr>
        <p:txBody>
          <a:bodyPr/>
          <a:lstStyle>
            <a:lvl1pPr marL="171450" marR="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solidFill>
                  <a:srgbClr val="09198D"/>
                </a:solidFill>
                <a:latin typeface="Arial" panose="020B0604020202020204" pitchFamily="34" charset="0"/>
                <a:cs typeface="Arial" panose="020B0604020202020204" pitchFamily="34" charset="0"/>
              </a:defRPr>
            </a:lvl1p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Click icon to add picture</a:t>
            </a:r>
          </a:p>
          <a:p>
            <a:endParaRPr lang="en-US" dirty="0"/>
          </a:p>
          <a:p>
            <a:endParaRPr lang="en-US" dirty="0"/>
          </a:p>
        </p:txBody>
      </p:sp>
      <p:pic>
        <p:nvPicPr>
          <p:cNvPr id="15" name="Picture 14">
            <a:extLst>
              <a:ext uri="{FF2B5EF4-FFF2-40B4-BE49-F238E27FC236}">
                <a16:creationId xmlns:a16="http://schemas.microsoft.com/office/drawing/2014/main" id="{077A152A-9C21-0D44-8A36-C5AF5536E4E0}"/>
              </a:ext>
            </a:extLst>
          </p:cNvPr>
          <p:cNvPicPr>
            <a:picLocks noChangeAspect="1"/>
          </p:cNvPicPr>
          <p:nvPr userDrawn="1"/>
        </p:nvPicPr>
        <p:blipFill>
          <a:blip r:embed="rId2"/>
          <a:stretch>
            <a:fillRect/>
          </a:stretch>
        </p:blipFill>
        <p:spPr>
          <a:xfrm>
            <a:off x="338561" y="4738426"/>
            <a:ext cx="256079" cy="256079"/>
          </a:xfrm>
          <a:prstGeom prst="rect">
            <a:avLst/>
          </a:prstGeom>
        </p:spPr>
      </p:pic>
      <p:sp>
        <p:nvSpPr>
          <p:cNvPr id="14" name="Text Placeholder 9">
            <a:extLst>
              <a:ext uri="{FF2B5EF4-FFF2-40B4-BE49-F238E27FC236}">
                <a16:creationId xmlns:a16="http://schemas.microsoft.com/office/drawing/2014/main" id="{225C079B-5F34-5149-9937-5E0A7D19101F}"/>
              </a:ext>
            </a:extLst>
          </p:cNvPr>
          <p:cNvSpPr>
            <a:spLocks noGrp="1"/>
          </p:cNvSpPr>
          <p:nvPr>
            <p:ph type="body" sz="quarter" idx="14" hasCustomPrompt="1"/>
          </p:nvPr>
        </p:nvSpPr>
        <p:spPr>
          <a:xfrm>
            <a:off x="457200" y="457200"/>
            <a:ext cx="4523368" cy="667512"/>
          </a:xfrm>
        </p:spPr>
        <p:txBody>
          <a:bodyPr lIns="0" tIns="0" rIns="0" bIns="0">
            <a:noAutofit/>
          </a:bodyPr>
          <a:lstStyle>
            <a:lvl1pPr marL="0" indent="0">
              <a:lnSpc>
                <a:spcPct val="100000"/>
              </a:lnSpc>
              <a:spcBef>
                <a:spcPts val="0"/>
              </a:spcBef>
              <a:buNone/>
              <a:defRPr sz="2400" b="1" i="0">
                <a:solidFill>
                  <a:schemeClr val="bg1"/>
                </a:solidFill>
                <a:latin typeface="Arial" panose="020B0604020202020204" pitchFamily="34" charset="0"/>
                <a:cs typeface="Arial" panose="020B0604020202020204" pitchFamily="34" charset="0"/>
              </a:defRPr>
            </a:lvl1pPr>
            <a:lvl2pPr>
              <a:buNone/>
              <a:defRPr b="1" i="0">
                <a:latin typeface="Acumin Pro" panose="020B0504020202020204" pitchFamily="34" charset="77"/>
              </a:defRPr>
            </a:lvl2pPr>
            <a:lvl3pPr>
              <a:buNone/>
              <a:defRPr b="1" i="0">
                <a:latin typeface="Acumin Pro" panose="020B0504020202020204" pitchFamily="34" charset="77"/>
              </a:defRPr>
            </a:lvl3pPr>
            <a:lvl4pPr>
              <a:buNone/>
              <a:defRPr b="1" i="0">
                <a:latin typeface="Acumin Pro" panose="020B0504020202020204" pitchFamily="34" charset="77"/>
              </a:defRPr>
            </a:lvl4pPr>
            <a:lvl5pPr>
              <a:buNone/>
              <a:defRPr b="1" i="0">
                <a:latin typeface="Acumin Pro" panose="020B0504020202020204" pitchFamily="34" charset="77"/>
              </a:defRPr>
            </a:lvl5pPr>
          </a:lstStyle>
          <a:p>
            <a:pPr lvl="0"/>
            <a:r>
              <a:rPr lang="en-US" dirty="0"/>
              <a:t>Click to add a brief slide title</a:t>
            </a:r>
          </a:p>
        </p:txBody>
      </p:sp>
      <p:sp>
        <p:nvSpPr>
          <p:cNvPr id="21" name="Text Placeholder 13">
            <a:extLst>
              <a:ext uri="{FF2B5EF4-FFF2-40B4-BE49-F238E27FC236}">
                <a16:creationId xmlns:a16="http://schemas.microsoft.com/office/drawing/2014/main" id="{2C113B2A-25B6-4D4F-BE66-8FD128DADFB0}"/>
              </a:ext>
            </a:extLst>
          </p:cNvPr>
          <p:cNvSpPr>
            <a:spLocks noGrp="1"/>
          </p:cNvSpPr>
          <p:nvPr>
            <p:ph type="body" sz="quarter" idx="19" hasCustomPrompt="1"/>
          </p:nvPr>
        </p:nvSpPr>
        <p:spPr>
          <a:xfrm>
            <a:off x="3871609" y="4420821"/>
            <a:ext cx="1505254" cy="425180"/>
          </a:xfrm>
        </p:spPr>
        <p:txBody>
          <a:bodyPr lIns="0" tIns="0" rIns="0" bIns="0"/>
          <a:lstStyle>
            <a:lvl1pPr marL="0" indent="0">
              <a:lnSpc>
                <a:spcPct val="100000"/>
              </a:lnSpc>
              <a:spcBef>
                <a:spcPts val="0"/>
              </a:spcBef>
              <a:buNone/>
              <a:defRPr sz="700" b="0" i="0">
                <a:solidFill>
                  <a:schemeClr val="bg1">
                    <a:lumMod val="65000"/>
                  </a:schemeClr>
                </a:solidFill>
                <a:latin typeface="Arial" panose="020B0604020202020204" pitchFamily="34" charset="0"/>
                <a:cs typeface="Arial" panose="020B0604020202020204" pitchFamily="34" charset="0"/>
              </a:defRPr>
            </a:lvl1pPr>
          </a:lstStyle>
          <a:p>
            <a:pPr lvl="0"/>
            <a:r>
              <a:rPr lang="en-US" dirty="0"/>
              <a:t>Click to add caption for image</a:t>
            </a:r>
          </a:p>
        </p:txBody>
      </p:sp>
      <p:sp>
        <p:nvSpPr>
          <p:cNvPr id="9" name="Text Placeholder 2">
            <a:extLst>
              <a:ext uri="{FF2B5EF4-FFF2-40B4-BE49-F238E27FC236}">
                <a16:creationId xmlns:a16="http://schemas.microsoft.com/office/drawing/2014/main" id="{24511911-ADCF-3F4A-9C7A-1469A5E07464}"/>
              </a:ext>
            </a:extLst>
          </p:cNvPr>
          <p:cNvSpPr>
            <a:spLocks noGrp="1"/>
          </p:cNvSpPr>
          <p:nvPr>
            <p:ph type="body" sz="quarter" idx="20" hasCustomPrompt="1"/>
          </p:nvPr>
        </p:nvSpPr>
        <p:spPr>
          <a:xfrm>
            <a:off x="457200" y="1143000"/>
            <a:ext cx="4525963" cy="3195638"/>
          </a:xfrm>
        </p:spPr>
        <p:txBody>
          <a:bodyPr lIns="0" tIns="0" rIns="0" bIns="0">
            <a:noAutofit/>
          </a:bodyPr>
          <a:lstStyle>
            <a:lvl1pPr marL="182880" indent="-182880">
              <a:lnSpc>
                <a:spcPct val="100000"/>
              </a:lnSpc>
              <a:spcBef>
                <a:spcPts val="600"/>
              </a:spcBef>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stStyle>
          <a:p>
            <a:pPr lvl="0"/>
            <a:r>
              <a:rPr lang="en-US" dirty="0"/>
              <a:t>Click to add first bullet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05440220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8229600" cy="666276"/>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143000"/>
            <a:ext cx="8229600" cy="3328416"/>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pic>
        <p:nvPicPr>
          <p:cNvPr id="8" name="Picture 7">
            <a:extLst>
              <a:ext uri="{FF2B5EF4-FFF2-40B4-BE49-F238E27FC236}">
                <a16:creationId xmlns:a16="http://schemas.microsoft.com/office/drawing/2014/main" id="{BAAA82B3-C28E-1643-B3C3-E4437965478B}"/>
              </a:ext>
            </a:extLst>
          </p:cNvPr>
          <p:cNvPicPr>
            <a:picLocks noChangeAspect="1"/>
          </p:cNvPicPr>
          <p:nvPr userDrawn="1"/>
        </p:nvPicPr>
        <p:blipFill>
          <a:blip r:embed="rId18"/>
          <a:stretch>
            <a:fillRect/>
          </a:stretch>
        </p:blipFill>
        <p:spPr>
          <a:xfrm>
            <a:off x="338561" y="4738426"/>
            <a:ext cx="256079" cy="256079"/>
          </a:xfrm>
          <a:prstGeom prst="rect">
            <a:avLst/>
          </a:prstGeom>
        </p:spPr>
      </p:pic>
      <p:sp>
        <p:nvSpPr>
          <p:cNvPr id="4" name="Slide Number Placeholder 3">
            <a:extLst>
              <a:ext uri="{FF2B5EF4-FFF2-40B4-BE49-F238E27FC236}">
                <a16:creationId xmlns:a16="http://schemas.microsoft.com/office/drawing/2014/main" id="{2553C9D7-E9D0-FF4B-A8C0-A88200BA90FB}"/>
              </a:ext>
            </a:extLst>
          </p:cNvPr>
          <p:cNvSpPr txBox="1">
            <a:spLocks/>
          </p:cNvSpPr>
          <p:nvPr userDrawn="1"/>
        </p:nvSpPr>
        <p:spPr>
          <a:xfrm>
            <a:off x="8741134" y="4846001"/>
            <a:ext cx="220485" cy="202855"/>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lumMod val="65000"/>
                  </a:schemeClr>
                </a:solidFill>
              </a:rPr>
              <a:t>  </a:t>
            </a:r>
            <a:fld id="{F16E1515-8F3D-DE4D-94E5-8D9BEBCD7A49}" type="slidenum">
              <a:rPr lang="en-US" smtClean="0">
                <a:solidFill>
                  <a:schemeClr val="bg1">
                    <a:lumMod val="65000"/>
                  </a:schemeClr>
                </a:solidFill>
              </a:rPr>
              <a:pPr/>
              <a:t>‹#›</a:t>
            </a:fld>
            <a:endParaRPr lang="en-US" dirty="0">
              <a:solidFill>
                <a:schemeClr val="bg1">
                  <a:lumMod val="65000"/>
                </a:schemeClr>
              </a:solidFill>
            </a:endParaRPr>
          </a:p>
        </p:txBody>
      </p:sp>
      <p:sp>
        <p:nvSpPr>
          <p:cNvPr id="5" name="Date Placeholder 3">
            <a:extLst>
              <a:ext uri="{FF2B5EF4-FFF2-40B4-BE49-F238E27FC236}">
                <a16:creationId xmlns:a16="http://schemas.microsoft.com/office/drawing/2014/main" id="{DD9D28ED-2D06-3A46-9727-8A9B2D7E7F63}"/>
              </a:ext>
            </a:extLst>
          </p:cNvPr>
          <p:cNvSpPr txBox="1">
            <a:spLocks/>
          </p:cNvSpPr>
          <p:nvPr userDrawn="1"/>
        </p:nvSpPr>
        <p:spPr>
          <a:xfrm>
            <a:off x="7708392" y="4846002"/>
            <a:ext cx="609914" cy="148504"/>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bg1">
                    <a:lumMod val="65000"/>
                  </a:schemeClr>
                </a:solidFill>
                <a:latin typeface="Arial" panose="020B0604020202020204" pitchFamily="34" charset="0"/>
                <a:ea typeface="Source Sans Pro Semibold" panose="020B0503030403020204" pitchFamily="34" charset="0"/>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39BF0A-C635-544F-850F-946AD8E7975B}" type="datetime1">
              <a:rPr lang="en-US" smtClean="0"/>
              <a:pPr/>
              <a:t>7/17/2026</a:t>
            </a:fld>
            <a:endParaRPr lang="en-US" dirty="0"/>
          </a:p>
        </p:txBody>
      </p:sp>
      <p:pic>
        <p:nvPicPr>
          <p:cNvPr id="7" name="Picture 6">
            <a:extLst>
              <a:ext uri="{FF2B5EF4-FFF2-40B4-BE49-F238E27FC236}">
                <a16:creationId xmlns:a16="http://schemas.microsoft.com/office/drawing/2014/main" id="{F2DC4B54-5885-0F4D-A67B-4761A905B25E}"/>
              </a:ext>
            </a:extLst>
          </p:cNvPr>
          <p:cNvPicPr>
            <a:picLocks noChangeAspect="1"/>
          </p:cNvPicPr>
          <p:nvPr userDrawn="1"/>
        </p:nvPicPr>
        <p:blipFill>
          <a:blip r:embed="rId19"/>
          <a:stretch>
            <a:fillRect/>
          </a:stretch>
        </p:blipFill>
        <p:spPr>
          <a:xfrm>
            <a:off x="327389" y="4727148"/>
            <a:ext cx="272381" cy="272381"/>
          </a:xfrm>
          <a:prstGeom prst="rect">
            <a:avLst/>
          </a:prstGeom>
        </p:spPr>
      </p:pic>
    </p:spTree>
    <p:extLst>
      <p:ext uri="{BB962C8B-B14F-4D97-AF65-F5344CB8AC3E}">
        <p14:creationId xmlns:p14="http://schemas.microsoft.com/office/powerpoint/2010/main" val="3392560624"/>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92" r:id="rId3"/>
    <p:sldLayoutId id="2147483707" r:id="rId4"/>
    <p:sldLayoutId id="2147483686" r:id="rId5"/>
    <p:sldLayoutId id="2147483690" r:id="rId6"/>
    <p:sldLayoutId id="2147483667" r:id="rId7"/>
    <p:sldLayoutId id="2147483688" r:id="rId8"/>
    <p:sldLayoutId id="2147483674" r:id="rId9"/>
    <p:sldLayoutId id="2147483684" r:id="rId10"/>
    <p:sldLayoutId id="2147483678" r:id="rId11"/>
    <p:sldLayoutId id="2147483680" r:id="rId12"/>
    <p:sldLayoutId id="2147483682" r:id="rId13"/>
    <p:sldLayoutId id="2147483689" r:id="rId14"/>
    <p:sldLayoutId id="2147483709" r:id="rId15"/>
    <p:sldLayoutId id="2147483710" r:id="rId16"/>
  </p:sldLayoutIdLst>
  <p:hf hdr="0" ftr="0"/>
  <p:txStyles>
    <p:titleStyle>
      <a:lvl1pPr algn="l" defTabSz="685800" rtl="0" eaLnBrk="1" latinLnBrk="0" hangingPunct="1">
        <a:lnSpc>
          <a:spcPct val="100000"/>
        </a:lnSpc>
        <a:spcBef>
          <a:spcPct val="0"/>
        </a:spcBef>
        <a:buNone/>
        <a:defRPr sz="2400" b="1" kern="1200">
          <a:solidFill>
            <a:srgbClr val="000F7E"/>
          </a:solidFill>
          <a:latin typeface="Arial" panose="020B0604020202020204" pitchFamily="34" charset="0"/>
          <a:ea typeface="+mj-ea"/>
          <a:cs typeface="Arial" panose="020B0604020202020204" pitchFamily="34" charset="0"/>
        </a:defRPr>
      </a:lvl1pPr>
    </p:titleStyle>
    <p:bodyStyle>
      <a:lvl1pPr marL="230188" indent="-222250" algn="l" defTabSz="685800" rtl="0" eaLnBrk="1" latinLnBrk="0" hangingPunct="1">
        <a:lnSpc>
          <a:spcPct val="100000"/>
        </a:lnSpc>
        <a:spcBef>
          <a:spcPts val="0"/>
        </a:spcBef>
        <a:buFont typeface="Arial" panose="020B0604020202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1pPr>
      <a:lvl2pPr marL="460375" indent="-230188" algn="l" defTabSz="685800" rtl="0" eaLnBrk="1" latinLnBrk="0" hangingPunct="1">
        <a:lnSpc>
          <a:spcPct val="90000"/>
        </a:lnSpc>
        <a:spcBef>
          <a:spcPts val="375"/>
        </a:spcBef>
        <a:buFont typeface="Arial" panose="020B0604020202020204" pitchFamily="34" charset="0"/>
        <a:buChar char="−"/>
        <a:tabLst/>
        <a:defRPr sz="1600" kern="1200">
          <a:solidFill>
            <a:schemeClr val="tx1"/>
          </a:solidFill>
          <a:latin typeface="Arial" panose="020B0604020202020204" pitchFamily="34" charset="0"/>
          <a:ea typeface="+mn-ea"/>
          <a:cs typeface="Arial" panose="020B0604020202020204" pitchFamily="34" charset="0"/>
        </a:defRPr>
      </a:lvl2pPr>
      <a:lvl3pPr marL="688975" indent="-231775" algn="l" defTabSz="685800" rtl="0" eaLnBrk="1" latinLnBrk="0" hangingPunct="1">
        <a:lnSpc>
          <a:spcPct val="90000"/>
        </a:lnSpc>
        <a:spcBef>
          <a:spcPts val="375"/>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3pPr>
      <a:lvl4pPr marL="914400" indent="-227013"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08"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F7E"/>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1A740-AF18-3546-8642-37928209984F}"/>
              </a:ext>
            </a:extLst>
          </p:cNvPr>
          <p:cNvPicPr>
            <a:picLocks noChangeAspect="1"/>
          </p:cNvPicPr>
          <p:nvPr userDrawn="1"/>
        </p:nvPicPr>
        <p:blipFill>
          <a:blip r:embed="rId6"/>
          <a:stretch>
            <a:fillRect/>
          </a:stretch>
        </p:blipFill>
        <p:spPr>
          <a:xfrm>
            <a:off x="338561" y="4738426"/>
            <a:ext cx="256079" cy="256079"/>
          </a:xfrm>
          <a:prstGeom prst="rect">
            <a:avLst/>
          </a:prstGeom>
        </p:spPr>
      </p:pic>
      <p:sp>
        <p:nvSpPr>
          <p:cNvPr id="9" name="Slide Number Placeholder 3">
            <a:extLst>
              <a:ext uri="{FF2B5EF4-FFF2-40B4-BE49-F238E27FC236}">
                <a16:creationId xmlns:a16="http://schemas.microsoft.com/office/drawing/2014/main" id="{39A08365-AEEB-3D48-A287-0A6C23C5D3D6}"/>
              </a:ext>
            </a:extLst>
          </p:cNvPr>
          <p:cNvSpPr txBox="1">
            <a:spLocks/>
          </p:cNvSpPr>
          <p:nvPr userDrawn="1"/>
        </p:nvSpPr>
        <p:spPr>
          <a:xfrm>
            <a:off x="8741134" y="4849122"/>
            <a:ext cx="220485" cy="202855"/>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chemeClr val="bg1">
                    <a:lumMod val="65000"/>
                  </a:schemeClr>
                </a:solidFill>
              </a:rPr>
              <a:t>  </a:t>
            </a:r>
            <a:fld id="{F16E1515-8F3D-DE4D-94E5-8D9BEBCD7A49}" type="slidenum">
              <a:rPr lang="en-US" smtClean="0">
                <a:solidFill>
                  <a:schemeClr val="bg1">
                    <a:lumMod val="65000"/>
                  </a:schemeClr>
                </a:solidFill>
              </a:rPr>
              <a:pPr/>
              <a:t>‹#›</a:t>
            </a:fld>
            <a:endParaRPr lang="en-US" dirty="0">
              <a:solidFill>
                <a:schemeClr val="bg1">
                  <a:lumMod val="65000"/>
                </a:schemeClr>
              </a:solidFill>
            </a:endParaRPr>
          </a:p>
        </p:txBody>
      </p:sp>
      <p:sp>
        <p:nvSpPr>
          <p:cNvPr id="11" name="Date Placeholder 3">
            <a:extLst>
              <a:ext uri="{FF2B5EF4-FFF2-40B4-BE49-F238E27FC236}">
                <a16:creationId xmlns:a16="http://schemas.microsoft.com/office/drawing/2014/main" id="{B198D408-451C-7649-B63F-9BB20EE7A64E}"/>
              </a:ext>
            </a:extLst>
          </p:cNvPr>
          <p:cNvSpPr txBox="1">
            <a:spLocks/>
          </p:cNvSpPr>
          <p:nvPr userDrawn="1"/>
        </p:nvSpPr>
        <p:spPr>
          <a:xfrm>
            <a:off x="7708392" y="4846002"/>
            <a:ext cx="609914" cy="148504"/>
          </a:xfrm>
          <a:prstGeom prst="rect">
            <a:avLst/>
          </a:prstGeom>
        </p:spPr>
        <p:txBody>
          <a:bodyPr vert="horz" lIns="0" tIns="0" rIns="0" bIns="0" rtlCol="0" anchor="t" anchorCtr="0"/>
          <a:lstStyle>
            <a:defPPr>
              <a:defRPr lang="en-US"/>
            </a:defPPr>
            <a:lvl1pPr marL="0" algn="r" defTabSz="457200" rtl="0" eaLnBrk="1" latinLnBrk="0" hangingPunct="1">
              <a:defRPr sz="700" b="0" i="0" kern="1200">
                <a:solidFill>
                  <a:schemeClr val="bg1">
                    <a:lumMod val="65000"/>
                  </a:schemeClr>
                </a:solidFill>
                <a:latin typeface="Arial" panose="020B0604020202020204" pitchFamily="34" charset="0"/>
                <a:ea typeface="Source Sans Pro Semibold" panose="020B0503030403020204" pitchFamily="34" charset="0"/>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5B39BF0A-C635-544F-850F-946AD8E7975B}" type="datetime1">
              <a:rPr lang="en-US" smtClean="0"/>
              <a:pPr/>
              <a:t>7/17/2026</a:t>
            </a:fld>
            <a:endParaRPr lang="en-US" dirty="0"/>
          </a:p>
        </p:txBody>
      </p:sp>
      <p:sp>
        <p:nvSpPr>
          <p:cNvPr id="2" name="Title Placeholder 1">
            <a:extLst>
              <a:ext uri="{FF2B5EF4-FFF2-40B4-BE49-F238E27FC236}">
                <a16:creationId xmlns:a16="http://schemas.microsoft.com/office/drawing/2014/main" id="{C999391D-1BCF-B249-A015-254233AECE82}"/>
              </a:ext>
            </a:extLst>
          </p:cNvPr>
          <p:cNvSpPr>
            <a:spLocks noGrp="1"/>
          </p:cNvSpPr>
          <p:nvPr>
            <p:ph type="title"/>
          </p:nvPr>
        </p:nvSpPr>
        <p:spPr>
          <a:xfrm>
            <a:off x="457200" y="457200"/>
            <a:ext cx="7886700" cy="667512"/>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4682BBD0-F847-394A-96EA-C2F6C3D00601}"/>
              </a:ext>
            </a:extLst>
          </p:cNvPr>
          <p:cNvSpPr>
            <a:spLocks noGrp="1"/>
          </p:cNvSpPr>
          <p:nvPr>
            <p:ph type="body" idx="1"/>
          </p:nvPr>
        </p:nvSpPr>
        <p:spPr>
          <a:xfrm>
            <a:off x="457200" y="1143000"/>
            <a:ext cx="7886700" cy="326231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6994202"/>
      </p:ext>
    </p:extLst>
  </p:cSld>
  <p:clrMap bg1="lt1" tx1="dk1" bg2="lt2" tx2="dk2" accent1="accent1" accent2="accent2" accent3="accent3" accent4="accent4" accent5="accent5" accent6="accent6" hlink="hlink" folHlink="folHlink"/>
  <p:sldLayoutIdLst>
    <p:sldLayoutId id="2147483675" r:id="rId1"/>
    <p:sldLayoutId id="2147483708" r:id="rId2"/>
    <p:sldLayoutId id="2147483694" r:id="rId3"/>
    <p:sldLayoutId id="2147483705" r:id="rId4"/>
  </p:sldLayoutIdLst>
  <p:hf hdr="0" ftr="0"/>
  <p:txStyles>
    <p:titleStyle>
      <a:lvl1pPr algn="l" defTabSz="914400" rtl="0" eaLnBrk="1" latinLnBrk="0" hangingPunct="1">
        <a:lnSpc>
          <a:spcPct val="100000"/>
        </a:lnSpc>
        <a:spcBef>
          <a:spcPct val="0"/>
        </a:spcBef>
        <a:buNone/>
        <a:defRPr sz="2400" b="1" i="0" kern="1200">
          <a:solidFill>
            <a:schemeClr val="bg1"/>
          </a:solidFill>
          <a:latin typeface="Arial" panose="020B0604020202020204" pitchFamily="34" charset="0"/>
          <a:ea typeface="+mj-ea"/>
          <a:cs typeface="Arial" panose="020B0604020202020204" pitchFamily="34" charset="0"/>
        </a:defRPr>
      </a:lvl1pPr>
    </p:titleStyle>
    <p:bodyStyle>
      <a:lvl1pPr marL="228600" indent="-220663" algn="l" defTabSz="914400" rtl="0" eaLnBrk="1" latinLnBrk="0" hangingPunct="1">
        <a:lnSpc>
          <a:spcPct val="100000"/>
        </a:lnSpc>
        <a:spcBef>
          <a:spcPts val="600"/>
        </a:spcBef>
        <a:buClr>
          <a:schemeClr val="bg1"/>
        </a:buClr>
        <a:buFont typeface="Arial" panose="020B0604020202020204" pitchFamily="34" charset="0"/>
        <a:buChar char="•"/>
        <a:tabLst/>
        <a:defRPr sz="1800" b="0" i="0" kern="1200">
          <a:solidFill>
            <a:schemeClr val="bg1"/>
          </a:solidFill>
          <a:latin typeface="Arial" panose="020B0604020202020204" pitchFamily="34" charset="0"/>
          <a:ea typeface="+mn-ea"/>
          <a:cs typeface="Arial" panose="020B0604020202020204" pitchFamily="34" charset="0"/>
        </a:defRPr>
      </a:lvl1pPr>
      <a:lvl2pPr marL="458788" indent="-230188" algn="l" defTabSz="914400" rtl="0" eaLnBrk="1" latinLnBrk="0" hangingPunct="1">
        <a:lnSpc>
          <a:spcPct val="90000"/>
        </a:lnSpc>
        <a:spcBef>
          <a:spcPts val="375"/>
        </a:spcBef>
        <a:buClr>
          <a:schemeClr val="bg1"/>
        </a:buClr>
        <a:buSzPct val="100000"/>
        <a:buFont typeface="System Font Regular"/>
        <a:buChar char="–"/>
        <a:tabLst/>
        <a:defRPr sz="1600" kern="1200">
          <a:solidFill>
            <a:schemeClr val="bg1"/>
          </a:solidFill>
          <a:latin typeface="Arial" panose="020B0604020202020204" pitchFamily="34" charset="0"/>
          <a:ea typeface="+mn-ea"/>
          <a:cs typeface="Arial" panose="020B0604020202020204" pitchFamily="34" charset="0"/>
        </a:defRPr>
      </a:lvl2pPr>
      <a:lvl3pPr marL="687388" indent="-228600" algn="l" defTabSz="914400" rtl="0" eaLnBrk="1" latinLnBrk="0" hangingPunct="1">
        <a:lnSpc>
          <a:spcPct val="90000"/>
        </a:lnSpc>
        <a:spcBef>
          <a:spcPts val="500"/>
        </a:spcBef>
        <a:buClr>
          <a:schemeClr val="bg1"/>
        </a:buClr>
        <a:buFont typeface="Wingdings" pitchFamily="2" charset="2"/>
        <a:buChar char="§"/>
        <a:tabLst/>
        <a:defRPr sz="1400" kern="1200">
          <a:solidFill>
            <a:schemeClr val="bg1"/>
          </a:solidFill>
          <a:latin typeface="Arial" panose="020B0604020202020204" pitchFamily="34" charset="0"/>
          <a:ea typeface="+mn-ea"/>
          <a:cs typeface="Arial" panose="020B0604020202020204" pitchFamily="34" charset="0"/>
        </a:defRPr>
      </a:lvl3pPr>
      <a:lvl4pPr marL="917575" indent="-230188" algn="l" defTabSz="914400" rtl="0" eaLnBrk="1" latinLnBrk="0" hangingPunct="1">
        <a:lnSpc>
          <a:spcPct val="90000"/>
        </a:lnSpc>
        <a:spcBef>
          <a:spcPts val="500"/>
        </a:spcBef>
        <a:buClr>
          <a:schemeClr val="bg1"/>
        </a:buClr>
        <a:buSzPct val="100000"/>
        <a:buFont typeface="System Font Regular"/>
        <a:buChar char="–"/>
        <a:tabLst/>
        <a:defRPr sz="12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q"/>
        <a:defRPr sz="16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108"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3.xml"/><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406A23-C489-B947-95B8-7103B2EB7208}"/>
              </a:ext>
            </a:extLst>
          </p:cNvPr>
          <p:cNvSpPr>
            <a:spLocks noGrp="1"/>
          </p:cNvSpPr>
          <p:nvPr>
            <p:ph type="ctrTitle"/>
          </p:nvPr>
        </p:nvSpPr>
        <p:spPr>
          <a:xfrm>
            <a:off x="466899" y="1381862"/>
            <a:ext cx="7653164" cy="1169551"/>
          </a:xfrm>
        </p:spPr>
        <p:txBody>
          <a:bodyPr/>
          <a:lstStyle/>
          <a:p>
            <a:r>
              <a:rPr lang="en-US" dirty="0"/>
              <a:t>High Gradient Testing of the C-band 1.6 cell all-copper photoinjector</a:t>
            </a:r>
          </a:p>
        </p:txBody>
      </p:sp>
      <p:sp>
        <p:nvSpPr>
          <p:cNvPr id="6" name="Subtitle 5">
            <a:extLst>
              <a:ext uri="{FF2B5EF4-FFF2-40B4-BE49-F238E27FC236}">
                <a16:creationId xmlns:a16="http://schemas.microsoft.com/office/drawing/2014/main" id="{42B937D6-B72A-BF46-B2FB-5C6208FB5FB4}"/>
              </a:ext>
            </a:extLst>
          </p:cNvPr>
          <p:cNvSpPr>
            <a:spLocks noGrp="1"/>
          </p:cNvSpPr>
          <p:nvPr>
            <p:ph type="subTitle" idx="1"/>
          </p:nvPr>
        </p:nvSpPr>
        <p:spPr>
          <a:xfrm>
            <a:off x="457200" y="2671308"/>
            <a:ext cx="7482468" cy="1113292"/>
          </a:xfrm>
        </p:spPr>
        <p:txBody>
          <a:bodyPr>
            <a:normAutofit/>
          </a:bodyPr>
          <a:lstStyle/>
          <a:p>
            <a:r>
              <a:rPr lang="en-US" dirty="0"/>
              <a:t>Evgenya Simakov, Wonjin Choi, W. Brian Haynes, Sergey </a:t>
            </a:r>
            <a:r>
              <a:rPr lang="en-US" dirty="0" err="1"/>
              <a:t>Kurennoy</a:t>
            </a:r>
            <a:r>
              <a:rPr lang="en-US" dirty="0"/>
              <a:t>, Vitaly Pavlenko, Deepak Rai, and Haoran Xu, </a:t>
            </a:r>
          </a:p>
          <a:p>
            <a:r>
              <a:rPr lang="en-US" dirty="0"/>
              <a:t>Los Alamos National Laboratory</a:t>
            </a:r>
          </a:p>
          <a:p>
            <a:endParaRPr lang="en-US" dirty="0"/>
          </a:p>
        </p:txBody>
      </p:sp>
      <p:sp>
        <p:nvSpPr>
          <p:cNvPr id="7" name="Text Placeholder 6">
            <a:extLst>
              <a:ext uri="{FF2B5EF4-FFF2-40B4-BE49-F238E27FC236}">
                <a16:creationId xmlns:a16="http://schemas.microsoft.com/office/drawing/2014/main" id="{E326EAD2-9939-0641-ADA2-7BC0DD57C2B4}"/>
              </a:ext>
            </a:extLst>
          </p:cNvPr>
          <p:cNvSpPr>
            <a:spLocks noGrp="1"/>
          </p:cNvSpPr>
          <p:nvPr>
            <p:ph type="body" sz="quarter" idx="13"/>
          </p:nvPr>
        </p:nvSpPr>
        <p:spPr>
          <a:xfrm>
            <a:off x="457200" y="4024390"/>
            <a:ext cx="2714105" cy="243609"/>
          </a:xfrm>
        </p:spPr>
        <p:txBody>
          <a:bodyPr/>
          <a:lstStyle/>
          <a:p>
            <a:r>
              <a:rPr lang="en-US" dirty="0"/>
              <a:t>7/28/2026</a:t>
            </a:r>
          </a:p>
        </p:txBody>
      </p:sp>
      <p:pic>
        <p:nvPicPr>
          <p:cNvPr id="11" name="Picture 10">
            <a:extLst>
              <a:ext uri="{FF2B5EF4-FFF2-40B4-BE49-F238E27FC236}">
                <a16:creationId xmlns:a16="http://schemas.microsoft.com/office/drawing/2014/main" id="{75AF7C7E-E968-2445-9DAD-8F129886F58E}"/>
              </a:ext>
            </a:extLst>
          </p:cNvPr>
          <p:cNvPicPr>
            <a:picLocks noChangeAspect="1"/>
          </p:cNvPicPr>
          <p:nvPr/>
        </p:nvPicPr>
        <p:blipFill>
          <a:blip r:embed="rId2"/>
          <a:stretch>
            <a:fillRect/>
          </a:stretch>
        </p:blipFill>
        <p:spPr>
          <a:xfrm>
            <a:off x="336401" y="4751400"/>
            <a:ext cx="598099" cy="274637"/>
          </a:xfrm>
          <a:prstGeom prst="rect">
            <a:avLst/>
          </a:prstGeom>
        </p:spPr>
      </p:pic>
      <p:sp>
        <p:nvSpPr>
          <p:cNvPr id="12" name="TextBox 11">
            <a:extLst>
              <a:ext uri="{FF2B5EF4-FFF2-40B4-BE49-F238E27FC236}">
                <a16:creationId xmlns:a16="http://schemas.microsoft.com/office/drawing/2014/main" id="{6D5F4B6B-D3FE-3144-AB8B-F13CFE1EE013}"/>
              </a:ext>
            </a:extLst>
          </p:cNvPr>
          <p:cNvSpPr txBox="1"/>
          <p:nvPr/>
        </p:nvSpPr>
        <p:spPr>
          <a:xfrm>
            <a:off x="918682" y="4859907"/>
            <a:ext cx="3888259" cy="76944"/>
          </a:xfrm>
          <a:prstGeom prst="rect">
            <a:avLst/>
          </a:prstGeom>
          <a:noFill/>
        </p:spPr>
        <p:txBody>
          <a:bodyPr wrap="square" lIns="0" tIns="0" rIns="0" bIns="0" rtlCol="0">
            <a:spAutoFit/>
          </a:bodyPr>
          <a:lstStyle/>
          <a:p>
            <a:r>
              <a:rPr lang="en-US" sz="500" dirty="0">
                <a:solidFill>
                  <a:schemeClr val="bg1"/>
                </a:solidFill>
                <a:latin typeface="Arial" panose="020B0604020202020204" pitchFamily="34" charset="0"/>
                <a:cs typeface="Arial" panose="020B0604020202020204" pitchFamily="34" charset="0"/>
              </a:rPr>
              <a:t>Managed by Triad National Security, LLC., for the U.S. Department of Energy’s NNSA.</a:t>
            </a:r>
          </a:p>
        </p:txBody>
      </p:sp>
    </p:spTree>
    <p:extLst>
      <p:ext uri="{BB962C8B-B14F-4D97-AF65-F5344CB8AC3E}">
        <p14:creationId xmlns:p14="http://schemas.microsoft.com/office/powerpoint/2010/main" val="2581458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CCEDD-65B8-D823-223B-069A8D778269}"/>
              </a:ext>
            </a:extLst>
          </p:cNvPr>
          <p:cNvSpPr>
            <a:spLocks noGrp="1"/>
          </p:cNvSpPr>
          <p:nvPr>
            <p:ph type="body" sz="quarter" idx="14"/>
          </p:nvPr>
        </p:nvSpPr>
        <p:spPr/>
        <p:txBody>
          <a:bodyPr/>
          <a:lstStyle/>
          <a:p>
            <a:r>
              <a:rPr lang="en-US" dirty="0"/>
              <a:t>All-copper RF photoinjector design</a:t>
            </a:r>
          </a:p>
        </p:txBody>
      </p:sp>
      <p:grpSp>
        <p:nvGrpSpPr>
          <p:cNvPr id="4" name="Group 3">
            <a:extLst>
              <a:ext uri="{FF2B5EF4-FFF2-40B4-BE49-F238E27FC236}">
                <a16:creationId xmlns:a16="http://schemas.microsoft.com/office/drawing/2014/main" id="{7D617534-4E3B-CB32-7D15-3D159B6960E7}"/>
              </a:ext>
            </a:extLst>
          </p:cNvPr>
          <p:cNvGrpSpPr/>
          <p:nvPr/>
        </p:nvGrpSpPr>
        <p:grpSpPr>
          <a:xfrm>
            <a:off x="809602" y="2256579"/>
            <a:ext cx="2344707" cy="2802249"/>
            <a:chOff x="6946489" y="2318926"/>
            <a:chExt cx="4230722" cy="4038332"/>
          </a:xfrm>
        </p:grpSpPr>
        <p:pic>
          <p:nvPicPr>
            <p:cNvPr id="5" name="Picture 4">
              <a:extLst>
                <a:ext uri="{FF2B5EF4-FFF2-40B4-BE49-F238E27FC236}">
                  <a16:creationId xmlns:a16="http://schemas.microsoft.com/office/drawing/2014/main" id="{1EBB0630-9ABC-8B52-5BB2-B921DC82492B}"/>
                </a:ext>
              </a:extLst>
            </p:cNvPr>
            <p:cNvPicPr>
              <a:picLocks noChangeAspect="1"/>
            </p:cNvPicPr>
            <p:nvPr/>
          </p:nvPicPr>
          <p:blipFill>
            <a:blip r:embed="rId2"/>
            <a:stretch>
              <a:fillRect/>
            </a:stretch>
          </p:blipFill>
          <p:spPr>
            <a:xfrm>
              <a:off x="6946489" y="2318926"/>
              <a:ext cx="3950159" cy="4038332"/>
            </a:xfrm>
            <a:prstGeom prst="rect">
              <a:avLst/>
            </a:prstGeom>
          </p:spPr>
        </p:pic>
        <p:pic>
          <p:nvPicPr>
            <p:cNvPr id="6" name="Picture 5">
              <a:extLst>
                <a:ext uri="{FF2B5EF4-FFF2-40B4-BE49-F238E27FC236}">
                  <a16:creationId xmlns:a16="http://schemas.microsoft.com/office/drawing/2014/main" id="{9C06FAC0-50F6-883B-B0C1-95A1BDCB886C}"/>
                </a:ext>
              </a:extLst>
            </p:cNvPr>
            <p:cNvPicPr>
              <a:picLocks noChangeAspect="1"/>
            </p:cNvPicPr>
            <p:nvPr/>
          </p:nvPicPr>
          <p:blipFill>
            <a:blip r:embed="rId3"/>
            <a:stretch>
              <a:fillRect/>
            </a:stretch>
          </p:blipFill>
          <p:spPr>
            <a:xfrm>
              <a:off x="10837656" y="2418736"/>
              <a:ext cx="339555" cy="2232076"/>
            </a:xfrm>
            <a:prstGeom prst="rect">
              <a:avLst/>
            </a:prstGeom>
          </p:spPr>
        </p:pic>
        <p:pic>
          <p:nvPicPr>
            <p:cNvPr id="7" name="Picture 6">
              <a:extLst>
                <a:ext uri="{FF2B5EF4-FFF2-40B4-BE49-F238E27FC236}">
                  <a16:creationId xmlns:a16="http://schemas.microsoft.com/office/drawing/2014/main" id="{BAED080B-0A24-56C8-2AB4-4FD8DFB0D03A}"/>
                </a:ext>
              </a:extLst>
            </p:cNvPr>
            <p:cNvPicPr>
              <a:picLocks noChangeAspect="1"/>
            </p:cNvPicPr>
            <p:nvPr/>
          </p:nvPicPr>
          <p:blipFill>
            <a:blip r:embed="rId4"/>
            <a:stretch>
              <a:fillRect/>
            </a:stretch>
          </p:blipFill>
          <p:spPr>
            <a:xfrm>
              <a:off x="8557751" y="2418736"/>
              <a:ext cx="387545" cy="2230868"/>
            </a:xfrm>
            <a:prstGeom prst="rect">
              <a:avLst/>
            </a:prstGeom>
          </p:spPr>
        </p:pic>
      </p:grpSp>
      <p:sp>
        <p:nvSpPr>
          <p:cNvPr id="8" name="Rectangle 7">
            <a:extLst>
              <a:ext uri="{FF2B5EF4-FFF2-40B4-BE49-F238E27FC236}">
                <a16:creationId xmlns:a16="http://schemas.microsoft.com/office/drawing/2014/main" id="{75EFC465-05F4-7B6A-17A4-604F909A6889}"/>
              </a:ext>
            </a:extLst>
          </p:cNvPr>
          <p:cNvSpPr/>
          <p:nvPr/>
        </p:nvSpPr>
        <p:spPr>
          <a:xfrm>
            <a:off x="356008" y="888423"/>
            <a:ext cx="7697210" cy="1261884"/>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We start with an all-copper injector with no cathode plug.</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1.6 cell photoinjector. Two waveguides couple the half-cell and the full cell with 180</a:t>
            </a:r>
            <a:r>
              <a:rPr lang="en-US" sz="1600" baseline="30000" dirty="0">
                <a:latin typeface="Arial" panose="020B0604020202020204" pitchFamily="34" charset="0"/>
                <a:cs typeface="Arial" panose="020B0604020202020204" pitchFamily="34" charset="0"/>
              </a:rPr>
              <a:t>0</a:t>
            </a:r>
            <a:r>
              <a:rPr lang="en-US" sz="1600" dirty="0">
                <a:latin typeface="Arial" panose="020B0604020202020204" pitchFamily="34" charset="0"/>
                <a:cs typeface="Arial" panose="020B0604020202020204" pitchFamily="34" charset="0"/>
              </a:rPr>
              <a:t> phase advance.</a:t>
            </a:r>
          </a:p>
          <a:p>
            <a:pPr marL="285750" indent="-285750">
              <a:buFont typeface="Arial" panose="020B0604020202020204" pitchFamily="34" charset="0"/>
              <a:buChar char="•"/>
            </a:pPr>
            <a:endParaRPr lang="en-US" sz="7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Power for </a:t>
            </a:r>
            <a:r>
              <a:rPr lang="en-US" sz="1600" dirty="0" err="1">
                <a:latin typeface="Arial" panose="020B0604020202020204" pitchFamily="34" charset="0"/>
                <a:cs typeface="Arial" panose="020B0604020202020204" pitchFamily="34" charset="0"/>
              </a:rPr>
              <a:t>E</a:t>
            </a:r>
            <a:r>
              <a:rPr lang="en-US" sz="1600" baseline="-25000" dirty="0" err="1">
                <a:latin typeface="Arial" panose="020B0604020202020204" pitchFamily="34" charset="0"/>
                <a:cs typeface="Arial" panose="020B0604020202020204" pitchFamily="34" charset="0"/>
              </a:rPr>
              <a:t>cath</a:t>
            </a:r>
            <a:r>
              <a:rPr lang="en-US" sz="1600" dirty="0">
                <a:latin typeface="Arial" panose="020B0604020202020204" pitchFamily="34" charset="0"/>
                <a:cs typeface="Arial" panose="020B0604020202020204" pitchFamily="34" charset="0"/>
              </a:rPr>
              <a:t>= 240 MV/m is about 8 MW.</a:t>
            </a:r>
          </a:p>
        </p:txBody>
      </p:sp>
      <p:pic>
        <p:nvPicPr>
          <p:cNvPr id="9" name="Picture 8">
            <a:extLst>
              <a:ext uri="{FF2B5EF4-FFF2-40B4-BE49-F238E27FC236}">
                <a16:creationId xmlns:a16="http://schemas.microsoft.com/office/drawing/2014/main" id="{5DFF7B35-1558-7488-1FD9-7CA2860C8460}"/>
              </a:ext>
            </a:extLst>
          </p:cNvPr>
          <p:cNvPicPr>
            <a:picLocks noChangeAspect="1"/>
          </p:cNvPicPr>
          <p:nvPr/>
        </p:nvPicPr>
        <p:blipFill>
          <a:blip r:embed="rId5"/>
          <a:stretch>
            <a:fillRect/>
          </a:stretch>
        </p:blipFill>
        <p:spPr>
          <a:xfrm>
            <a:off x="3403796" y="2256579"/>
            <a:ext cx="2972367" cy="2487161"/>
          </a:xfrm>
          <a:prstGeom prst="rect">
            <a:avLst/>
          </a:prstGeom>
        </p:spPr>
      </p:pic>
      <p:pic>
        <p:nvPicPr>
          <p:cNvPr id="10" name="Picture 9">
            <a:extLst>
              <a:ext uri="{FF2B5EF4-FFF2-40B4-BE49-F238E27FC236}">
                <a16:creationId xmlns:a16="http://schemas.microsoft.com/office/drawing/2014/main" id="{CFE5948C-657D-C728-9008-A4AF2B3AB0F5}"/>
              </a:ext>
            </a:extLst>
          </p:cNvPr>
          <p:cNvPicPr>
            <a:picLocks noChangeAspect="1"/>
          </p:cNvPicPr>
          <p:nvPr/>
        </p:nvPicPr>
        <p:blipFill>
          <a:blip r:embed="rId6"/>
          <a:stretch>
            <a:fillRect/>
          </a:stretch>
        </p:blipFill>
        <p:spPr>
          <a:xfrm>
            <a:off x="6753291" y="2146445"/>
            <a:ext cx="1471441" cy="2650623"/>
          </a:xfrm>
          <a:prstGeom prst="rect">
            <a:avLst/>
          </a:prstGeom>
        </p:spPr>
      </p:pic>
    </p:spTree>
    <p:extLst>
      <p:ext uri="{BB962C8B-B14F-4D97-AF65-F5344CB8AC3E}">
        <p14:creationId xmlns:p14="http://schemas.microsoft.com/office/powerpoint/2010/main" val="3634399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CCEDD-65B8-D823-223B-069A8D778269}"/>
              </a:ext>
            </a:extLst>
          </p:cNvPr>
          <p:cNvSpPr>
            <a:spLocks noGrp="1"/>
          </p:cNvSpPr>
          <p:nvPr>
            <p:ph type="body" sz="quarter" idx="14"/>
          </p:nvPr>
        </p:nvSpPr>
        <p:spPr/>
        <p:txBody>
          <a:bodyPr/>
          <a:lstStyle/>
          <a:p>
            <a:r>
              <a:rPr lang="en-US" dirty="0"/>
              <a:t>RF photoinjector cold testing</a:t>
            </a:r>
          </a:p>
        </p:txBody>
      </p:sp>
      <p:sp>
        <p:nvSpPr>
          <p:cNvPr id="8" name="Rectangle 7">
            <a:extLst>
              <a:ext uri="{FF2B5EF4-FFF2-40B4-BE49-F238E27FC236}">
                <a16:creationId xmlns:a16="http://schemas.microsoft.com/office/drawing/2014/main" id="{75EFC465-05F4-7B6A-17A4-604F909A6889}"/>
              </a:ext>
            </a:extLst>
          </p:cNvPr>
          <p:cNvSpPr/>
          <p:nvPr/>
        </p:nvSpPr>
        <p:spPr>
          <a:xfrm>
            <a:off x="356008" y="1013904"/>
            <a:ext cx="4884386" cy="661720"/>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Tuning of the photoinjector was successful.</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6BD15CA7-ED49-0803-20F7-3E8A6A66F256}"/>
              </a:ext>
            </a:extLst>
          </p:cNvPr>
          <p:cNvPicPr>
            <a:picLocks noChangeAspect="1"/>
          </p:cNvPicPr>
          <p:nvPr/>
        </p:nvPicPr>
        <p:blipFill>
          <a:blip r:embed="rId2"/>
          <a:stretch>
            <a:fillRect/>
          </a:stretch>
        </p:blipFill>
        <p:spPr>
          <a:xfrm>
            <a:off x="5167179" y="995208"/>
            <a:ext cx="3224552" cy="1457140"/>
          </a:xfrm>
          <a:prstGeom prst="rect">
            <a:avLst/>
          </a:prstGeom>
        </p:spPr>
      </p:pic>
      <p:pic>
        <p:nvPicPr>
          <p:cNvPr id="12" name="Picture 11">
            <a:extLst>
              <a:ext uri="{FF2B5EF4-FFF2-40B4-BE49-F238E27FC236}">
                <a16:creationId xmlns:a16="http://schemas.microsoft.com/office/drawing/2014/main" id="{5FB3B42E-304B-F1EC-59E3-5FE26CD47818}"/>
              </a:ext>
            </a:extLst>
          </p:cNvPr>
          <p:cNvPicPr>
            <a:picLocks noChangeAspect="1"/>
          </p:cNvPicPr>
          <p:nvPr/>
        </p:nvPicPr>
        <p:blipFill rotWithShape="1">
          <a:blip r:embed="rId3">
            <a:extLst>
              <a:ext uri="{28A0092B-C50C-407E-A947-70E740481C1C}">
                <a14:useLocalDpi xmlns:a14="http://schemas.microsoft.com/office/drawing/2010/main" val="0"/>
              </a:ext>
            </a:extLst>
          </a:blip>
          <a:srcRect l="15741" t="8148" r="8148" b="15741"/>
          <a:stretch/>
        </p:blipFill>
        <p:spPr>
          <a:xfrm rot="5400000">
            <a:off x="6870158" y="2928834"/>
            <a:ext cx="2288681" cy="1716511"/>
          </a:xfrm>
          <a:prstGeom prst="rect">
            <a:avLst/>
          </a:prstGeom>
        </p:spPr>
      </p:pic>
      <p:pic>
        <p:nvPicPr>
          <p:cNvPr id="1026" name="Picture 1">
            <a:extLst>
              <a:ext uri="{FF2B5EF4-FFF2-40B4-BE49-F238E27FC236}">
                <a16:creationId xmlns:a16="http://schemas.microsoft.com/office/drawing/2014/main" id="{F6D832A7-A1CE-C1EB-E674-6FE9FBA5D3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1904" y="2571750"/>
            <a:ext cx="3861709" cy="2436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0A522E98-0ACA-5E3F-194A-799290AEAB24}"/>
              </a:ext>
            </a:extLst>
          </p:cNvPr>
          <p:cNvSpPr/>
          <p:nvPr/>
        </p:nvSpPr>
        <p:spPr>
          <a:xfrm>
            <a:off x="356008" y="1447620"/>
            <a:ext cx="2659207" cy="1892826"/>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Tuned frequency 5710.53 MHz in air (5712.15 MHz in vacuum).</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Measured Q-factor 11869 (computed Q-factor 11934).</a:t>
            </a:r>
          </a:p>
        </p:txBody>
      </p:sp>
    </p:spTree>
    <p:extLst>
      <p:ext uri="{BB962C8B-B14F-4D97-AF65-F5344CB8AC3E}">
        <p14:creationId xmlns:p14="http://schemas.microsoft.com/office/powerpoint/2010/main" val="4093066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4F23A-7053-C62B-A77F-4ABF047C373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B96085-D0D7-7AC9-CB43-B10D4EAB948B}"/>
              </a:ext>
            </a:extLst>
          </p:cNvPr>
          <p:cNvSpPr>
            <a:spLocks noGrp="1"/>
          </p:cNvSpPr>
          <p:nvPr>
            <p:ph type="body" sz="quarter" idx="14"/>
          </p:nvPr>
        </p:nvSpPr>
        <p:spPr/>
        <p:txBody>
          <a:bodyPr/>
          <a:lstStyle/>
          <a:p>
            <a:r>
              <a:rPr lang="en-US" dirty="0"/>
              <a:t>RF photoinjector installation on the waveguide line</a:t>
            </a:r>
          </a:p>
        </p:txBody>
      </p:sp>
      <p:sp>
        <p:nvSpPr>
          <p:cNvPr id="4" name="Rectangle 3">
            <a:extLst>
              <a:ext uri="{FF2B5EF4-FFF2-40B4-BE49-F238E27FC236}">
                <a16:creationId xmlns:a16="http://schemas.microsoft.com/office/drawing/2014/main" id="{7C3C8BA5-714B-F1DE-E3EA-0540B0DB23DF}"/>
              </a:ext>
            </a:extLst>
          </p:cNvPr>
          <p:cNvSpPr/>
          <p:nvPr/>
        </p:nvSpPr>
        <p:spPr>
          <a:xfrm>
            <a:off x="356008" y="1057700"/>
            <a:ext cx="8478112" cy="584775"/>
          </a:xfrm>
          <a:prstGeom prst="rect">
            <a:avLst/>
          </a:prstGeom>
        </p:spPr>
        <p:txBody>
          <a:bodyPr wrap="square">
            <a:spAutoFit/>
          </a:bodyPr>
          <a:lstStyle/>
          <a:p>
            <a:pPr>
              <a:spcAft>
                <a:spcPts val="600"/>
              </a:spcAft>
            </a:pPr>
            <a:r>
              <a:rPr lang="en-US" sz="1600" dirty="0">
                <a:latin typeface="Arial" panose="020B0604020202020204" pitchFamily="34" charset="0"/>
                <a:cs typeface="Arial" panose="020B0604020202020204" pitchFamily="34" charset="0"/>
              </a:rPr>
              <a:t>RF injector with a copper cathode was installed at the end of the waveguide line in September of 2025.</a:t>
            </a:r>
          </a:p>
        </p:txBody>
      </p:sp>
      <p:pic>
        <p:nvPicPr>
          <p:cNvPr id="3" name="Picture 2">
            <a:extLst>
              <a:ext uri="{FF2B5EF4-FFF2-40B4-BE49-F238E27FC236}">
                <a16:creationId xmlns:a16="http://schemas.microsoft.com/office/drawing/2014/main" id="{FC7D5FEA-5648-FFD5-90D2-6CB8BBC919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65869" y="1808479"/>
            <a:ext cx="2204976" cy="2971877"/>
          </a:xfrm>
          <a:prstGeom prst="rect">
            <a:avLst/>
          </a:prstGeom>
          <a:noFill/>
          <a:ln>
            <a:noFill/>
          </a:ln>
        </p:spPr>
      </p:pic>
      <p:pic>
        <p:nvPicPr>
          <p:cNvPr id="6" name="Picture 5">
            <a:extLst>
              <a:ext uri="{FF2B5EF4-FFF2-40B4-BE49-F238E27FC236}">
                <a16:creationId xmlns:a16="http://schemas.microsoft.com/office/drawing/2014/main" id="{DB24C143-A523-F9FE-96F3-5614B84A769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0329" y="1808479"/>
            <a:ext cx="3965917" cy="2971876"/>
          </a:xfrm>
          <a:prstGeom prst="rect">
            <a:avLst/>
          </a:prstGeom>
          <a:noFill/>
          <a:ln>
            <a:noFill/>
          </a:ln>
        </p:spPr>
      </p:pic>
    </p:spTree>
    <p:extLst>
      <p:ext uri="{BB962C8B-B14F-4D97-AF65-F5344CB8AC3E}">
        <p14:creationId xmlns:p14="http://schemas.microsoft.com/office/powerpoint/2010/main" val="3510424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3FCB6-D58A-FD78-086B-9C3DF52899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3C3783C-A160-121E-812F-F8AB3DE177A8}"/>
              </a:ext>
            </a:extLst>
          </p:cNvPr>
          <p:cNvSpPr>
            <a:spLocks noGrp="1"/>
          </p:cNvSpPr>
          <p:nvPr>
            <p:ph type="body" sz="quarter" idx="14"/>
          </p:nvPr>
        </p:nvSpPr>
        <p:spPr/>
        <p:txBody>
          <a:bodyPr/>
          <a:lstStyle/>
          <a:p>
            <a:r>
              <a:rPr lang="en-US" dirty="0"/>
              <a:t>Radiation protection issues at the CARIE test stand</a:t>
            </a:r>
          </a:p>
        </p:txBody>
      </p:sp>
      <p:sp>
        <p:nvSpPr>
          <p:cNvPr id="4" name="Rectangle 3">
            <a:extLst>
              <a:ext uri="{FF2B5EF4-FFF2-40B4-BE49-F238E27FC236}">
                <a16:creationId xmlns:a16="http://schemas.microsoft.com/office/drawing/2014/main" id="{0E05C734-FDFA-546D-A201-30B274AA8028}"/>
              </a:ext>
            </a:extLst>
          </p:cNvPr>
          <p:cNvSpPr/>
          <p:nvPr/>
        </p:nvSpPr>
        <p:spPr>
          <a:xfrm>
            <a:off x="356008" y="1162338"/>
            <a:ext cx="4271872" cy="3277820"/>
          </a:xfrm>
          <a:prstGeom prst="rect">
            <a:avLst/>
          </a:prstGeom>
        </p:spPr>
        <p:txBody>
          <a:bodyPr wrap="square">
            <a:spAutoFit/>
          </a:bodyPr>
          <a:lstStyle/>
          <a:p>
            <a:pPr>
              <a:spcAft>
                <a:spcPts val="600"/>
              </a:spcAft>
            </a:pPr>
            <a:r>
              <a:rPr lang="en-US" sz="1600" dirty="0">
                <a:latin typeface="Arial" panose="020B0604020202020204" pitchFamily="34" charset="0"/>
                <a:cs typeface="Arial" panose="020B0604020202020204" pitchFamily="34" charset="0"/>
              </a:rPr>
              <a:t>Radiation safety simulations were conducted with MCNP code to ensure adequate radiation protection with the expected dark current:</a:t>
            </a:r>
          </a:p>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As a worst-case scenario, we simulated 7 MeV, 1 µA average dark current.</a:t>
            </a:r>
          </a:p>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To protect the possible workers on the roof of the building from the radiation exposure, it was recommended to construct an igloo with 4-inch-thick walls.</a:t>
            </a:r>
          </a:p>
          <a:p>
            <a:pPr marL="285750" indent="-285750">
              <a:spcAft>
                <a:spcPts val="6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The addition of the lead igloo reduced calculated dose rates to 8 mrem/hr.</a:t>
            </a:r>
          </a:p>
        </p:txBody>
      </p:sp>
      <p:pic>
        <p:nvPicPr>
          <p:cNvPr id="5" name="Picture 4">
            <a:extLst>
              <a:ext uri="{FF2B5EF4-FFF2-40B4-BE49-F238E27FC236}">
                <a16:creationId xmlns:a16="http://schemas.microsoft.com/office/drawing/2014/main" id="{1750F02B-BEEE-D279-9D00-9E6C3E1E196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4176" y="1507526"/>
            <a:ext cx="3694064" cy="1174162"/>
          </a:xfrm>
          <a:prstGeom prst="rect">
            <a:avLst/>
          </a:prstGeom>
          <a:noFill/>
          <a:ln>
            <a:noFill/>
          </a:ln>
        </p:spPr>
      </p:pic>
      <p:pic>
        <p:nvPicPr>
          <p:cNvPr id="7" name="Picture 6">
            <a:extLst>
              <a:ext uri="{FF2B5EF4-FFF2-40B4-BE49-F238E27FC236}">
                <a16:creationId xmlns:a16="http://schemas.microsoft.com/office/drawing/2014/main" id="{56F48E8F-60DF-2BA4-8C8A-6F46E9CA7677}"/>
              </a:ext>
            </a:extLst>
          </p:cNvPr>
          <p:cNvPicPr>
            <a:picLocks noChangeAspect="1"/>
          </p:cNvPicPr>
          <p:nvPr/>
        </p:nvPicPr>
        <p:blipFill>
          <a:blip r:embed="rId3"/>
          <a:stretch>
            <a:fillRect/>
          </a:stretch>
        </p:blipFill>
        <p:spPr>
          <a:xfrm>
            <a:off x="5101841" y="3398520"/>
            <a:ext cx="3676399" cy="1373141"/>
          </a:xfrm>
          <a:prstGeom prst="rect">
            <a:avLst/>
          </a:prstGeom>
        </p:spPr>
      </p:pic>
      <p:sp>
        <p:nvSpPr>
          <p:cNvPr id="8" name="TextBox 7">
            <a:extLst>
              <a:ext uri="{FF2B5EF4-FFF2-40B4-BE49-F238E27FC236}">
                <a16:creationId xmlns:a16="http://schemas.microsoft.com/office/drawing/2014/main" id="{EEFEA134-1C62-39DD-F143-959DC4655B4E}"/>
              </a:ext>
            </a:extLst>
          </p:cNvPr>
          <p:cNvSpPr txBox="1"/>
          <p:nvPr/>
        </p:nvSpPr>
        <p:spPr>
          <a:xfrm>
            <a:off x="5493001" y="984306"/>
            <a:ext cx="3002280" cy="523220"/>
          </a:xfrm>
          <a:prstGeom prst="rect">
            <a:avLst/>
          </a:prstGeom>
          <a:noFill/>
        </p:spPr>
        <p:txBody>
          <a:bodyPr wrap="square" rtlCol="0">
            <a:spAutoFit/>
          </a:bodyPr>
          <a:lstStyle/>
          <a:p>
            <a:pPr algn="ctr"/>
            <a:r>
              <a:rPr lang="en-US" sz="1400" dirty="0"/>
              <a:t>Calculated 3D radiation dose map with </a:t>
            </a:r>
            <a:r>
              <a:rPr lang="en-US" sz="1400" b="1" dirty="0"/>
              <a:t>no</a:t>
            </a:r>
            <a:r>
              <a:rPr lang="en-US" sz="1400" dirty="0"/>
              <a:t> shielding igloo in place</a:t>
            </a:r>
          </a:p>
        </p:txBody>
      </p:sp>
      <p:sp>
        <p:nvSpPr>
          <p:cNvPr id="9" name="TextBox 8">
            <a:extLst>
              <a:ext uri="{FF2B5EF4-FFF2-40B4-BE49-F238E27FC236}">
                <a16:creationId xmlns:a16="http://schemas.microsoft.com/office/drawing/2014/main" id="{648D07DB-241B-423A-99E7-29DC7C5A5608}"/>
              </a:ext>
            </a:extLst>
          </p:cNvPr>
          <p:cNvSpPr txBox="1"/>
          <p:nvPr/>
        </p:nvSpPr>
        <p:spPr>
          <a:xfrm>
            <a:off x="5430068" y="2801248"/>
            <a:ext cx="3002280" cy="523220"/>
          </a:xfrm>
          <a:prstGeom prst="rect">
            <a:avLst/>
          </a:prstGeom>
          <a:noFill/>
        </p:spPr>
        <p:txBody>
          <a:bodyPr wrap="square" rtlCol="0">
            <a:spAutoFit/>
          </a:bodyPr>
          <a:lstStyle/>
          <a:p>
            <a:pPr algn="ctr"/>
            <a:r>
              <a:rPr lang="en-US" sz="1400" dirty="0"/>
              <a:t>Calculated 3D radiation dose map with a shielding igloo in place</a:t>
            </a:r>
          </a:p>
        </p:txBody>
      </p:sp>
    </p:spTree>
    <p:extLst>
      <p:ext uri="{BB962C8B-B14F-4D97-AF65-F5344CB8AC3E}">
        <p14:creationId xmlns:p14="http://schemas.microsoft.com/office/powerpoint/2010/main" val="13917042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A26F6-9EAD-E516-491B-BF51AA3BF1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AFFF09-00CC-0534-5DBB-39E70BD18811}"/>
              </a:ext>
            </a:extLst>
          </p:cNvPr>
          <p:cNvSpPr>
            <a:spLocks/>
          </p:cNvSpPr>
          <p:nvPr/>
        </p:nvSpPr>
        <p:spPr bwMode="auto">
          <a:xfrm>
            <a:off x="409906" y="402382"/>
            <a:ext cx="8208314"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l"/>
            <a:r>
              <a:rPr lang="en-US" sz="2400" b="1" dirty="0">
                <a:solidFill>
                  <a:srgbClr val="000F7E"/>
                </a:solidFill>
                <a:latin typeface="Arial" panose="020B0604020202020204" pitchFamily="34" charset="0"/>
                <a:cs typeface="Arial" panose="020B0604020202020204" pitchFamily="34" charset="0"/>
              </a:rPr>
              <a:t>Issues on the CARIE test stand since 2025</a:t>
            </a:r>
          </a:p>
        </p:txBody>
      </p:sp>
      <p:sp>
        <p:nvSpPr>
          <p:cNvPr id="4" name="TextBox 3">
            <a:extLst>
              <a:ext uri="{FF2B5EF4-FFF2-40B4-BE49-F238E27FC236}">
                <a16:creationId xmlns:a16="http://schemas.microsoft.com/office/drawing/2014/main" id="{3FCBA60B-03DA-A55D-EFD5-9F01AF83B967}"/>
              </a:ext>
            </a:extLst>
          </p:cNvPr>
          <p:cNvSpPr txBox="1"/>
          <p:nvPr/>
        </p:nvSpPr>
        <p:spPr>
          <a:xfrm>
            <a:off x="223316" y="1179218"/>
            <a:ext cx="8510778" cy="2616101"/>
          </a:xfrm>
          <a:prstGeom prst="rect">
            <a:avLst/>
          </a:prstGeom>
          <a:noFill/>
        </p:spPr>
        <p:txBody>
          <a:bodyPr wrap="square" rtlCol="0">
            <a:spAutoFit/>
          </a:bodyPr>
          <a:lstStyle/>
          <a:p>
            <a:pPr marL="214313" indent="-214313">
              <a:spcBef>
                <a:spcPts val="800"/>
              </a:spcBef>
              <a:buFont typeface="Arial" panose="020B0604020202020204" pitchFamily="34" charset="0"/>
              <a:buChar char="•"/>
            </a:pPr>
            <a:r>
              <a:rPr lang="en-US" dirty="0">
                <a:latin typeface="Calibri Body"/>
              </a:rPr>
              <a:t>While constructing the igloo, we had to deal with the weight limitations of the laser table.</a:t>
            </a:r>
          </a:p>
          <a:p>
            <a:pPr marL="214313" indent="-214313">
              <a:spcBef>
                <a:spcPts val="800"/>
              </a:spcBef>
              <a:buFont typeface="Arial" panose="020B0604020202020204" pitchFamily="34" charset="0"/>
              <a:buChar char="•"/>
            </a:pPr>
            <a:r>
              <a:rPr lang="en-US" dirty="0">
                <a:latin typeface="Calibri Body"/>
              </a:rPr>
              <a:t>We had to deal with multiple interlock issues of the CARIE vault due to aging infrastructure and changing requirements (e.g., we had to ensure no access to the roof of the vault during operations).</a:t>
            </a:r>
          </a:p>
          <a:p>
            <a:pPr marL="214313" indent="-214313">
              <a:spcBef>
                <a:spcPts val="800"/>
              </a:spcBef>
              <a:buFont typeface="Arial" panose="020B0604020202020204" pitchFamily="34" charset="0"/>
              <a:buChar char="•"/>
            </a:pPr>
            <a:r>
              <a:rPr lang="en-US" dirty="0">
                <a:latin typeface="Calibri Body"/>
              </a:rPr>
              <a:t>We had to deal with multiple issues with the C-band </a:t>
            </a:r>
            <a:r>
              <a:rPr lang="en-US" dirty="0" err="1">
                <a:latin typeface="Calibri Body"/>
              </a:rPr>
              <a:t>Scandinova</a:t>
            </a:r>
            <a:r>
              <a:rPr lang="en-US" dirty="0">
                <a:latin typeface="Calibri Body"/>
              </a:rPr>
              <a:t> klystron. The latest issue – failed trigger board.</a:t>
            </a:r>
          </a:p>
          <a:p>
            <a:pPr marL="214313" indent="-214313">
              <a:spcBef>
                <a:spcPts val="800"/>
              </a:spcBef>
              <a:buFont typeface="Arial" panose="020B0604020202020204" pitchFamily="34" charset="0"/>
              <a:buChar char="•"/>
            </a:pPr>
            <a:endParaRPr lang="en-US" dirty="0">
              <a:latin typeface="Calibri Body"/>
            </a:endParaRPr>
          </a:p>
        </p:txBody>
      </p:sp>
    </p:spTree>
    <p:extLst>
      <p:ext uri="{BB962C8B-B14F-4D97-AF65-F5344CB8AC3E}">
        <p14:creationId xmlns:p14="http://schemas.microsoft.com/office/powerpoint/2010/main" val="653186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20D4C-F749-1725-B7C0-0565906A49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11A074-BCF3-6138-D8C5-F1DFDB88470D}"/>
              </a:ext>
            </a:extLst>
          </p:cNvPr>
          <p:cNvSpPr>
            <a:spLocks/>
          </p:cNvSpPr>
          <p:nvPr/>
        </p:nvSpPr>
        <p:spPr bwMode="auto">
          <a:xfrm>
            <a:off x="409906" y="402382"/>
            <a:ext cx="8208314"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l"/>
            <a:r>
              <a:rPr lang="en-US" sz="2400" b="1" dirty="0">
                <a:solidFill>
                  <a:srgbClr val="000F7E"/>
                </a:solidFill>
                <a:latin typeface="Arial" panose="020B0604020202020204" pitchFamily="34" charset="0"/>
                <a:cs typeface="Arial" panose="020B0604020202020204" pitchFamily="34" charset="0"/>
              </a:rPr>
              <a:t>Conclusions and future plans</a:t>
            </a:r>
          </a:p>
        </p:txBody>
      </p:sp>
      <p:sp>
        <p:nvSpPr>
          <p:cNvPr id="4" name="TextBox 3">
            <a:extLst>
              <a:ext uri="{FF2B5EF4-FFF2-40B4-BE49-F238E27FC236}">
                <a16:creationId xmlns:a16="http://schemas.microsoft.com/office/drawing/2014/main" id="{0F3D4B11-FAC1-2041-E4F3-6C5663595763}"/>
              </a:ext>
            </a:extLst>
          </p:cNvPr>
          <p:cNvSpPr txBox="1"/>
          <p:nvPr/>
        </p:nvSpPr>
        <p:spPr>
          <a:xfrm>
            <a:off x="223316" y="1179218"/>
            <a:ext cx="8510778" cy="3026470"/>
          </a:xfrm>
          <a:prstGeom prst="rect">
            <a:avLst/>
          </a:prstGeom>
          <a:noFill/>
        </p:spPr>
        <p:txBody>
          <a:bodyPr wrap="square" rtlCol="0">
            <a:spAutoFit/>
          </a:bodyPr>
          <a:lstStyle/>
          <a:p>
            <a:pPr marL="214313" indent="-214313">
              <a:spcBef>
                <a:spcPts val="800"/>
              </a:spcBef>
              <a:buFont typeface="Arial" panose="020B0604020202020204" pitchFamily="34" charset="0"/>
              <a:buChar char="•"/>
            </a:pPr>
            <a:r>
              <a:rPr lang="en-US" sz="1600" dirty="0">
                <a:latin typeface="Calibri Body"/>
              </a:rPr>
              <a:t>Conditioning of the waveguide line at CARIE is complete.</a:t>
            </a:r>
          </a:p>
          <a:p>
            <a:pPr marL="214313" indent="-214313">
              <a:spcBef>
                <a:spcPts val="800"/>
              </a:spcBef>
              <a:buFont typeface="Arial" panose="020B0604020202020204" pitchFamily="34" charset="0"/>
              <a:buChar char="•"/>
            </a:pPr>
            <a:r>
              <a:rPr lang="en-US" sz="1600" dirty="0">
                <a:latin typeface="Calibri Body"/>
              </a:rPr>
              <a:t>CARIE test stand seems to be fully operational and approved as of July 17, 2026.</a:t>
            </a:r>
          </a:p>
          <a:p>
            <a:pPr marL="214313" indent="-214313">
              <a:spcBef>
                <a:spcPts val="800"/>
              </a:spcBef>
              <a:buFont typeface="Arial" panose="020B0604020202020204" pitchFamily="34" charset="0"/>
              <a:buChar char="•"/>
            </a:pPr>
            <a:r>
              <a:rPr lang="en-US" sz="1600" dirty="0">
                <a:latin typeface="Calibri Body"/>
              </a:rPr>
              <a:t>All-copper RF injector is installed on the waveguide line.</a:t>
            </a:r>
          </a:p>
          <a:p>
            <a:pPr marL="214313" indent="-214313">
              <a:spcBef>
                <a:spcPts val="800"/>
              </a:spcBef>
              <a:buFont typeface="Arial" panose="020B0604020202020204" pitchFamily="34" charset="0"/>
              <a:buChar char="•"/>
            </a:pPr>
            <a:r>
              <a:rPr lang="en-US" sz="1600" dirty="0">
                <a:latin typeface="Calibri Body"/>
              </a:rPr>
              <a:t>All-copper RF injector high-power testing will happen in 2026.</a:t>
            </a:r>
          </a:p>
          <a:p>
            <a:pPr marL="214313" indent="-214313">
              <a:spcBef>
                <a:spcPts val="800"/>
              </a:spcBef>
              <a:buFont typeface="Arial" panose="020B0604020202020204" pitchFamily="34" charset="0"/>
              <a:buChar char="•"/>
            </a:pPr>
            <a:r>
              <a:rPr lang="en-US" sz="1600" dirty="0">
                <a:latin typeface="Calibri Body"/>
              </a:rPr>
              <a:t>Starting in 2026, LANL C-band high gradient research is focused on proton structures for the </a:t>
            </a:r>
            <a:r>
              <a:rPr lang="en-US" sz="1600" dirty="0" err="1">
                <a:latin typeface="Calibri Body"/>
              </a:rPr>
              <a:t>pRad</a:t>
            </a:r>
            <a:r>
              <a:rPr lang="en-US" sz="1600" dirty="0">
                <a:latin typeface="Calibri Body"/>
              </a:rPr>
              <a:t> booster.</a:t>
            </a:r>
          </a:p>
          <a:p>
            <a:pPr marL="214313" indent="-214313">
              <a:spcBef>
                <a:spcPts val="800"/>
              </a:spcBef>
              <a:buFont typeface="Arial" panose="020B0604020202020204" pitchFamily="34" charset="0"/>
              <a:buChar char="•"/>
            </a:pPr>
            <a:r>
              <a:rPr lang="en-US" sz="1600" dirty="0">
                <a:latin typeface="Calibri Body"/>
              </a:rPr>
              <a:t>Test structure is limited to 4 cells due to available power and is currently under design.</a:t>
            </a:r>
          </a:p>
          <a:p>
            <a:pPr marL="214313" indent="-214313">
              <a:spcBef>
                <a:spcPts val="800"/>
              </a:spcBef>
              <a:buFont typeface="Arial" panose="020B0604020202020204" pitchFamily="34" charset="0"/>
              <a:buChar char="•"/>
            </a:pPr>
            <a:r>
              <a:rPr lang="en-US" sz="1600" dirty="0">
                <a:latin typeface="Calibri Body"/>
              </a:rPr>
              <a:t>4-cell proton C-band structure will be tested at CARIE.</a:t>
            </a:r>
          </a:p>
          <a:p>
            <a:pPr marL="214313" indent="-214313">
              <a:spcBef>
                <a:spcPts val="800"/>
              </a:spcBef>
              <a:buFont typeface="Arial" panose="020B0604020202020204" pitchFamily="34" charset="0"/>
              <a:buChar char="•"/>
            </a:pPr>
            <a:endParaRPr lang="en-US" sz="1600" dirty="0">
              <a:latin typeface="Calibri Body"/>
            </a:endParaRPr>
          </a:p>
        </p:txBody>
      </p:sp>
    </p:spTree>
    <p:extLst>
      <p:ext uri="{BB962C8B-B14F-4D97-AF65-F5344CB8AC3E}">
        <p14:creationId xmlns:p14="http://schemas.microsoft.com/office/powerpoint/2010/main" val="38333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of this talk</a:t>
            </a:r>
          </a:p>
        </p:txBody>
      </p:sp>
      <p:sp>
        <p:nvSpPr>
          <p:cNvPr id="5" name="Rectangle 4">
            <a:extLst>
              <a:ext uri="{FF2B5EF4-FFF2-40B4-BE49-F238E27FC236}">
                <a16:creationId xmlns:a16="http://schemas.microsoft.com/office/drawing/2014/main" id="{6A4B89B4-7938-E843-AC6F-48E389EDC26C}"/>
              </a:ext>
            </a:extLst>
          </p:cNvPr>
          <p:cNvSpPr/>
          <p:nvPr/>
        </p:nvSpPr>
        <p:spPr>
          <a:xfrm>
            <a:off x="258954" y="1196728"/>
            <a:ext cx="8516746" cy="2308324"/>
          </a:xfrm>
          <a:prstGeom prst="rect">
            <a:avLst/>
          </a:prstGeom>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LANL C-band research overview and its alignment with 2026 LANL agenda</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LANL C-band electron beam test facility CARIE</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1.6-cell all-copper photoinjector: status of the tests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Summary and near-term plans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703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LANL High Gradient C-band research</a:t>
            </a:r>
          </a:p>
        </p:txBody>
      </p:sp>
      <p:sp>
        <p:nvSpPr>
          <p:cNvPr id="5" name="Rectangle 4">
            <a:extLst>
              <a:ext uri="{FF2B5EF4-FFF2-40B4-BE49-F238E27FC236}">
                <a16:creationId xmlns:a16="http://schemas.microsoft.com/office/drawing/2014/main" id="{6A4B89B4-7938-E843-AC6F-48E389EDC26C}"/>
              </a:ext>
            </a:extLst>
          </p:cNvPr>
          <p:cNvSpPr/>
          <p:nvPr/>
        </p:nvSpPr>
        <p:spPr>
          <a:xfrm>
            <a:off x="258954" y="1196728"/>
            <a:ext cx="8516746" cy="3416320"/>
          </a:xfrm>
          <a:prstGeom prst="rect">
            <a:avLst/>
          </a:prstGeom>
        </p:spPr>
        <p:txBody>
          <a:bodyPr wrap="square">
            <a:spAutoFit/>
          </a:bodyPr>
          <a:lstStyle/>
          <a:p>
            <a:r>
              <a:rPr lang="en-US" b="1" dirty="0">
                <a:latin typeface="Arial" panose="020B0604020202020204" pitchFamily="34" charset="0"/>
                <a:cs typeface="Arial" panose="020B0604020202020204" pitchFamily="34" charset="0"/>
              </a:rPr>
              <a:t>The goals for LANL’s high gradient research</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are evolving</a:t>
            </a:r>
          </a:p>
          <a:p>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To build a C-band (5.712 GHz) high gradient rf breakdown study facility (2019-2022).</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To build a C-band cryo-cooled photoinjector study facility (2022-2025).</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To conduct research relevant to LANL applications and Laboratory Agenda (2025 – forward).</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Los Alamos National Laboratory internal funding comes from LANL Laboratory Directed Research and Development (LDRD) program, LANL Internal Infrastructure Investments, and Technology Evaluation and Development (TED) funds.</a:t>
            </a:r>
          </a:p>
        </p:txBody>
      </p:sp>
    </p:spTree>
    <p:extLst>
      <p:ext uri="{BB962C8B-B14F-4D97-AF65-F5344CB8AC3E}">
        <p14:creationId xmlns:p14="http://schemas.microsoft.com/office/powerpoint/2010/main" val="926351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8364AD-BEEE-DD68-4A51-DE73F589912D}"/>
              </a:ext>
            </a:extLst>
          </p:cNvPr>
          <p:cNvSpPr/>
          <p:nvPr/>
        </p:nvSpPr>
        <p:spPr>
          <a:xfrm>
            <a:off x="186946" y="1159825"/>
            <a:ext cx="8180767" cy="2616101"/>
          </a:xfrm>
          <a:prstGeom prst="rect">
            <a:avLst/>
          </a:prstGeom>
        </p:spPr>
        <p:txBody>
          <a:bodyPr wrap="square">
            <a:spAutoFit/>
          </a:bodyPr>
          <a:lstStyle/>
          <a:p>
            <a:pPr marL="345281" indent="-345281">
              <a:spcBef>
                <a:spcPts val="675"/>
              </a:spcBef>
              <a:buClr>
                <a:srgbClr val="131043"/>
              </a:buClr>
              <a:buSzPct val="100000"/>
              <a:buFont typeface="Arial" panose="020B0604020202020204" pitchFamily="34" charset="0"/>
              <a:buChar char="•"/>
            </a:pPr>
            <a:r>
              <a:rPr lang="en-US" sz="1350" dirty="0">
                <a:solidFill>
                  <a:srgbClr val="FF0000"/>
                </a:solidFill>
                <a:latin typeface="Arial"/>
                <a:cs typeface="Arial"/>
              </a:rPr>
              <a:t>What: </a:t>
            </a:r>
            <a:r>
              <a:rPr lang="en-US" sz="1350" dirty="0">
                <a:solidFill>
                  <a:srgbClr val="3C3C3B"/>
                </a:solidFill>
                <a:latin typeface="Arial"/>
                <a:cs typeface="Arial"/>
              </a:rPr>
              <a:t>High-gradient (HG) linear accelerator (linac) after the existing LANSCE linac to increase the proton beam energy from 800 MeV to 3 GeV.</a:t>
            </a:r>
          </a:p>
          <a:p>
            <a:pPr marL="345281" indent="-345281">
              <a:spcBef>
                <a:spcPts val="975"/>
              </a:spcBef>
              <a:buClr>
                <a:srgbClr val="131043"/>
              </a:buClr>
              <a:buSzPct val="100000"/>
              <a:buFont typeface="Arial" panose="020B0604020202020204" pitchFamily="34" charset="0"/>
              <a:buChar char="•"/>
            </a:pPr>
            <a:r>
              <a:rPr lang="en-US" sz="1350" dirty="0">
                <a:solidFill>
                  <a:srgbClr val="FF0000"/>
                </a:solidFill>
                <a:latin typeface="Arial"/>
                <a:cs typeface="Arial"/>
              </a:rPr>
              <a:t>Why: </a:t>
            </a:r>
            <a:r>
              <a:rPr lang="en-US" sz="1350" dirty="0">
                <a:solidFill>
                  <a:srgbClr val="3C3C3B"/>
                </a:solidFill>
                <a:latin typeface="Arial"/>
                <a:cs typeface="Arial"/>
              </a:rPr>
              <a:t>This increases proton radiography (pRad) resolution 10 times.</a:t>
            </a:r>
          </a:p>
          <a:p>
            <a:pPr marL="345281" indent="-345281">
              <a:spcBef>
                <a:spcPts val="975"/>
              </a:spcBef>
              <a:buClr>
                <a:srgbClr val="131043"/>
              </a:buClr>
              <a:buSzPct val="100000"/>
              <a:buFont typeface="Arial" panose="020B0604020202020204" pitchFamily="34" charset="0"/>
              <a:buChar char="•"/>
            </a:pPr>
            <a:r>
              <a:rPr lang="en-US" sz="1350" dirty="0">
                <a:solidFill>
                  <a:srgbClr val="FF0000"/>
                </a:solidFill>
                <a:latin typeface="Arial"/>
                <a:cs typeface="Arial"/>
              </a:rPr>
              <a:t>How: </a:t>
            </a:r>
            <a:r>
              <a:rPr lang="en-US" sz="1350" dirty="0">
                <a:solidFill>
                  <a:srgbClr val="3C3C3B"/>
                </a:solidFill>
                <a:latin typeface="Arial"/>
                <a:cs typeface="Arial"/>
              </a:rPr>
              <a:t>Compact 3-GeV high-gradient pRad booster</a:t>
            </a:r>
            <a:r>
              <a:rPr lang="en-US" sz="1350" dirty="0">
                <a:solidFill>
                  <a:srgbClr val="3C3C3B"/>
                </a:solidFill>
                <a:latin typeface="Arial"/>
              </a:rPr>
              <a:t>:</a:t>
            </a:r>
          </a:p>
          <a:p>
            <a:pPr marL="475060" lvl="1" indent="-345281">
              <a:spcBef>
                <a:spcPts val="975"/>
              </a:spcBef>
              <a:buClr>
                <a:srgbClr val="131043"/>
              </a:buClr>
              <a:buSzPct val="60000"/>
              <a:buFont typeface="Lucida Grande" panose="020B0600040502020204" pitchFamily="34" charset="0"/>
              <a:buChar char="▶"/>
            </a:pPr>
            <a:r>
              <a:rPr lang="en-US" sz="1200" dirty="0">
                <a:latin typeface="Arial"/>
              </a:rPr>
              <a:t>Will be based on S- &amp; C-band HG structures adapted for protons (v/c = 0.84 – 0.97). Prototype high-gradient proton C-band cavities will be tested at LANL. </a:t>
            </a:r>
          </a:p>
          <a:p>
            <a:pPr marL="475060" lvl="1" indent="-345281">
              <a:spcBef>
                <a:spcPts val="975"/>
              </a:spcBef>
              <a:buClr>
                <a:srgbClr val="131043"/>
              </a:buClr>
              <a:buSzPct val="60000"/>
              <a:buFont typeface="Lucida Grande" panose="020B0600040502020204" pitchFamily="34" charset="0"/>
              <a:buChar char="▶"/>
            </a:pPr>
            <a:r>
              <a:rPr lang="en-US" sz="1200" dirty="0">
                <a:latin typeface="Arial"/>
              </a:rPr>
              <a:t>Will have an optimal beam-physics design based on front-to-end modeling.</a:t>
            </a:r>
          </a:p>
          <a:p>
            <a:pPr marL="475060" lvl="1" indent="-345281">
              <a:spcBef>
                <a:spcPts val="975"/>
              </a:spcBef>
              <a:buClr>
                <a:srgbClr val="131043"/>
              </a:buClr>
              <a:buSzPct val="60000"/>
              <a:buFont typeface="Lucida Grande" panose="020B0600040502020204" pitchFamily="34" charset="0"/>
              <a:buChar char="▶"/>
            </a:pPr>
            <a:r>
              <a:rPr lang="en-US" sz="1200" dirty="0">
                <a:latin typeface="Arial"/>
              </a:rPr>
              <a:t>Fits the site and can be used in parallel with the existing 800-MeV pRad.</a:t>
            </a:r>
          </a:p>
          <a:p>
            <a:pPr marL="475060" lvl="1" indent="-345281">
              <a:spcBef>
                <a:spcPts val="975"/>
              </a:spcBef>
              <a:buClr>
                <a:srgbClr val="131043"/>
              </a:buClr>
              <a:buSzPct val="60000"/>
              <a:buFont typeface="Lucida Grande" panose="020B0600040502020204" pitchFamily="34" charset="0"/>
              <a:buChar char="▶"/>
            </a:pPr>
            <a:r>
              <a:rPr lang="en-US" sz="1200" dirty="0">
                <a:latin typeface="Arial"/>
              </a:rPr>
              <a:t>Can be the first-ever high-gradient normal-conducting proton linear accelerator.</a:t>
            </a:r>
            <a:endParaRPr lang="en-US" sz="1350" b="1" dirty="0">
              <a:latin typeface="Arial"/>
            </a:endParaRPr>
          </a:p>
        </p:txBody>
      </p:sp>
      <p:pic>
        <p:nvPicPr>
          <p:cNvPr id="4" name="Picture 3">
            <a:extLst>
              <a:ext uri="{FF2B5EF4-FFF2-40B4-BE49-F238E27FC236}">
                <a16:creationId xmlns:a16="http://schemas.microsoft.com/office/drawing/2014/main" id="{DF95B0AE-084F-04BE-918B-6A1CEA8BC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7962" y="3847711"/>
            <a:ext cx="4942376" cy="1028700"/>
          </a:xfrm>
          <a:prstGeom prst="rect">
            <a:avLst/>
          </a:prstGeom>
        </p:spPr>
      </p:pic>
      <p:sp>
        <p:nvSpPr>
          <p:cNvPr id="5" name="Title 1">
            <a:extLst>
              <a:ext uri="{FF2B5EF4-FFF2-40B4-BE49-F238E27FC236}">
                <a16:creationId xmlns:a16="http://schemas.microsoft.com/office/drawing/2014/main" id="{D7D0A694-06EB-9CEE-2435-985D6701486A}"/>
              </a:ext>
            </a:extLst>
          </p:cNvPr>
          <p:cNvSpPr txBox="1">
            <a:spLocks/>
          </p:cNvSpPr>
          <p:nvPr/>
        </p:nvSpPr>
        <p:spPr>
          <a:xfrm>
            <a:off x="266700" y="354143"/>
            <a:ext cx="8724900" cy="667512"/>
          </a:xfrm>
          <a:prstGeom prst="rect">
            <a:avLst/>
          </a:prstGeom>
        </p:spPr>
        <p:txBody>
          <a:bodyPr/>
          <a:lstStyle>
            <a:lvl1pPr algn="l" defTabSz="685800" rtl="0" eaLnBrk="1" latinLnBrk="0" hangingPunct="1">
              <a:lnSpc>
                <a:spcPct val="100000"/>
              </a:lnSpc>
              <a:spcBef>
                <a:spcPct val="0"/>
              </a:spcBef>
              <a:buNone/>
              <a:defRPr sz="2400" b="1" kern="1200">
                <a:solidFill>
                  <a:srgbClr val="000F7E"/>
                </a:solidFill>
                <a:latin typeface="Arial" panose="020B0604020202020204" pitchFamily="34" charset="0"/>
                <a:ea typeface="+mj-ea"/>
                <a:cs typeface="Arial" panose="020B0604020202020204" pitchFamily="34" charset="0"/>
              </a:defRPr>
            </a:lvl1pPr>
          </a:lstStyle>
          <a:p>
            <a:r>
              <a:rPr lang="en-US" sz="2000" dirty="0"/>
              <a:t>High gradient technology application: compact high-gradient booster for Enhanced Proton Radiography</a:t>
            </a:r>
          </a:p>
          <a:p>
            <a:endParaRPr lang="en-US" sz="2000" dirty="0"/>
          </a:p>
        </p:txBody>
      </p:sp>
    </p:spTree>
    <p:extLst>
      <p:ext uri="{BB962C8B-B14F-4D97-AF65-F5344CB8AC3E}">
        <p14:creationId xmlns:p14="http://schemas.microsoft.com/office/powerpoint/2010/main" val="1138588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CARIE vault</a:t>
            </a:r>
          </a:p>
        </p:txBody>
      </p:sp>
      <p:sp>
        <p:nvSpPr>
          <p:cNvPr id="5" name="Rectangle 4">
            <a:extLst>
              <a:ext uri="{FF2B5EF4-FFF2-40B4-BE49-F238E27FC236}">
                <a16:creationId xmlns:a16="http://schemas.microsoft.com/office/drawing/2014/main" id="{6A4B89B4-7938-E843-AC6F-48E389EDC26C}"/>
              </a:ext>
            </a:extLst>
          </p:cNvPr>
          <p:cNvSpPr/>
          <p:nvPr/>
        </p:nvSpPr>
        <p:spPr>
          <a:xfrm>
            <a:off x="380432" y="1029330"/>
            <a:ext cx="8531624" cy="1107996"/>
          </a:xfrm>
          <a:prstGeom prst="rect">
            <a:avLst/>
          </a:prstGeom>
        </p:spPr>
        <p:txBody>
          <a:bodyPr wrap="square">
            <a:spAutoFit/>
          </a:bodyPr>
          <a:lstStyle/>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vault was cleaned for the new experiment.</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 modulator for the 50 MW C-band klystron has finally arrived.</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klystron is installed. Conditioned to 35 MW of the output power, 1.5 µs pulse width, 50 Hz rep rate.</a:t>
            </a:r>
          </a:p>
        </p:txBody>
      </p:sp>
      <p:sp>
        <p:nvSpPr>
          <p:cNvPr id="8" name="Rectangle 7">
            <a:extLst>
              <a:ext uri="{FF2B5EF4-FFF2-40B4-BE49-F238E27FC236}">
                <a16:creationId xmlns:a16="http://schemas.microsoft.com/office/drawing/2014/main" id="{027FC251-D2ED-16A1-C9B4-0332A4630618}"/>
              </a:ext>
            </a:extLst>
          </p:cNvPr>
          <p:cNvSpPr/>
          <p:nvPr/>
        </p:nvSpPr>
        <p:spPr>
          <a:xfrm>
            <a:off x="380431" y="805086"/>
            <a:ext cx="8531624" cy="492443"/>
          </a:xfrm>
          <a:prstGeom prst="rect">
            <a:avLst/>
          </a:prstGeom>
        </p:spPr>
        <p:txBody>
          <a:bodyPr wrap="square">
            <a:spAutoFit/>
          </a:bodyPr>
          <a:lstStyle/>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 location was identified on LANSCE mesa that can accommodate a 20 kW electron beam.</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p:txBody>
      </p:sp>
      <p:pic>
        <p:nvPicPr>
          <p:cNvPr id="4" name="Picture 3" descr="A picture containing indoor&#10;&#10;Description automatically generated">
            <a:extLst>
              <a:ext uri="{FF2B5EF4-FFF2-40B4-BE49-F238E27FC236}">
                <a16:creationId xmlns:a16="http://schemas.microsoft.com/office/drawing/2014/main" id="{8AD0F82F-3F3A-4AE3-2BDA-19D38891F768}"/>
              </a:ext>
            </a:extLst>
          </p:cNvPr>
          <p:cNvPicPr>
            <a:picLocks noChangeAspect="1"/>
          </p:cNvPicPr>
          <p:nvPr/>
        </p:nvPicPr>
        <p:blipFill>
          <a:blip r:embed="rId2"/>
          <a:stretch>
            <a:fillRect/>
          </a:stretch>
        </p:blipFill>
        <p:spPr>
          <a:xfrm>
            <a:off x="593893" y="2269172"/>
            <a:ext cx="3326009" cy="2494981"/>
          </a:xfrm>
          <a:prstGeom prst="rect">
            <a:avLst/>
          </a:prstGeom>
        </p:spPr>
      </p:pic>
      <p:pic>
        <p:nvPicPr>
          <p:cNvPr id="3" name="Picture 2" descr="A machine in a room&#10;&#10;Description automatically generated">
            <a:extLst>
              <a:ext uri="{FF2B5EF4-FFF2-40B4-BE49-F238E27FC236}">
                <a16:creationId xmlns:a16="http://schemas.microsoft.com/office/drawing/2014/main" id="{EF256BB4-3EAE-37A9-79DE-EA05943121D0}"/>
              </a:ext>
            </a:extLst>
          </p:cNvPr>
          <p:cNvPicPr>
            <a:picLocks noChangeAspect="1"/>
          </p:cNvPicPr>
          <p:nvPr/>
        </p:nvPicPr>
        <p:blipFill>
          <a:blip r:embed="rId3"/>
          <a:stretch>
            <a:fillRect/>
          </a:stretch>
        </p:blipFill>
        <p:spPr>
          <a:xfrm>
            <a:off x="4909411" y="2269172"/>
            <a:ext cx="3387095" cy="2540321"/>
          </a:xfrm>
          <a:prstGeom prst="rect">
            <a:avLst/>
          </a:prstGeom>
        </p:spPr>
      </p:pic>
    </p:spTree>
    <p:extLst>
      <p:ext uri="{BB962C8B-B14F-4D97-AF65-F5344CB8AC3E}">
        <p14:creationId xmlns:p14="http://schemas.microsoft.com/office/powerpoint/2010/main" val="2598359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413B4-AB36-8942-CD1D-E3412D16B0D0}"/>
              </a:ext>
            </a:extLst>
          </p:cNvPr>
          <p:cNvSpPr>
            <a:spLocks noGrp="1"/>
          </p:cNvSpPr>
          <p:nvPr>
            <p:ph type="body" sz="quarter" idx="14"/>
          </p:nvPr>
        </p:nvSpPr>
        <p:spPr/>
        <p:txBody>
          <a:bodyPr/>
          <a:lstStyle/>
          <a:p>
            <a:r>
              <a:rPr lang="en-US" dirty="0"/>
              <a:t>CARIE vault facility layout</a:t>
            </a:r>
          </a:p>
        </p:txBody>
      </p:sp>
      <p:grpSp>
        <p:nvGrpSpPr>
          <p:cNvPr id="4" name="Group 3">
            <a:extLst>
              <a:ext uri="{FF2B5EF4-FFF2-40B4-BE49-F238E27FC236}">
                <a16:creationId xmlns:a16="http://schemas.microsoft.com/office/drawing/2014/main" id="{C74249E0-787E-2402-D927-E996D8AD4D45}"/>
              </a:ext>
            </a:extLst>
          </p:cNvPr>
          <p:cNvGrpSpPr/>
          <p:nvPr/>
        </p:nvGrpSpPr>
        <p:grpSpPr>
          <a:xfrm>
            <a:off x="1324991" y="1362625"/>
            <a:ext cx="6605661" cy="3232859"/>
            <a:chOff x="675176" y="2240756"/>
            <a:chExt cx="8485569" cy="4152900"/>
          </a:xfrm>
        </p:grpSpPr>
        <p:pic>
          <p:nvPicPr>
            <p:cNvPr id="5" name="Picture 4">
              <a:extLst>
                <a:ext uri="{FF2B5EF4-FFF2-40B4-BE49-F238E27FC236}">
                  <a16:creationId xmlns:a16="http://schemas.microsoft.com/office/drawing/2014/main" id="{4B7560FE-DC58-85B7-854E-DCF22B1A60FC}"/>
                </a:ext>
              </a:extLst>
            </p:cNvPr>
            <p:cNvPicPr>
              <a:picLocks noChangeAspect="1"/>
            </p:cNvPicPr>
            <p:nvPr/>
          </p:nvPicPr>
          <p:blipFill>
            <a:blip r:embed="rId3"/>
            <a:stretch>
              <a:fillRect/>
            </a:stretch>
          </p:blipFill>
          <p:spPr>
            <a:xfrm>
              <a:off x="1905001" y="2240756"/>
              <a:ext cx="6550450" cy="4152900"/>
            </a:xfrm>
            <a:prstGeom prst="rect">
              <a:avLst/>
            </a:prstGeom>
          </p:spPr>
        </p:pic>
        <p:sp>
          <p:nvSpPr>
            <p:cNvPr id="6" name="TextBox 5">
              <a:extLst>
                <a:ext uri="{FF2B5EF4-FFF2-40B4-BE49-F238E27FC236}">
                  <a16:creationId xmlns:a16="http://schemas.microsoft.com/office/drawing/2014/main" id="{77B3D11F-3F8D-3867-7CBB-5C67E9D02B21}"/>
                </a:ext>
              </a:extLst>
            </p:cNvPr>
            <p:cNvSpPr txBox="1"/>
            <p:nvPr/>
          </p:nvSpPr>
          <p:spPr>
            <a:xfrm>
              <a:off x="675176" y="4163317"/>
              <a:ext cx="1229824" cy="307777"/>
            </a:xfrm>
            <a:prstGeom prst="rect">
              <a:avLst/>
            </a:prstGeom>
            <a:noFill/>
          </p:spPr>
          <p:txBody>
            <a:bodyPr wrap="none" rtlCol="0">
              <a:spAutoFit/>
            </a:bodyPr>
            <a:lstStyle/>
            <a:p>
              <a:pPr algn="ctr"/>
              <a:r>
                <a:rPr lang="en-US" sz="1400" dirty="0"/>
                <a:t>Photoinjector</a:t>
              </a:r>
            </a:p>
          </p:txBody>
        </p:sp>
        <p:cxnSp>
          <p:nvCxnSpPr>
            <p:cNvPr id="7" name="Straight Arrow Connector 6">
              <a:extLst>
                <a:ext uri="{FF2B5EF4-FFF2-40B4-BE49-F238E27FC236}">
                  <a16:creationId xmlns:a16="http://schemas.microsoft.com/office/drawing/2014/main" id="{218C037D-F6AC-09C2-3275-8ED092C0E523}"/>
                </a:ext>
              </a:extLst>
            </p:cNvPr>
            <p:cNvCxnSpPr>
              <a:cxnSpLocks/>
            </p:cNvCxnSpPr>
            <p:nvPr/>
          </p:nvCxnSpPr>
          <p:spPr bwMode="auto">
            <a:xfrm>
              <a:off x="1584750" y="4471094"/>
              <a:ext cx="701250" cy="847428"/>
            </a:xfrm>
            <a:prstGeom prst="straightConnector1">
              <a:avLst/>
            </a:prstGeom>
            <a:noFill/>
            <a:ln w="12700" cap="flat" cmpd="sng" algn="ctr">
              <a:solidFill>
                <a:schemeClr val="tx2"/>
              </a:solidFill>
              <a:prstDash val="solid"/>
              <a:round/>
              <a:headEnd type="none" w="med" len="med"/>
              <a:tailEnd type="triangle"/>
            </a:ln>
            <a:effectLst/>
          </p:spPr>
        </p:cxnSp>
        <p:sp>
          <p:nvSpPr>
            <p:cNvPr id="8" name="TextBox 7">
              <a:extLst>
                <a:ext uri="{FF2B5EF4-FFF2-40B4-BE49-F238E27FC236}">
                  <a16:creationId xmlns:a16="http://schemas.microsoft.com/office/drawing/2014/main" id="{32C4046A-5176-FD72-D434-A03CFA9C4A3A}"/>
                </a:ext>
              </a:extLst>
            </p:cNvPr>
            <p:cNvSpPr txBox="1"/>
            <p:nvPr/>
          </p:nvSpPr>
          <p:spPr>
            <a:xfrm>
              <a:off x="7383663" y="2250353"/>
              <a:ext cx="1149674" cy="523220"/>
            </a:xfrm>
            <a:prstGeom prst="rect">
              <a:avLst/>
            </a:prstGeom>
            <a:noFill/>
          </p:spPr>
          <p:txBody>
            <a:bodyPr wrap="none" rtlCol="0">
              <a:spAutoFit/>
            </a:bodyPr>
            <a:lstStyle/>
            <a:p>
              <a:pPr algn="ctr"/>
              <a:r>
                <a:rPr lang="en-US" sz="1400" dirty="0"/>
                <a:t>High-power </a:t>
              </a:r>
              <a:br>
                <a:rPr lang="en-US" sz="1400" dirty="0"/>
              </a:br>
              <a:r>
                <a:rPr lang="en-US" sz="1400" dirty="0"/>
                <a:t>circulator</a:t>
              </a:r>
            </a:p>
          </p:txBody>
        </p:sp>
        <p:cxnSp>
          <p:nvCxnSpPr>
            <p:cNvPr id="9" name="Straight Arrow Connector 8">
              <a:extLst>
                <a:ext uri="{FF2B5EF4-FFF2-40B4-BE49-F238E27FC236}">
                  <a16:creationId xmlns:a16="http://schemas.microsoft.com/office/drawing/2014/main" id="{EE5D5425-1017-9702-797D-D6EEC95D952F}"/>
                </a:ext>
              </a:extLst>
            </p:cNvPr>
            <p:cNvCxnSpPr>
              <a:cxnSpLocks/>
            </p:cNvCxnSpPr>
            <p:nvPr/>
          </p:nvCxnSpPr>
          <p:spPr bwMode="auto">
            <a:xfrm flipH="1">
              <a:off x="6850588" y="2544469"/>
              <a:ext cx="533076" cy="195694"/>
            </a:xfrm>
            <a:prstGeom prst="straightConnector1">
              <a:avLst/>
            </a:prstGeom>
            <a:noFill/>
            <a:ln w="12700" cap="flat" cmpd="sng" algn="ctr">
              <a:solidFill>
                <a:schemeClr val="tx2"/>
              </a:solidFill>
              <a:prstDash val="solid"/>
              <a:round/>
              <a:headEnd type="none" w="med" len="med"/>
              <a:tailEnd type="triangle"/>
            </a:ln>
            <a:effectLst/>
          </p:spPr>
        </p:cxnSp>
        <p:sp>
          <p:nvSpPr>
            <p:cNvPr id="10" name="TextBox 9">
              <a:extLst>
                <a:ext uri="{FF2B5EF4-FFF2-40B4-BE49-F238E27FC236}">
                  <a16:creationId xmlns:a16="http://schemas.microsoft.com/office/drawing/2014/main" id="{D631E7B2-4E6F-6E1B-774A-23065104226C}"/>
                </a:ext>
              </a:extLst>
            </p:cNvPr>
            <p:cNvSpPr txBox="1"/>
            <p:nvPr/>
          </p:nvSpPr>
          <p:spPr>
            <a:xfrm>
              <a:off x="8011071" y="3114513"/>
              <a:ext cx="1149674" cy="523220"/>
            </a:xfrm>
            <a:prstGeom prst="rect">
              <a:avLst/>
            </a:prstGeom>
            <a:noFill/>
          </p:spPr>
          <p:txBody>
            <a:bodyPr wrap="none" rtlCol="0">
              <a:spAutoFit/>
            </a:bodyPr>
            <a:lstStyle/>
            <a:p>
              <a:pPr algn="ctr"/>
              <a:r>
                <a:rPr lang="en-US" sz="1400" dirty="0"/>
                <a:t>Modulator &amp;</a:t>
              </a:r>
            </a:p>
            <a:p>
              <a:pPr algn="ctr"/>
              <a:r>
                <a:rPr lang="en-US" sz="1400" dirty="0"/>
                <a:t>klystron</a:t>
              </a:r>
            </a:p>
          </p:txBody>
        </p:sp>
        <p:cxnSp>
          <p:nvCxnSpPr>
            <p:cNvPr id="11" name="Straight Arrow Connector 10">
              <a:extLst>
                <a:ext uri="{FF2B5EF4-FFF2-40B4-BE49-F238E27FC236}">
                  <a16:creationId xmlns:a16="http://schemas.microsoft.com/office/drawing/2014/main" id="{B7DE72B5-A1AD-24EC-4948-7DB03C5C6B6D}"/>
                </a:ext>
              </a:extLst>
            </p:cNvPr>
            <p:cNvCxnSpPr>
              <a:cxnSpLocks/>
            </p:cNvCxnSpPr>
            <p:nvPr/>
          </p:nvCxnSpPr>
          <p:spPr bwMode="auto">
            <a:xfrm flipH="1">
              <a:off x="7862972" y="3556932"/>
              <a:ext cx="251283" cy="537092"/>
            </a:xfrm>
            <a:prstGeom prst="straightConnector1">
              <a:avLst/>
            </a:prstGeom>
            <a:noFill/>
            <a:ln w="12700" cap="flat" cmpd="sng" algn="ctr">
              <a:solidFill>
                <a:schemeClr val="tx2"/>
              </a:solidFill>
              <a:prstDash val="solid"/>
              <a:round/>
              <a:headEnd type="none" w="med" len="med"/>
              <a:tailEnd type="triangle"/>
            </a:ln>
            <a:effectLst/>
          </p:spPr>
        </p:cxnSp>
        <p:sp>
          <p:nvSpPr>
            <p:cNvPr id="15" name="Rectangle 14">
              <a:extLst>
                <a:ext uri="{FF2B5EF4-FFF2-40B4-BE49-F238E27FC236}">
                  <a16:creationId xmlns:a16="http://schemas.microsoft.com/office/drawing/2014/main" id="{77EAF6EB-36FC-71E9-8013-17D53F69F332}"/>
                </a:ext>
              </a:extLst>
            </p:cNvPr>
            <p:cNvSpPr/>
            <p:nvPr/>
          </p:nvSpPr>
          <p:spPr bwMode="auto">
            <a:xfrm>
              <a:off x="2057400" y="3429000"/>
              <a:ext cx="2822328" cy="2819400"/>
            </a:xfrm>
            <a:prstGeom prst="rect">
              <a:avLst/>
            </a:prstGeom>
            <a:noFill/>
            <a:ln w="12700" cap="flat" cmpd="sng" algn="ctr">
              <a:solidFill>
                <a:schemeClr val="accent1"/>
              </a:solidFill>
              <a:prstDash val="solid"/>
              <a:round/>
              <a:headEnd type="none" w="med" len="med"/>
              <a:tailEnd type="none" w="med" len="med"/>
            </a:ln>
            <a:effectLst/>
          </p:spPr>
          <p:txBody>
            <a:bodyPr vert="horz" wrap="none" lIns="91406" tIns="45704" rIns="91406" bIns="45704"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Arial" charset="0"/>
              </a:endParaRPr>
            </a:p>
          </p:txBody>
        </p:sp>
        <p:sp>
          <p:nvSpPr>
            <p:cNvPr id="16" name="TextBox 15">
              <a:extLst>
                <a:ext uri="{FF2B5EF4-FFF2-40B4-BE49-F238E27FC236}">
                  <a16:creationId xmlns:a16="http://schemas.microsoft.com/office/drawing/2014/main" id="{162A34F7-AE4E-E6D3-00D2-B7C8A9E37C73}"/>
                </a:ext>
              </a:extLst>
            </p:cNvPr>
            <p:cNvSpPr txBox="1"/>
            <p:nvPr/>
          </p:nvSpPr>
          <p:spPr>
            <a:xfrm>
              <a:off x="2130311" y="3429000"/>
              <a:ext cx="1338828" cy="307778"/>
            </a:xfrm>
            <a:prstGeom prst="rect">
              <a:avLst/>
            </a:prstGeom>
            <a:noFill/>
          </p:spPr>
          <p:txBody>
            <a:bodyPr wrap="none" rtlCol="0">
              <a:spAutoFit/>
            </a:bodyPr>
            <a:lstStyle/>
            <a:p>
              <a:pPr algn="ctr"/>
              <a:r>
                <a:rPr lang="en-US" sz="1400" dirty="0"/>
                <a:t>Concrete vault</a:t>
              </a:r>
            </a:p>
          </p:txBody>
        </p:sp>
      </p:grpSp>
    </p:spTree>
    <p:extLst>
      <p:ext uri="{BB962C8B-B14F-4D97-AF65-F5344CB8AC3E}">
        <p14:creationId xmlns:p14="http://schemas.microsoft.com/office/powerpoint/2010/main" val="3530994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90440A-7D50-9A4E-0A34-970AA2E2A27C}"/>
              </a:ext>
            </a:extLst>
          </p:cNvPr>
          <p:cNvSpPr>
            <a:spLocks noGrp="1"/>
          </p:cNvSpPr>
          <p:nvPr>
            <p:ph type="body" sz="quarter" idx="14"/>
          </p:nvPr>
        </p:nvSpPr>
        <p:spPr/>
        <p:txBody>
          <a:bodyPr/>
          <a:lstStyle/>
          <a:p>
            <a:r>
              <a:rPr lang="en-US" dirty="0"/>
              <a:t>Photographs of the installation</a:t>
            </a:r>
          </a:p>
        </p:txBody>
      </p:sp>
      <p:pic>
        <p:nvPicPr>
          <p:cNvPr id="9" name="Picture 8" descr="A picture containing cart&#10;&#10;Description automatically generated">
            <a:extLst>
              <a:ext uri="{FF2B5EF4-FFF2-40B4-BE49-F238E27FC236}">
                <a16:creationId xmlns:a16="http://schemas.microsoft.com/office/drawing/2014/main" id="{19E7DD0D-C0CD-7945-A1FE-CB327B684E92}"/>
              </a:ext>
            </a:extLst>
          </p:cNvPr>
          <p:cNvPicPr>
            <a:picLocks noChangeAspect="1"/>
          </p:cNvPicPr>
          <p:nvPr/>
        </p:nvPicPr>
        <p:blipFill>
          <a:blip r:embed="rId2"/>
          <a:stretch>
            <a:fillRect/>
          </a:stretch>
        </p:blipFill>
        <p:spPr>
          <a:xfrm>
            <a:off x="508814" y="2983967"/>
            <a:ext cx="3290371" cy="1850834"/>
          </a:xfrm>
          <a:prstGeom prst="rect">
            <a:avLst/>
          </a:prstGeom>
        </p:spPr>
      </p:pic>
      <p:grpSp>
        <p:nvGrpSpPr>
          <p:cNvPr id="19" name="Group 18">
            <a:extLst>
              <a:ext uri="{FF2B5EF4-FFF2-40B4-BE49-F238E27FC236}">
                <a16:creationId xmlns:a16="http://schemas.microsoft.com/office/drawing/2014/main" id="{4D4E96B5-FE0B-0811-A0D3-5CA59306673E}"/>
              </a:ext>
            </a:extLst>
          </p:cNvPr>
          <p:cNvGrpSpPr/>
          <p:nvPr/>
        </p:nvGrpSpPr>
        <p:grpSpPr>
          <a:xfrm>
            <a:off x="265471" y="1051480"/>
            <a:ext cx="3771113" cy="1860916"/>
            <a:chOff x="265471" y="1051480"/>
            <a:chExt cx="3771113" cy="1860916"/>
          </a:xfrm>
        </p:grpSpPr>
        <p:pic>
          <p:nvPicPr>
            <p:cNvPr id="5" name="Picture 4" descr="A picture containing text, warehouse&#10;&#10;Description automatically generated">
              <a:extLst>
                <a:ext uri="{FF2B5EF4-FFF2-40B4-BE49-F238E27FC236}">
                  <a16:creationId xmlns:a16="http://schemas.microsoft.com/office/drawing/2014/main" id="{8283C80E-8142-2410-3975-D97D1BE28594}"/>
                </a:ext>
              </a:extLst>
            </p:cNvPr>
            <p:cNvPicPr>
              <a:picLocks noChangeAspect="1"/>
            </p:cNvPicPr>
            <p:nvPr/>
          </p:nvPicPr>
          <p:blipFill>
            <a:blip r:embed="rId3"/>
            <a:stretch>
              <a:fillRect/>
            </a:stretch>
          </p:blipFill>
          <p:spPr>
            <a:xfrm>
              <a:off x="507345" y="1061562"/>
              <a:ext cx="3291840" cy="1850834"/>
            </a:xfrm>
            <a:prstGeom prst="rect">
              <a:avLst/>
            </a:prstGeom>
          </p:spPr>
        </p:pic>
        <p:sp>
          <p:nvSpPr>
            <p:cNvPr id="12" name="TextBox 11">
              <a:extLst>
                <a:ext uri="{FF2B5EF4-FFF2-40B4-BE49-F238E27FC236}">
                  <a16:creationId xmlns:a16="http://schemas.microsoft.com/office/drawing/2014/main" id="{8ECAEF78-2ADE-0608-91C7-564E1EC45732}"/>
                </a:ext>
              </a:extLst>
            </p:cNvPr>
            <p:cNvSpPr txBox="1"/>
            <p:nvPr/>
          </p:nvSpPr>
          <p:spPr>
            <a:xfrm>
              <a:off x="265471" y="1061562"/>
              <a:ext cx="652743" cy="307777"/>
            </a:xfrm>
            <a:prstGeom prst="rect">
              <a:avLst/>
            </a:prstGeom>
            <a:solidFill>
              <a:schemeClr val="bg1"/>
            </a:solidFill>
          </p:spPr>
          <p:txBody>
            <a:bodyPr wrap="none" rtlCol="0">
              <a:spAutoFit/>
            </a:bodyPr>
            <a:lstStyle/>
            <a:p>
              <a:r>
                <a:rPr lang="en-US" sz="1400" dirty="0"/>
                <a:t>Chiller</a:t>
              </a:r>
            </a:p>
          </p:txBody>
        </p:sp>
        <p:sp>
          <p:nvSpPr>
            <p:cNvPr id="13" name="TextBox 12">
              <a:extLst>
                <a:ext uri="{FF2B5EF4-FFF2-40B4-BE49-F238E27FC236}">
                  <a16:creationId xmlns:a16="http://schemas.microsoft.com/office/drawing/2014/main" id="{9655AB9E-9447-25E4-2B22-7F97E383B680}"/>
                </a:ext>
              </a:extLst>
            </p:cNvPr>
            <p:cNvSpPr txBox="1"/>
            <p:nvPr/>
          </p:nvSpPr>
          <p:spPr>
            <a:xfrm>
              <a:off x="1160088" y="1061562"/>
              <a:ext cx="1127040" cy="523220"/>
            </a:xfrm>
            <a:prstGeom prst="rect">
              <a:avLst/>
            </a:prstGeom>
            <a:solidFill>
              <a:schemeClr val="bg1"/>
            </a:solidFill>
          </p:spPr>
          <p:txBody>
            <a:bodyPr wrap="none" rtlCol="0">
              <a:spAutoFit/>
            </a:bodyPr>
            <a:lstStyle/>
            <a:p>
              <a:pPr algn="ctr"/>
              <a:r>
                <a:rPr lang="en-US" sz="1400" dirty="0"/>
                <a:t>Modulator &amp;</a:t>
              </a:r>
            </a:p>
            <a:p>
              <a:pPr algn="ctr"/>
              <a:r>
                <a:rPr lang="en-US" sz="1400" dirty="0"/>
                <a:t>Klystron</a:t>
              </a:r>
            </a:p>
          </p:txBody>
        </p:sp>
        <p:cxnSp>
          <p:nvCxnSpPr>
            <p:cNvPr id="15" name="Straight Arrow Connector 14">
              <a:extLst>
                <a:ext uri="{FF2B5EF4-FFF2-40B4-BE49-F238E27FC236}">
                  <a16:creationId xmlns:a16="http://schemas.microsoft.com/office/drawing/2014/main" id="{DED86543-4957-B75C-6E70-1A9A477F75AC}"/>
                </a:ext>
              </a:extLst>
            </p:cNvPr>
            <p:cNvCxnSpPr/>
            <p:nvPr/>
          </p:nvCxnSpPr>
          <p:spPr>
            <a:xfrm>
              <a:off x="761017" y="1369339"/>
              <a:ext cx="76691" cy="766227"/>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8A4BEAF7-2563-37E8-61B8-4925D3A56BE9}"/>
                </a:ext>
              </a:extLst>
            </p:cNvPr>
            <p:cNvCxnSpPr>
              <a:cxnSpLocks/>
              <a:stCxn id="13" idx="2"/>
            </p:cNvCxnSpPr>
            <p:nvPr/>
          </p:nvCxnSpPr>
          <p:spPr>
            <a:xfrm>
              <a:off x="1723608" y="1584782"/>
              <a:ext cx="0" cy="402197"/>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F3475A6D-AB77-6913-EFEA-B24B2B1A0085}"/>
                </a:ext>
              </a:extLst>
            </p:cNvPr>
            <p:cNvSpPr txBox="1"/>
            <p:nvPr/>
          </p:nvSpPr>
          <p:spPr>
            <a:xfrm>
              <a:off x="2968856" y="1051480"/>
              <a:ext cx="1067728" cy="307777"/>
            </a:xfrm>
            <a:prstGeom prst="rect">
              <a:avLst/>
            </a:prstGeom>
            <a:solidFill>
              <a:schemeClr val="bg1"/>
            </a:solidFill>
          </p:spPr>
          <p:txBody>
            <a:bodyPr wrap="none" rtlCol="0">
              <a:spAutoFit/>
            </a:bodyPr>
            <a:lstStyle/>
            <a:p>
              <a:r>
                <a:rPr lang="en-US" sz="1400" dirty="0"/>
                <a:t>Control rack</a:t>
              </a:r>
            </a:p>
          </p:txBody>
        </p:sp>
        <p:cxnSp>
          <p:nvCxnSpPr>
            <p:cNvPr id="31" name="Straight Arrow Connector 30">
              <a:extLst>
                <a:ext uri="{FF2B5EF4-FFF2-40B4-BE49-F238E27FC236}">
                  <a16:creationId xmlns:a16="http://schemas.microsoft.com/office/drawing/2014/main" id="{D6B5F63E-B525-9CBD-F2C4-E19FBE552D4B}"/>
                </a:ext>
              </a:extLst>
            </p:cNvPr>
            <p:cNvCxnSpPr>
              <a:cxnSpLocks/>
              <a:stCxn id="30" idx="2"/>
            </p:cNvCxnSpPr>
            <p:nvPr/>
          </p:nvCxnSpPr>
          <p:spPr>
            <a:xfrm flipH="1">
              <a:off x="3368797" y="1359257"/>
              <a:ext cx="133923" cy="305843"/>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28" name="Group 27">
            <a:extLst>
              <a:ext uri="{FF2B5EF4-FFF2-40B4-BE49-F238E27FC236}">
                <a16:creationId xmlns:a16="http://schemas.microsoft.com/office/drawing/2014/main" id="{23D0E482-5293-C015-B139-31AB0CE1922B}"/>
              </a:ext>
            </a:extLst>
          </p:cNvPr>
          <p:cNvGrpSpPr/>
          <p:nvPr/>
        </p:nvGrpSpPr>
        <p:grpSpPr>
          <a:xfrm>
            <a:off x="4182642" y="1061562"/>
            <a:ext cx="3290372" cy="1850834"/>
            <a:chOff x="4182642" y="1061562"/>
            <a:chExt cx="3290372" cy="1850834"/>
          </a:xfrm>
        </p:grpSpPr>
        <p:pic>
          <p:nvPicPr>
            <p:cNvPr id="7" name="Picture 6" descr="A picture containing text, metal, grill&#10;&#10;Description automatically generated">
              <a:extLst>
                <a:ext uri="{FF2B5EF4-FFF2-40B4-BE49-F238E27FC236}">
                  <a16:creationId xmlns:a16="http://schemas.microsoft.com/office/drawing/2014/main" id="{E64914C6-9CFD-EE71-0AFE-BAA16F93EF30}"/>
                </a:ext>
              </a:extLst>
            </p:cNvPr>
            <p:cNvPicPr>
              <a:picLocks noChangeAspect="1"/>
            </p:cNvPicPr>
            <p:nvPr/>
          </p:nvPicPr>
          <p:blipFill>
            <a:blip r:embed="rId4"/>
            <a:stretch>
              <a:fillRect/>
            </a:stretch>
          </p:blipFill>
          <p:spPr>
            <a:xfrm>
              <a:off x="4182642" y="1061562"/>
              <a:ext cx="3290372" cy="1850834"/>
            </a:xfrm>
            <a:prstGeom prst="rect">
              <a:avLst/>
            </a:prstGeom>
          </p:spPr>
        </p:pic>
        <p:sp>
          <p:nvSpPr>
            <p:cNvPr id="20" name="TextBox 19">
              <a:extLst>
                <a:ext uri="{FF2B5EF4-FFF2-40B4-BE49-F238E27FC236}">
                  <a16:creationId xmlns:a16="http://schemas.microsoft.com/office/drawing/2014/main" id="{4E75A8CA-BCF0-58CC-69C5-CCB92D4F1477}"/>
                </a:ext>
              </a:extLst>
            </p:cNvPr>
            <p:cNvSpPr txBox="1"/>
            <p:nvPr/>
          </p:nvSpPr>
          <p:spPr>
            <a:xfrm>
              <a:off x="4942974" y="1061562"/>
              <a:ext cx="1769715" cy="307777"/>
            </a:xfrm>
            <a:prstGeom prst="rect">
              <a:avLst/>
            </a:prstGeom>
            <a:solidFill>
              <a:schemeClr val="bg1"/>
            </a:solidFill>
          </p:spPr>
          <p:txBody>
            <a:bodyPr wrap="none" rtlCol="0">
              <a:spAutoFit/>
            </a:bodyPr>
            <a:lstStyle/>
            <a:p>
              <a:pPr algn="ctr"/>
              <a:r>
                <a:rPr lang="en-US" sz="1400" dirty="0"/>
                <a:t>High-power circulator</a:t>
              </a:r>
            </a:p>
          </p:txBody>
        </p:sp>
        <p:cxnSp>
          <p:nvCxnSpPr>
            <p:cNvPr id="21" name="Straight Arrow Connector 20">
              <a:extLst>
                <a:ext uri="{FF2B5EF4-FFF2-40B4-BE49-F238E27FC236}">
                  <a16:creationId xmlns:a16="http://schemas.microsoft.com/office/drawing/2014/main" id="{17A27D79-68B3-804A-CA6C-4CB90E7F8F26}"/>
                </a:ext>
              </a:extLst>
            </p:cNvPr>
            <p:cNvCxnSpPr>
              <a:cxnSpLocks/>
              <a:stCxn id="20" idx="2"/>
            </p:cNvCxnSpPr>
            <p:nvPr/>
          </p:nvCxnSpPr>
          <p:spPr>
            <a:xfrm flipH="1">
              <a:off x="5827830" y="1369339"/>
              <a:ext cx="2" cy="819322"/>
            </a:xfrm>
            <a:prstGeom prst="straightConnector1">
              <a:avLst/>
            </a:prstGeom>
            <a:ln w="190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29" name="Group 28">
            <a:extLst>
              <a:ext uri="{FF2B5EF4-FFF2-40B4-BE49-F238E27FC236}">
                <a16:creationId xmlns:a16="http://schemas.microsoft.com/office/drawing/2014/main" id="{20605113-A841-3676-1480-938C82D8DA36}"/>
              </a:ext>
            </a:extLst>
          </p:cNvPr>
          <p:cNvGrpSpPr/>
          <p:nvPr/>
        </p:nvGrpSpPr>
        <p:grpSpPr>
          <a:xfrm>
            <a:off x="4180331" y="2983967"/>
            <a:ext cx="3292683" cy="1850834"/>
            <a:chOff x="4180331" y="2983967"/>
            <a:chExt cx="3292683" cy="1850834"/>
          </a:xfrm>
        </p:grpSpPr>
        <p:pic>
          <p:nvPicPr>
            <p:cNvPr id="11" name="Picture 10" descr="A picture containing metal&#10;&#10;Description automatically generated">
              <a:extLst>
                <a:ext uri="{FF2B5EF4-FFF2-40B4-BE49-F238E27FC236}">
                  <a16:creationId xmlns:a16="http://schemas.microsoft.com/office/drawing/2014/main" id="{CF6EBAD0-9669-B56E-4982-6EEEF5203AC1}"/>
                </a:ext>
              </a:extLst>
            </p:cNvPr>
            <p:cNvPicPr>
              <a:picLocks noChangeAspect="1"/>
            </p:cNvPicPr>
            <p:nvPr/>
          </p:nvPicPr>
          <p:blipFill>
            <a:blip r:embed="rId5"/>
            <a:stretch>
              <a:fillRect/>
            </a:stretch>
          </p:blipFill>
          <p:spPr>
            <a:xfrm>
              <a:off x="4182642" y="2983967"/>
              <a:ext cx="3290372" cy="1850834"/>
            </a:xfrm>
            <a:prstGeom prst="rect">
              <a:avLst/>
            </a:prstGeom>
          </p:spPr>
        </p:pic>
        <p:sp>
          <p:nvSpPr>
            <p:cNvPr id="25" name="TextBox 24">
              <a:extLst>
                <a:ext uri="{FF2B5EF4-FFF2-40B4-BE49-F238E27FC236}">
                  <a16:creationId xmlns:a16="http://schemas.microsoft.com/office/drawing/2014/main" id="{DBAE3712-B747-4B0C-E340-DE8EFD9ACC27}"/>
                </a:ext>
              </a:extLst>
            </p:cNvPr>
            <p:cNvSpPr txBox="1"/>
            <p:nvPr/>
          </p:nvSpPr>
          <p:spPr>
            <a:xfrm>
              <a:off x="4180331" y="3280552"/>
              <a:ext cx="1164486" cy="307777"/>
            </a:xfrm>
            <a:prstGeom prst="rect">
              <a:avLst/>
            </a:prstGeom>
            <a:solidFill>
              <a:schemeClr val="bg1"/>
            </a:solidFill>
          </p:spPr>
          <p:txBody>
            <a:bodyPr wrap="none" rtlCol="0">
              <a:spAutoFit/>
            </a:bodyPr>
            <a:lstStyle/>
            <a:p>
              <a:pPr algn="ctr"/>
              <a:r>
                <a:rPr lang="en-US" sz="1400" dirty="0"/>
                <a:t>Into the vault</a:t>
              </a:r>
            </a:p>
          </p:txBody>
        </p:sp>
        <p:sp>
          <p:nvSpPr>
            <p:cNvPr id="26" name="Arrow: Down 25">
              <a:extLst>
                <a:ext uri="{FF2B5EF4-FFF2-40B4-BE49-F238E27FC236}">
                  <a16:creationId xmlns:a16="http://schemas.microsoft.com/office/drawing/2014/main" id="{AD2DC0CC-8BCF-A399-24EF-79B5FC93FCB3}"/>
                </a:ext>
              </a:extLst>
            </p:cNvPr>
            <p:cNvSpPr/>
            <p:nvPr/>
          </p:nvSpPr>
          <p:spPr>
            <a:xfrm>
              <a:off x="5043948" y="3588329"/>
              <a:ext cx="176981" cy="5604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87488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3A69A-00D8-B75D-DBCC-AD0DA9273974}"/>
              </a:ext>
            </a:extLst>
          </p:cNvPr>
          <p:cNvSpPr>
            <a:spLocks noGrp="1"/>
          </p:cNvSpPr>
          <p:nvPr>
            <p:ph type="title"/>
          </p:nvPr>
        </p:nvSpPr>
        <p:spPr/>
        <p:txBody>
          <a:bodyPr/>
          <a:lstStyle/>
          <a:p>
            <a:r>
              <a:rPr lang="en-US" dirty="0"/>
              <a:t>50 MW power circulator for CARIE</a:t>
            </a:r>
          </a:p>
        </p:txBody>
      </p:sp>
      <p:sp>
        <p:nvSpPr>
          <p:cNvPr id="6" name="Rectangle 5">
            <a:extLst>
              <a:ext uri="{FF2B5EF4-FFF2-40B4-BE49-F238E27FC236}">
                <a16:creationId xmlns:a16="http://schemas.microsoft.com/office/drawing/2014/main" id="{1E03FB19-6B61-FF4A-94E7-93D646AECFC3}"/>
              </a:ext>
            </a:extLst>
          </p:cNvPr>
          <p:cNvSpPr/>
          <p:nvPr/>
        </p:nvSpPr>
        <p:spPr>
          <a:xfrm>
            <a:off x="380431" y="886858"/>
            <a:ext cx="4597473" cy="3970318"/>
          </a:xfrm>
          <a:prstGeom prst="rect">
            <a:avLst/>
          </a:prstGeom>
        </p:spPr>
        <p:txBody>
          <a:bodyPr wrap="square">
            <a:spAutoFit/>
          </a:bodyPr>
          <a:lstStyle/>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Fabricated by Microwave Techniques LLC.</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Received at LANL in January, 2024.</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Designed to operate at 50 MW of power, 1 µs pulse, 100 Hz repetition rate.</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Must be filled with SF6 at 55 psi.</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Problem: CML WR187 windows are designed for 40 psi, Microwave Techniques WR187 windows are designed for 35 psi.</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Microwave Techniques states that if filled to 30 psi, should operate up to 10 MW of power.</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High gradient conditioning of the circulator was done in November 2024.</a:t>
            </a:r>
          </a:p>
          <a:p>
            <a:pPr marL="285750" indent="-285750">
              <a:buFont typeface="Arial" panose="020B0604020202020204" pitchFamily="34" charset="0"/>
              <a:buChar char="•"/>
            </a:pPr>
            <a:endParaRPr lang="en-US" sz="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Microwave Techniques since then sent paperwork certifying their windows to 55 </a:t>
            </a:r>
            <a:r>
              <a:rPr lang="en-US" sz="1400" dirty="0" err="1">
                <a:latin typeface="Arial" panose="020B0604020202020204" pitchFamily="34" charset="0"/>
                <a:cs typeface="Arial" panose="020B0604020202020204" pitchFamily="34" charset="0"/>
              </a:rPr>
              <a:t>psig</a:t>
            </a:r>
            <a:r>
              <a:rPr lang="en-US" sz="1400" dirty="0">
                <a:latin typeface="Arial" panose="020B0604020202020204" pitchFamily="34" charset="0"/>
                <a:cs typeface="Arial" panose="020B0604020202020204" pitchFamily="34" charset="0"/>
              </a:rPr>
              <a:t>. Higher powers may be possible for future experiments.</a:t>
            </a:r>
          </a:p>
        </p:txBody>
      </p:sp>
      <p:pic>
        <p:nvPicPr>
          <p:cNvPr id="8" name="Picture 7" descr="A machine in a factory&#10;&#10;Description automatically generated">
            <a:extLst>
              <a:ext uri="{FF2B5EF4-FFF2-40B4-BE49-F238E27FC236}">
                <a16:creationId xmlns:a16="http://schemas.microsoft.com/office/drawing/2014/main" id="{A6C6179A-5764-DDC5-EBD9-C1F2513CDFC8}"/>
              </a:ext>
            </a:extLst>
          </p:cNvPr>
          <p:cNvPicPr>
            <a:picLocks noChangeAspect="1"/>
          </p:cNvPicPr>
          <p:nvPr/>
        </p:nvPicPr>
        <p:blipFill>
          <a:blip r:embed="rId2"/>
          <a:stretch>
            <a:fillRect/>
          </a:stretch>
        </p:blipFill>
        <p:spPr>
          <a:xfrm>
            <a:off x="5211022" y="1160236"/>
            <a:ext cx="3639851" cy="2731708"/>
          </a:xfrm>
          <a:prstGeom prst="rect">
            <a:avLst/>
          </a:prstGeom>
        </p:spPr>
      </p:pic>
    </p:spTree>
    <p:extLst>
      <p:ext uri="{BB962C8B-B14F-4D97-AF65-F5344CB8AC3E}">
        <p14:creationId xmlns:p14="http://schemas.microsoft.com/office/powerpoint/2010/main" val="4021463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A6A1FD-2AD1-8BE2-AB81-6CD69D5DCCCA}"/>
              </a:ext>
            </a:extLst>
          </p:cNvPr>
          <p:cNvSpPr>
            <a:spLocks noGrp="1"/>
          </p:cNvSpPr>
          <p:nvPr>
            <p:ph type="body" sz="quarter" idx="14"/>
          </p:nvPr>
        </p:nvSpPr>
        <p:spPr/>
        <p:txBody>
          <a:bodyPr/>
          <a:lstStyle/>
          <a:p>
            <a:r>
              <a:rPr lang="en-US" dirty="0"/>
              <a:t>Photographs of the installation inside the vault (prior to injector installation)</a:t>
            </a:r>
          </a:p>
        </p:txBody>
      </p:sp>
      <p:pic>
        <p:nvPicPr>
          <p:cNvPr id="9" name="Picture 8" descr="A picture containing indoor&#10;&#10;AI-generated content may be incorrect.">
            <a:extLst>
              <a:ext uri="{FF2B5EF4-FFF2-40B4-BE49-F238E27FC236}">
                <a16:creationId xmlns:a16="http://schemas.microsoft.com/office/drawing/2014/main" id="{8CAB0067-212F-381F-8C1A-16CB80DD1072}"/>
              </a:ext>
            </a:extLst>
          </p:cNvPr>
          <p:cNvPicPr>
            <a:picLocks noChangeAspect="1"/>
          </p:cNvPicPr>
          <p:nvPr/>
        </p:nvPicPr>
        <p:blipFill>
          <a:blip r:embed="rId2"/>
          <a:stretch>
            <a:fillRect/>
          </a:stretch>
        </p:blipFill>
        <p:spPr>
          <a:xfrm>
            <a:off x="1858297" y="1617085"/>
            <a:ext cx="5171768" cy="2909120"/>
          </a:xfrm>
          <a:prstGeom prst="rect">
            <a:avLst/>
          </a:prstGeom>
        </p:spPr>
      </p:pic>
      <p:sp>
        <p:nvSpPr>
          <p:cNvPr id="10" name="TextBox 9">
            <a:extLst>
              <a:ext uri="{FF2B5EF4-FFF2-40B4-BE49-F238E27FC236}">
                <a16:creationId xmlns:a16="http://schemas.microsoft.com/office/drawing/2014/main" id="{1FB3CCBA-27D0-673F-4D75-18FE9344DD82}"/>
              </a:ext>
            </a:extLst>
          </p:cNvPr>
          <p:cNvSpPr txBox="1"/>
          <p:nvPr/>
        </p:nvSpPr>
        <p:spPr>
          <a:xfrm>
            <a:off x="5372820" y="1963352"/>
            <a:ext cx="1470467" cy="307777"/>
          </a:xfrm>
          <a:prstGeom prst="rect">
            <a:avLst/>
          </a:prstGeom>
          <a:solidFill>
            <a:schemeClr val="bg1"/>
          </a:solidFill>
        </p:spPr>
        <p:txBody>
          <a:bodyPr wrap="none" rtlCol="0">
            <a:spAutoFit/>
          </a:bodyPr>
          <a:lstStyle/>
          <a:p>
            <a:pPr algn="ctr"/>
            <a:r>
              <a:rPr lang="en-US" sz="1400" dirty="0"/>
              <a:t>From the klystron</a:t>
            </a:r>
          </a:p>
        </p:txBody>
      </p:sp>
      <p:sp>
        <p:nvSpPr>
          <p:cNvPr id="11" name="TextBox 10">
            <a:extLst>
              <a:ext uri="{FF2B5EF4-FFF2-40B4-BE49-F238E27FC236}">
                <a16:creationId xmlns:a16="http://schemas.microsoft.com/office/drawing/2014/main" id="{C68F03E2-45C9-03EB-19DC-57E1DCFFFA66}"/>
              </a:ext>
            </a:extLst>
          </p:cNvPr>
          <p:cNvSpPr txBox="1"/>
          <p:nvPr/>
        </p:nvSpPr>
        <p:spPr>
          <a:xfrm>
            <a:off x="3854509" y="3708577"/>
            <a:ext cx="721672" cy="307777"/>
          </a:xfrm>
          <a:prstGeom prst="rect">
            <a:avLst/>
          </a:prstGeom>
          <a:solidFill>
            <a:schemeClr val="bg1"/>
          </a:solidFill>
        </p:spPr>
        <p:txBody>
          <a:bodyPr wrap="none" rtlCol="0">
            <a:spAutoFit/>
          </a:bodyPr>
          <a:lstStyle/>
          <a:p>
            <a:pPr algn="ctr"/>
            <a:r>
              <a:rPr lang="en-US" sz="1400" dirty="0"/>
              <a:t>RF load</a:t>
            </a:r>
          </a:p>
        </p:txBody>
      </p:sp>
      <p:cxnSp>
        <p:nvCxnSpPr>
          <p:cNvPr id="13" name="Straight Arrow Connector 12">
            <a:extLst>
              <a:ext uri="{FF2B5EF4-FFF2-40B4-BE49-F238E27FC236}">
                <a16:creationId xmlns:a16="http://schemas.microsoft.com/office/drawing/2014/main" id="{A1DA635A-21BE-41CA-5EBB-0960DAE73641}"/>
              </a:ext>
            </a:extLst>
          </p:cNvPr>
          <p:cNvCxnSpPr/>
          <p:nvPr/>
        </p:nvCxnSpPr>
        <p:spPr>
          <a:xfrm flipH="1" flipV="1">
            <a:off x="3234813" y="3762977"/>
            <a:ext cx="580103" cy="12781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011798"/>
      </p:ext>
    </p:extLst>
  </p:cSld>
  <p:clrMapOvr>
    <a:masterClrMapping/>
  </p:clrMapOvr>
</p:sld>
</file>

<file path=ppt/theme/theme1.xml><?xml version="1.0" encoding="utf-8"?>
<a:theme xmlns:a="http://schemas.openxmlformats.org/drawingml/2006/main" name="Main">
  <a:themeElements>
    <a:clrScheme name="LANL_new logo branding">
      <a:dk1>
        <a:srgbClr val="000000"/>
      </a:dk1>
      <a:lt1>
        <a:srgbClr val="FFFFFF"/>
      </a:lt1>
      <a:dk2>
        <a:srgbClr val="000E7E"/>
      </a:dk2>
      <a:lt2>
        <a:srgbClr val="E7E6E6"/>
      </a:lt2>
      <a:accent1>
        <a:srgbClr val="0070B8"/>
      </a:accent1>
      <a:accent2>
        <a:srgbClr val="FF9128"/>
      </a:accent2>
      <a:accent3>
        <a:srgbClr val="CCD0E1"/>
      </a:accent3>
      <a:accent4>
        <a:srgbClr val="00A963"/>
      </a:accent4>
      <a:accent5>
        <a:srgbClr val="3295DB"/>
      </a:accent5>
      <a:accent6>
        <a:srgbClr val="EB0E1D"/>
      </a:accent6>
      <a:hlink>
        <a:srgbClr val="3295DB"/>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Custom 1">
      <a:dk1>
        <a:srgbClr val="000000"/>
      </a:dk1>
      <a:lt1>
        <a:srgbClr val="FFFFFF"/>
      </a:lt1>
      <a:dk2>
        <a:srgbClr val="000E7E"/>
      </a:dk2>
      <a:lt2>
        <a:srgbClr val="E7E6E6"/>
      </a:lt2>
      <a:accent1>
        <a:srgbClr val="0070C1"/>
      </a:accent1>
      <a:accent2>
        <a:srgbClr val="FF9128"/>
      </a:accent2>
      <a:accent3>
        <a:srgbClr val="CCD0E1"/>
      </a:accent3>
      <a:accent4>
        <a:srgbClr val="00A963"/>
      </a:accent4>
      <a:accent5>
        <a:srgbClr val="69C3FF"/>
      </a:accent5>
      <a:accent6>
        <a:srgbClr val="EB0E1D"/>
      </a:accent6>
      <a:hlink>
        <a:srgbClr val="69C3F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34755</TotalTime>
  <Words>939</Words>
  <Application>Microsoft Office PowerPoint</Application>
  <PresentationFormat>On-screen Show (16:9)</PresentationFormat>
  <Paragraphs>102</Paragraphs>
  <Slides>15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Acumin Pro</vt:lpstr>
      <vt:lpstr>Arial</vt:lpstr>
      <vt:lpstr>Calibri</vt:lpstr>
      <vt:lpstr>Calibri Body</vt:lpstr>
      <vt:lpstr>Lucida Grande</vt:lpstr>
      <vt:lpstr>System Font Regular</vt:lpstr>
      <vt:lpstr>Wingdings</vt:lpstr>
      <vt:lpstr>Main</vt:lpstr>
      <vt:lpstr>Custom Design</vt:lpstr>
      <vt:lpstr>High Gradient Testing of the C-band 1.6 cell all-copper photoinjector</vt:lpstr>
      <vt:lpstr>Outline of this talk</vt:lpstr>
      <vt:lpstr>LANL High Gradient C-band research</vt:lpstr>
      <vt:lpstr>PowerPoint Presentation</vt:lpstr>
      <vt:lpstr>CARIE vault</vt:lpstr>
      <vt:lpstr>PowerPoint Presentation</vt:lpstr>
      <vt:lpstr>PowerPoint Presentation</vt:lpstr>
      <vt:lpstr>50 MW power circulator for CARIE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Simakov, Evgenya Ivanovna</cp:lastModifiedBy>
  <cp:revision>285</cp:revision>
  <cp:lastPrinted>2026-02-20T00:19:56Z</cp:lastPrinted>
  <dcterms:created xsi:type="dcterms:W3CDTF">2020-12-17T00:35:24Z</dcterms:created>
  <dcterms:modified xsi:type="dcterms:W3CDTF">2026-07-17T20:34:49Z</dcterms:modified>
</cp:coreProperties>
</file>