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435" r:id="rId5"/>
    <p:sldId id="444" r:id="rId6"/>
    <p:sldId id="453" r:id="rId7"/>
    <p:sldId id="447" r:id="rId8"/>
    <p:sldId id="441" r:id="rId9"/>
    <p:sldId id="451" r:id="rId10"/>
    <p:sldId id="438" r:id="rId11"/>
    <p:sldId id="439" r:id="rId12"/>
    <p:sldId id="448" r:id="rId13"/>
    <p:sldId id="440" r:id="rId14"/>
    <p:sldId id="442" r:id="rId15"/>
    <p:sldId id="446" r:id="rId16"/>
    <p:sldId id="443" r:id="rId17"/>
    <p:sldId id="452" r:id="rId18"/>
    <p:sldId id="445" r:id="rId19"/>
    <p:sldId id="449" r:id="rId20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mbria Math" panose="02040503050406030204" pitchFamily="18" charset="0"/>
      <p:regular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Sans Serif Collection" panose="020B0502040504020204" pitchFamily="3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orient="horz" pos="1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F39"/>
    <a:srgbClr val="9CBCDC"/>
    <a:srgbClr val="AF2D24"/>
    <a:srgbClr val="8C1515"/>
    <a:srgbClr val="B83A4B"/>
    <a:srgbClr val="D4D1D1"/>
    <a:srgbClr val="53565A"/>
    <a:srgbClr val="5F574F"/>
    <a:srgbClr val="B6B1A9"/>
    <a:srgbClr val="544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EF014D-CF06-49D9-9F2E-9D026A327BFD}" v="63" dt="2023-03-09T17:20:57.2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85" autoAdjust="0"/>
  </p:normalViewPr>
  <p:slideViewPr>
    <p:cSldViewPr snapToGrid="0">
      <p:cViewPr varScale="1">
        <p:scale>
          <a:sx n="68" d="100"/>
          <a:sy n="68" d="100"/>
        </p:scale>
        <p:origin x="677" y="58"/>
      </p:cViewPr>
      <p:guideLst>
        <p:guide orient="horz" pos="2112"/>
        <p:guide pos="3840"/>
        <p:guide pos="504"/>
        <p:guide orient="horz" pos="120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cky, Gerald S." userId="6b9623a9-bac1-4a1b-be05-1c6acfacb256" providerId="ADAL" clId="{25F2281E-5955-4168-B1E2-A305FEFD2E30}"/>
    <pc:docChg chg="addSld modSld">
      <pc:chgData name="Yocky, Gerald S." userId="6b9623a9-bac1-4a1b-be05-1c6acfacb256" providerId="ADAL" clId="{25F2281E-5955-4168-B1E2-A305FEFD2E30}" dt="2022-10-18T21:59:22.052" v="288" actId="1076"/>
      <pc:docMkLst>
        <pc:docMk/>
      </pc:docMkLst>
      <pc:sldChg chg="modSp mod">
        <pc:chgData name="Yocky, Gerald S." userId="6b9623a9-bac1-4a1b-be05-1c6acfacb256" providerId="ADAL" clId="{25F2281E-5955-4168-B1E2-A305FEFD2E30}" dt="2022-10-18T17:48:04.758" v="278" actId="20577"/>
        <pc:sldMkLst>
          <pc:docMk/>
          <pc:sldMk cId="255284396" sldId="426"/>
        </pc:sldMkLst>
        <pc:spChg chg="mod">
          <ac:chgData name="Yocky, Gerald S." userId="6b9623a9-bac1-4a1b-be05-1c6acfacb256" providerId="ADAL" clId="{25F2281E-5955-4168-B1E2-A305FEFD2E30}" dt="2022-10-18T17:48:04.758" v="278" actId="20577"/>
          <ac:spMkLst>
            <pc:docMk/>
            <pc:sldMk cId="255284396" sldId="426"/>
            <ac:spMk id="5" creationId="{21034003-6764-3A3D-12AA-7C194C46C76F}"/>
          </ac:spMkLst>
        </pc:spChg>
      </pc:sldChg>
      <pc:sldChg chg="addSp modSp mod">
        <pc:chgData name="Yocky, Gerald S." userId="6b9623a9-bac1-4a1b-be05-1c6acfacb256" providerId="ADAL" clId="{25F2281E-5955-4168-B1E2-A305FEFD2E30}" dt="2022-10-18T21:59:22.052" v="288" actId="1076"/>
        <pc:sldMkLst>
          <pc:docMk/>
          <pc:sldMk cId="4213687027" sldId="428"/>
        </pc:sldMkLst>
        <pc:picChg chg="add mod">
          <ac:chgData name="Yocky, Gerald S." userId="6b9623a9-bac1-4a1b-be05-1c6acfacb256" providerId="ADAL" clId="{25F2281E-5955-4168-B1E2-A305FEFD2E30}" dt="2022-10-18T21:59:22.052" v="288" actId="1076"/>
          <ac:picMkLst>
            <pc:docMk/>
            <pc:sldMk cId="4213687027" sldId="428"/>
            <ac:picMk id="8" creationId="{D33A085E-BCAA-4142-8ABA-7C12167049AF}"/>
          </ac:picMkLst>
        </pc:picChg>
      </pc:sldChg>
      <pc:sldChg chg="addSp modSp mod">
        <pc:chgData name="Yocky, Gerald S." userId="6b9623a9-bac1-4a1b-be05-1c6acfacb256" providerId="ADAL" clId="{25F2281E-5955-4168-B1E2-A305FEFD2E30}" dt="2022-10-18T21:57:17.186" v="285" actId="1076"/>
        <pc:sldMkLst>
          <pc:docMk/>
          <pc:sldMk cId="2210575823" sldId="429"/>
        </pc:sldMkLst>
        <pc:picChg chg="add mod">
          <ac:chgData name="Yocky, Gerald S." userId="6b9623a9-bac1-4a1b-be05-1c6acfacb256" providerId="ADAL" clId="{25F2281E-5955-4168-B1E2-A305FEFD2E30}" dt="2022-10-18T21:57:17.186" v="285" actId="1076"/>
          <ac:picMkLst>
            <pc:docMk/>
            <pc:sldMk cId="2210575823" sldId="429"/>
            <ac:picMk id="8" creationId="{F6D83D71-CB28-4503-A78D-DAE6803C41D5}"/>
          </ac:picMkLst>
        </pc:picChg>
        <pc:picChg chg="add mod">
          <ac:chgData name="Yocky, Gerald S." userId="6b9623a9-bac1-4a1b-be05-1c6acfacb256" providerId="ADAL" clId="{25F2281E-5955-4168-B1E2-A305FEFD2E30}" dt="2022-10-18T21:57:14.686" v="284" actId="1076"/>
          <ac:picMkLst>
            <pc:docMk/>
            <pc:sldMk cId="2210575823" sldId="429"/>
            <ac:picMk id="10" creationId="{C00C582F-9F27-4C06-B8B3-B63BE10F7122}"/>
          </ac:picMkLst>
        </pc:picChg>
      </pc:sldChg>
      <pc:sldChg chg="modSp add mod">
        <pc:chgData name="Yocky, Gerald S." userId="6b9623a9-bac1-4a1b-be05-1c6acfacb256" providerId="ADAL" clId="{25F2281E-5955-4168-B1E2-A305FEFD2E30}" dt="2022-10-18T17:45:58.863" v="244" actId="20577"/>
        <pc:sldMkLst>
          <pc:docMk/>
          <pc:sldMk cId="3372231387" sldId="432"/>
        </pc:sldMkLst>
        <pc:spChg chg="mod">
          <ac:chgData name="Yocky, Gerald S." userId="6b9623a9-bac1-4a1b-be05-1c6acfacb256" providerId="ADAL" clId="{25F2281E-5955-4168-B1E2-A305FEFD2E30}" dt="2022-10-18T17:43:36.730" v="24" actId="20577"/>
          <ac:spMkLst>
            <pc:docMk/>
            <pc:sldMk cId="3372231387" sldId="432"/>
            <ac:spMk id="2" creationId="{7BCDBE2A-DC24-706A-B2A2-E205126A8D94}"/>
          </ac:spMkLst>
        </pc:spChg>
        <pc:spChg chg="mod">
          <ac:chgData name="Yocky, Gerald S." userId="6b9623a9-bac1-4a1b-be05-1c6acfacb256" providerId="ADAL" clId="{25F2281E-5955-4168-B1E2-A305FEFD2E30}" dt="2022-10-18T17:44:51.106" v="116" actId="20577"/>
          <ac:spMkLst>
            <pc:docMk/>
            <pc:sldMk cId="3372231387" sldId="432"/>
            <ac:spMk id="5" creationId="{C273FE56-C9B1-3142-3895-00184C0D41CE}"/>
          </ac:spMkLst>
        </pc:spChg>
        <pc:spChg chg="mod">
          <ac:chgData name="Yocky, Gerald S." userId="6b9623a9-bac1-4a1b-be05-1c6acfacb256" providerId="ADAL" clId="{25F2281E-5955-4168-B1E2-A305FEFD2E30}" dt="2022-10-18T17:45:58.863" v="244" actId="20577"/>
          <ac:spMkLst>
            <pc:docMk/>
            <pc:sldMk cId="3372231387" sldId="432"/>
            <ac:spMk id="6" creationId="{049B047C-3734-8280-C65F-D184ED5B5C53}"/>
          </ac:spMkLst>
        </pc:spChg>
      </pc:sldChg>
    </pc:docChg>
  </pc:docChgLst>
  <pc:docChgLst>
    <pc:chgData name="Clarke, Christine (CONTR)" userId="61e0bb7e-3489-4fc5-ae48-b7cdeaa405e2" providerId="ADAL" clId="{6CEF014D-CF06-49D9-9F2E-9D026A327BFD}"/>
    <pc:docChg chg="undo redo custSel addSld delSld modSld modMainMaster">
      <pc:chgData name="Clarke, Christine (CONTR)" userId="61e0bb7e-3489-4fc5-ae48-b7cdeaa405e2" providerId="ADAL" clId="{6CEF014D-CF06-49D9-9F2E-9D026A327BFD}" dt="2023-03-09T17:26:47.264" v="745" actId="47"/>
      <pc:docMkLst>
        <pc:docMk/>
      </pc:docMkLst>
      <pc:sldChg chg="addSp modSp del">
        <pc:chgData name="Clarke, Christine (CONTR)" userId="61e0bb7e-3489-4fc5-ae48-b7cdeaa405e2" providerId="ADAL" clId="{6CEF014D-CF06-49D9-9F2E-9D026A327BFD}" dt="2023-03-09T17:09:40.071" v="574" actId="47"/>
        <pc:sldMkLst>
          <pc:docMk/>
          <pc:sldMk cId="1891082272" sldId="433"/>
        </pc:sldMkLst>
        <pc:spChg chg="add mod">
          <ac:chgData name="Clarke, Christine (CONTR)" userId="61e0bb7e-3489-4fc5-ae48-b7cdeaa405e2" providerId="ADAL" clId="{6CEF014D-CF06-49D9-9F2E-9D026A327BFD}" dt="2023-03-09T17:09:19.575" v="571"/>
          <ac:spMkLst>
            <pc:docMk/>
            <pc:sldMk cId="1891082272" sldId="433"/>
            <ac:spMk id="3" creationId="{2A8D9E3F-8E00-7936-83D5-D1FE4CF0AA18}"/>
          </ac:spMkLst>
        </pc:spChg>
      </pc:sldChg>
      <pc:sldChg chg="modSp add del mod">
        <pc:chgData name="Clarke, Christine (CONTR)" userId="61e0bb7e-3489-4fc5-ae48-b7cdeaa405e2" providerId="ADAL" clId="{6CEF014D-CF06-49D9-9F2E-9D026A327BFD}" dt="2023-03-09T17:26:47.264" v="745" actId="47"/>
        <pc:sldMkLst>
          <pc:docMk/>
          <pc:sldMk cId="4175014979" sldId="434"/>
        </pc:sldMkLst>
        <pc:spChg chg="mod">
          <ac:chgData name="Clarke, Christine (CONTR)" userId="61e0bb7e-3489-4fc5-ae48-b7cdeaa405e2" providerId="ADAL" clId="{6CEF014D-CF06-49D9-9F2E-9D026A327BFD}" dt="2023-03-09T16:48:43.141" v="27" actId="20577"/>
          <ac:spMkLst>
            <pc:docMk/>
            <pc:sldMk cId="4175014979" sldId="434"/>
            <ac:spMk id="2" creationId="{00000000-0000-0000-0000-000000000000}"/>
          </ac:spMkLst>
        </pc:spChg>
        <pc:spChg chg="mod">
          <ac:chgData name="Clarke, Christine (CONTR)" userId="61e0bb7e-3489-4fc5-ae48-b7cdeaa405e2" providerId="ADAL" clId="{6CEF014D-CF06-49D9-9F2E-9D026A327BFD}" dt="2023-03-09T17:08:14.321" v="567" actId="403"/>
          <ac:spMkLst>
            <pc:docMk/>
            <pc:sldMk cId="4175014979" sldId="434"/>
            <ac:spMk id="5" creationId="{00000000-0000-0000-0000-000000000000}"/>
          </ac:spMkLst>
        </pc:spChg>
      </pc:sldChg>
      <pc:sldChg chg="addSp delSp modSp mod">
        <pc:chgData name="Clarke, Christine (CONTR)" userId="61e0bb7e-3489-4fc5-ae48-b7cdeaa405e2" providerId="ADAL" clId="{6CEF014D-CF06-49D9-9F2E-9D026A327BFD}" dt="2023-03-09T17:20:57.269" v="739"/>
        <pc:sldMkLst>
          <pc:docMk/>
          <pc:sldMk cId="3301673772" sldId="435"/>
        </pc:sldMkLst>
        <pc:spChg chg="add mod">
          <ac:chgData name="Clarke, Christine (CONTR)" userId="61e0bb7e-3489-4fc5-ae48-b7cdeaa405e2" providerId="ADAL" clId="{6CEF014D-CF06-49D9-9F2E-9D026A327BFD}" dt="2023-03-09T17:20:57.269" v="739"/>
          <ac:spMkLst>
            <pc:docMk/>
            <pc:sldMk cId="3301673772" sldId="435"/>
            <ac:spMk id="2" creationId="{F9D4B0E6-340A-0516-24BD-E0E88D8A800E}"/>
          </ac:spMkLst>
        </pc:spChg>
        <pc:spChg chg="add mod">
          <ac:chgData name="Clarke, Christine (CONTR)" userId="61e0bb7e-3489-4fc5-ae48-b7cdeaa405e2" providerId="ADAL" clId="{6CEF014D-CF06-49D9-9F2E-9D026A327BFD}" dt="2023-03-09T17:20:57.269" v="739"/>
          <ac:spMkLst>
            <pc:docMk/>
            <pc:sldMk cId="3301673772" sldId="435"/>
            <ac:spMk id="3" creationId="{5C6D6B54-7B8A-CB30-E20C-65A2D8F8A84F}"/>
          </ac:spMkLst>
        </pc:spChg>
        <pc:spChg chg="add mod">
          <ac:chgData name="Clarke, Christine (CONTR)" userId="61e0bb7e-3489-4fc5-ae48-b7cdeaa405e2" providerId="ADAL" clId="{6CEF014D-CF06-49D9-9F2E-9D026A327BFD}" dt="2023-03-09T17:20:57.269" v="739"/>
          <ac:spMkLst>
            <pc:docMk/>
            <pc:sldMk cId="3301673772" sldId="435"/>
            <ac:spMk id="5" creationId="{EBAA92E9-C15C-2886-1771-B16F79A8CFE7}"/>
          </ac:spMkLst>
        </pc:spChg>
        <pc:spChg chg="del mod">
          <ac:chgData name="Clarke, Christine (CONTR)" userId="61e0bb7e-3489-4fc5-ae48-b7cdeaa405e2" providerId="ADAL" clId="{6CEF014D-CF06-49D9-9F2E-9D026A327BFD}" dt="2023-03-09T17:20:57.269" v="739"/>
          <ac:spMkLst>
            <pc:docMk/>
            <pc:sldMk cId="3301673772" sldId="435"/>
            <ac:spMk id="6" creationId="{00000000-0000-0000-0000-000000000000}"/>
          </ac:spMkLst>
        </pc:spChg>
        <pc:spChg chg="del">
          <ac:chgData name="Clarke, Christine (CONTR)" userId="61e0bb7e-3489-4fc5-ae48-b7cdeaa405e2" providerId="ADAL" clId="{6CEF014D-CF06-49D9-9F2E-9D026A327BFD}" dt="2023-03-09T17:20:57.269" v="739"/>
          <ac:spMkLst>
            <pc:docMk/>
            <pc:sldMk cId="3301673772" sldId="435"/>
            <ac:spMk id="7" creationId="{00000000-0000-0000-0000-000000000000}"/>
          </ac:spMkLst>
        </pc:spChg>
        <pc:spChg chg="add mod">
          <ac:chgData name="Clarke, Christine (CONTR)" userId="61e0bb7e-3489-4fc5-ae48-b7cdeaa405e2" providerId="ADAL" clId="{6CEF014D-CF06-49D9-9F2E-9D026A327BFD}" dt="2023-03-09T17:20:57.269" v="739"/>
          <ac:spMkLst>
            <pc:docMk/>
            <pc:sldMk cId="3301673772" sldId="435"/>
            <ac:spMk id="8" creationId="{6C7CEF69-1B7C-C284-52A4-5FBEA65C62F7}"/>
          </ac:spMkLst>
        </pc:spChg>
      </pc:sldChg>
      <pc:sldChg chg="addSp modSp new del">
        <pc:chgData name="Clarke, Christine (CONTR)" userId="61e0bb7e-3489-4fc5-ae48-b7cdeaa405e2" providerId="ADAL" clId="{6CEF014D-CF06-49D9-9F2E-9D026A327BFD}" dt="2023-03-09T17:21:19.891" v="740" actId="2696"/>
        <pc:sldMkLst>
          <pc:docMk/>
          <pc:sldMk cId="3188892723" sldId="436"/>
        </pc:sldMkLst>
        <pc:spChg chg="add mod">
          <ac:chgData name="Clarke, Christine (CONTR)" userId="61e0bb7e-3489-4fc5-ae48-b7cdeaa405e2" providerId="ADAL" clId="{6CEF014D-CF06-49D9-9F2E-9D026A327BFD}" dt="2023-03-09T17:09:36.778" v="573"/>
          <ac:spMkLst>
            <pc:docMk/>
            <pc:sldMk cId="3188892723" sldId="436"/>
            <ac:spMk id="6" creationId="{F83539E0-47BE-77FB-0D85-45BF25480003}"/>
          </ac:spMkLst>
        </pc:spChg>
      </pc:sldChg>
      <pc:sldChg chg="modSp new del mod">
        <pc:chgData name="Clarke, Christine (CONTR)" userId="61e0bb7e-3489-4fc5-ae48-b7cdeaa405e2" providerId="ADAL" clId="{6CEF014D-CF06-49D9-9F2E-9D026A327BFD}" dt="2023-03-09T17:21:30.054" v="741" actId="2696"/>
        <pc:sldMkLst>
          <pc:docMk/>
          <pc:sldMk cId="1240445272" sldId="437"/>
        </pc:sldMkLst>
        <pc:spChg chg="mod">
          <ac:chgData name="Clarke, Christine (CONTR)" userId="61e0bb7e-3489-4fc5-ae48-b7cdeaa405e2" providerId="ADAL" clId="{6CEF014D-CF06-49D9-9F2E-9D026A327BFD}" dt="2023-03-09T17:16:15.261" v="619" actId="113"/>
          <ac:spMkLst>
            <pc:docMk/>
            <pc:sldMk cId="1240445272" sldId="437"/>
            <ac:spMk id="3" creationId="{A2A76CBE-7626-7566-C313-8520E964965A}"/>
          </ac:spMkLst>
        </pc:spChg>
      </pc:sldChg>
      <pc:sldChg chg="new">
        <pc:chgData name="Clarke, Christine (CONTR)" userId="61e0bb7e-3489-4fc5-ae48-b7cdeaa405e2" providerId="ADAL" clId="{6CEF014D-CF06-49D9-9F2E-9D026A327BFD}" dt="2023-03-09T17:19:55.260" v="732" actId="680"/>
        <pc:sldMkLst>
          <pc:docMk/>
          <pc:sldMk cId="623275193" sldId="438"/>
        </pc:sldMkLst>
      </pc:sldChg>
      <pc:sldChg chg="new">
        <pc:chgData name="Clarke, Christine (CONTR)" userId="61e0bb7e-3489-4fc5-ae48-b7cdeaa405e2" providerId="ADAL" clId="{6CEF014D-CF06-49D9-9F2E-9D026A327BFD}" dt="2023-03-09T17:21:33.208" v="742" actId="680"/>
        <pc:sldMkLst>
          <pc:docMk/>
          <pc:sldMk cId="3745259626" sldId="439"/>
        </pc:sldMkLst>
      </pc:sldChg>
      <pc:sldMasterChg chg="modSldLayout">
        <pc:chgData name="Clarke, Christine (CONTR)" userId="61e0bb7e-3489-4fc5-ae48-b7cdeaa405e2" providerId="ADAL" clId="{6CEF014D-CF06-49D9-9F2E-9D026A327BFD}" dt="2023-03-09T17:19:34.299" v="731" actId="1038"/>
        <pc:sldMasterMkLst>
          <pc:docMk/>
          <pc:sldMasterMk cId="2684540695" sldId="2147483648"/>
        </pc:sldMasterMkLst>
        <pc:sldLayoutChg chg="addSp delSp modSp mod">
          <pc:chgData name="Clarke, Christine (CONTR)" userId="61e0bb7e-3489-4fc5-ae48-b7cdeaa405e2" providerId="ADAL" clId="{6CEF014D-CF06-49D9-9F2E-9D026A327BFD}" dt="2023-03-09T17:16:00.507" v="617" actId="1076"/>
          <pc:sldLayoutMkLst>
            <pc:docMk/>
            <pc:sldMasterMk cId="2684540695" sldId="2147483648"/>
            <pc:sldLayoutMk cId="1238739602" sldId="2147483695"/>
          </pc:sldLayoutMkLst>
          <pc:spChg chg="add del mod">
            <ac:chgData name="Clarke, Christine (CONTR)" userId="61e0bb7e-3489-4fc5-ae48-b7cdeaa405e2" providerId="ADAL" clId="{6CEF014D-CF06-49D9-9F2E-9D026A327BFD}" dt="2023-03-09T17:15:55.524" v="616" actId="478"/>
            <ac:spMkLst>
              <pc:docMk/>
              <pc:sldMasterMk cId="2684540695" sldId="2147483648"/>
              <pc:sldLayoutMk cId="1238739602" sldId="2147483695"/>
              <ac:spMk id="2" creationId="{AE223D63-B3AF-1FDB-4904-742824D18445}"/>
            </ac:spMkLst>
          </pc:spChg>
          <pc:spChg chg="add del">
            <ac:chgData name="Clarke, Christine (CONTR)" userId="61e0bb7e-3489-4fc5-ae48-b7cdeaa405e2" providerId="ADAL" clId="{6CEF014D-CF06-49D9-9F2E-9D026A327BFD}" dt="2023-03-09T17:14:30.702" v="582" actId="11529"/>
            <ac:spMkLst>
              <pc:docMk/>
              <pc:sldMasterMk cId="2684540695" sldId="2147483648"/>
              <pc:sldLayoutMk cId="1238739602" sldId="2147483695"/>
              <ac:spMk id="3" creationId="{E5DB3DAF-31BA-D262-92B2-2E99C0A2B2B5}"/>
            </ac:spMkLst>
          </pc:spChg>
          <pc:spChg chg="add mod">
            <ac:chgData name="Clarke, Christine (CONTR)" userId="61e0bb7e-3489-4fc5-ae48-b7cdeaa405e2" providerId="ADAL" clId="{6CEF014D-CF06-49D9-9F2E-9D026A327BFD}" dt="2023-03-09T17:16:00.507" v="617" actId="1076"/>
            <ac:spMkLst>
              <pc:docMk/>
              <pc:sldMasterMk cId="2684540695" sldId="2147483648"/>
              <pc:sldLayoutMk cId="1238739602" sldId="2147483695"/>
              <ac:spMk id="4" creationId="{B554BBB9-233A-5488-AE46-81980C10BFFD}"/>
            </ac:spMkLst>
          </pc:spChg>
          <pc:spChg chg="del">
            <ac:chgData name="Clarke, Christine (CONTR)" userId="61e0bb7e-3489-4fc5-ae48-b7cdeaa405e2" providerId="ADAL" clId="{6CEF014D-CF06-49D9-9F2E-9D026A327BFD}" dt="2023-03-09T17:09:08.143" v="569" actId="478"/>
            <ac:spMkLst>
              <pc:docMk/>
              <pc:sldMasterMk cId="2684540695" sldId="2147483648"/>
              <pc:sldLayoutMk cId="1238739602" sldId="2147483695"/>
              <ac:spMk id="7" creationId="{281D5A5F-9BC2-4238-E728-EAED21B57B09}"/>
            </ac:spMkLst>
          </pc:spChg>
        </pc:sldLayoutChg>
        <pc:sldLayoutChg chg="delSp modSp mod">
          <pc:chgData name="Clarke, Christine (CONTR)" userId="61e0bb7e-3489-4fc5-ae48-b7cdeaa405e2" providerId="ADAL" clId="{6CEF014D-CF06-49D9-9F2E-9D026A327BFD}" dt="2023-03-09T17:09:14.214" v="570" actId="21"/>
          <pc:sldLayoutMkLst>
            <pc:docMk/>
            <pc:sldMasterMk cId="2684540695" sldId="2147483648"/>
            <pc:sldLayoutMk cId="2735702742" sldId="2147483696"/>
          </pc:sldLayoutMkLst>
          <pc:spChg chg="del mod">
            <ac:chgData name="Clarke, Christine (CONTR)" userId="61e0bb7e-3489-4fc5-ae48-b7cdeaa405e2" providerId="ADAL" clId="{6CEF014D-CF06-49D9-9F2E-9D026A327BFD}" dt="2023-03-09T17:09:14.214" v="570" actId="21"/>
            <ac:spMkLst>
              <pc:docMk/>
              <pc:sldMasterMk cId="2684540695" sldId="2147483648"/>
              <pc:sldLayoutMk cId="2735702742" sldId="2147483696"/>
              <ac:spMk id="7" creationId="{281D5A5F-9BC2-4238-E728-EAED21B57B09}"/>
            </ac:spMkLst>
          </pc:spChg>
        </pc:sldLayoutChg>
        <pc:sldLayoutChg chg="addSp delSp modSp mod">
          <pc:chgData name="Clarke, Christine (CONTR)" userId="61e0bb7e-3489-4fc5-ae48-b7cdeaa405e2" providerId="ADAL" clId="{6CEF014D-CF06-49D9-9F2E-9D026A327BFD}" dt="2023-03-09T17:19:34.299" v="731" actId="1038"/>
          <pc:sldLayoutMkLst>
            <pc:docMk/>
            <pc:sldMasterMk cId="2684540695" sldId="2147483648"/>
            <pc:sldLayoutMk cId="130471654" sldId="2147483704"/>
          </pc:sldLayoutMkLst>
          <pc:spChg chg="add del">
            <ac:chgData name="Clarke, Christine (CONTR)" userId="61e0bb7e-3489-4fc5-ae48-b7cdeaa405e2" providerId="ADAL" clId="{6CEF014D-CF06-49D9-9F2E-9D026A327BFD}" dt="2023-03-09T17:17:05.018" v="620" actId="11529"/>
            <ac:spMkLst>
              <pc:docMk/>
              <pc:sldMasterMk cId="2684540695" sldId="2147483648"/>
              <pc:sldLayoutMk cId="130471654" sldId="2147483704"/>
              <ac:spMk id="2" creationId="{033E0E29-9E64-B654-C286-FB979E06BB0F}"/>
            </ac:spMkLst>
          </pc:spChg>
          <pc:spChg chg="add mod">
            <ac:chgData name="Clarke, Christine (CONTR)" userId="61e0bb7e-3489-4fc5-ae48-b7cdeaa405e2" providerId="ADAL" clId="{6CEF014D-CF06-49D9-9F2E-9D026A327BFD}" dt="2023-03-09T17:18:23.383" v="660" actId="1036"/>
            <ac:spMkLst>
              <pc:docMk/>
              <pc:sldMasterMk cId="2684540695" sldId="2147483648"/>
              <pc:sldLayoutMk cId="130471654" sldId="2147483704"/>
              <ac:spMk id="3" creationId="{3057824F-E95B-9B78-011F-BDE37E28767A}"/>
            </ac:spMkLst>
          </pc:spChg>
          <pc:spChg chg="add del">
            <ac:chgData name="Clarke, Christine (CONTR)" userId="61e0bb7e-3489-4fc5-ae48-b7cdeaa405e2" providerId="ADAL" clId="{6CEF014D-CF06-49D9-9F2E-9D026A327BFD}" dt="2023-03-09T17:18:45.757" v="661" actId="11529"/>
            <ac:spMkLst>
              <pc:docMk/>
              <pc:sldMasterMk cId="2684540695" sldId="2147483648"/>
              <pc:sldLayoutMk cId="130471654" sldId="2147483704"/>
              <ac:spMk id="4" creationId="{A971986D-4536-542A-62F0-DCCC98E3BC90}"/>
            </ac:spMkLst>
          </pc:spChg>
          <pc:spChg chg="add mod">
            <ac:chgData name="Clarke, Christine (CONTR)" userId="61e0bb7e-3489-4fc5-ae48-b7cdeaa405e2" providerId="ADAL" clId="{6CEF014D-CF06-49D9-9F2E-9D026A327BFD}" dt="2023-03-09T17:19:34.299" v="731" actId="1038"/>
            <ac:spMkLst>
              <pc:docMk/>
              <pc:sldMasterMk cId="2684540695" sldId="2147483648"/>
              <pc:sldLayoutMk cId="130471654" sldId="2147483704"/>
              <ac:spMk id="5" creationId="{26BA3017-8687-D2D6-6080-EDA451564664}"/>
            </ac:spMkLst>
          </pc:spChg>
          <pc:spChg chg="del mod">
            <ac:chgData name="Clarke, Christine (CONTR)" userId="61e0bb7e-3489-4fc5-ae48-b7cdeaa405e2" providerId="ADAL" clId="{6CEF014D-CF06-49D9-9F2E-9D026A327BFD}" dt="2023-03-09T17:18:15.066" v="643" actId="478"/>
            <ac:spMkLst>
              <pc:docMk/>
              <pc:sldMasterMk cId="2684540695" sldId="2147483648"/>
              <pc:sldLayoutMk cId="130471654" sldId="2147483704"/>
              <ac:spMk id="6" creationId="{EC9B2673-022A-46B7-8B2A-C3C7E3169351}"/>
            </ac:spMkLst>
          </pc:spChg>
          <pc:spChg chg="del">
            <ac:chgData name="Clarke, Christine (CONTR)" userId="61e0bb7e-3489-4fc5-ae48-b7cdeaa405e2" providerId="ADAL" clId="{6CEF014D-CF06-49D9-9F2E-9D026A327BFD}" dt="2023-03-09T17:19:23.081" v="671" actId="478"/>
            <ac:spMkLst>
              <pc:docMk/>
              <pc:sldMasterMk cId="2684540695" sldId="2147483648"/>
              <pc:sldLayoutMk cId="130471654" sldId="2147483704"/>
              <ac:spMk id="8" creationId="{C00BAB68-6093-4068-B0C5-CE584BDA001E}"/>
            </ac:spMkLst>
          </pc:spChg>
          <pc:spChg chg="mod">
            <ac:chgData name="Clarke, Christine (CONTR)" userId="61e0bb7e-3489-4fc5-ae48-b7cdeaa405e2" providerId="ADAL" clId="{6CEF014D-CF06-49D9-9F2E-9D026A327BFD}" dt="2023-03-09T17:10:51.390" v="580" actId="1076"/>
            <ac:spMkLst>
              <pc:docMk/>
              <pc:sldMasterMk cId="2684540695" sldId="2147483648"/>
              <pc:sldLayoutMk cId="130471654" sldId="2147483704"/>
              <ac:spMk id="28" creationId="{A96C29BD-F121-614E-937A-0FE2936909DD}"/>
            </ac:spMkLst>
          </pc:spChg>
        </pc:sldLayoutChg>
      </pc:sldMasterChg>
    </pc:docChg>
  </pc:docChgLst>
  <pc:docChgLst>
    <pc:chgData name="Hast, Carsten" userId="e72be662-8b66-41d2-b918-2e179b422370" providerId="ADAL" clId="{2ED32381-4EBB-4082-84E6-0075C4381450}"/>
    <pc:docChg chg="delSld">
      <pc:chgData name="Hast, Carsten" userId="e72be662-8b66-41d2-b918-2e179b422370" providerId="ADAL" clId="{2ED32381-4EBB-4082-84E6-0075C4381450}" dt="2022-09-26T23:55:13.489" v="0" actId="47"/>
      <pc:docMkLst>
        <pc:docMk/>
      </pc:docMkLst>
      <pc:sldChg chg="del">
        <pc:chgData name="Hast, Carsten" userId="e72be662-8b66-41d2-b918-2e179b422370" providerId="ADAL" clId="{2ED32381-4EBB-4082-84E6-0075C4381450}" dt="2022-09-26T23:55:13.489" v="0" actId="47"/>
        <pc:sldMkLst>
          <pc:docMk/>
          <pc:sldMk cId="3224593741" sldId="393"/>
        </pc:sldMkLst>
      </pc:sldChg>
    </pc:docChg>
  </pc:docChgLst>
  <pc:docChgLst>
    <pc:chgData name="Gerald Yocky" userId="6b9623a9-bac1-4a1b-be05-1c6acfacb256" providerId="ADAL" clId="{4208B8C1-1F10-44E8-A033-013E0D1B645E}"/>
    <pc:docChg chg="undo custSel addSld delSld modSld sldOrd modMainMaster">
      <pc:chgData name="Gerald Yocky" userId="6b9623a9-bac1-4a1b-be05-1c6acfacb256" providerId="ADAL" clId="{4208B8C1-1F10-44E8-A033-013E0D1B645E}" dt="2022-10-19T23:27:06.082" v="5309" actId="6549"/>
      <pc:docMkLst>
        <pc:docMk/>
      </pc:docMkLst>
      <pc:sldChg chg="modSp del mod chgLayout">
        <pc:chgData name="Gerald Yocky" userId="6b9623a9-bac1-4a1b-be05-1c6acfacb256" providerId="ADAL" clId="{4208B8C1-1F10-44E8-A033-013E0D1B645E}" dt="2022-10-13T15:45:24.424" v="170" actId="47"/>
        <pc:sldMkLst>
          <pc:docMk/>
          <pc:sldMk cId="3351011672" sldId="358"/>
        </pc:sldMkLst>
        <pc:spChg chg="mod ord">
          <ac:chgData name="Gerald Yocky" userId="6b9623a9-bac1-4a1b-be05-1c6acfacb256" providerId="ADAL" clId="{4208B8C1-1F10-44E8-A033-013E0D1B645E}" dt="2022-10-13T15:44:52.989" v="164" actId="700"/>
          <ac:spMkLst>
            <pc:docMk/>
            <pc:sldMk cId="3351011672" sldId="358"/>
            <ac:spMk id="2" creationId="{6A83133F-7D14-44C8-A01A-B7B8CF4A0C6C}"/>
          </ac:spMkLst>
        </pc:spChg>
        <pc:spChg chg="mod ord">
          <ac:chgData name="Gerald Yocky" userId="6b9623a9-bac1-4a1b-be05-1c6acfacb256" providerId="ADAL" clId="{4208B8C1-1F10-44E8-A033-013E0D1B645E}" dt="2022-10-13T15:44:52.989" v="164" actId="700"/>
          <ac:spMkLst>
            <pc:docMk/>
            <pc:sldMk cId="3351011672" sldId="358"/>
            <ac:spMk id="3" creationId="{406C8FFD-1274-4E86-872D-0A031811C1BF}"/>
          </ac:spMkLst>
        </pc:spChg>
        <pc:spChg chg="mod ord">
          <ac:chgData name="Gerald Yocky" userId="6b9623a9-bac1-4a1b-be05-1c6acfacb256" providerId="ADAL" clId="{4208B8C1-1F10-44E8-A033-013E0D1B645E}" dt="2022-10-13T15:44:52.989" v="164" actId="700"/>
          <ac:spMkLst>
            <pc:docMk/>
            <pc:sldMk cId="3351011672" sldId="358"/>
            <ac:spMk id="4" creationId="{046F3459-BBAE-40E5-B492-7E3E22A0E51F}"/>
          </ac:spMkLst>
        </pc:spChg>
        <pc:spChg chg="mod ord">
          <ac:chgData name="Gerald Yocky" userId="6b9623a9-bac1-4a1b-be05-1c6acfacb256" providerId="ADAL" clId="{4208B8C1-1F10-44E8-A033-013E0D1B645E}" dt="2022-10-13T15:44:52.989" v="164" actId="700"/>
          <ac:spMkLst>
            <pc:docMk/>
            <pc:sldMk cId="3351011672" sldId="358"/>
            <ac:spMk id="5" creationId="{94C85511-2B6E-42B3-87A0-835DE24ED50B}"/>
          </ac:spMkLst>
        </pc:spChg>
      </pc:sldChg>
      <pc:sldChg chg="addSp delSp modSp mod modClrScheme chgLayout">
        <pc:chgData name="Gerald Yocky" userId="6b9623a9-bac1-4a1b-be05-1c6acfacb256" providerId="ADAL" clId="{4208B8C1-1F10-44E8-A033-013E0D1B645E}" dt="2022-10-13T16:44:03.657" v="1706" actId="20577"/>
        <pc:sldMkLst>
          <pc:docMk/>
          <pc:sldMk cId="3932397296" sldId="363"/>
        </pc:sldMkLst>
        <pc:spChg chg="add del mod ord">
          <ac:chgData name="Gerald Yocky" userId="6b9623a9-bac1-4a1b-be05-1c6acfacb256" providerId="ADAL" clId="{4208B8C1-1F10-44E8-A033-013E0D1B645E}" dt="2022-10-13T16:43:46.266" v="1654" actId="20577"/>
          <ac:spMkLst>
            <pc:docMk/>
            <pc:sldMk cId="3932397296" sldId="363"/>
            <ac:spMk id="2" creationId="{03EF2FBF-6BDE-40CB-A662-6C1A77BBB509}"/>
          </ac:spMkLst>
        </pc:spChg>
        <pc:spChg chg="add del mod">
          <ac:chgData name="Gerald Yocky" userId="6b9623a9-bac1-4a1b-be05-1c6acfacb256" providerId="ADAL" clId="{4208B8C1-1F10-44E8-A033-013E0D1B645E}" dt="2022-10-13T16:44:03.657" v="1706" actId="20577"/>
          <ac:spMkLst>
            <pc:docMk/>
            <pc:sldMk cId="3932397296" sldId="363"/>
            <ac:spMk id="3" creationId="{A31E1FD6-37EE-48C3-B67C-A23C68C32866}"/>
          </ac:spMkLst>
        </pc:spChg>
        <pc:spChg chg="add del mod ord">
          <ac:chgData name="Gerald Yocky" userId="6b9623a9-bac1-4a1b-be05-1c6acfacb256" providerId="ADAL" clId="{4208B8C1-1F10-44E8-A033-013E0D1B645E}" dt="2022-10-13T15:45:14.216" v="168" actId="700"/>
          <ac:spMkLst>
            <pc:docMk/>
            <pc:sldMk cId="3932397296" sldId="363"/>
            <ac:spMk id="4" creationId="{A6FA2750-581C-AD5D-6E1F-80912C66D7B6}"/>
          </ac:spMkLst>
        </pc:spChg>
        <pc:spChg chg="add del mod ord">
          <ac:chgData name="Gerald Yocky" userId="6b9623a9-bac1-4a1b-be05-1c6acfacb256" providerId="ADAL" clId="{4208B8C1-1F10-44E8-A033-013E0D1B645E}" dt="2022-10-13T15:45:14.216" v="168" actId="700"/>
          <ac:spMkLst>
            <pc:docMk/>
            <pc:sldMk cId="3932397296" sldId="363"/>
            <ac:spMk id="5" creationId="{A0D05043-BC3C-962F-9287-C677116BEED5}"/>
          </ac:spMkLst>
        </pc:spChg>
      </pc:sldChg>
      <pc:sldChg chg="del">
        <pc:chgData name="Gerald Yocky" userId="6b9623a9-bac1-4a1b-be05-1c6acfacb256" providerId="ADAL" clId="{4208B8C1-1F10-44E8-A033-013E0D1B645E}" dt="2022-10-13T15:45:34.740" v="174" actId="47"/>
        <pc:sldMkLst>
          <pc:docMk/>
          <pc:sldMk cId="1299474833" sldId="389"/>
        </pc:sldMkLst>
      </pc:sldChg>
      <pc:sldChg chg="del">
        <pc:chgData name="Gerald Yocky" userId="6b9623a9-bac1-4a1b-be05-1c6acfacb256" providerId="ADAL" clId="{4208B8C1-1F10-44E8-A033-013E0D1B645E}" dt="2022-10-13T15:45:31.591" v="172" actId="47"/>
        <pc:sldMkLst>
          <pc:docMk/>
          <pc:sldMk cId="2953600069" sldId="399"/>
        </pc:sldMkLst>
      </pc:sldChg>
      <pc:sldChg chg="del">
        <pc:chgData name="Gerald Yocky" userId="6b9623a9-bac1-4a1b-be05-1c6acfacb256" providerId="ADAL" clId="{4208B8C1-1F10-44E8-A033-013E0D1B645E}" dt="2022-10-13T15:45:29.951" v="171" actId="47"/>
        <pc:sldMkLst>
          <pc:docMk/>
          <pc:sldMk cId="2013303545" sldId="402"/>
        </pc:sldMkLst>
      </pc:sldChg>
      <pc:sldChg chg="del">
        <pc:chgData name="Gerald Yocky" userId="6b9623a9-bac1-4a1b-be05-1c6acfacb256" providerId="ADAL" clId="{4208B8C1-1F10-44E8-A033-013E0D1B645E}" dt="2022-10-13T15:45:32.294" v="173" actId="47"/>
        <pc:sldMkLst>
          <pc:docMk/>
          <pc:sldMk cId="4118190723" sldId="421"/>
        </pc:sldMkLst>
      </pc:sldChg>
      <pc:sldChg chg="addSp delSp modSp del mod modClrScheme chgLayout">
        <pc:chgData name="Gerald Yocky" userId="6b9623a9-bac1-4a1b-be05-1c6acfacb256" providerId="ADAL" clId="{4208B8C1-1F10-44E8-A033-013E0D1B645E}" dt="2022-10-13T15:45:36.323" v="175" actId="47"/>
        <pc:sldMkLst>
          <pc:docMk/>
          <pc:sldMk cId="724438418" sldId="424"/>
        </pc:sldMkLst>
        <pc:spChg chg="add mod ord">
          <ac:chgData name="Gerald Yocky" userId="6b9623a9-bac1-4a1b-be05-1c6acfacb256" providerId="ADAL" clId="{4208B8C1-1F10-44E8-A033-013E0D1B645E}" dt="2022-10-13T15:45:04.627" v="166" actId="700"/>
          <ac:spMkLst>
            <pc:docMk/>
            <pc:sldMk cId="724438418" sldId="424"/>
            <ac:spMk id="2" creationId="{92CF3DD0-8684-5EC4-0D00-2BB92F89900B}"/>
          </ac:spMkLst>
        </pc:spChg>
        <pc:spChg chg="del">
          <ac:chgData name="Gerald Yocky" userId="6b9623a9-bac1-4a1b-be05-1c6acfacb256" providerId="ADAL" clId="{4208B8C1-1F10-44E8-A033-013E0D1B645E}" dt="2022-10-13T15:45:00.956" v="165" actId="478"/>
          <ac:spMkLst>
            <pc:docMk/>
            <pc:sldMk cId="724438418" sldId="424"/>
            <ac:spMk id="3" creationId="{0EAA1AAC-33B7-E0EA-ACE2-94BEF6333984}"/>
          </ac:spMkLst>
        </pc:spChg>
        <pc:spChg chg="mod ord">
          <ac:chgData name="Gerald Yocky" userId="6b9623a9-bac1-4a1b-be05-1c6acfacb256" providerId="ADAL" clId="{4208B8C1-1F10-44E8-A033-013E0D1B645E}" dt="2022-10-13T15:45:04.627" v="166" actId="700"/>
          <ac:spMkLst>
            <pc:docMk/>
            <pc:sldMk cId="724438418" sldId="424"/>
            <ac:spMk id="4" creationId="{B8C5D102-34A0-69D9-8170-1DE962031E69}"/>
          </ac:spMkLst>
        </pc:spChg>
        <pc:spChg chg="del mod ord">
          <ac:chgData name="Gerald Yocky" userId="6b9623a9-bac1-4a1b-be05-1c6acfacb256" providerId="ADAL" clId="{4208B8C1-1F10-44E8-A033-013E0D1B645E}" dt="2022-10-13T15:45:04.627" v="166" actId="700"/>
          <ac:spMkLst>
            <pc:docMk/>
            <pc:sldMk cId="724438418" sldId="424"/>
            <ac:spMk id="6" creationId="{66DEFE2E-3D44-21C1-6516-1F0A4739DBF5}"/>
          </ac:spMkLst>
        </pc:spChg>
        <pc:spChg chg="mod ord">
          <ac:chgData name="Gerald Yocky" userId="6b9623a9-bac1-4a1b-be05-1c6acfacb256" providerId="ADAL" clId="{4208B8C1-1F10-44E8-A033-013E0D1B645E}" dt="2022-10-13T15:45:04.627" v="166" actId="700"/>
          <ac:spMkLst>
            <pc:docMk/>
            <pc:sldMk cId="724438418" sldId="424"/>
            <ac:spMk id="7" creationId="{494294BD-F175-A944-28C3-EC130D9E659B}"/>
          </ac:spMkLst>
        </pc:spChg>
      </pc:sldChg>
      <pc:sldChg chg="addSp modSp new mod">
        <pc:chgData name="Gerald Yocky" userId="6b9623a9-bac1-4a1b-be05-1c6acfacb256" providerId="ADAL" clId="{4208B8C1-1F10-44E8-A033-013E0D1B645E}" dt="2022-10-19T23:27:06.082" v="5309" actId="6549"/>
        <pc:sldMkLst>
          <pc:docMk/>
          <pc:sldMk cId="3881047669" sldId="425"/>
        </pc:sldMkLst>
        <pc:spChg chg="mod">
          <ac:chgData name="Gerald Yocky" userId="6b9623a9-bac1-4a1b-be05-1c6acfacb256" providerId="ADAL" clId="{4208B8C1-1F10-44E8-A033-013E0D1B645E}" dt="2022-10-13T16:34:23.471" v="1424" actId="2711"/>
          <ac:spMkLst>
            <pc:docMk/>
            <pc:sldMk cId="3881047669" sldId="425"/>
            <ac:spMk id="2" creationId="{67F89307-BB8A-FE63-2A62-6B4A9890A540}"/>
          </ac:spMkLst>
        </pc:spChg>
        <pc:spChg chg="mod">
          <ac:chgData name="Gerald Yocky" userId="6b9623a9-bac1-4a1b-be05-1c6acfacb256" providerId="ADAL" clId="{4208B8C1-1F10-44E8-A033-013E0D1B645E}" dt="2022-10-19T23:27:06.082" v="5309" actId="6549"/>
          <ac:spMkLst>
            <pc:docMk/>
            <pc:sldMk cId="3881047669" sldId="425"/>
            <ac:spMk id="3" creationId="{47F69DD4-096D-3478-580B-8BC08AD181C1}"/>
          </ac:spMkLst>
        </pc:spChg>
        <pc:spChg chg="mod">
          <ac:chgData name="Gerald Yocky" userId="6b9623a9-bac1-4a1b-be05-1c6acfacb256" providerId="ADAL" clId="{4208B8C1-1F10-44E8-A033-013E0D1B645E}" dt="2022-10-13T16:34:23.471" v="1424" actId="2711"/>
          <ac:spMkLst>
            <pc:docMk/>
            <pc:sldMk cId="3881047669" sldId="425"/>
            <ac:spMk id="4" creationId="{5A033925-952D-AE94-2E3F-5AE8C978F85C}"/>
          </ac:spMkLst>
        </pc:spChg>
        <pc:spChg chg="mod">
          <ac:chgData name="Gerald Yocky" userId="6b9623a9-bac1-4a1b-be05-1c6acfacb256" providerId="ADAL" clId="{4208B8C1-1F10-44E8-A033-013E0D1B645E}" dt="2022-10-19T23:23:26.885" v="5298" actId="20577"/>
          <ac:spMkLst>
            <pc:docMk/>
            <pc:sldMk cId="3881047669" sldId="425"/>
            <ac:spMk id="5" creationId="{8199E7A7-9455-7ECC-843D-B0E337D53BC8}"/>
          </ac:spMkLst>
        </pc:spChg>
        <pc:spChg chg="add mod">
          <ac:chgData name="Gerald Yocky" userId="6b9623a9-bac1-4a1b-be05-1c6acfacb256" providerId="ADAL" clId="{4208B8C1-1F10-44E8-A033-013E0D1B645E}" dt="2022-10-13T16:34:23.471" v="1424" actId="2711"/>
          <ac:spMkLst>
            <pc:docMk/>
            <pc:sldMk cId="3881047669" sldId="425"/>
            <ac:spMk id="6" creationId="{BDD6EA7B-87B7-8B57-51B1-7408ECD3E5CB}"/>
          </ac:spMkLst>
        </pc:spChg>
      </pc:sldChg>
      <pc:sldChg chg="addSp modSp new mod">
        <pc:chgData name="Gerald Yocky" userId="6b9623a9-bac1-4a1b-be05-1c6acfacb256" providerId="ADAL" clId="{4208B8C1-1F10-44E8-A033-013E0D1B645E}" dt="2022-10-19T23:26:41.979" v="5300" actId="6549"/>
        <pc:sldMkLst>
          <pc:docMk/>
          <pc:sldMk cId="255284396" sldId="426"/>
        </pc:sldMkLst>
        <pc:spChg chg="mod">
          <ac:chgData name="Gerald Yocky" userId="6b9623a9-bac1-4a1b-be05-1c6acfacb256" providerId="ADAL" clId="{4208B8C1-1F10-44E8-A033-013E0D1B645E}" dt="2022-10-13T15:47:22.233" v="265" actId="20577"/>
          <ac:spMkLst>
            <pc:docMk/>
            <pc:sldMk cId="255284396" sldId="426"/>
            <ac:spMk id="2" creationId="{D0EB5638-A48F-353E-740D-0E66CCAE55F9}"/>
          </ac:spMkLst>
        </pc:spChg>
        <pc:spChg chg="mod">
          <ac:chgData name="Gerald Yocky" userId="6b9623a9-bac1-4a1b-be05-1c6acfacb256" providerId="ADAL" clId="{4208B8C1-1F10-44E8-A033-013E0D1B645E}" dt="2022-10-19T23:26:41.979" v="5300" actId="6549"/>
          <ac:spMkLst>
            <pc:docMk/>
            <pc:sldMk cId="255284396" sldId="426"/>
            <ac:spMk id="3" creationId="{2F447B91-20F8-28E3-E782-22CD2E741BBE}"/>
          </ac:spMkLst>
        </pc:spChg>
        <pc:spChg chg="mod">
          <ac:chgData name="Gerald Yocky" userId="6b9623a9-bac1-4a1b-be05-1c6acfacb256" providerId="ADAL" clId="{4208B8C1-1F10-44E8-A033-013E0D1B645E}" dt="2022-10-19T17:36:59.729" v="4480" actId="27636"/>
          <ac:spMkLst>
            <pc:docMk/>
            <pc:sldMk cId="255284396" sldId="426"/>
            <ac:spMk id="5" creationId="{21034003-6764-3A3D-12AA-7C194C46C76F}"/>
          </ac:spMkLst>
        </pc:spChg>
        <pc:spChg chg="add mod">
          <ac:chgData name="Gerald Yocky" userId="6b9623a9-bac1-4a1b-be05-1c6acfacb256" providerId="ADAL" clId="{4208B8C1-1F10-44E8-A033-013E0D1B645E}" dt="2022-10-13T16:37:35.177" v="1443" actId="20577"/>
          <ac:spMkLst>
            <pc:docMk/>
            <pc:sldMk cId="255284396" sldId="426"/>
            <ac:spMk id="6" creationId="{281D5A5F-9BC2-4238-E728-EAED21B57B09}"/>
          </ac:spMkLst>
        </pc:spChg>
        <pc:picChg chg="add mod">
          <ac:chgData name="Gerald Yocky" userId="6b9623a9-bac1-4a1b-be05-1c6acfacb256" providerId="ADAL" clId="{4208B8C1-1F10-44E8-A033-013E0D1B645E}" dt="2022-10-19T17:36:54.564" v="4478" actId="1076"/>
          <ac:picMkLst>
            <pc:docMk/>
            <pc:sldMk cId="255284396" sldId="426"/>
            <ac:picMk id="7" creationId="{73D31E95-A0FA-76BC-9017-457C7C1504F3}"/>
          </ac:picMkLst>
        </pc:picChg>
      </pc:sldChg>
      <pc:sldChg chg="addSp delSp modSp new mod">
        <pc:chgData name="Gerald Yocky" userId="6b9623a9-bac1-4a1b-be05-1c6acfacb256" providerId="ADAL" clId="{4208B8C1-1F10-44E8-A033-013E0D1B645E}" dt="2022-10-19T23:27:01.491" v="5307" actId="6549"/>
        <pc:sldMkLst>
          <pc:docMk/>
          <pc:sldMk cId="1057762709" sldId="427"/>
        </pc:sldMkLst>
        <pc:spChg chg="mod">
          <ac:chgData name="Gerald Yocky" userId="6b9623a9-bac1-4a1b-be05-1c6acfacb256" providerId="ADAL" clId="{4208B8C1-1F10-44E8-A033-013E0D1B645E}" dt="2022-10-19T17:38:19.281" v="4503" actId="2711"/>
          <ac:spMkLst>
            <pc:docMk/>
            <pc:sldMk cId="1057762709" sldId="427"/>
            <ac:spMk id="2" creationId="{7BCDBE2A-DC24-706A-B2A2-E205126A8D94}"/>
          </ac:spMkLst>
        </pc:spChg>
        <pc:spChg chg="mod">
          <ac:chgData name="Gerald Yocky" userId="6b9623a9-bac1-4a1b-be05-1c6acfacb256" providerId="ADAL" clId="{4208B8C1-1F10-44E8-A033-013E0D1B645E}" dt="2022-10-19T23:27:01.491" v="5307" actId="6549"/>
          <ac:spMkLst>
            <pc:docMk/>
            <pc:sldMk cId="1057762709" sldId="427"/>
            <ac:spMk id="3" creationId="{8F2C4D34-2BC1-2698-2B01-7B59A397836D}"/>
          </ac:spMkLst>
        </pc:spChg>
        <pc:spChg chg="mod">
          <ac:chgData name="Gerald Yocky" userId="6b9623a9-bac1-4a1b-be05-1c6acfacb256" providerId="ADAL" clId="{4208B8C1-1F10-44E8-A033-013E0D1B645E}" dt="2022-10-19T17:38:19.281" v="4503" actId="2711"/>
          <ac:spMkLst>
            <pc:docMk/>
            <pc:sldMk cId="1057762709" sldId="427"/>
            <ac:spMk id="4" creationId="{D136EEA7-6C2B-08A3-0EB3-61988CC82D33}"/>
          </ac:spMkLst>
        </pc:spChg>
        <pc:spChg chg="mod">
          <ac:chgData name="Gerald Yocky" userId="6b9623a9-bac1-4a1b-be05-1c6acfacb256" providerId="ADAL" clId="{4208B8C1-1F10-44E8-A033-013E0D1B645E}" dt="2022-10-19T23:14:38.994" v="5162" actId="20577"/>
          <ac:spMkLst>
            <pc:docMk/>
            <pc:sldMk cId="1057762709" sldId="427"/>
            <ac:spMk id="5" creationId="{C273FE56-C9B1-3142-3895-00184C0D41CE}"/>
          </ac:spMkLst>
        </pc:spChg>
        <pc:spChg chg="add mod">
          <ac:chgData name="Gerald Yocky" userId="6b9623a9-bac1-4a1b-be05-1c6acfacb256" providerId="ADAL" clId="{4208B8C1-1F10-44E8-A033-013E0D1B645E}" dt="2022-10-19T17:38:19.281" v="4503" actId="2711"/>
          <ac:spMkLst>
            <pc:docMk/>
            <pc:sldMk cId="1057762709" sldId="427"/>
            <ac:spMk id="6" creationId="{049B047C-3734-8280-C65F-D184ED5B5C53}"/>
          </ac:spMkLst>
        </pc:spChg>
        <pc:spChg chg="add mod">
          <ac:chgData name="Gerald Yocky" userId="6b9623a9-bac1-4a1b-be05-1c6acfacb256" providerId="ADAL" clId="{4208B8C1-1F10-44E8-A033-013E0D1B645E}" dt="2022-10-19T17:38:25.331" v="4504" actId="14100"/>
          <ac:spMkLst>
            <pc:docMk/>
            <pc:sldMk cId="1057762709" sldId="427"/>
            <ac:spMk id="17" creationId="{63C5F6C0-C32A-E69F-89C5-25D39BA12CFF}"/>
          </ac:spMkLst>
        </pc:spChg>
        <pc:spChg chg="add mod">
          <ac:chgData name="Gerald Yocky" userId="6b9623a9-bac1-4a1b-be05-1c6acfacb256" providerId="ADAL" clId="{4208B8C1-1F10-44E8-A033-013E0D1B645E}" dt="2022-10-19T17:38:30.545" v="4506" actId="20577"/>
          <ac:spMkLst>
            <pc:docMk/>
            <pc:sldMk cId="1057762709" sldId="427"/>
            <ac:spMk id="18" creationId="{E2FA6B46-7F02-B978-1F2B-F7CE82A17D22}"/>
          </ac:spMkLst>
        </pc:spChg>
        <pc:picChg chg="add del mod">
          <ac:chgData name="Gerald Yocky" userId="6b9623a9-bac1-4a1b-be05-1c6acfacb256" providerId="ADAL" clId="{4208B8C1-1F10-44E8-A033-013E0D1B645E}" dt="2022-10-19T17:12:53.251" v="3560" actId="478"/>
          <ac:picMkLst>
            <pc:docMk/>
            <pc:sldMk cId="1057762709" sldId="427"/>
            <ac:picMk id="8" creationId="{44172FEA-1F6C-6D78-8B66-74833A36808A}"/>
          </ac:picMkLst>
        </pc:picChg>
        <pc:picChg chg="add del mod">
          <ac:chgData name="Gerald Yocky" userId="6b9623a9-bac1-4a1b-be05-1c6acfacb256" providerId="ADAL" clId="{4208B8C1-1F10-44E8-A033-013E0D1B645E}" dt="2022-10-19T17:12:50.475" v="3559" actId="478"/>
          <ac:picMkLst>
            <pc:docMk/>
            <pc:sldMk cId="1057762709" sldId="427"/>
            <ac:picMk id="10" creationId="{0106AC2E-928D-4AD3-E5B6-88F80733ACEB}"/>
          </ac:picMkLst>
        </pc:picChg>
        <pc:picChg chg="add del mod">
          <ac:chgData name="Gerald Yocky" userId="6b9623a9-bac1-4a1b-be05-1c6acfacb256" providerId="ADAL" clId="{4208B8C1-1F10-44E8-A033-013E0D1B645E}" dt="2022-10-19T15:42:58.551" v="2132" actId="478"/>
          <ac:picMkLst>
            <pc:docMk/>
            <pc:sldMk cId="1057762709" sldId="427"/>
            <ac:picMk id="12" creationId="{B4A78D22-602C-4C8D-5D49-E8339EFD5AE0}"/>
          </ac:picMkLst>
        </pc:picChg>
        <pc:picChg chg="add mod">
          <ac:chgData name="Gerald Yocky" userId="6b9623a9-bac1-4a1b-be05-1c6acfacb256" providerId="ADAL" clId="{4208B8C1-1F10-44E8-A033-013E0D1B645E}" dt="2022-10-19T17:11:29.281" v="3497" actId="14100"/>
          <ac:picMkLst>
            <pc:docMk/>
            <pc:sldMk cId="1057762709" sldId="427"/>
            <ac:picMk id="14" creationId="{8A1C5768-AD59-6A7D-45F9-D61F14510113}"/>
          </ac:picMkLst>
        </pc:picChg>
        <pc:picChg chg="add mod">
          <ac:chgData name="Gerald Yocky" userId="6b9623a9-bac1-4a1b-be05-1c6acfacb256" providerId="ADAL" clId="{4208B8C1-1F10-44E8-A033-013E0D1B645E}" dt="2022-10-19T17:11:36.159" v="3499" actId="1076"/>
          <ac:picMkLst>
            <pc:docMk/>
            <pc:sldMk cId="1057762709" sldId="427"/>
            <ac:picMk id="16" creationId="{C55F7F9C-13C8-0020-E389-AB7CAB55E8C8}"/>
          </ac:picMkLst>
        </pc:picChg>
      </pc:sldChg>
      <pc:sldChg chg="addSp delSp modSp new mod ord">
        <pc:chgData name="Gerald Yocky" userId="6b9623a9-bac1-4a1b-be05-1c6acfacb256" providerId="ADAL" clId="{4208B8C1-1F10-44E8-A033-013E0D1B645E}" dt="2022-10-19T23:26:58.740" v="5306" actId="6549"/>
        <pc:sldMkLst>
          <pc:docMk/>
          <pc:sldMk cId="4213687027" sldId="428"/>
        </pc:sldMkLst>
        <pc:spChg chg="mod">
          <ac:chgData name="Gerald Yocky" userId="6b9623a9-bac1-4a1b-be05-1c6acfacb256" providerId="ADAL" clId="{4208B8C1-1F10-44E8-A033-013E0D1B645E}" dt="2022-10-13T16:34:00.319" v="1422" actId="2711"/>
          <ac:spMkLst>
            <pc:docMk/>
            <pc:sldMk cId="4213687027" sldId="428"/>
            <ac:spMk id="2" creationId="{4F05EA9F-E66F-9682-1EEA-AC033AE617D8}"/>
          </ac:spMkLst>
        </pc:spChg>
        <pc:spChg chg="mod">
          <ac:chgData name="Gerald Yocky" userId="6b9623a9-bac1-4a1b-be05-1c6acfacb256" providerId="ADAL" clId="{4208B8C1-1F10-44E8-A033-013E0D1B645E}" dt="2022-10-19T23:26:58.740" v="5306" actId="6549"/>
          <ac:spMkLst>
            <pc:docMk/>
            <pc:sldMk cId="4213687027" sldId="428"/>
            <ac:spMk id="3" creationId="{867950D0-171B-95D2-B737-411D4E2CDC86}"/>
          </ac:spMkLst>
        </pc:spChg>
        <pc:spChg chg="mod">
          <ac:chgData name="Gerald Yocky" userId="6b9623a9-bac1-4a1b-be05-1c6acfacb256" providerId="ADAL" clId="{4208B8C1-1F10-44E8-A033-013E0D1B645E}" dt="2022-10-13T16:34:00.319" v="1422" actId="2711"/>
          <ac:spMkLst>
            <pc:docMk/>
            <pc:sldMk cId="4213687027" sldId="428"/>
            <ac:spMk id="4" creationId="{E82DC7CA-3BF1-225D-859C-777E012BA1B0}"/>
          </ac:spMkLst>
        </pc:spChg>
        <pc:spChg chg="mod">
          <ac:chgData name="Gerald Yocky" userId="6b9623a9-bac1-4a1b-be05-1c6acfacb256" providerId="ADAL" clId="{4208B8C1-1F10-44E8-A033-013E0D1B645E}" dt="2022-10-19T17:01:53.595" v="3425" actId="20577"/>
          <ac:spMkLst>
            <pc:docMk/>
            <pc:sldMk cId="4213687027" sldId="428"/>
            <ac:spMk id="5" creationId="{2FEECB3E-5C9B-CB8E-935A-B4D2C2A91433}"/>
          </ac:spMkLst>
        </pc:spChg>
        <pc:spChg chg="add mod">
          <ac:chgData name="Gerald Yocky" userId="6b9623a9-bac1-4a1b-be05-1c6acfacb256" providerId="ADAL" clId="{4208B8C1-1F10-44E8-A033-013E0D1B645E}" dt="2022-10-13T16:34:00.319" v="1422" actId="2711"/>
          <ac:spMkLst>
            <pc:docMk/>
            <pc:sldMk cId="4213687027" sldId="428"/>
            <ac:spMk id="6" creationId="{CDBAEA5A-33ED-744B-2E7C-818221B576A0}"/>
          </ac:spMkLst>
        </pc:spChg>
        <pc:spChg chg="add mod">
          <ac:chgData name="Gerald Yocky" userId="6b9623a9-bac1-4a1b-be05-1c6acfacb256" providerId="ADAL" clId="{4208B8C1-1F10-44E8-A033-013E0D1B645E}" dt="2022-10-19T17:38:53.421" v="4510" actId="1076"/>
          <ac:spMkLst>
            <pc:docMk/>
            <pc:sldMk cId="4213687027" sldId="428"/>
            <ac:spMk id="14" creationId="{5E88CAD7-7785-75DC-902A-51B224F4A873}"/>
          </ac:spMkLst>
        </pc:spChg>
        <pc:spChg chg="add mod">
          <ac:chgData name="Gerald Yocky" userId="6b9623a9-bac1-4a1b-be05-1c6acfacb256" providerId="ADAL" clId="{4208B8C1-1F10-44E8-A033-013E0D1B645E}" dt="2022-10-19T17:39:12.394" v="4521" actId="1076"/>
          <ac:spMkLst>
            <pc:docMk/>
            <pc:sldMk cId="4213687027" sldId="428"/>
            <ac:spMk id="15" creationId="{B0BB36E4-ED57-5474-0860-C793B43FC887}"/>
          </ac:spMkLst>
        </pc:spChg>
        <pc:spChg chg="add mod">
          <ac:chgData name="Gerald Yocky" userId="6b9623a9-bac1-4a1b-be05-1c6acfacb256" providerId="ADAL" clId="{4208B8C1-1F10-44E8-A033-013E0D1B645E}" dt="2022-10-19T17:40:34.931" v="4610" actId="14100"/>
          <ac:spMkLst>
            <pc:docMk/>
            <pc:sldMk cId="4213687027" sldId="428"/>
            <ac:spMk id="16" creationId="{C3718787-DC05-BB32-4428-6B6DD1199692}"/>
          </ac:spMkLst>
        </pc:spChg>
        <pc:picChg chg="mod">
          <ac:chgData name="Gerald Yocky" userId="6b9623a9-bac1-4a1b-be05-1c6acfacb256" providerId="ADAL" clId="{4208B8C1-1F10-44E8-A033-013E0D1B645E}" dt="2022-10-19T17:25:48.941" v="4017" actId="1076"/>
          <ac:picMkLst>
            <pc:docMk/>
            <pc:sldMk cId="4213687027" sldId="428"/>
            <ac:picMk id="8" creationId="{D33A085E-BCAA-4142-8ABA-7C12167049AF}"/>
          </ac:picMkLst>
        </pc:picChg>
        <pc:picChg chg="add del mod">
          <ac:chgData name="Gerald Yocky" userId="6b9623a9-bac1-4a1b-be05-1c6acfacb256" providerId="ADAL" clId="{4208B8C1-1F10-44E8-A033-013E0D1B645E}" dt="2022-10-19T17:28:13.182" v="4025" actId="478"/>
          <ac:picMkLst>
            <pc:docMk/>
            <pc:sldMk cId="4213687027" sldId="428"/>
            <ac:picMk id="9" creationId="{DF7BC5A6-A8A2-16F1-FB2A-69616A3E52CC}"/>
          </ac:picMkLst>
        </pc:picChg>
        <pc:picChg chg="add mod">
          <ac:chgData name="Gerald Yocky" userId="6b9623a9-bac1-4a1b-be05-1c6acfacb256" providerId="ADAL" clId="{4208B8C1-1F10-44E8-A033-013E0D1B645E}" dt="2022-10-19T17:27:19.817" v="4022" actId="14100"/>
          <ac:picMkLst>
            <pc:docMk/>
            <pc:sldMk cId="4213687027" sldId="428"/>
            <ac:picMk id="11" creationId="{8C895003-0FE6-0348-92F0-CBB768880874}"/>
          </ac:picMkLst>
        </pc:picChg>
        <pc:picChg chg="add mod">
          <ac:chgData name="Gerald Yocky" userId="6b9623a9-bac1-4a1b-be05-1c6acfacb256" providerId="ADAL" clId="{4208B8C1-1F10-44E8-A033-013E0D1B645E}" dt="2022-10-19T17:28:17.801" v="4026" actId="1076"/>
          <ac:picMkLst>
            <pc:docMk/>
            <pc:sldMk cId="4213687027" sldId="428"/>
            <ac:picMk id="13" creationId="{95DF4A23-C0C7-ACDC-F559-A5DF3FE2216F}"/>
          </ac:picMkLst>
        </pc:picChg>
      </pc:sldChg>
      <pc:sldChg chg="addSp delSp modSp new mod">
        <pc:chgData name="Gerald Yocky" userId="6b9623a9-bac1-4a1b-be05-1c6acfacb256" providerId="ADAL" clId="{4208B8C1-1F10-44E8-A033-013E0D1B645E}" dt="2022-10-19T23:26:55.826" v="5305" actId="6549"/>
        <pc:sldMkLst>
          <pc:docMk/>
          <pc:sldMk cId="2210575823" sldId="429"/>
        </pc:sldMkLst>
        <pc:spChg chg="mod">
          <ac:chgData name="Gerald Yocky" userId="6b9623a9-bac1-4a1b-be05-1c6acfacb256" providerId="ADAL" clId="{4208B8C1-1F10-44E8-A033-013E0D1B645E}" dt="2022-10-13T16:33:36.811" v="1421" actId="2711"/>
          <ac:spMkLst>
            <pc:docMk/>
            <pc:sldMk cId="2210575823" sldId="429"/>
            <ac:spMk id="2" creationId="{6F2711A3-7CB6-A6F0-D9FD-FCFB769CCC92}"/>
          </ac:spMkLst>
        </pc:spChg>
        <pc:spChg chg="mod">
          <ac:chgData name="Gerald Yocky" userId="6b9623a9-bac1-4a1b-be05-1c6acfacb256" providerId="ADAL" clId="{4208B8C1-1F10-44E8-A033-013E0D1B645E}" dt="2022-10-19T23:26:55.826" v="5305" actId="6549"/>
          <ac:spMkLst>
            <pc:docMk/>
            <pc:sldMk cId="2210575823" sldId="429"/>
            <ac:spMk id="3" creationId="{F10DDA0A-B36B-227E-D784-E70E8B6AF9BA}"/>
          </ac:spMkLst>
        </pc:spChg>
        <pc:spChg chg="mod">
          <ac:chgData name="Gerald Yocky" userId="6b9623a9-bac1-4a1b-be05-1c6acfacb256" providerId="ADAL" clId="{4208B8C1-1F10-44E8-A033-013E0D1B645E}" dt="2022-10-13T16:33:36.811" v="1421" actId="2711"/>
          <ac:spMkLst>
            <pc:docMk/>
            <pc:sldMk cId="2210575823" sldId="429"/>
            <ac:spMk id="4" creationId="{71267916-D4D2-748E-9E13-197F28E7C853}"/>
          </ac:spMkLst>
        </pc:spChg>
        <pc:spChg chg="mod">
          <ac:chgData name="Gerald Yocky" userId="6b9623a9-bac1-4a1b-be05-1c6acfacb256" providerId="ADAL" clId="{4208B8C1-1F10-44E8-A033-013E0D1B645E}" dt="2022-10-19T23:09:11.537" v="5139" actId="20577"/>
          <ac:spMkLst>
            <pc:docMk/>
            <pc:sldMk cId="2210575823" sldId="429"/>
            <ac:spMk id="5" creationId="{5A5773E5-CC3C-2CF1-7E4C-42C3D45E1386}"/>
          </ac:spMkLst>
        </pc:spChg>
        <pc:spChg chg="add mod">
          <ac:chgData name="Gerald Yocky" userId="6b9623a9-bac1-4a1b-be05-1c6acfacb256" providerId="ADAL" clId="{4208B8C1-1F10-44E8-A033-013E0D1B645E}" dt="2022-10-13T16:33:36.811" v="1421" actId="2711"/>
          <ac:spMkLst>
            <pc:docMk/>
            <pc:sldMk cId="2210575823" sldId="429"/>
            <ac:spMk id="6" creationId="{ABABB75D-E504-D0E6-EFB0-20B53EF0B7CD}"/>
          </ac:spMkLst>
        </pc:spChg>
        <pc:spChg chg="add mod">
          <ac:chgData name="Gerald Yocky" userId="6b9623a9-bac1-4a1b-be05-1c6acfacb256" providerId="ADAL" clId="{4208B8C1-1F10-44E8-A033-013E0D1B645E}" dt="2022-10-19T17:41:07.989" v="4639" actId="122"/>
          <ac:spMkLst>
            <pc:docMk/>
            <pc:sldMk cId="2210575823" sldId="429"/>
            <ac:spMk id="11" creationId="{A77389E2-215C-D320-E72D-6EC1C66F743C}"/>
          </ac:spMkLst>
        </pc:spChg>
        <pc:spChg chg="add mod">
          <ac:chgData name="Gerald Yocky" userId="6b9623a9-bac1-4a1b-be05-1c6acfacb256" providerId="ADAL" clId="{4208B8C1-1F10-44E8-A033-013E0D1B645E}" dt="2022-10-19T17:41:34.700" v="4683" actId="20577"/>
          <ac:spMkLst>
            <pc:docMk/>
            <pc:sldMk cId="2210575823" sldId="429"/>
            <ac:spMk id="12" creationId="{6B45E0C2-0618-A181-650E-5BE159AB22E5}"/>
          </ac:spMkLst>
        </pc:spChg>
        <pc:picChg chg="mod">
          <ac:chgData name="Gerald Yocky" userId="6b9623a9-bac1-4a1b-be05-1c6acfacb256" providerId="ADAL" clId="{4208B8C1-1F10-44E8-A033-013E0D1B645E}" dt="2022-10-19T16:57:51.603" v="3126" actId="1076"/>
          <ac:picMkLst>
            <pc:docMk/>
            <pc:sldMk cId="2210575823" sldId="429"/>
            <ac:picMk id="8" creationId="{F6D83D71-CB28-4503-A78D-DAE6803C41D5}"/>
          </ac:picMkLst>
        </pc:picChg>
        <pc:picChg chg="add mod">
          <ac:chgData name="Gerald Yocky" userId="6b9623a9-bac1-4a1b-be05-1c6acfacb256" providerId="ADAL" clId="{4208B8C1-1F10-44E8-A033-013E0D1B645E}" dt="2022-10-19T16:57:48.909" v="3125" actId="1076"/>
          <ac:picMkLst>
            <pc:docMk/>
            <pc:sldMk cId="2210575823" sldId="429"/>
            <ac:picMk id="9" creationId="{580B3F44-E526-D313-CBC4-9DDCAB5B181B}"/>
          </ac:picMkLst>
        </pc:picChg>
        <pc:picChg chg="del mod">
          <ac:chgData name="Gerald Yocky" userId="6b9623a9-bac1-4a1b-be05-1c6acfacb256" providerId="ADAL" clId="{4208B8C1-1F10-44E8-A033-013E0D1B645E}" dt="2022-10-19T15:37:52.743" v="2054" actId="478"/>
          <ac:picMkLst>
            <pc:docMk/>
            <pc:sldMk cId="2210575823" sldId="429"/>
            <ac:picMk id="10" creationId="{C00C582F-9F27-4C06-B8B3-B63BE10F7122}"/>
          </ac:picMkLst>
        </pc:picChg>
      </pc:sldChg>
      <pc:sldChg chg="modSp new mod">
        <pc:chgData name="Gerald Yocky" userId="6b9623a9-bac1-4a1b-be05-1c6acfacb256" providerId="ADAL" clId="{4208B8C1-1F10-44E8-A033-013E0D1B645E}" dt="2022-10-19T23:26:23.443" v="5299" actId="6549"/>
        <pc:sldMkLst>
          <pc:docMk/>
          <pc:sldMk cId="1478988268" sldId="430"/>
        </pc:sldMkLst>
        <pc:spChg chg="mod">
          <ac:chgData name="Gerald Yocky" userId="6b9623a9-bac1-4a1b-be05-1c6acfacb256" providerId="ADAL" clId="{4208B8C1-1F10-44E8-A033-013E0D1B645E}" dt="2022-10-13T22:19:37.421" v="1732" actId="20577"/>
          <ac:spMkLst>
            <pc:docMk/>
            <pc:sldMk cId="1478988268" sldId="430"/>
            <ac:spMk id="2" creationId="{859B9446-03B2-F35E-5D5A-15C2886BDBDB}"/>
          </ac:spMkLst>
        </pc:spChg>
        <pc:spChg chg="mod">
          <ac:chgData name="Gerald Yocky" userId="6b9623a9-bac1-4a1b-be05-1c6acfacb256" providerId="ADAL" clId="{4208B8C1-1F10-44E8-A033-013E0D1B645E}" dt="2022-10-19T23:26:23.443" v="5299" actId="6549"/>
          <ac:spMkLst>
            <pc:docMk/>
            <pc:sldMk cId="1478988268" sldId="430"/>
            <ac:spMk id="3" creationId="{5CF00695-F995-7E58-4D24-583CD355640A}"/>
          </ac:spMkLst>
        </pc:spChg>
        <pc:spChg chg="mod">
          <ac:chgData name="Gerald Yocky" userId="6b9623a9-bac1-4a1b-be05-1c6acfacb256" providerId="ADAL" clId="{4208B8C1-1F10-44E8-A033-013E0D1B645E}" dt="2022-10-19T17:17:15.158" v="3680" actId="6549"/>
          <ac:spMkLst>
            <pc:docMk/>
            <pc:sldMk cId="1478988268" sldId="430"/>
            <ac:spMk id="5" creationId="{7E4633F2-2131-77C1-4ABA-C43361C5A84A}"/>
          </ac:spMkLst>
        </pc:spChg>
      </pc:sldChg>
      <pc:sldChg chg="addSp delSp modSp new mod ord">
        <pc:chgData name="Gerald Yocky" userId="6b9623a9-bac1-4a1b-be05-1c6acfacb256" providerId="ADAL" clId="{4208B8C1-1F10-44E8-A033-013E0D1B645E}" dt="2022-10-19T23:26:52.875" v="5304" actId="6549"/>
        <pc:sldMkLst>
          <pc:docMk/>
          <pc:sldMk cId="3371648203" sldId="431"/>
        </pc:sldMkLst>
        <pc:spChg chg="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2" creationId="{F6ABE64C-ECD4-E7FA-1AA9-EE3D365E1AF0}"/>
          </ac:spMkLst>
        </pc:spChg>
        <pc:spChg chg="mod">
          <ac:chgData name="Gerald Yocky" userId="6b9623a9-bac1-4a1b-be05-1c6acfacb256" providerId="ADAL" clId="{4208B8C1-1F10-44E8-A033-013E0D1B645E}" dt="2022-10-19T23:26:52.875" v="5304" actId="6549"/>
          <ac:spMkLst>
            <pc:docMk/>
            <pc:sldMk cId="3371648203" sldId="431"/>
            <ac:spMk id="3" creationId="{8103D3CC-AB96-6BCC-F194-B61DB655CCBC}"/>
          </ac:spMkLst>
        </pc:spChg>
        <pc:spChg chg="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4" creationId="{E5779C61-8B3A-92A5-8DE7-37B6A31F46E3}"/>
          </ac:spMkLst>
        </pc:spChg>
        <pc:spChg chg="add del mod">
          <ac:chgData name="Gerald Yocky" userId="6b9623a9-bac1-4a1b-be05-1c6acfacb256" providerId="ADAL" clId="{4208B8C1-1F10-44E8-A033-013E0D1B645E}" dt="2022-10-19T23:26:47.978" v="5303" actId="20577"/>
          <ac:spMkLst>
            <pc:docMk/>
            <pc:sldMk cId="3371648203" sldId="431"/>
            <ac:spMk id="5" creationId="{FA3BF301-A6C9-DE75-F7F2-6C43A5F23AB6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7" creationId="{39F708D4-E588-4633-77D6-E5283B140B0E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9" creationId="{3D177BB3-A66D-279B-7C88-A6B39430B282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11" creationId="{337362BB-34F0-D5F4-1391-170257C0EC06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12" creationId="{7D67277E-4203-F652-3484-DAA258C5122B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14" creationId="{0C729826-7C10-91DE-61C5-CC3C29264089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16" creationId="{3F9BD5E2-B497-AE5A-5D7B-5C52A6A610A2}"/>
          </ac:spMkLst>
        </pc:spChg>
        <pc:spChg chg="add del mod">
          <ac:chgData name="Gerald Yocky" userId="6b9623a9-bac1-4a1b-be05-1c6acfacb256" providerId="ADAL" clId="{4208B8C1-1F10-44E8-A033-013E0D1B645E}" dt="2022-10-13T22:51:17.233" v="1873"/>
          <ac:spMkLst>
            <pc:docMk/>
            <pc:sldMk cId="3371648203" sldId="431"/>
            <ac:spMk id="18" creationId="{5EC8EC94-25CF-ACB0-7FD9-2035B3E1BD23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18" creationId="{DF513135-7750-D5F3-DD6D-9934C09375E4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19" creationId="{188E5E9E-EF40-158D-55D4-C5385B5C2DEA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20" creationId="{11786F0D-F5B7-5784-EFB4-9686B07B8758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21" creationId="{D1215897-1F67-BD0F-B064-871613B794E6}"/>
          </ac:spMkLst>
        </pc:spChg>
        <pc:spChg chg="add del mod">
          <ac:chgData name="Gerald Yocky" userId="6b9623a9-bac1-4a1b-be05-1c6acfacb256" providerId="ADAL" clId="{4208B8C1-1F10-44E8-A033-013E0D1B645E}" dt="2022-10-19T15:27:39.279" v="1937"/>
          <ac:spMkLst>
            <pc:docMk/>
            <pc:sldMk cId="3371648203" sldId="431"/>
            <ac:spMk id="22" creationId="{0154FDA1-C70D-4C55-D230-2A78478581A4}"/>
          </ac:spMkLst>
        </pc:spChg>
        <pc:spChg chg="add del mod">
          <ac:chgData name="Gerald Yocky" userId="6b9623a9-bac1-4a1b-be05-1c6acfacb256" providerId="ADAL" clId="{4208B8C1-1F10-44E8-A033-013E0D1B645E}" dt="2022-10-19T15:27:43.397" v="1939"/>
          <ac:spMkLst>
            <pc:docMk/>
            <pc:sldMk cId="3371648203" sldId="431"/>
            <ac:spMk id="23" creationId="{DBC059EF-243A-358A-BC4D-6841E2EE3A51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24" creationId="{D45D07FB-2331-B5D3-B27D-9796A6D3B13A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25" creationId="{05D6805E-A0ED-F3F0-6D8A-5D441D55AC2A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28" creationId="{8A10067C-AD9E-EE49-DC32-B76E7DA4D5A1}"/>
          </ac:spMkLst>
        </pc:spChg>
        <pc:spChg chg="add del mod">
          <ac:chgData name="Gerald Yocky" userId="6b9623a9-bac1-4a1b-be05-1c6acfacb256" providerId="ADAL" clId="{4208B8C1-1F10-44E8-A033-013E0D1B645E}" dt="2022-10-19T15:29:39.540" v="2030"/>
          <ac:spMkLst>
            <pc:docMk/>
            <pc:sldMk cId="3371648203" sldId="431"/>
            <ac:spMk id="30" creationId="{C468E3A5-69BA-0947-4C59-7FA537936C6F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31" creationId="{C411714B-2BAD-F5C9-06C5-4EC50C301E5D}"/>
          </ac:spMkLst>
        </pc:spChg>
        <pc:spChg chg="add mod">
          <ac:chgData name="Gerald Yocky" userId="6b9623a9-bac1-4a1b-be05-1c6acfacb256" providerId="ADAL" clId="{4208B8C1-1F10-44E8-A033-013E0D1B645E}" dt="2022-10-19T17:38:06.143" v="4502" actId="2711"/>
          <ac:spMkLst>
            <pc:docMk/>
            <pc:sldMk cId="3371648203" sldId="431"/>
            <ac:spMk id="34" creationId="{B8BA27E1-407C-8778-18E2-9CDD1372BB09}"/>
          </ac:spMkLst>
        </pc:spChg>
        <pc:picChg chg="add mod">
          <ac:chgData name="Gerald Yocky" userId="6b9623a9-bac1-4a1b-be05-1c6acfacb256" providerId="ADAL" clId="{4208B8C1-1F10-44E8-A033-013E0D1B645E}" dt="2022-10-13T22:49:06.945" v="1841" actId="1076"/>
          <ac:picMkLst>
            <pc:docMk/>
            <pc:sldMk cId="3371648203" sldId="431"/>
            <ac:picMk id="6" creationId="{C9348927-8F63-6C00-6397-889D780A7FD0}"/>
          </ac:picMkLst>
        </pc:picChg>
        <pc:cxnChg chg="add">
          <ac:chgData name="Gerald Yocky" userId="6b9623a9-bac1-4a1b-be05-1c6acfacb256" providerId="ADAL" clId="{4208B8C1-1F10-44E8-A033-013E0D1B645E}" dt="2022-10-13T22:49:17.927" v="1842" actId="11529"/>
          <ac:cxnSpMkLst>
            <pc:docMk/>
            <pc:sldMk cId="3371648203" sldId="431"/>
            <ac:cxnSpMk id="8" creationId="{EE505907-6956-FEE7-1569-6C3893763050}"/>
          </ac:cxnSpMkLst>
        </pc:cxnChg>
        <pc:cxnChg chg="add mod">
          <ac:chgData name="Gerald Yocky" userId="6b9623a9-bac1-4a1b-be05-1c6acfacb256" providerId="ADAL" clId="{4208B8C1-1F10-44E8-A033-013E0D1B645E}" dt="2022-10-13T22:49:30.160" v="1844" actId="14100"/>
          <ac:cxnSpMkLst>
            <pc:docMk/>
            <pc:sldMk cId="3371648203" sldId="431"/>
            <ac:cxnSpMk id="10" creationId="{4AB5C7A0-BFB7-8304-CBD7-BFA45D4C856F}"/>
          </ac:cxnSpMkLst>
        </pc:cxnChg>
        <pc:cxnChg chg="add">
          <ac:chgData name="Gerald Yocky" userId="6b9623a9-bac1-4a1b-be05-1c6acfacb256" providerId="ADAL" clId="{4208B8C1-1F10-44E8-A033-013E0D1B645E}" dt="2022-10-13T22:49:40.753" v="1845" actId="11529"/>
          <ac:cxnSpMkLst>
            <pc:docMk/>
            <pc:sldMk cId="3371648203" sldId="431"/>
            <ac:cxnSpMk id="13" creationId="{B515EDB9-719C-2217-CAB9-F5E05E89F601}"/>
          </ac:cxnSpMkLst>
        </pc:cxnChg>
        <pc:cxnChg chg="add">
          <ac:chgData name="Gerald Yocky" userId="6b9623a9-bac1-4a1b-be05-1c6acfacb256" providerId="ADAL" clId="{4208B8C1-1F10-44E8-A033-013E0D1B645E}" dt="2022-10-13T22:50:39.492" v="1846" actId="11529"/>
          <ac:cxnSpMkLst>
            <pc:docMk/>
            <pc:sldMk cId="3371648203" sldId="431"/>
            <ac:cxnSpMk id="15" creationId="{E3C2AA3C-EA4F-CA00-5C25-19DC33A5021A}"/>
          </ac:cxnSpMkLst>
        </pc:cxnChg>
        <pc:cxnChg chg="add mod">
          <ac:chgData name="Gerald Yocky" userId="6b9623a9-bac1-4a1b-be05-1c6acfacb256" providerId="ADAL" clId="{4208B8C1-1F10-44E8-A033-013E0D1B645E}" dt="2022-10-19T15:28:23.449" v="1952" actId="1076"/>
          <ac:cxnSpMkLst>
            <pc:docMk/>
            <pc:sldMk cId="3371648203" sldId="431"/>
            <ac:cxnSpMk id="17" creationId="{6E644F9F-ED5B-65BF-330B-4107FC8E70F7}"/>
          </ac:cxnSpMkLst>
        </pc:cxnChg>
        <pc:cxnChg chg="add mod">
          <ac:chgData name="Gerald Yocky" userId="6b9623a9-bac1-4a1b-be05-1c6acfacb256" providerId="ADAL" clId="{4208B8C1-1F10-44E8-A033-013E0D1B645E}" dt="2022-10-19T15:28:39.995" v="1956" actId="14100"/>
          <ac:cxnSpMkLst>
            <pc:docMk/>
            <pc:sldMk cId="3371648203" sldId="431"/>
            <ac:cxnSpMk id="26" creationId="{DF19BD45-18B8-3C5F-0AF0-AA00A14DC6B8}"/>
          </ac:cxnSpMkLst>
        </pc:cxnChg>
        <pc:cxnChg chg="add mod">
          <ac:chgData name="Gerald Yocky" userId="6b9623a9-bac1-4a1b-be05-1c6acfacb256" providerId="ADAL" clId="{4208B8C1-1F10-44E8-A033-013E0D1B645E}" dt="2022-10-19T17:29:27.431" v="4046" actId="14100"/>
          <ac:cxnSpMkLst>
            <pc:docMk/>
            <pc:sldMk cId="3371648203" sldId="431"/>
            <ac:cxnSpMk id="32" creationId="{646F82B3-3361-3926-87E5-C9CFD8EDDC4B}"/>
          </ac:cxnSpMkLst>
        </pc:cxnChg>
      </pc:sldChg>
      <pc:sldChg chg="modSp mod">
        <pc:chgData name="Gerald Yocky" userId="6b9623a9-bac1-4a1b-be05-1c6acfacb256" providerId="ADAL" clId="{4208B8C1-1F10-44E8-A033-013E0D1B645E}" dt="2022-10-19T23:27:04.235" v="5308" actId="6549"/>
        <pc:sldMkLst>
          <pc:docMk/>
          <pc:sldMk cId="3372231387" sldId="432"/>
        </pc:sldMkLst>
        <pc:spChg chg="mod">
          <ac:chgData name="Gerald Yocky" userId="6b9623a9-bac1-4a1b-be05-1c6acfacb256" providerId="ADAL" clId="{4208B8C1-1F10-44E8-A033-013E0D1B645E}" dt="2022-10-19T23:18:25.996" v="5229" actId="20577"/>
          <ac:spMkLst>
            <pc:docMk/>
            <pc:sldMk cId="3372231387" sldId="432"/>
            <ac:spMk id="2" creationId="{7BCDBE2A-DC24-706A-B2A2-E205126A8D94}"/>
          </ac:spMkLst>
        </pc:spChg>
        <pc:spChg chg="mod">
          <ac:chgData name="Gerald Yocky" userId="6b9623a9-bac1-4a1b-be05-1c6acfacb256" providerId="ADAL" clId="{4208B8C1-1F10-44E8-A033-013E0D1B645E}" dt="2022-10-19T23:27:04.235" v="5308" actId="6549"/>
          <ac:spMkLst>
            <pc:docMk/>
            <pc:sldMk cId="3372231387" sldId="432"/>
            <ac:spMk id="3" creationId="{8F2C4D34-2BC1-2698-2B01-7B59A397836D}"/>
          </ac:spMkLst>
        </pc:spChg>
        <pc:spChg chg="mod">
          <ac:chgData name="Gerald Yocky" userId="6b9623a9-bac1-4a1b-be05-1c6acfacb256" providerId="ADAL" clId="{4208B8C1-1F10-44E8-A033-013E0D1B645E}" dt="2022-10-19T23:19:30.838" v="5230" actId="27636"/>
          <ac:spMkLst>
            <pc:docMk/>
            <pc:sldMk cId="3372231387" sldId="432"/>
            <ac:spMk id="5" creationId="{C273FE56-C9B1-3142-3895-00184C0D41CE}"/>
          </ac:spMkLst>
        </pc:spChg>
      </pc:sldChg>
      <pc:sldMasterChg chg="modSp mod delSldLayout modSldLayout">
        <pc:chgData name="Gerald Yocky" userId="6b9623a9-bac1-4a1b-be05-1c6acfacb256" providerId="ADAL" clId="{4208B8C1-1F10-44E8-A033-013E0D1B645E}" dt="2022-10-13T16:35:17.881" v="1425" actId="2711"/>
        <pc:sldMasterMkLst>
          <pc:docMk/>
          <pc:sldMasterMk cId="2684540695" sldId="2147483648"/>
        </pc:sldMasterMkLst>
        <pc:spChg chg="mod">
          <ac:chgData name="Gerald Yocky" userId="6b9623a9-bac1-4a1b-be05-1c6acfacb256" providerId="ADAL" clId="{4208B8C1-1F10-44E8-A033-013E0D1B645E}" dt="2022-10-13T15:43:36.447" v="163" actId="20577"/>
          <ac:spMkLst>
            <pc:docMk/>
            <pc:sldMasterMk cId="2684540695" sldId="2147483648"/>
            <ac:spMk id="4" creationId="{63F4773F-9BC4-41D1-89C8-0600A4DEE313}"/>
          </ac:spMkLst>
        </pc:spChg>
        <pc:sldLayoutChg chg="modSp mod">
          <pc:chgData name="Gerald Yocky" userId="6b9623a9-bac1-4a1b-be05-1c6acfacb256" providerId="ADAL" clId="{4208B8C1-1F10-44E8-A033-013E0D1B645E}" dt="2022-10-13T15:42:28.576" v="61" actId="20577"/>
          <pc:sldLayoutMkLst>
            <pc:docMk/>
            <pc:sldMasterMk cId="2684540695" sldId="2147483648"/>
            <pc:sldLayoutMk cId="1238739602" sldId="2147483695"/>
          </pc:sldLayoutMkLst>
          <pc:spChg chg="mod">
            <ac:chgData name="Gerald Yocky" userId="6b9623a9-bac1-4a1b-be05-1c6acfacb256" providerId="ADAL" clId="{4208B8C1-1F10-44E8-A033-013E0D1B645E}" dt="2022-10-13T15:42:28.576" v="61" actId="20577"/>
            <ac:spMkLst>
              <pc:docMk/>
              <pc:sldMasterMk cId="2684540695" sldId="2147483648"/>
              <pc:sldLayoutMk cId="1238739602" sldId="2147483695"/>
              <ac:spMk id="20" creationId="{377FB660-230D-49E5-9FAD-9056526E4267}"/>
            </ac:spMkLst>
          </pc:spChg>
        </pc:sldLayoutChg>
        <pc:sldLayoutChg chg="modSp mod">
          <pc:chgData name="Gerald Yocky" userId="6b9623a9-bac1-4a1b-be05-1c6acfacb256" providerId="ADAL" clId="{4208B8C1-1F10-44E8-A033-013E0D1B645E}" dt="2022-10-13T15:42:25.088" v="60" actId="20577"/>
          <pc:sldLayoutMkLst>
            <pc:docMk/>
            <pc:sldMasterMk cId="2684540695" sldId="2147483648"/>
            <pc:sldLayoutMk cId="2735702742" sldId="2147483696"/>
          </pc:sldLayoutMkLst>
          <pc:spChg chg="mod">
            <ac:chgData name="Gerald Yocky" userId="6b9623a9-bac1-4a1b-be05-1c6acfacb256" providerId="ADAL" clId="{4208B8C1-1F10-44E8-A033-013E0D1B645E}" dt="2022-10-13T15:42:25.088" v="60" actId="20577"/>
            <ac:spMkLst>
              <pc:docMk/>
              <pc:sldMasterMk cId="2684540695" sldId="2147483648"/>
              <pc:sldLayoutMk cId="2735702742" sldId="2147483696"/>
              <ac:spMk id="20" creationId="{377FB660-230D-49E5-9FAD-9056526E4267}"/>
            </ac:spMkLst>
          </pc:spChg>
        </pc:sldLayoutChg>
        <pc:sldLayoutChg chg="del">
          <pc:chgData name="Gerald Yocky" userId="6b9623a9-bac1-4a1b-be05-1c6acfacb256" providerId="ADAL" clId="{4208B8C1-1F10-44E8-A033-013E0D1B645E}" dt="2022-10-13T15:45:34.740" v="174" actId="47"/>
          <pc:sldLayoutMkLst>
            <pc:docMk/>
            <pc:sldMasterMk cId="2684540695" sldId="2147483648"/>
            <pc:sldLayoutMk cId="1648479640" sldId="2147483703"/>
          </pc:sldLayoutMkLst>
        </pc:sldLayoutChg>
        <pc:sldLayoutChg chg="modSp mod">
          <pc:chgData name="Gerald Yocky" userId="6b9623a9-bac1-4a1b-be05-1c6acfacb256" providerId="ADAL" clId="{4208B8C1-1F10-44E8-A033-013E0D1B645E}" dt="2022-10-13T16:35:17.881" v="1425" actId="2711"/>
          <pc:sldLayoutMkLst>
            <pc:docMk/>
            <pc:sldMasterMk cId="2684540695" sldId="2147483648"/>
            <pc:sldLayoutMk cId="130471654" sldId="2147483704"/>
          </pc:sldLayoutMkLst>
          <pc:spChg chg="mod">
            <ac:chgData name="Gerald Yocky" userId="6b9623a9-bac1-4a1b-be05-1c6acfacb256" providerId="ADAL" clId="{4208B8C1-1F10-44E8-A033-013E0D1B645E}" dt="2022-10-13T16:35:17.881" v="1425" actId="2711"/>
            <ac:spMkLst>
              <pc:docMk/>
              <pc:sldMasterMk cId="2684540695" sldId="2147483648"/>
              <pc:sldLayoutMk cId="130471654" sldId="2147483704"/>
              <ac:spMk id="6" creationId="{EC9B2673-022A-46B7-8B2A-C3C7E3169351}"/>
            </ac:spMkLst>
          </pc:spChg>
          <pc:spChg chg="mod">
            <ac:chgData name="Gerald Yocky" userId="6b9623a9-bac1-4a1b-be05-1c6acfacb256" providerId="ADAL" clId="{4208B8C1-1F10-44E8-A033-013E0D1B645E}" dt="2022-10-13T16:35:17.881" v="1425" actId="2711"/>
            <ac:spMkLst>
              <pc:docMk/>
              <pc:sldMasterMk cId="2684540695" sldId="2147483648"/>
              <pc:sldLayoutMk cId="130471654" sldId="2147483704"/>
              <ac:spMk id="8" creationId="{C00BAB68-6093-4068-B0C5-CE584BDA001E}"/>
            </ac:spMkLst>
          </pc:spChg>
          <pc:spChg chg="mod">
            <ac:chgData name="Gerald Yocky" userId="6b9623a9-bac1-4a1b-be05-1c6acfacb256" providerId="ADAL" clId="{4208B8C1-1F10-44E8-A033-013E0D1B645E}" dt="2022-10-13T16:35:17.881" v="1425" actId="2711"/>
            <ac:spMkLst>
              <pc:docMk/>
              <pc:sldMasterMk cId="2684540695" sldId="2147483648"/>
              <pc:sldLayoutMk cId="130471654" sldId="2147483704"/>
              <ac:spMk id="17" creationId="{07E80C45-5FA7-42BB-A8F7-CED8454959ED}"/>
            </ac:spMkLst>
          </pc:spChg>
          <pc:spChg chg="mod">
            <ac:chgData name="Gerald Yocky" userId="6b9623a9-bac1-4a1b-be05-1c6acfacb256" providerId="ADAL" clId="{4208B8C1-1F10-44E8-A033-013E0D1B645E}" dt="2022-10-13T16:35:17.881" v="1425" actId="2711"/>
            <ac:spMkLst>
              <pc:docMk/>
              <pc:sldMasterMk cId="2684540695" sldId="2147483648"/>
              <pc:sldLayoutMk cId="130471654" sldId="2147483704"/>
              <ac:spMk id="28" creationId="{A96C29BD-F121-614E-937A-0FE2936909DD}"/>
            </ac:spMkLst>
          </pc:spChg>
          <pc:spChg chg="mod">
            <ac:chgData name="Gerald Yocky" userId="6b9623a9-bac1-4a1b-be05-1c6acfacb256" providerId="ADAL" clId="{4208B8C1-1F10-44E8-A033-013E0D1B645E}" dt="2022-10-13T16:35:17.881" v="1425" actId="2711"/>
            <ac:spMkLst>
              <pc:docMk/>
              <pc:sldMasterMk cId="2684540695" sldId="2147483648"/>
              <pc:sldLayoutMk cId="130471654" sldId="2147483704"/>
              <ac:spMk id="32" creationId="{E48681D7-BD26-DD4A-83F8-CC4789ACF986}"/>
            </ac:spMkLst>
          </pc:spChg>
          <pc:picChg chg="mod">
            <ac:chgData name="Gerald Yocky" userId="6b9623a9-bac1-4a1b-be05-1c6acfacb256" providerId="ADAL" clId="{4208B8C1-1F10-44E8-A033-013E0D1B645E}" dt="2022-10-13T16:35:17.881" v="1425" actId="2711"/>
            <ac:picMkLst>
              <pc:docMk/>
              <pc:sldMasterMk cId="2684540695" sldId="2147483648"/>
              <pc:sldLayoutMk cId="130471654" sldId="2147483704"/>
              <ac:picMk id="16" creationId="{4761FFA0-A29E-4CDE-8AFA-4920BF29B997}"/>
            </ac:picMkLst>
          </pc:picChg>
          <pc:picChg chg="mod">
            <ac:chgData name="Gerald Yocky" userId="6b9623a9-bac1-4a1b-be05-1c6acfacb256" providerId="ADAL" clId="{4208B8C1-1F10-44E8-A033-013E0D1B645E}" dt="2022-10-13T16:35:17.881" v="1425" actId="2711"/>
            <ac:picMkLst>
              <pc:docMk/>
              <pc:sldMasterMk cId="2684540695" sldId="2147483648"/>
              <pc:sldLayoutMk cId="130471654" sldId="2147483704"/>
              <ac:picMk id="20" creationId="{CBE3232B-6DE7-4CA7-A6A6-E4034019A3AB}"/>
            </ac:picMkLst>
          </pc:picChg>
          <pc:picChg chg="mod">
            <ac:chgData name="Gerald Yocky" userId="6b9623a9-bac1-4a1b-be05-1c6acfacb256" providerId="ADAL" clId="{4208B8C1-1F10-44E8-A033-013E0D1B645E}" dt="2022-10-13T16:35:17.881" v="1425" actId="2711"/>
            <ac:picMkLst>
              <pc:docMk/>
              <pc:sldMasterMk cId="2684540695" sldId="2147483648"/>
              <pc:sldLayoutMk cId="130471654" sldId="2147483704"/>
              <ac:picMk id="22" creationId="{2BBD6D63-68E7-7543-862D-BA63B5F68FB8}"/>
            </ac:picMkLst>
          </pc:picChg>
          <pc:picChg chg="mod">
            <ac:chgData name="Gerald Yocky" userId="6b9623a9-bac1-4a1b-be05-1c6acfacb256" providerId="ADAL" clId="{4208B8C1-1F10-44E8-A033-013E0D1B645E}" dt="2022-10-13T16:35:17.881" v="1425" actId="2711"/>
            <ac:picMkLst>
              <pc:docMk/>
              <pc:sldMasterMk cId="2684540695" sldId="2147483648"/>
              <pc:sldLayoutMk cId="130471654" sldId="2147483704"/>
              <ac:picMk id="23" creationId="{C2D8E87E-D5FA-C044-B53C-5AD169C3FB67}"/>
            </ac:picMkLst>
          </pc:picChg>
          <pc:cxnChg chg="mod">
            <ac:chgData name="Gerald Yocky" userId="6b9623a9-bac1-4a1b-be05-1c6acfacb256" providerId="ADAL" clId="{4208B8C1-1F10-44E8-A033-013E0D1B645E}" dt="2022-10-13T16:35:17.881" v="1425" actId="2711"/>
            <ac:cxnSpMkLst>
              <pc:docMk/>
              <pc:sldMasterMk cId="2684540695" sldId="2147483648"/>
              <pc:sldLayoutMk cId="130471654" sldId="2147483704"/>
              <ac:cxnSpMk id="7" creationId="{B5D2C9AD-CFDA-224D-8C1F-3CF1600D138A}"/>
            </ac:cxnSpMkLst>
          </pc:cxnChg>
          <pc:cxnChg chg="mod">
            <ac:chgData name="Gerald Yocky" userId="6b9623a9-bac1-4a1b-be05-1c6acfacb256" providerId="ADAL" clId="{4208B8C1-1F10-44E8-A033-013E0D1B645E}" dt="2022-10-13T16:35:17.881" v="1425" actId="2711"/>
            <ac:cxnSpMkLst>
              <pc:docMk/>
              <pc:sldMasterMk cId="2684540695" sldId="2147483648"/>
              <pc:sldLayoutMk cId="130471654" sldId="2147483704"/>
              <ac:cxnSpMk id="15" creationId="{2325F811-2A79-9F4C-80E3-5C2145650C93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3E1CD-761E-4ECE-BB85-1EA33A3A065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98C03-2BEB-4C0D-95D5-D31C08EA2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20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71494-3951-FA47-A2D9-E3AB10964ECE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19C58-D451-C54B-A6BB-965E69BFF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 dirty="0"/>
              <a:t>Klein–</a:t>
            </a:r>
            <a:r>
              <a:rPr lang="en-US" altLang="zh-TW" b="1" dirty="0" err="1"/>
              <a:t>Nishina</a:t>
            </a:r>
            <a:r>
              <a:rPr lang="en-US" altLang="zh-TW" b="1" dirty="0"/>
              <a:t> formula</a:t>
            </a:r>
            <a:r>
              <a:rPr lang="zh-TW" altLang="en-US" b="1" dirty="0"/>
              <a:t> </a:t>
            </a:r>
            <a:r>
              <a:rPr lang="en-US" altLang="zh-TW" b="1" dirty="0"/>
              <a:t>has relatively weak scaling </a:t>
            </a:r>
            <a:r>
              <a:rPr lang="en-US" altLang="zh-TW" b="1"/>
              <a:t>with laser photon </a:t>
            </a:r>
            <a:r>
              <a:rPr lang="en-US" altLang="zh-TW" b="1" dirty="0"/>
              <a:t>or electron energy. 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72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Need to consider the electron beam size: </a:t>
            </a:r>
            <a:r>
              <a:rPr lang="en-US" altLang="zh-TW" b="0" dirty="0" err="1"/>
              <a:t>σx</a:t>
            </a:r>
            <a:r>
              <a:rPr lang="en-US" altLang="zh-TW" b="0" dirty="0"/>
              <a:t> ≈ 46 </a:t>
            </a:r>
            <a:r>
              <a:rPr lang="en-US" altLang="zh-TW" b="0" dirty="0" err="1"/>
              <a:t>μm</a:t>
            </a:r>
            <a:r>
              <a:rPr lang="en-US" altLang="zh-TW" b="0" dirty="0"/>
              <a:t>, </a:t>
            </a:r>
            <a:r>
              <a:rPr lang="en-US" altLang="zh-TW" b="0" dirty="0" err="1"/>
              <a:t>σy</a:t>
            </a:r>
            <a:r>
              <a:rPr lang="en-US" altLang="zh-TW" b="0" dirty="0"/>
              <a:t> ≈ 23 </a:t>
            </a:r>
            <a:r>
              <a:rPr lang="en-US" altLang="zh-TW" b="0" dirty="0" err="1"/>
              <a:t>μm</a:t>
            </a:r>
            <a:r>
              <a:rPr lang="en-US" altLang="zh-TW" b="0" dirty="0"/>
              <a:t>.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90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800" dirty="0"/>
              <a:t>Since the interaction length is about 35mum, and the laser spatial profile does not change much over this range, numerical calculations verify that the scattering probability for a 30 deg incident angle differs from that for 0 deg by only a few percent.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93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 dirty="0"/>
              <a:t>Klein–</a:t>
            </a:r>
            <a:r>
              <a:rPr lang="en-US" altLang="zh-TW" b="1" dirty="0" err="1"/>
              <a:t>Nishina</a:t>
            </a:r>
            <a:r>
              <a:rPr lang="en-US" altLang="zh-TW" b="1" dirty="0"/>
              <a:t> formula</a:t>
            </a:r>
            <a:r>
              <a:rPr lang="zh-TW" altLang="en-US" b="1" dirty="0"/>
              <a:t> </a:t>
            </a:r>
            <a:r>
              <a:rPr lang="en-US" altLang="zh-TW" b="1" dirty="0"/>
              <a:t>has relatively weak scaling with laser or electron energy. 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83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77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11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E320 is a nonlinear QED experiment in which a high-intensity laser collides with an electron beam. It has already established the interaction geometry, synchronization, diagnostics, and experimental workflow. E344 mainly adds the beam-shaping optics needed to test laser collimation.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06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30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For FCC-</a:t>
            </a:r>
            <a:r>
              <a:rPr lang="en-US" altLang="zh-TW" dirty="0" err="1"/>
              <a:t>ee</a:t>
            </a:r>
            <a:r>
              <a:rPr lang="en-US" altLang="zh-TW" dirty="0"/>
              <a:t>, it is possible to generate a light-sheet beam or other tailored beam profiles. It is also possible to use multiple laser beams.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31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The thickness of the ring at focus is determined by two main factors: (1) the diffraction limit and (2) astigmatism.</a:t>
            </a:r>
          </a:p>
          <a:p>
            <a:r>
              <a:rPr lang="en-US" altLang="zh-TW" dirty="0"/>
              <a:t>If one wants a thicker ring or other beam structures, phase-retrieval methods such as the </a:t>
            </a:r>
            <a:r>
              <a:rPr lang="en-US" altLang="zh-TW" dirty="0" err="1"/>
              <a:t>Gerchberg</a:t>
            </a:r>
            <a:r>
              <a:rPr lang="en-US" altLang="zh-TW" dirty="0"/>
              <a:t>–Saxton (GS) algorithm can be used.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69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00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800nm CW</a:t>
            </a:r>
            <a:r>
              <a:rPr lang="zh-TW" altLang="en-US" dirty="0"/>
              <a:t> </a:t>
            </a:r>
            <a:r>
              <a:rPr lang="en-US" altLang="zh-TW" dirty="0"/>
              <a:t>Fiber laser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7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FACET_II Title Slide_bg">
    <p:bg>
      <p:bgPr>
        <a:gradFill flip="none" rotWithShape="1">
          <a:gsLst>
            <a:gs pos="31000">
              <a:schemeClr val="tx1">
                <a:lumMod val="100000"/>
              </a:schemeClr>
            </a:gs>
            <a:gs pos="9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474;p4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5" y="14"/>
            <a:ext cx="12191975" cy="68579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785" y="349813"/>
            <a:ext cx="5947565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8786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 b="1" baseline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 / Role / Department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766" y="6016339"/>
            <a:ext cx="2423615" cy="46269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45604" y="6057901"/>
            <a:ext cx="2611668" cy="435278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CBE3232B-6DE7-4CA7-A6A6-E4034019A3A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013" y="838200"/>
            <a:ext cx="3978787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7E80C45-5FA7-42BB-A8F7-CED8454959ED}"/>
              </a:ext>
            </a:extLst>
          </p:cNvPr>
          <p:cNvSpPr txBox="1"/>
          <p:nvPr userDrawn="1"/>
        </p:nvSpPr>
        <p:spPr>
          <a:xfrm>
            <a:off x="7451903" y="1775936"/>
            <a:ext cx="4206697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Facility for Advanced</a:t>
            </a:r>
          </a:p>
          <a:p>
            <a:r>
              <a:rPr lang="en-US" sz="21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Accelerator </a:t>
            </a:r>
            <a:r>
              <a:rPr lang="en-US" sz="21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Experimental</a:t>
            </a:r>
            <a:r>
              <a:rPr lang="en-US" sz="21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Tests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7824F-E95B-9B78-011F-BDE37E2876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8785" y="2944797"/>
            <a:ext cx="4914900" cy="444500"/>
          </a:xfrm>
        </p:spPr>
        <p:txBody>
          <a:bodyPr/>
          <a:lstStyle>
            <a:lvl1pPr>
              <a:defRPr sz="2400" b="1">
                <a:solidFill>
                  <a:srgbClr val="AF2D24"/>
                </a:solidFill>
              </a:defRPr>
            </a:lvl1pPr>
            <a:lvl2pPr>
              <a:defRPr>
                <a:solidFill>
                  <a:srgbClr val="AF2D24"/>
                </a:solidFill>
              </a:defRPr>
            </a:lvl2pPr>
            <a:lvl3pPr>
              <a:defRPr>
                <a:solidFill>
                  <a:srgbClr val="AF2D24"/>
                </a:solidFill>
              </a:defRPr>
            </a:lvl3pPr>
            <a:lvl4pPr>
              <a:defRPr>
                <a:solidFill>
                  <a:srgbClr val="AF2D24"/>
                </a:solidFill>
              </a:defRPr>
            </a:lvl4pPr>
            <a:lvl5pPr>
              <a:defRPr>
                <a:solidFill>
                  <a:srgbClr val="AF2D24"/>
                </a:solidFill>
              </a:defRPr>
            </a:lvl5pPr>
          </a:lstStyle>
          <a:p>
            <a:pPr lvl="0"/>
            <a:r>
              <a:rPr lang="en-US" dirty="0"/>
              <a:t>Meeting 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BA3017-8687-D2D6-6080-EDA4515646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6913" y="4876800"/>
            <a:ext cx="2855912" cy="220663"/>
          </a:xfrm>
        </p:spPr>
        <p:txBody>
          <a:bodyPr/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30471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696">
          <p15:clr>
            <a:srgbClr val="FBAE40"/>
          </p15:clr>
        </p15:guide>
        <p15:guide id="4" orient="horz" pos="26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T-II One Column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377FB660-230D-49E5-9FAD-9056526E4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E9CB027-2821-4240-8431-A7F7AFE16A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0"/>
            <a:ext cx="10972800" cy="5182839"/>
          </a:xfrm>
        </p:spPr>
        <p:txBody>
          <a:bodyPr/>
          <a:lstStyle>
            <a:lvl1pPr marL="285750" indent="-285750"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1500" indent="-282575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0100" indent="-228600">
              <a:buClr>
                <a:srgbClr val="8C1515"/>
              </a:buClr>
              <a:buSzPct val="120000"/>
              <a:tabLst>
                <a:tab pos="800100" algn="l"/>
              </a:tabLs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28700" indent="-228600"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257300" indent="-228600">
              <a:buClr>
                <a:srgbClr val="8C1515"/>
              </a:buClr>
              <a:buSzPct val="120000"/>
              <a:tabLst>
                <a:tab pos="1257300" algn="l"/>
              </a:tabLst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 dirty="0"/>
              <a:t>Body Level One</a:t>
            </a:r>
          </a:p>
          <a:p>
            <a:pPr lvl="1"/>
            <a:r>
              <a:rPr lang="en-US" dirty="0"/>
              <a:t>Body Level Two</a:t>
            </a:r>
          </a:p>
          <a:p>
            <a:pPr lvl="2"/>
            <a:r>
              <a:rPr lang="en-US" dirty="0"/>
              <a:t>Body Level Three</a:t>
            </a:r>
          </a:p>
          <a:p>
            <a:pPr lvl="3"/>
            <a:r>
              <a:rPr lang="en-US" dirty="0"/>
              <a:t>Body Level Four</a:t>
            </a:r>
          </a:p>
          <a:p>
            <a:pPr lvl="4"/>
            <a:r>
              <a:rPr lang="en-US" dirty="0"/>
              <a:t>Body Level Five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54BBB9-233A-5488-AE46-81980C10BF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930865"/>
            <a:ext cx="12192000" cy="552450"/>
          </a:xfrm>
          <a:solidFill>
            <a:srgbClr val="8C1515"/>
          </a:solidFill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Take Home Message</a:t>
            </a:r>
          </a:p>
        </p:txBody>
      </p:sp>
    </p:spTree>
    <p:extLst>
      <p:ext uri="{BB962C8B-B14F-4D97-AF65-F5344CB8AC3E}">
        <p14:creationId xmlns:p14="http://schemas.microsoft.com/office/powerpoint/2010/main" val="1238739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ET-II One Column Enumerat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66701"/>
            <a:ext cx="109728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Sample One-Column Text Slide –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0" y="927135"/>
            <a:ext cx="115824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377FB660-230D-49E5-9FAD-9056526E4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96320"/>
            <a:ext cx="8153566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2B5695C-A1FA-4F3C-B8F1-5354C840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E9CB027-2821-4240-8431-A7F7AFE16A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066800"/>
            <a:ext cx="10972800" cy="5182839"/>
          </a:xfrm>
        </p:spPr>
        <p:txBody>
          <a:bodyPr/>
          <a:lstStyle>
            <a:lvl1pPr marL="457200" indent="-457200">
              <a:buClr>
                <a:srgbClr val="8C1515"/>
              </a:buClr>
              <a:buSzPct val="12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60425" indent="-403225">
              <a:buClr>
                <a:srgbClr val="8C1515"/>
              </a:buClr>
              <a:buSzPct val="120000"/>
              <a:buFont typeface="+mj-lt"/>
              <a:buAutoNum type="alphaL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57300" indent="-396875">
              <a:buClr>
                <a:srgbClr val="8C1515"/>
              </a:buClr>
              <a:buSzPct val="120000"/>
              <a:buFont typeface="+mj-lt"/>
              <a:buAutoNum type="romanLcPeriod"/>
              <a:tabLst>
                <a:tab pos="800100" algn="l"/>
              </a:tabLs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485900" indent="-288925">
              <a:buClr>
                <a:srgbClr val="8C1515"/>
              </a:buClr>
              <a:buSzPct val="120000"/>
              <a:buFont typeface="+mj-lt"/>
              <a:buAutoNum type="alphaLcPeriod"/>
              <a:tabLst>
                <a:tab pos="1546225" algn="l"/>
              </a:tabLs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-342900">
              <a:buClr>
                <a:srgbClr val="8C1515"/>
              </a:buClr>
              <a:buSzPct val="120000"/>
              <a:buFont typeface="+mj-lt"/>
              <a:buAutoNum type="romanLcPeriod"/>
              <a:tabLst>
                <a:tab pos="1257300" algn="l"/>
              </a:tabLst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r>
              <a:rPr lang="en-US"/>
              <a:t>Body Level One</a:t>
            </a:r>
          </a:p>
          <a:p>
            <a:pPr lvl="1"/>
            <a:r>
              <a:rPr lang="en-US"/>
              <a:t>Body Level Two</a:t>
            </a:r>
          </a:p>
          <a:p>
            <a:pPr lvl="2"/>
            <a:r>
              <a:rPr lang="en-US"/>
              <a:t>Body Level Three</a:t>
            </a:r>
          </a:p>
          <a:p>
            <a:pPr lvl="3"/>
            <a:r>
              <a:rPr lang="en-US"/>
              <a:t>Body Level Four</a:t>
            </a:r>
          </a:p>
          <a:p>
            <a:pPr lvl="4"/>
            <a:r>
              <a:rPr lang="en-US"/>
              <a:t>Body Level Five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02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86" y="636586"/>
            <a:ext cx="10825858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786" y="1998482"/>
            <a:ext cx="10825858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3F4773F-9BC4-41D1-89C8-0600A4DEE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3176" y="6579844"/>
            <a:ext cx="9221024" cy="27815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D2AA61-9E2F-423C-B88A-1BEC3051E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579845"/>
            <a:ext cx="685801" cy="27815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19E1CD8-FE97-40C8-8154-1E5EFDF68A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6048" y="6617293"/>
            <a:ext cx="643152" cy="2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5" r:id="rId2"/>
    <p:sldLayoutId id="214748369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8C1515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8C1515"/>
        </a:buClr>
        <a:buSzPct val="12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8C1515"/>
        </a:buClr>
        <a:buSzPct val="120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8C1515"/>
        </a:buClr>
        <a:buSzPct val="120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orient="horz" pos="408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orient="horz" pos="14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04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4128" userDrawn="1">
          <p15:clr>
            <a:srgbClr val="F26B43"/>
          </p15:clr>
        </p15:guide>
        <p15:guide id="10" orient="horz" pos="3816" userDrawn="1">
          <p15:clr>
            <a:srgbClr val="F26B43"/>
          </p15:clr>
        </p15:guide>
        <p15:guide id="11" pos="4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552126/" TargetMode="External"/><Relationship Id="rId2" Type="http://schemas.openxmlformats.org/officeDocument/2006/relationships/hyperlink" Target="https://doi.org/10.1103/PhysRevAccelBeams.27.08100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abs/2601.19865" TargetMode="External"/><Relationship Id="rId5" Type="http://schemas.openxmlformats.org/officeDocument/2006/relationships/hyperlink" Target="https://doi.org/10.18429/JACoW-IPAC2022-WEPOST010" TargetMode="External"/><Relationship Id="rId4" Type="http://schemas.openxmlformats.org/officeDocument/2006/relationships/hyperlink" Target="https://doi.org/10.1063/1.5889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D4B0E6-340A-0516-24BD-E0E88D8A80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8785" y="767726"/>
            <a:ext cx="6340665" cy="2246574"/>
          </a:xfrm>
        </p:spPr>
        <p:txBody>
          <a:bodyPr>
            <a:normAutofit fontScale="92500"/>
          </a:bodyPr>
          <a:lstStyle/>
          <a:p>
            <a:r>
              <a:rPr lang="en-US" dirty="0"/>
              <a:t>Laser-Based Collimation of Beam Halo Electrons via Compton Scattering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D6B54-7B8A-CB30-E20C-65A2D8F8A8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Ching-</a:t>
            </a:r>
            <a:r>
              <a:rPr lang="en-US" dirty="0" err="1"/>
              <a:t>En</a:t>
            </a:r>
            <a:r>
              <a:rPr lang="en-US" dirty="0"/>
              <a:t> Lin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A92E9-C15C-2886-1771-B16F79A8CF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8785" y="3116247"/>
            <a:ext cx="4914900" cy="444500"/>
          </a:xfrm>
        </p:spPr>
        <p:txBody>
          <a:bodyPr/>
          <a:lstStyle/>
          <a:p>
            <a:r>
              <a:rPr lang="en-US" dirty="0"/>
              <a:t>AAC26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7CEF69-1B7C-C284-52A4-5FBEA65C62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2026 Jul 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506200" y="6580188"/>
            <a:ext cx="685800" cy="277812"/>
          </a:xfrm>
        </p:spPr>
        <p:txBody>
          <a:bodyPr/>
          <a:lstStyle/>
          <a:p>
            <a:fld id="{52B60363-7E9F-BF4A-894A-A30319D3939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73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6B61-600C-FEA4-142B-AFC8AD4B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Donut-Beam Profile Measurement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A11C2-FB82-4D74-E639-5CBDBCA21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B5C31-7EBF-0FFE-8694-F4C98CCE4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CD7A-07CE-AB68-D9A3-DD99475AB5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17F99E9C-8342-4BE6-B9A7-F36156ED815E}"/>
              </a:ext>
            </a:extLst>
          </p:cNvPr>
          <p:cNvGrpSpPr>
            <a:grpSpLocks noChangeAspect="1"/>
          </p:cNvGrpSpPr>
          <p:nvPr/>
        </p:nvGrpSpPr>
        <p:grpSpPr>
          <a:xfrm>
            <a:off x="200024" y="1107100"/>
            <a:ext cx="7686852" cy="3005117"/>
            <a:chOff x="314324" y="1212205"/>
            <a:chExt cx="5427494" cy="212183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B82AD635-E74A-4843-9C43-F700276092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007"/>
            <a:stretch/>
          </p:blipFill>
          <p:spPr>
            <a:xfrm>
              <a:off x="314324" y="1212205"/>
              <a:ext cx="5427494" cy="1101470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893937C4-5FA0-4995-99C2-739EBACEC6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46"/>
            <a:stretch/>
          </p:blipFill>
          <p:spPr>
            <a:xfrm>
              <a:off x="314324" y="2313675"/>
              <a:ext cx="5427494" cy="1020368"/>
            </a:xfrm>
            <a:prstGeom prst="rect">
              <a:avLst/>
            </a:prstGeom>
          </p:spPr>
        </p:pic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397678B-6857-46DD-85D9-ADE8B3F7D7E4}"/>
              </a:ext>
            </a:extLst>
          </p:cNvPr>
          <p:cNvSpPr txBox="1"/>
          <p:nvPr/>
        </p:nvSpPr>
        <p:spPr>
          <a:xfrm>
            <a:off x="609600" y="4431174"/>
            <a:ext cx="5048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Target radius:        125 </a:t>
            </a:r>
            <a:r>
              <a:rPr lang="el-GR" altLang="zh-TW" sz="2000" dirty="0"/>
              <a:t>μ</a:t>
            </a:r>
            <a:r>
              <a:rPr lang="en-US" altLang="zh-TW" sz="2000" dirty="0"/>
              <a:t>m</a:t>
            </a:r>
          </a:p>
          <a:p>
            <a:r>
              <a:rPr lang="en-US" altLang="zh-TW" sz="2000" dirty="0"/>
              <a:t>Measured radius: 131</a:t>
            </a:r>
            <a:r>
              <a:rPr lang="el-GR" altLang="zh-TW" sz="2000" dirty="0"/>
              <a:t> μ</a:t>
            </a:r>
            <a:r>
              <a:rPr lang="en-US" altLang="zh-TW" sz="2000" dirty="0"/>
              <a:t>m</a:t>
            </a:r>
          </a:p>
          <a:p>
            <a:r>
              <a:rPr lang="en-US" altLang="zh-TW" sz="2000" dirty="0"/>
              <a:t>Difference likely from residual alignment error</a:t>
            </a:r>
            <a:endParaRPr lang="zh-TW" altLang="en-US" sz="20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9666128-D783-4006-97AF-D8A82B152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850" y="2505132"/>
            <a:ext cx="5891278" cy="326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97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6B61-600C-FEA4-142B-AFC8AD4B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Scattering Probability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A11C2-FB82-4D74-E639-5CBDBCA21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B5C31-7EBF-0FFE-8694-F4C98CCE4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CD7A-07CE-AB68-D9A3-DD99475AB5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7CB5C33-9311-4D8E-B5A9-EBAA9DA50E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27429" y="1579141"/>
            <a:ext cx="10537142" cy="319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05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6B61-600C-FEA4-142B-AFC8AD4B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Scattering Probability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A11C2-FB82-4D74-E639-5CBDBCA21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B5C31-7EBF-0FFE-8694-F4C98CCE4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CD7A-07CE-AB68-D9A3-DD99475AB5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~1% Scattering Probability for Single Electron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7198D01-3103-4610-9B15-1C11CCCE5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959" y="1388543"/>
            <a:ext cx="6546574" cy="414441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9C964E4B-3FFD-4808-8FD0-54FA1341E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924" y="1427320"/>
            <a:ext cx="5593744" cy="404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41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1997-F10F-90B7-4863-E70F60938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Choosing the Ring Radius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DED06-9B40-75D9-BA5E-4A916EC69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512F5-C3F2-D5C6-6447-840F87D6E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26827BB2-FFF8-9A6B-D2C1-CFEFC74775AF}"/>
                  </a:ext>
                </a:extLst>
              </p:cNvPr>
              <p:cNvSpPr>
                <a:spLocks noGrp="1"/>
              </p:cNvSpPr>
              <p:nvPr>
                <p:ph type="body" sz="quarter" idx="19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An Axicon w.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=125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en-US" altLang="zh-TW" b="0" dirty="0">
                    <a:latin typeface="Cambria Math" panose="02040503050406030204" pitchFamily="18" charset="0"/>
                  </a:rPr>
                  <a:t>m </a:t>
                </a:r>
                <a:r>
                  <a:rPr lang="en-US" altLang="zh-TW" dirty="0"/>
                  <a:t>Maximizes a Clear Proof-of-Concept Signal.</a:t>
                </a:r>
                <a:endParaRPr lang="en-US" altLang="zh-TW" b="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26827BB2-FFF8-9A6B-D2C1-CFEFC74775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/>
              </p:nvPr>
            </p:nvSpPr>
            <p:spPr>
              <a:blipFill>
                <a:blip r:embed="rId3"/>
                <a:stretch>
                  <a:fillRect b="-1648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圖片 10">
            <a:extLst>
              <a:ext uri="{FF2B5EF4-FFF2-40B4-BE49-F238E27FC236}">
                <a16:creationId xmlns:a16="http://schemas.microsoft.com/office/drawing/2014/main" id="{CBF5AB43-49A6-4849-814F-98262D545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48566"/>
            <a:ext cx="5209674" cy="453258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30A00688-4A35-4A03-BB40-0225BEDDAA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8598" y="1148566"/>
            <a:ext cx="4781402" cy="45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33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B0FB77-A6A3-4460-9DAE-C3F0DB5D8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Toward Collider-Scale Laser Collimation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77E6BD6-E6A0-4D26-85BB-E4023CBD04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3BAF9BF-734F-4F62-B557-053CD2C49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B9BDCB6-5525-4C43-BDDD-10AB1AE67B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C6DFAEC-3042-49F1-9252-09F40CB5C1C1}"/>
              </a:ext>
            </a:extLst>
          </p:cNvPr>
          <p:cNvSpPr txBox="1"/>
          <p:nvPr/>
        </p:nvSpPr>
        <p:spPr>
          <a:xfrm>
            <a:off x="255277" y="1613118"/>
            <a:ext cx="491096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 dirty="0"/>
              <a:t>High-Repetition-Rate Operation</a:t>
            </a:r>
          </a:p>
          <a:p>
            <a:pPr algn="ctr"/>
            <a:r>
              <a:rPr lang="en-US" altLang="zh-TW" sz="2800" dirty="0"/>
              <a:t>Cavity-enhanced laser system</a:t>
            </a:r>
            <a:br>
              <a:rPr lang="en-US" altLang="zh-TW" sz="2800" dirty="0"/>
            </a:br>
            <a:r>
              <a:rPr lang="en-US" altLang="zh-TW" sz="2800" dirty="0"/>
              <a:t>∼30 MHz</a:t>
            </a:r>
            <a:r>
              <a:rPr lang="zh-TW" altLang="en-US" sz="2800" dirty="0"/>
              <a:t> </a:t>
            </a:r>
            <a:r>
              <a:rPr lang="en-US" altLang="zh-TW" sz="2800" dirty="0"/>
              <a:t>interaction rate</a:t>
            </a:r>
          </a:p>
          <a:p>
            <a:pPr algn="ctr"/>
            <a:r>
              <a:rPr lang="en-US" altLang="zh-TW" sz="2800" dirty="0"/>
              <a:t>Efficient pulse recycling </a:t>
            </a:r>
          </a:p>
          <a:p>
            <a:pPr algn="ctr"/>
            <a:r>
              <a:rPr lang="en-US" altLang="zh-TW" sz="2800" dirty="0"/>
              <a:t>(30W pump laser?)</a:t>
            </a:r>
            <a:endParaRPr lang="zh-TW" altLang="en-US" sz="28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3F68DAB-AE4F-4917-A410-228F68D99525}"/>
              </a:ext>
            </a:extLst>
          </p:cNvPr>
          <p:cNvSpPr txBox="1"/>
          <p:nvPr/>
        </p:nvSpPr>
        <p:spPr>
          <a:xfrm>
            <a:off x="5703993" y="1613118"/>
            <a:ext cx="62327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/>
              <a:t>Flexible Laser Profiles</a:t>
            </a:r>
          </a:p>
          <a:p>
            <a:pPr algn="ctr"/>
            <a:r>
              <a:rPr lang="en-US" altLang="zh-TW" sz="2800" dirty="0"/>
              <a:t>Light sheet · LG modes · Multiple beams · Target intensity profiles via phase masks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19068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1997-F10F-90B7-4863-E70F60938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DED06-9B40-75D9-BA5E-4A916EC69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512F5-C3F2-D5C6-6447-840F87D6E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827BB2-FFF8-9A6B-D2C1-CFEFC74775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圖片 6" descr="\documentclass{article}&#10;\usepackage{amsmath}&#10;\usepackage[scaled]{helvet}&#10;\renewcommand{\familydefault}{\sfdefault}&#10;\pagestyle{empty}&#10;&#10;\begin{document}&#10;&#10;\begin{itemize}&#10;&#10;    \item In the proof-of-concept experiment, we will generate a donut-shaped&#10;    laser beam and demonstrate controlled Compton scattering with an electron beam.&#10;&#10;    \item For an FCC-ee implementation, the required laser fluence is estimated&#10;    to be $21.3~\mathrm{mJ}/\mu\mathrm{m}^2$ over the region to be collimated in order&#10;    to reach a $99\%$ interaction probability, assuming an electron energy of&#10;    $45~\mathrm{GeV}$ and a laser wavelength of $1064~\mathrm{nm}$.&#10;&#10;\end{itemize}&#10;&#10;\end{document}" title="IguanaTex Picture Display">
            <a:extLst>
              <a:ext uri="{FF2B5EF4-FFF2-40B4-BE49-F238E27FC236}">
                <a16:creationId xmlns:a16="http://schemas.microsoft.com/office/drawing/2014/main" id="{B2CDCF24-3D69-4665-A07A-B62CA02B8F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91816" y="1723413"/>
            <a:ext cx="9951086" cy="233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34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3FD838-7478-4171-84F2-2E1755DBC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References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802A402-20DE-4E7C-9196-B1A0A7CFB6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25546AF-E5AE-4C6D-9E71-90CF885BC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456DDF9-F21D-4F76-8746-C31D6002F0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3870" y="1112520"/>
            <a:ext cx="10972800" cy="5182839"/>
          </a:xfrm>
        </p:spPr>
        <p:txBody>
          <a:bodyPr/>
          <a:lstStyle/>
          <a:p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 S. Terui et al., “Collimator challenges at </a:t>
            </a:r>
            <a:r>
              <a:rPr lang="en-US" altLang="zh-TW" sz="1400" kern="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SuperKEKB</a:t>
            </a:r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and their countermeasures using nonlinear collimator,” Phys. Rev. Accel. Beams 27, 081001 (2024). </a:t>
            </a:r>
            <a:r>
              <a:rPr lang="en-US" altLang="zh-TW" sz="1400" u="sng" kern="100" dirty="0">
                <a:solidFill>
                  <a:srgbClr val="0563C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https://doi.org/10.1103/PhysRevAccelBeams.27.081001</a:t>
            </a:r>
            <a:endParaRPr lang="en-US" altLang="zh-TW" sz="1400" u="sng" kern="100" dirty="0">
              <a:solidFill>
                <a:srgbClr val="0563C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altLang="zh-TW" sz="1400" u="sng" kern="100" dirty="0">
              <a:solidFill>
                <a:srgbClr val="0563C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[2]</a:t>
            </a:r>
            <a:r>
              <a:rPr lang="en-US" altLang="zh-TW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R. Cowan et al., “Mechanical Design of FCC-</a:t>
            </a:r>
            <a:r>
              <a:rPr lang="en-US" altLang="zh-TW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ee</a:t>
            </a:r>
            <a:r>
              <a:rPr lang="en-US" altLang="zh-TW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Collimators,” presented at FCC Week 2026, Helsinki, Finland (2026). </a:t>
            </a:r>
            <a:r>
              <a:rPr lang="en-US" altLang="zh-TW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https://indico.cern.ch/event/1552126/</a:t>
            </a:r>
            <a:endParaRPr lang="en-US" altLang="zh-TW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zh-TW" altLang="zh-TW" sz="1400" kern="100" dirty="0">
              <a:effectLst/>
              <a:latin typeface="Lato" panose="020F0502020204030203" pitchFamily="34" charset="0"/>
              <a:ea typeface="標楷體" panose="03000509000000000000" pitchFamily="65" charset="-120"/>
              <a:cs typeface="Lato" panose="020F0502020204030203" pitchFamily="34" charset="0"/>
            </a:endParaRPr>
          </a:p>
          <a:p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[3] F. Zimmermann, “New final focus concepts at 5 </a:t>
            </a:r>
            <a:r>
              <a:rPr lang="en-US" altLang="zh-TW" sz="1400" kern="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TeV</a:t>
            </a:r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and beyond,” AIP Conf. Proc. 472, 103–117 (1999). </a:t>
            </a:r>
            <a:r>
              <a:rPr lang="en-US" altLang="zh-TW" sz="1400" u="sng" kern="100" dirty="0">
                <a:solidFill>
                  <a:srgbClr val="0563C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https://doi.org/10.1063/1.58898</a:t>
            </a:r>
            <a:endParaRPr lang="zh-TW" altLang="zh-TW" sz="1400" kern="100" dirty="0">
              <a:effectLst/>
              <a:latin typeface="Lato" panose="020F0502020204030203" pitchFamily="34" charset="0"/>
              <a:ea typeface="標楷體" panose="03000509000000000000" pitchFamily="65" charset="-120"/>
              <a:cs typeface="Lato" panose="020F0502020204030203" pitchFamily="34" charset="0"/>
            </a:endParaRPr>
          </a:p>
          <a:p>
            <a:endParaRPr lang="zh-TW" altLang="zh-TW" sz="1400" kern="100" dirty="0">
              <a:effectLst/>
              <a:latin typeface="Lato" panose="020F0502020204030203" pitchFamily="34" charset="0"/>
              <a:ea typeface="標楷體" panose="03000509000000000000" pitchFamily="65" charset="-120"/>
              <a:cs typeface="Lato" panose="020F0502020204030203" pitchFamily="34" charset="0"/>
            </a:endParaRPr>
          </a:p>
          <a:p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[4] F. Zimmermann and T. O. </a:t>
            </a:r>
            <a:r>
              <a:rPr lang="en-US" altLang="zh-TW" sz="1400" kern="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Raubenheimer</a:t>
            </a:r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“Controlling e+/e− circular collider bunch intensity by laser Compton scattering,” in Proc. IPAC’22, Bangkok, Thailand, pp. 1695–1698 (2022). </a:t>
            </a:r>
            <a:r>
              <a:rPr lang="en-US" altLang="zh-TW" sz="1400" u="sng" kern="100" dirty="0">
                <a:solidFill>
                  <a:srgbClr val="0563C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5"/>
              </a:rPr>
              <a:t>https://doi.org/10.18429/JACoW-IPAC2022-WEPOST010</a:t>
            </a:r>
            <a:endParaRPr lang="zh-TW" altLang="zh-TW" sz="1400" kern="100" dirty="0">
              <a:effectLst/>
              <a:latin typeface="Lato" panose="020F0502020204030203" pitchFamily="34" charset="0"/>
              <a:ea typeface="標楷體" panose="03000509000000000000" pitchFamily="65" charset="-120"/>
              <a:cs typeface="Lato" panose="020F0502020204030203" pitchFamily="34" charset="0"/>
            </a:endParaRPr>
          </a:p>
          <a:p>
            <a:endParaRPr lang="zh-TW" altLang="zh-TW" sz="1400" kern="100" dirty="0">
              <a:effectLst/>
              <a:latin typeface="Lato" panose="020F0502020204030203" pitchFamily="34" charset="0"/>
              <a:ea typeface="標楷體" panose="03000509000000000000" pitchFamily="65" charset="-120"/>
              <a:cs typeface="Lato" panose="020F0502020204030203" pitchFamily="34" charset="0"/>
            </a:endParaRPr>
          </a:p>
          <a:p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[5] C. </a:t>
            </a:r>
            <a:r>
              <a:rPr lang="en-US" altLang="zh-TW" sz="1400" kern="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Munting</a:t>
            </a:r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P. </a:t>
            </a:r>
            <a:r>
              <a:rPr lang="en-US" altLang="zh-TW" sz="1400" kern="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Kicsiny</a:t>
            </a:r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E. </a:t>
            </a:r>
            <a:r>
              <a:rPr lang="en-US" altLang="zh-TW" sz="1400" kern="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Barbi</a:t>
            </a:r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N. Gonzalez, S. Gessner, and I. </a:t>
            </a:r>
            <a:r>
              <a:rPr lang="en-US" altLang="zh-TW" sz="1400" kern="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Drebot</a:t>
            </a:r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“Laboratory Tests of Laser Control of Electron Beams for Future Colliders,” arXiv:2601.19865 [</a:t>
            </a:r>
            <a:r>
              <a:rPr lang="en-US" altLang="zh-TW" sz="1400" kern="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physics.acc-ph</a:t>
            </a:r>
            <a:r>
              <a:rPr lang="en-US" altLang="zh-TW" sz="1400" kern="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] (2026). </a:t>
            </a:r>
            <a:r>
              <a:rPr lang="en-US" altLang="zh-TW" sz="1400" u="sng" kern="100" dirty="0">
                <a:solidFill>
                  <a:srgbClr val="0563C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6"/>
              </a:rPr>
              <a:t>https://arxiv.org/abs/2601.19865</a:t>
            </a:r>
            <a:endParaRPr lang="zh-TW" altLang="zh-TW" sz="1400" kern="100" dirty="0">
              <a:effectLst/>
              <a:latin typeface="Lato" panose="020F0502020204030203" pitchFamily="34" charset="0"/>
              <a:ea typeface="標楷體" panose="03000509000000000000" pitchFamily="65" charset="-120"/>
              <a:cs typeface="Lato" panose="020F0502020204030203" pitchFamily="34" charset="0"/>
            </a:endParaRPr>
          </a:p>
          <a:p>
            <a:endParaRPr lang="zh-TW" altLang="en-US" sz="14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33894033-9EF3-4681-9E92-A20642D6457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E1C4EAF-CD8C-4012-AECD-7FD2B8040C21}"/>
              </a:ext>
            </a:extLst>
          </p:cNvPr>
          <p:cNvSpPr txBox="1"/>
          <p:nvPr/>
        </p:nvSpPr>
        <p:spPr>
          <a:xfrm>
            <a:off x="343906" y="5008085"/>
            <a:ext cx="9127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This work is supported by the SLAC LDRD Program and by U.S. Department of Energy under contract DE–AC02–76SF00515.</a:t>
            </a:r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1232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6B61-600C-FEA4-142B-AFC8AD4B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Motivation: Collimation Challenges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A11C2-FB82-4D74-E639-5CBDBCA21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B5C31-7EBF-0FFE-8694-F4C98CCE4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CD7A-07CE-AB68-D9A3-DD99475AB5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TW" dirty="0"/>
              <a:t>Fast instabilities cause catastrophic collimator damage.</a:t>
            </a:r>
            <a:endParaRPr 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62B1015-76BC-4CAF-9D0C-D8F18E8DE87D}"/>
              </a:ext>
            </a:extLst>
          </p:cNvPr>
          <p:cNvSpPr txBox="1"/>
          <p:nvPr/>
        </p:nvSpPr>
        <p:spPr>
          <a:xfrm>
            <a:off x="608776" y="4627389"/>
            <a:ext cx="611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TW" alt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A48CC8B-0C70-4282-B61D-227768D11DE1}"/>
              </a:ext>
            </a:extLst>
          </p:cNvPr>
          <p:cNvSpPr txBox="1"/>
          <p:nvPr/>
        </p:nvSpPr>
        <p:spPr>
          <a:xfrm>
            <a:off x="373159" y="5116106"/>
            <a:ext cx="8443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000" dirty="0" err="1"/>
              <a:t>SuperKEKB</a:t>
            </a:r>
            <a:r>
              <a:rPr lang="en-US" altLang="zh-TW" sz="2000" dirty="0"/>
              <a:t> has already experienced catastrophic collimator damage.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000" dirty="0"/>
              <a:t>FCC-</a:t>
            </a:r>
            <a:r>
              <a:rPr lang="en-US" altLang="zh-TW" sz="2000" dirty="0" err="1"/>
              <a:t>ee</a:t>
            </a:r>
            <a:r>
              <a:rPr lang="en-US" altLang="zh-TW" sz="2000" dirty="0"/>
              <a:t> collimators may not survive a fast instability.</a:t>
            </a: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B0D1776F-0AB9-4206-9285-521FD3C5F0DF}"/>
              </a:ext>
            </a:extLst>
          </p:cNvPr>
          <p:cNvGrpSpPr/>
          <p:nvPr/>
        </p:nvGrpSpPr>
        <p:grpSpPr>
          <a:xfrm>
            <a:off x="556126" y="1386141"/>
            <a:ext cx="4310770" cy="3737028"/>
            <a:chOff x="609600" y="1386141"/>
            <a:chExt cx="4310770" cy="3737028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541E863-7BE8-43C9-9E95-BEE3FE4A1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" y="1386141"/>
              <a:ext cx="4310770" cy="3149764"/>
            </a:xfrm>
            <a:prstGeom prst="rect">
              <a:avLst/>
            </a:prstGeom>
          </p:spPr>
        </p:pic>
        <p:pic>
          <p:nvPicPr>
            <p:cNvPr id="20" name="圖片 19" descr="\documentclass{article}&#10;\usepackage{amsmath}&#10;\pagestyle{empty}&#10;\begin{document}&#10;&#10;{\noindent\scriptsize&#10;S. Terui \textit{et al.},&#10;Phys. Rev. Accel. Beams \\ \textbf{27}, 081001 (2024).&#10;}&#10;&#10;&#10;\end{document}" title="IguanaTex Picture Display">
              <a:extLst>
                <a:ext uri="{FF2B5EF4-FFF2-40B4-BE49-F238E27FC236}">
                  <a16:creationId xmlns:a16="http://schemas.microsoft.com/office/drawing/2014/main" id="{3365A4EF-5296-43B2-9351-A97542A2BB9D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665564" y="4649264"/>
              <a:ext cx="3616000" cy="473905"/>
            </a:xfrm>
            <a:prstGeom prst="rect">
              <a:avLst/>
            </a:prstGeom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173392F5-38DE-4067-82A2-A28BAD2ACC4B}"/>
              </a:ext>
            </a:extLst>
          </p:cNvPr>
          <p:cNvGrpSpPr>
            <a:grpSpLocks noChangeAspect="1"/>
          </p:cNvGrpSpPr>
          <p:nvPr/>
        </p:nvGrpSpPr>
        <p:grpSpPr>
          <a:xfrm>
            <a:off x="6625234" y="1280555"/>
            <a:ext cx="4017664" cy="3531500"/>
            <a:chOff x="6324028" y="995382"/>
            <a:chExt cx="4863803" cy="4275250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B8D0C923-1E91-462F-BA09-24E557F99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24028" y="995382"/>
              <a:ext cx="4436685" cy="4001339"/>
            </a:xfrm>
            <a:prstGeom prst="rect">
              <a:avLst/>
            </a:prstGeom>
          </p:spPr>
        </p:pic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5D151004-3959-42D1-8A48-70DA26FCDCE8}"/>
                </a:ext>
              </a:extLst>
            </p:cNvPr>
            <p:cNvSpPr txBox="1"/>
            <p:nvPr/>
          </p:nvSpPr>
          <p:spPr>
            <a:xfrm>
              <a:off x="6324028" y="4996721"/>
              <a:ext cx="4863803" cy="2739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Richard Cowan</a:t>
              </a:r>
              <a:r>
                <a:rPr lang="en-US" altLang="zh-TW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TW" sz="1400" dirty="0">
                  <a:latin typeface="Times New Roman" panose="02020603050405020304" pitchFamily="18" charset="0"/>
                  <a:ea typeface="Lato" panose="020F0502020204030203" pitchFamily="34" charset="0"/>
                  <a:cs typeface="Times New Roman" panose="02020603050405020304" pitchFamily="18" charset="0"/>
                </a:rPr>
                <a:t>FCC Week 2026</a:t>
              </a:r>
              <a:endPara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0418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F26A53C0-F067-4776-B256-4020E889D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40121"/>
            <a:ext cx="12192000" cy="5541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EC60703-9492-4841-B7CC-9CBAB5302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Laser Collimation as a Defense-in-Depth Layer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6198E39-80F8-4F4B-BB54-D3BEA03B7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412A914-57AB-4FE2-9155-F69A77E5E3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8D7FF533-8C5A-4DB2-A48A-0B6BD605FEC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5926078"/>
            <a:ext cx="12192000" cy="552450"/>
          </a:xfrm>
        </p:spPr>
        <p:txBody>
          <a:bodyPr/>
          <a:lstStyle/>
          <a:p>
            <a:r>
              <a:rPr lang="en-US" altLang="zh-TW" sz="2400" dirty="0"/>
              <a:t>An additional, non-material layer to reduce the load on conventional collimators.</a:t>
            </a:r>
            <a:endParaRPr lang="zh-TW" altLang="en-US" sz="24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492DB02-C4A0-407C-A9C4-1FEF4F680E35}"/>
              </a:ext>
            </a:extLst>
          </p:cNvPr>
          <p:cNvSpPr txBox="1"/>
          <p:nvPr/>
        </p:nvSpPr>
        <p:spPr>
          <a:xfrm>
            <a:off x="353842" y="1104379"/>
            <a:ext cx="104922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The closer the collimator jaws are to the beam, the more impedance issues, and they are more susceptible to damage.</a:t>
            </a:r>
            <a:endParaRPr lang="zh-TW" altLang="en-US" sz="2800" dirty="0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D3E2CDE-7740-4312-A4B6-AD957F791865}"/>
              </a:ext>
            </a:extLst>
          </p:cNvPr>
          <p:cNvGrpSpPr/>
          <p:nvPr/>
        </p:nvGrpSpPr>
        <p:grpSpPr>
          <a:xfrm>
            <a:off x="6595602" y="2228032"/>
            <a:ext cx="4834398" cy="3077250"/>
            <a:chOff x="7067495" y="2237001"/>
            <a:chExt cx="4834398" cy="3077250"/>
          </a:xfrm>
        </p:grpSpPr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A343E67F-A01B-4A02-A138-B7363CD2CAB2}"/>
                </a:ext>
              </a:extLst>
            </p:cNvPr>
            <p:cNvSpPr txBox="1"/>
            <p:nvPr/>
          </p:nvSpPr>
          <p:spPr>
            <a:xfrm>
              <a:off x="7117572" y="4975697"/>
              <a:ext cx="47342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kern="100" dirty="0"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F. Zimmermann, AIP Conf. Proc. 472, 103–117 (1999).</a:t>
              </a:r>
              <a:endParaRPr lang="zh-TW" altLang="en-US" sz="1600" dirty="0"/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5D274B3D-ED24-46AA-AFB6-E49AF06FF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7495" y="2237001"/>
              <a:ext cx="4834398" cy="2642166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6E8307C-4159-42B8-A65D-90E04984FDDB}"/>
              </a:ext>
            </a:extLst>
          </p:cNvPr>
          <p:cNvGrpSpPr/>
          <p:nvPr/>
        </p:nvGrpSpPr>
        <p:grpSpPr>
          <a:xfrm>
            <a:off x="530578" y="2311742"/>
            <a:ext cx="2133600" cy="3227176"/>
            <a:chOff x="1377245" y="1874127"/>
            <a:chExt cx="2133600" cy="3227176"/>
          </a:xfrm>
        </p:grpSpPr>
        <p:sp>
          <p:nvSpPr>
            <p:cNvPr id="8" name="矩形: 剪去同側角落 7">
              <a:extLst>
                <a:ext uri="{FF2B5EF4-FFF2-40B4-BE49-F238E27FC236}">
                  <a16:creationId xmlns:a16="http://schemas.microsoft.com/office/drawing/2014/main" id="{B89F4420-288C-4D7E-B2D1-A4C88BFDC452}"/>
                </a:ext>
              </a:extLst>
            </p:cNvPr>
            <p:cNvSpPr/>
            <p:nvPr/>
          </p:nvSpPr>
          <p:spPr>
            <a:xfrm>
              <a:off x="1377245" y="3882103"/>
              <a:ext cx="2133600" cy="1219200"/>
            </a:xfrm>
            <a:prstGeom prst="snip2SameRect">
              <a:avLst>
                <a:gd name="adj1" fmla="val 50000"/>
                <a:gd name="adj2" fmla="val 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: 剪去同側角落 12">
              <a:extLst>
                <a:ext uri="{FF2B5EF4-FFF2-40B4-BE49-F238E27FC236}">
                  <a16:creationId xmlns:a16="http://schemas.microsoft.com/office/drawing/2014/main" id="{306EB1CD-2418-44CF-8A6B-8423B1AF501C}"/>
                </a:ext>
              </a:extLst>
            </p:cNvPr>
            <p:cNvSpPr/>
            <p:nvPr/>
          </p:nvSpPr>
          <p:spPr>
            <a:xfrm rot="10800000">
              <a:off x="1377245" y="1874127"/>
              <a:ext cx="2133600" cy="1219200"/>
            </a:xfrm>
            <a:prstGeom prst="snip2SameRect">
              <a:avLst>
                <a:gd name="adj1" fmla="val 50000"/>
                <a:gd name="adj2" fmla="val 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橢圓 10">
            <a:extLst>
              <a:ext uri="{FF2B5EF4-FFF2-40B4-BE49-F238E27FC236}">
                <a16:creationId xmlns:a16="http://schemas.microsoft.com/office/drawing/2014/main" id="{880616F7-C3EB-4264-BD38-A7E97BFC4E1D}"/>
              </a:ext>
            </a:extLst>
          </p:cNvPr>
          <p:cNvSpPr/>
          <p:nvPr/>
        </p:nvSpPr>
        <p:spPr>
          <a:xfrm>
            <a:off x="22577" y="3530943"/>
            <a:ext cx="1083733" cy="802063"/>
          </a:xfrm>
          <a:prstGeom prst="ellipse">
            <a:avLst/>
          </a:prstGeom>
          <a:solidFill>
            <a:srgbClr val="9CB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8A9B731B-F666-4DD3-9DD0-0E574A20C0A6}"/>
              </a:ext>
            </a:extLst>
          </p:cNvPr>
          <p:cNvSpPr/>
          <p:nvPr/>
        </p:nvSpPr>
        <p:spPr>
          <a:xfrm>
            <a:off x="307621" y="3766657"/>
            <a:ext cx="513644" cy="32024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64B96F27-004B-4FE3-A713-9B06E5D28092}"/>
              </a:ext>
            </a:extLst>
          </p:cNvPr>
          <p:cNvSpPr/>
          <p:nvPr/>
        </p:nvSpPr>
        <p:spPr>
          <a:xfrm>
            <a:off x="1391354" y="3869700"/>
            <a:ext cx="959555" cy="9313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2403B9E1-75BB-48E1-8F51-9680506EE888}"/>
              </a:ext>
            </a:extLst>
          </p:cNvPr>
          <p:cNvSpPr/>
          <p:nvPr/>
        </p:nvSpPr>
        <p:spPr>
          <a:xfrm>
            <a:off x="2600709" y="3517071"/>
            <a:ext cx="1083733" cy="802063"/>
          </a:xfrm>
          <a:prstGeom prst="ellipse">
            <a:avLst/>
          </a:prstGeom>
          <a:solidFill>
            <a:srgbClr val="9CB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4B014C7C-FDB8-4346-A573-F5EA8ADCDC2E}"/>
              </a:ext>
            </a:extLst>
          </p:cNvPr>
          <p:cNvSpPr/>
          <p:nvPr/>
        </p:nvSpPr>
        <p:spPr>
          <a:xfrm>
            <a:off x="2885753" y="3752785"/>
            <a:ext cx="513644" cy="32024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93BDE27-02CD-4EBB-9E22-EECA1DE7247D}"/>
              </a:ext>
            </a:extLst>
          </p:cNvPr>
          <p:cNvSpPr/>
          <p:nvPr/>
        </p:nvSpPr>
        <p:spPr>
          <a:xfrm>
            <a:off x="2664178" y="3283900"/>
            <a:ext cx="1083733" cy="328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8625C74-F41E-4117-980E-B7E9908E35AC}"/>
              </a:ext>
            </a:extLst>
          </p:cNvPr>
          <p:cNvSpPr/>
          <p:nvPr/>
        </p:nvSpPr>
        <p:spPr>
          <a:xfrm>
            <a:off x="2630378" y="4219840"/>
            <a:ext cx="1083733" cy="328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2C396077-A3E8-4DE2-AD01-B79464F0F9E8}"/>
              </a:ext>
            </a:extLst>
          </p:cNvPr>
          <p:cNvSpPr/>
          <p:nvPr/>
        </p:nvSpPr>
        <p:spPr>
          <a:xfrm>
            <a:off x="4017470" y="3517071"/>
            <a:ext cx="227152" cy="167512"/>
          </a:xfrm>
          <a:prstGeom prst="ellipse">
            <a:avLst/>
          </a:prstGeom>
          <a:solidFill>
            <a:srgbClr val="E04F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3A63F597-D307-435E-807A-67455D106FFC}"/>
              </a:ext>
            </a:extLst>
          </p:cNvPr>
          <p:cNvSpPr/>
          <p:nvPr/>
        </p:nvSpPr>
        <p:spPr>
          <a:xfrm>
            <a:off x="4017470" y="4151622"/>
            <a:ext cx="227152" cy="167512"/>
          </a:xfrm>
          <a:prstGeom prst="ellipse">
            <a:avLst/>
          </a:prstGeom>
          <a:solidFill>
            <a:srgbClr val="E04F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1245A902-052B-4ABA-AB22-B6DED09686FA}"/>
              </a:ext>
            </a:extLst>
          </p:cNvPr>
          <p:cNvSpPr/>
          <p:nvPr/>
        </p:nvSpPr>
        <p:spPr>
          <a:xfrm>
            <a:off x="3732425" y="3864909"/>
            <a:ext cx="959555" cy="9313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988108E5-2F27-4391-8FE0-5BB413508252}"/>
              </a:ext>
            </a:extLst>
          </p:cNvPr>
          <p:cNvSpPr/>
          <p:nvPr/>
        </p:nvSpPr>
        <p:spPr>
          <a:xfrm>
            <a:off x="4761152" y="3507675"/>
            <a:ext cx="1083733" cy="802063"/>
          </a:xfrm>
          <a:prstGeom prst="ellipse">
            <a:avLst/>
          </a:prstGeom>
          <a:solidFill>
            <a:srgbClr val="9CB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8C48635C-2D1C-4CA3-B960-6295A2C96F15}"/>
              </a:ext>
            </a:extLst>
          </p:cNvPr>
          <p:cNvSpPr/>
          <p:nvPr/>
        </p:nvSpPr>
        <p:spPr>
          <a:xfrm>
            <a:off x="5046196" y="3743389"/>
            <a:ext cx="513644" cy="32024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ACC15DD-22A6-4976-93DE-E8C799FA4356}"/>
              </a:ext>
            </a:extLst>
          </p:cNvPr>
          <p:cNvSpPr/>
          <p:nvPr/>
        </p:nvSpPr>
        <p:spPr>
          <a:xfrm>
            <a:off x="4756887" y="3387394"/>
            <a:ext cx="1083733" cy="328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395DE15C-CCCB-4CD0-B35B-C4738D32EEBE}"/>
              </a:ext>
            </a:extLst>
          </p:cNvPr>
          <p:cNvSpPr/>
          <p:nvPr/>
        </p:nvSpPr>
        <p:spPr>
          <a:xfrm>
            <a:off x="4768243" y="4131421"/>
            <a:ext cx="1083733" cy="328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52B9DF7-E395-480C-AE63-B5102C5952EE}"/>
              </a:ext>
            </a:extLst>
          </p:cNvPr>
          <p:cNvSpPr txBox="1"/>
          <p:nvPr/>
        </p:nvSpPr>
        <p:spPr>
          <a:xfrm>
            <a:off x="669816" y="2552010"/>
            <a:ext cx="1892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normal collimator</a:t>
            </a:r>
            <a:endParaRPr lang="zh-TW" altLang="en-US" b="1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140D40-426C-446D-B236-238EB46A8AE9}"/>
              </a:ext>
            </a:extLst>
          </p:cNvPr>
          <p:cNvSpPr txBox="1"/>
          <p:nvPr/>
        </p:nvSpPr>
        <p:spPr>
          <a:xfrm>
            <a:off x="3306018" y="3065342"/>
            <a:ext cx="1665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laser collimator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08435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A11C2-FB82-4D74-E639-5CBDBCA21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B5C31-7EBF-0FFE-8694-F4C98CCE4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CD7A-07CE-AB68-D9A3-DD99475AB5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Donut-laser scattering separates halo electrons from the main beam.</a:t>
            </a:r>
          </a:p>
        </p:txBody>
      </p:sp>
      <p:sp>
        <p:nvSpPr>
          <p:cNvPr id="24" name="標題 23">
            <a:extLst>
              <a:ext uri="{FF2B5EF4-FFF2-40B4-BE49-F238E27FC236}">
                <a16:creationId xmlns:a16="http://schemas.microsoft.com/office/drawing/2014/main" id="{C5F3BAB7-8D5C-49A2-B5A5-026DF1206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Laser Collimation Concept</a:t>
            </a:r>
            <a:endParaRPr lang="zh-TW" altLang="en-US" dirty="0"/>
          </a:p>
        </p:txBody>
      </p:sp>
      <p:sp>
        <p:nvSpPr>
          <p:cNvPr id="30" name="箭號: 向右 29">
            <a:extLst>
              <a:ext uri="{FF2B5EF4-FFF2-40B4-BE49-F238E27FC236}">
                <a16:creationId xmlns:a16="http://schemas.microsoft.com/office/drawing/2014/main" id="{F06B7BA8-8014-4CA6-983D-408AC63A908D}"/>
              </a:ext>
            </a:extLst>
          </p:cNvPr>
          <p:cNvSpPr/>
          <p:nvPr/>
        </p:nvSpPr>
        <p:spPr>
          <a:xfrm>
            <a:off x="6334535" y="2797447"/>
            <a:ext cx="751840" cy="274320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CDC8F873-0DFF-423B-826D-A6ED41960B4C}"/>
              </a:ext>
            </a:extLst>
          </p:cNvPr>
          <p:cNvGrpSpPr/>
          <p:nvPr/>
        </p:nvGrpSpPr>
        <p:grpSpPr>
          <a:xfrm>
            <a:off x="750630" y="1610730"/>
            <a:ext cx="5355780" cy="2762421"/>
            <a:chOff x="731521" y="2047789"/>
            <a:chExt cx="5355780" cy="2762421"/>
          </a:xfrm>
        </p:grpSpPr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6C81DBF7-D824-4D4C-BFEC-B216BA9443F0}"/>
                </a:ext>
              </a:extLst>
            </p:cNvPr>
            <p:cNvGrpSpPr/>
            <p:nvPr/>
          </p:nvGrpSpPr>
          <p:grpSpPr>
            <a:xfrm>
              <a:off x="731521" y="2047789"/>
              <a:ext cx="5130799" cy="2762421"/>
              <a:chOff x="1117601" y="1544320"/>
              <a:chExt cx="6654800" cy="3413760"/>
            </a:xfrm>
          </p:grpSpPr>
          <p:pic>
            <p:nvPicPr>
              <p:cNvPr id="26" name="圖片 25">
                <a:extLst>
                  <a:ext uri="{FF2B5EF4-FFF2-40B4-BE49-F238E27FC236}">
                    <a16:creationId xmlns:a16="http://schemas.microsoft.com/office/drawing/2014/main" id="{8B8BFC47-0145-4E7C-A177-8D5A2D310B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0492" t="3454" r="4383" b="13578"/>
              <a:stretch/>
            </p:blipFill>
            <p:spPr>
              <a:xfrm>
                <a:off x="1117601" y="1544320"/>
                <a:ext cx="6654800" cy="3413760"/>
              </a:xfrm>
              <a:prstGeom prst="rect">
                <a:avLst/>
              </a:prstGeom>
            </p:spPr>
          </p:pic>
          <p:cxnSp>
            <p:nvCxnSpPr>
              <p:cNvPr id="27" name="直線單箭頭接點 26">
                <a:extLst>
                  <a:ext uri="{FF2B5EF4-FFF2-40B4-BE49-F238E27FC236}">
                    <a16:creationId xmlns:a16="http://schemas.microsoft.com/office/drawing/2014/main" id="{6871F682-A35D-4F42-BE81-EE6943B27967}"/>
                  </a:ext>
                </a:extLst>
              </p:cNvPr>
              <p:cNvCxnSpPr/>
              <p:nvPr/>
            </p:nvCxnSpPr>
            <p:spPr>
              <a:xfrm>
                <a:off x="1290786" y="3719872"/>
                <a:ext cx="135128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7DDABF5E-E1A2-477E-8D8A-D31D87AADB6C}"/>
                </a:ext>
              </a:extLst>
            </p:cNvPr>
            <p:cNvSpPr txBox="1"/>
            <p:nvPr/>
          </p:nvSpPr>
          <p:spPr>
            <a:xfrm>
              <a:off x="1214566" y="2392867"/>
              <a:ext cx="1951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>
                  <a:solidFill>
                    <a:srgbClr val="0070C0"/>
                  </a:solidFill>
                </a:rPr>
                <a:t>halo electrons</a:t>
              </a:r>
              <a:endParaRPr lang="zh-TW" alt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A77CECCE-274E-49FD-92A5-4709EF1DD601}"/>
                </a:ext>
              </a:extLst>
            </p:cNvPr>
            <p:cNvSpPr txBox="1"/>
            <p:nvPr/>
          </p:nvSpPr>
          <p:spPr>
            <a:xfrm>
              <a:off x="4437189" y="2395026"/>
              <a:ext cx="16501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>
                  <a:solidFill>
                    <a:srgbClr val="C00000"/>
                  </a:solidFill>
                </a:rPr>
                <a:t>donut laser</a:t>
              </a:r>
              <a:endParaRPr lang="zh-TW" altLang="en-US" sz="2400" dirty="0">
                <a:solidFill>
                  <a:srgbClr val="C00000"/>
                </a:solidFill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1FAFB2F-44BD-40E2-A53A-122AB8A15CF1}"/>
                </a:ext>
              </a:extLst>
            </p:cNvPr>
            <p:cNvSpPr txBox="1"/>
            <p:nvPr/>
          </p:nvSpPr>
          <p:spPr>
            <a:xfrm>
              <a:off x="1523176" y="3212305"/>
              <a:ext cx="1951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>
                  <a:solidFill>
                    <a:srgbClr val="0070C0"/>
                  </a:solidFill>
                </a:rPr>
                <a:t>main bunch</a:t>
              </a:r>
              <a:endParaRPr lang="zh-TW" alt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587A161-62A0-436B-8AAF-7B0967214DCA}"/>
              </a:ext>
            </a:extLst>
          </p:cNvPr>
          <p:cNvGrpSpPr/>
          <p:nvPr/>
        </p:nvGrpSpPr>
        <p:grpSpPr>
          <a:xfrm>
            <a:off x="7539481" y="1468950"/>
            <a:ext cx="4576320" cy="3668296"/>
            <a:chOff x="7615680" y="1983472"/>
            <a:chExt cx="4576320" cy="3668296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89B4538-59B6-49FA-996B-5DA9A94F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159" r="6852" b="17033"/>
            <a:stretch/>
          </p:blipFill>
          <p:spPr>
            <a:xfrm>
              <a:off x="7615680" y="2262569"/>
              <a:ext cx="4157220" cy="2846007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DE3F63B5-153E-477B-831A-4213AB3DFA23}"/>
                </a:ext>
              </a:extLst>
            </p:cNvPr>
            <p:cNvSpPr txBox="1"/>
            <p:nvPr/>
          </p:nvSpPr>
          <p:spPr>
            <a:xfrm>
              <a:off x="10386060" y="5190103"/>
              <a:ext cx="18059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beam dump</a:t>
              </a:r>
              <a:endParaRPr lang="zh-TW" altLang="en-US" sz="2400" dirty="0"/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AB963E1B-0E43-4EDA-A77E-C67E882E970A}"/>
                </a:ext>
              </a:extLst>
            </p:cNvPr>
            <p:cNvSpPr txBox="1"/>
            <p:nvPr/>
          </p:nvSpPr>
          <p:spPr>
            <a:xfrm>
              <a:off x="7615680" y="1983472"/>
              <a:ext cx="26479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magnet dipole</a:t>
              </a:r>
              <a:endParaRPr lang="zh-TW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0164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1997-F10F-90B7-4863-E70F60938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E344: Laser-Collimation Test at FACET-II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DED06-9B40-75D9-BA5E-4A916EC69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512F5-C3F2-D5C6-6447-840F87D6E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205E3425-DE01-462C-9080-8C4B7446B0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70194" y="1039070"/>
            <a:ext cx="5630936" cy="4806069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346128DF-CEE2-4B36-BC40-3D25025777B2}"/>
              </a:ext>
            </a:extLst>
          </p:cNvPr>
          <p:cNvGrpSpPr/>
          <p:nvPr/>
        </p:nvGrpSpPr>
        <p:grpSpPr>
          <a:xfrm>
            <a:off x="6012180" y="1783080"/>
            <a:ext cx="6103620" cy="4147785"/>
            <a:chOff x="5801129" y="1530242"/>
            <a:chExt cx="6314671" cy="4400623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11DFB94F-1792-4862-97B0-359B25D8A5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383" b="1"/>
            <a:stretch/>
          </p:blipFill>
          <p:spPr>
            <a:xfrm>
              <a:off x="5801129" y="1530242"/>
              <a:ext cx="6314671" cy="4400623"/>
            </a:xfrm>
            <a:prstGeom prst="rect">
              <a:avLst/>
            </a:prstGeom>
          </p:spPr>
        </p:pic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FD2F3B5D-7A49-4DE6-8C7A-43B5A7FEED20}"/>
                </a:ext>
              </a:extLst>
            </p:cNvPr>
            <p:cNvSpPr txBox="1"/>
            <p:nvPr/>
          </p:nvSpPr>
          <p:spPr>
            <a:xfrm>
              <a:off x="9225451" y="4900448"/>
              <a:ext cx="719763" cy="39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rPr>
                <a:t>OAP</a:t>
              </a:r>
              <a:endParaRPr lang="zh-TW" altLang="en-US" dirty="0">
                <a:latin typeface="Sans Serif Collection" panose="020B0502040504020204" pitchFamily="34" charset="0"/>
                <a:cs typeface="Sans Serif Collection" panose="020B0502040504020204" pitchFamily="34" charset="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4E145C7D-BB69-4081-A739-46AC9CC849FD}"/>
                </a:ext>
              </a:extLst>
            </p:cNvPr>
            <p:cNvSpPr txBox="1"/>
            <p:nvPr/>
          </p:nvSpPr>
          <p:spPr>
            <a:xfrm>
              <a:off x="7039380" y="2655570"/>
              <a:ext cx="931140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rPr>
                <a:t>Axicon</a:t>
              </a:r>
              <a:endParaRPr lang="zh-TW" altLang="en-US" dirty="0">
                <a:latin typeface="Sans Serif Collection" panose="020B0502040504020204" pitchFamily="34" charset="0"/>
                <a:cs typeface="Sans Serif Collection" panose="020B0502040504020204" pitchFamily="34" charset="0"/>
              </a:endParaRPr>
            </a:p>
          </p:txBody>
        </p:sp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17651B7-E70A-4DA4-BABE-F2EC73EFE7F9}"/>
              </a:ext>
            </a:extLst>
          </p:cNvPr>
          <p:cNvSpPr txBox="1"/>
          <p:nvPr/>
        </p:nvSpPr>
        <p:spPr>
          <a:xfrm>
            <a:off x="6012180" y="958919"/>
            <a:ext cx="6103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/>
              <a:t>Built on the established E320 platform</a:t>
            </a:r>
            <a:endParaRPr lang="zh-TW" altLang="en-US" sz="28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C7B586A8-0656-4E82-AE71-786BF97360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TW" dirty="0"/>
              <a:t>FACET-II enables a near-term test of laser collimation.</a:t>
            </a:r>
          </a:p>
        </p:txBody>
      </p:sp>
    </p:spTree>
    <p:extLst>
      <p:ext uri="{BB962C8B-B14F-4D97-AF65-F5344CB8AC3E}">
        <p14:creationId xmlns:p14="http://schemas.microsoft.com/office/powerpoint/2010/main" val="337925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A11C2-FB82-4D74-E639-5CBDBCA21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B5C31-7EBF-0FFE-8694-F4C98CCE4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CD7A-07CE-AB68-D9A3-DD99475AB5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標題 23">
            <a:extLst>
              <a:ext uri="{FF2B5EF4-FFF2-40B4-BE49-F238E27FC236}">
                <a16:creationId xmlns:a16="http://schemas.microsoft.com/office/drawing/2014/main" id="{C5F3BAB7-8D5C-49A2-B5A5-026DF1206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Laser Requirements: FCC-</a:t>
            </a:r>
            <a:r>
              <a:rPr lang="en-US" altLang="zh-TW" dirty="0" err="1"/>
              <a:t>ee</a:t>
            </a:r>
            <a:r>
              <a:rPr lang="en-US" altLang="zh-TW" dirty="0"/>
              <a:t> vs FACET-II</a:t>
            </a:r>
            <a:endParaRPr lang="zh-TW" altLang="en-US" dirty="0"/>
          </a:p>
        </p:txBody>
      </p:sp>
      <p:pic>
        <p:nvPicPr>
          <p:cNvPr id="5" name="圖片 4" descr="\documentclass[12pt]{article}&#10;&#10;\usepackage[margin=0.25in]{geometry}&#10;\usepackage{amsmath}&#10;&#10;\pagestyle{empty}&#10;\setlength{\parindent}{0pt}&#10;\setlength{\fboxsep}{10pt}&#10;\setlength{\fboxrule}{0.8pt}&#10;&#10;\begin{document}&#10;&#10;\begin{center}&#10;&#10;{\Large\bfseries Common Requirements}&#10;&#10;\vspace{0.20cm}&#10;&#10;{\large&#10;Low intensity at the beam core&#10;\quad $\bullet$ \quad&#10;High intensity at the halo&#10;}&#10;&#10;\vspace{0.18cm}&#10;&#10;{\large&#10;Laser transverse scale:&#10;$\sim 10$--$100~\mu\mathrm{m}$&#10;}&#10;&#10;\vspace{0.60cm}&#10;&#10;\noindent&#10;\fbox{%&#10;\begin{minipage}[t][3.25cm][t]{0.42\textwidth}&#10;\vspace{0pt}&#10;\centering&#10;&#10;{\Large\bfseries FCC-ee Application}&#10;&#10;\vspace{0.32cm}&#10;&#10;{\large&#10;\textbf{Tailored laser profile}\\&#10;matched to a flat beam&#10;}&#10;&#10;\vspace{0.25cm}&#10;&#10;{\normalsize&#10;Shaped beam or multiple beams&#10;}&#10;&#10;\vspace{0.32cm}&#10;&#10;{\large&#10;$\sim 21.3~\mathrm{mJ}/\mu\mathrm{m}^{2}$&#10;}&#10;&#10;\end{minipage}%&#10;}&#10;\hfill&#10;\fbox{%&#10;\begin{minipage}[t][3.25cm][t]{0.42\textwidth}&#10;\vspace{0pt}&#10;\centering&#10;&#10;{\Large\bfseries FACET-II Demonstration}&#10;&#10;\vspace{0.32cm}&#10;&#10;{\large&#10;\textbf{Circular donut profile}\\&#10;matched to a more symmetric beam&#10;}&#10;&#10;\vspace{0.25cm}&#10;&#10;% Invisible placeholder keeps the rows aligned&#10;{\normalsize&#10;\phantom{Shaped beam or multiple beams}&#10;}&#10;&#10;\vspace{0.32cm}&#10;&#10;{\large&#10;High contrast for a clear signal&#10;}&#10;&#10;\end{minipage}%&#10;}&#10;&#10;\end{center}&#10;&#10;\end{document}" title="IguanaTex Picture Display">
            <a:extLst>
              <a:ext uri="{FF2B5EF4-FFF2-40B4-BE49-F238E27FC236}">
                <a16:creationId xmlns:a16="http://schemas.microsoft.com/office/drawing/2014/main" id="{BAD9007A-A88B-4557-BFB4-317BA36F7D8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9599" y="1549724"/>
            <a:ext cx="10972801" cy="354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9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6B61-600C-FEA4-142B-AFC8AD4B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Comparison of Optical Schemes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A11C2-FB82-4D74-E639-5CBDBCA21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B5C31-7EBF-0FFE-8694-F4C98CCE4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CD7A-07CE-AB68-D9A3-DD99475AB5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表格 4">
            <a:extLst>
              <a:ext uri="{FF2B5EF4-FFF2-40B4-BE49-F238E27FC236}">
                <a16:creationId xmlns:a16="http://schemas.microsoft.com/office/drawing/2014/main" id="{513AEFD1-164E-447F-9E6F-21B8CA750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439"/>
              </p:ext>
            </p:extLst>
          </p:nvPr>
        </p:nvGraphicFramePr>
        <p:xfrm>
          <a:off x="962279" y="1136048"/>
          <a:ext cx="10216896" cy="469828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54224">
                  <a:extLst>
                    <a:ext uri="{9D8B030D-6E8A-4147-A177-3AD203B41FA5}">
                      <a16:colId xmlns:a16="http://schemas.microsoft.com/office/drawing/2014/main" val="2961677982"/>
                    </a:ext>
                  </a:extLst>
                </a:gridCol>
                <a:gridCol w="2554224">
                  <a:extLst>
                    <a:ext uri="{9D8B030D-6E8A-4147-A177-3AD203B41FA5}">
                      <a16:colId xmlns:a16="http://schemas.microsoft.com/office/drawing/2014/main" val="484255592"/>
                    </a:ext>
                  </a:extLst>
                </a:gridCol>
                <a:gridCol w="2554224">
                  <a:extLst>
                    <a:ext uri="{9D8B030D-6E8A-4147-A177-3AD203B41FA5}">
                      <a16:colId xmlns:a16="http://schemas.microsoft.com/office/drawing/2014/main" val="3889468391"/>
                    </a:ext>
                  </a:extLst>
                </a:gridCol>
                <a:gridCol w="2554224">
                  <a:extLst>
                    <a:ext uri="{9D8B030D-6E8A-4147-A177-3AD203B41FA5}">
                      <a16:colId xmlns:a16="http://schemas.microsoft.com/office/drawing/2014/main" val="3580198714"/>
                    </a:ext>
                  </a:extLst>
                </a:gridCol>
              </a:tblGrid>
              <a:tr h="572296">
                <a:tc>
                  <a:txBody>
                    <a:bodyPr/>
                    <a:lstStyle/>
                    <a:p>
                      <a:r>
                        <a:rPr lang="en-US" sz="2000" dirty="0"/>
                        <a:t>Property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High-NA axicon + OAP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Low-NA axicon + focusing optic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Spiral phase plate + high-NA OAP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092690"/>
                  </a:ext>
                </a:extLst>
              </a:tr>
              <a:tr h="400607"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Ring radius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broadly tunable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broadly tunable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tied to diffraction scale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697997"/>
                  </a:ext>
                </a:extLst>
              </a:tr>
              <a:tr h="228918"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Ring thickness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thin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thick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moderate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762775"/>
                  </a:ext>
                </a:extLst>
              </a:tr>
              <a:tr h="572296"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Radius/thickness independent control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good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good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limited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354752"/>
                  </a:ext>
                </a:extLst>
              </a:tr>
              <a:tr h="228918"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Peak intensity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high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low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high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112407"/>
                  </a:ext>
                </a:extLst>
              </a:tr>
              <a:tr h="572296"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Main-ring energy concentration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high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moderate-high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moderate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880638"/>
                  </a:ext>
                </a:extLst>
              </a:tr>
              <a:tr h="400607"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On-axis suppression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good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moderate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excellent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864659"/>
                  </a:ext>
                </a:extLst>
              </a:tr>
              <a:tr h="400607"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Input beam size sensitivity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low for radius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low for radius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/>
                        <a:t>high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447745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4ACAF78C-E951-4D42-9428-840D6BFDB879}"/>
              </a:ext>
            </a:extLst>
          </p:cNvPr>
          <p:cNvSpPr/>
          <p:nvPr/>
        </p:nvSpPr>
        <p:spPr>
          <a:xfrm>
            <a:off x="3520440" y="1136047"/>
            <a:ext cx="2550287" cy="46982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3275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1997-F10F-90B7-4863-E70F60938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</a:t>
            </a:r>
            <a:r>
              <a:rPr lang="en-US" altLang="zh-TW" dirty="0"/>
              <a:t>T</a:t>
            </a:r>
            <a:r>
              <a:rPr lang="en-US" dirty="0"/>
              <a:t>racing Simulation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DED06-9B40-75D9-BA5E-4A916EC69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512F5-C3F2-D5C6-6447-840F87D6E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827BB2-FFF8-9A6B-D2C1-CFEFC74775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16CF1D6-B3CF-4AF9-A542-88CC09BD74A4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476250" y="1409306"/>
            <a:ext cx="450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1+1D</a:t>
            </a:r>
            <a:r>
              <a:rPr lang="zh-TW" altLang="en-US" dirty="0"/>
              <a:t> </a:t>
            </a:r>
            <a:r>
              <a:rPr lang="en-US" altLang="zh-TW" dirty="0"/>
              <a:t>simplified ray tracing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CD76142-FB40-4911-8D74-6ADB9729F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24"/>
            <a:ext cx="4045072" cy="303380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1190EE1-521D-4F34-9E76-AA6DC863C6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95" r="3555"/>
          <a:stretch/>
        </p:blipFill>
        <p:spPr>
          <a:xfrm>
            <a:off x="8029575" y="2601609"/>
            <a:ext cx="4082024" cy="304119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C835CC4-00DD-429A-8350-DD3D24AA83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37" r="2583"/>
          <a:stretch/>
        </p:blipFill>
        <p:spPr>
          <a:xfrm>
            <a:off x="3796988" y="2159031"/>
            <a:ext cx="4232587" cy="3595893"/>
          </a:xfrm>
          <a:prstGeom prst="rect">
            <a:avLst/>
          </a:prstGeom>
        </p:spPr>
      </p:pic>
      <p:sp>
        <p:nvSpPr>
          <p:cNvPr id="14" name="文字版面配置區 6">
            <a:extLst>
              <a:ext uri="{FF2B5EF4-FFF2-40B4-BE49-F238E27FC236}">
                <a16:creationId xmlns:a16="http://schemas.microsoft.com/office/drawing/2014/main" id="{1FCEF373-EC16-4D51-BAD1-234F2CD6ECDA}"/>
              </a:ext>
            </a:extLst>
          </p:cNvPr>
          <p:cNvSpPr txBox="1">
            <a:spLocks/>
          </p:cNvSpPr>
          <p:nvPr/>
        </p:nvSpPr>
        <p:spPr>
          <a:xfrm>
            <a:off x="7224867" y="1464274"/>
            <a:ext cx="3987488" cy="461665"/>
          </a:xfrm>
          <a:prstGeom prst="rect">
            <a:avLst/>
          </a:prstGeom>
          <a:noFill/>
        </p:spPr>
        <p:txBody>
          <a:bodyPr vert="horz" wrap="square" lIns="0" tIns="45720" rIns="91440" bIns="45720" rtlCol="0">
            <a:spAutoFit/>
          </a:bodyPr>
          <a:lstStyle>
            <a:lvl1pPr marL="285750" marR="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571500" marR="0" indent="-2825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00100" marR="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800100" algn="l"/>
              </a:tabLst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0287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Lato" panose="020F0502020204030203" pitchFamily="34" charset="0"/>
              <a:buChar char="-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8C1515"/>
              </a:buClr>
              <a:buSzPct val="120000"/>
              <a:buFont typeface="Arial" panose="020B0604020202020204" pitchFamily="34" charset="0"/>
              <a:buChar char="•"/>
              <a:tabLst>
                <a:tab pos="1257300" algn="l"/>
              </a:tabLst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3D ray-tracing</a:t>
            </a:r>
            <a:endParaRPr lang="zh-TW" altLang="en-US" sz="24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259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1997-F10F-90B7-4863-E70F60938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</a:t>
            </a:r>
            <a:r>
              <a:rPr lang="en-US" altLang="zh-TW" dirty="0"/>
              <a:t>T</a:t>
            </a:r>
            <a:r>
              <a:rPr lang="en-US" dirty="0"/>
              <a:t>racing Simulation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DED06-9B40-75D9-BA5E-4A916EC69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512F5-C3F2-D5C6-6447-840F87D6E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827BB2-FFF8-9A6B-D2C1-CFEFC74775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AC3D359B-A7D6-4D56-B93F-08DF23B5CB6B}"/>
              </a:ext>
            </a:extLst>
          </p:cNvPr>
          <p:cNvGrpSpPr/>
          <p:nvPr/>
        </p:nvGrpSpPr>
        <p:grpSpPr>
          <a:xfrm>
            <a:off x="5599959" y="1709078"/>
            <a:ext cx="6327752" cy="3280410"/>
            <a:chOff x="3348990" y="1691641"/>
            <a:chExt cx="6327752" cy="328041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6B92E5D8-AAAE-48AF-9C57-A67D5E155F19}"/>
                </a:ext>
              </a:extLst>
            </p:cNvPr>
            <p:cNvSpPr/>
            <p:nvPr/>
          </p:nvSpPr>
          <p:spPr>
            <a:xfrm>
              <a:off x="3634740" y="1691641"/>
              <a:ext cx="365760" cy="328041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5C6F55BF-8B64-4420-89B2-047AC8F6B8FC}"/>
                </a:ext>
              </a:extLst>
            </p:cNvPr>
            <p:cNvSpPr/>
            <p:nvPr/>
          </p:nvSpPr>
          <p:spPr>
            <a:xfrm rot="5400000">
              <a:off x="2817495" y="2874647"/>
              <a:ext cx="3280409" cy="914400"/>
            </a:xfrm>
            <a:prstGeom prst="triangl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0EFDC13D-4159-47A5-B66A-712ACE0659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75810" y="2125980"/>
              <a:ext cx="5100932" cy="18969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2FF7DF81-792F-4E8B-8B62-787EBC7098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3214" y="3051810"/>
              <a:ext cx="4985056" cy="18677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FCA66143-E905-4FFA-B836-A02CA08AAC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8990" y="3331846"/>
              <a:ext cx="6172941" cy="985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弧形 27">
              <a:extLst>
                <a:ext uri="{FF2B5EF4-FFF2-40B4-BE49-F238E27FC236}">
                  <a16:creationId xmlns:a16="http://schemas.microsoft.com/office/drawing/2014/main" id="{7C339D53-67B2-4EFE-9B46-7655AF38E776}"/>
                </a:ext>
              </a:extLst>
            </p:cNvPr>
            <p:cNvSpPr/>
            <p:nvPr/>
          </p:nvSpPr>
          <p:spPr>
            <a:xfrm rot="1551248">
              <a:off x="6805835" y="3076434"/>
              <a:ext cx="565736" cy="30341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766BDE30-6354-491F-A053-2123B0F35EA1}"/>
                </a:ext>
              </a:extLst>
            </p:cNvPr>
            <p:cNvSpPr txBox="1"/>
            <p:nvPr/>
          </p:nvSpPr>
          <p:spPr>
            <a:xfrm>
              <a:off x="7489190" y="2924108"/>
              <a:ext cx="765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sz="2400" dirty="0"/>
                <a:t>β</a:t>
              </a:r>
              <a:endParaRPr lang="zh-TW" altLang="en-US" sz="2400" dirty="0"/>
            </a:p>
          </p:txBody>
        </p:sp>
        <p:sp>
          <p:nvSpPr>
            <p:cNvPr id="30" name="弧形 29">
              <a:extLst>
                <a:ext uri="{FF2B5EF4-FFF2-40B4-BE49-F238E27FC236}">
                  <a16:creationId xmlns:a16="http://schemas.microsoft.com/office/drawing/2014/main" id="{80075D64-F141-4702-8FB0-8443A6E3747B}"/>
                </a:ext>
              </a:extLst>
            </p:cNvPr>
            <p:cNvSpPr/>
            <p:nvPr/>
          </p:nvSpPr>
          <p:spPr>
            <a:xfrm rot="774237">
              <a:off x="3934306" y="4412785"/>
              <a:ext cx="331091" cy="457430"/>
            </a:xfrm>
            <a:prstGeom prst="arc">
              <a:avLst>
                <a:gd name="adj1" fmla="val 13870426"/>
                <a:gd name="adj2" fmla="val 18895777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FFC5D1EF-AEE2-44AC-9EDC-369C7497C214}"/>
                </a:ext>
              </a:extLst>
            </p:cNvPr>
            <p:cNvSpPr txBox="1"/>
            <p:nvPr/>
          </p:nvSpPr>
          <p:spPr>
            <a:xfrm>
              <a:off x="4074794" y="3899778"/>
              <a:ext cx="765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sz="2400" dirty="0"/>
                <a:t>α</a:t>
              </a:r>
              <a:endParaRPr lang="zh-TW" altLang="en-US" sz="2400" dirty="0"/>
            </a:p>
          </p:txBody>
        </p:sp>
      </p:grpSp>
      <p:pic>
        <p:nvPicPr>
          <p:cNvPr id="33" name="圖片 32">
            <a:extLst>
              <a:ext uri="{FF2B5EF4-FFF2-40B4-BE49-F238E27FC236}">
                <a16:creationId xmlns:a16="http://schemas.microsoft.com/office/drawing/2014/main" id="{9309E0A1-6F0F-416C-895D-82B9986264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95" r="3555"/>
          <a:stretch/>
        </p:blipFill>
        <p:spPr>
          <a:xfrm>
            <a:off x="248581" y="1585637"/>
            <a:ext cx="5154283" cy="384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155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33.2209"/>
  <p:tag name="ORIGINALWIDTH" val="1779.528"/>
  <p:tag name="OUTPUTTYPE" val="PNG"/>
  <p:tag name="IGUANATEXVERSION" val="161"/>
  <p:tag name="LATEXADDIN" val="\documentclass{article}&#10;\usepackage{amsmath}&#10;\pagestyle{empty}&#10;\begin{document}&#10;&#10;{\noindent\scriptsize&#10;S. Terui \textit{et al.},&#10;Phys. Rev. Accel. Beams \\ \textbf{27}, 081001 (2024).&#10;}&#10;&#10;&#10;\end{document}"/>
  <p:tag name="IGUANATEXSIZE" val="20"/>
  <p:tag name="IGUANATEXCURSOR" val="91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42.932"/>
  <p:tag name="ORIGINALWIDTH" val="2979.378"/>
  <p:tag name="OUTPUTTYPE" val="PNG"/>
  <p:tag name="IGUANATEXVERSION" val="161"/>
  <p:tag name="LATEXADDIN" val="\documentclass{article}&#10;&#10;\usepackage{amsmath}&#10;\usepackage{booktabs}&#10;&#10;\pagestyle{empty}&#10;&#10;\begin{document}&#10;&#10;\begin{table}&#10;\centering&#10;\small&#10;\renewcommand{\arraystretch}{1.08}&#10;\setlength{\tabcolsep}{8pt}&#10;&#10;\begin{tabular}{@{}ll@{}}&#10;\toprule&#10;\textbf{Parameter} &amp; \textbf{Value} \\&#10;\midrule&#10;&#10;Cross section&#10;    &amp; $5.49\times10^{-29}~\mathrm{m}^2$ \\&#10;&#10;\multicolumn{2}{@{}l}{\textit{Electron beam}} \\&#10;&#10;Electron energy&#10;    &amp; $10~\mathrm{GeV}$ \\&#10;&#10;Electrons per bunch&#10;    &amp; $1.0\times10^{10}$ \\&#10;&#10;RMS beam size&#10;    &amp; $\sigma_x=46~\mu\mathrm{m},\quad&#10;       \sigma_y=23~\mu\mathrm{m}$ \\&#10;&#10;RMS bunch length&#10;    &amp; $\sigma_z=20~\mu\mathrm{m}$ \\&#10;&#10;\addlinespace[3pt]&#10;\multicolumn{2}{@{}l}{\textit{Laser and focusing}} \\&#10;&#10;Wavelength&#10;    &amp; $0.8~\mu\mathrm{m}$ \\&#10;&#10;Pulse energy&#10;    &amp; $240~\mathrm{mJ}$ \\&#10;&#10;Photons per pulse&#10;    &amp; $9.67\times10^{17}$ \\&#10;&#10;Pulse duration&#10;    &amp; $40~\mathrm{fs}$ FWHM \\&#10;&#10;Input beam&#10;    &amp; $A(R)=\exp[-(R/20~\mathrm{mm})^8]$ \\&#10;&#10;OAP focal length&#10;    &amp; $81~\mathrm{mm}$ \\&#10;&#10;Numerical aperture&#10;    &amp; $0.240$ \\&#10;&#10;Diffraction-limited spot size&#10;    &amp; $1.69~\mu\mathrm{m}$ FWHM \\&#10;&#10;\bottomrule&#10;\end{tabular}&#10;\end{table}&#10;&#10;\end{document}"/>
  <p:tag name="IGUANATEXSIZE" val="20"/>
  <p:tag name="IGUANATEXCURSOR" val="1140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324.709"/>
  <p:tag name="ORIGINALWIDTH" val="7197.6"/>
  <p:tag name="OUTPUTTYPE" val="PNG"/>
  <p:tag name="IGUANATEXVERSION" val="161"/>
  <p:tag name="LATEXADDIN" val="\documentclass[12pt]{article}&#10;&#10;\usepackage[margin=0.25in]{geometry}&#10;\usepackage{amsmath}&#10;&#10;\pagestyle{empty}&#10;\setlength{\parindent}{0pt}&#10;\setlength{\fboxsep}{10pt}&#10;\setlength{\fboxrule}{0.8pt}&#10;&#10;\begin{document}&#10;&#10;\begin{center}&#10;&#10;{\Large\bfseries Common Requirements}&#10;&#10;\vspace{0.20cm}&#10;&#10;{\large&#10;Low intensity at the beam core&#10;\quad $\bullet$ \quad&#10;High intensity at the halo&#10;}&#10;&#10;\vspace{0.18cm}&#10;&#10;{\large&#10;Laser transverse scale:&#10;$\sim 10$--$100~\mu\mathrm{m}$&#10;}&#10;&#10;\vspace{0.60cm}&#10;&#10;\noindent&#10;\fbox{%&#10;\begin{minipage}[t][3.25cm][t]{0.42\textwidth}&#10;\vspace{0pt}&#10;\centering&#10;&#10;{\Large\bfseries FCC-ee Application}&#10;&#10;\vspace{0.32cm}&#10;&#10;{\large&#10;\textbf{Tailored laser profile}\\&#10;matched to a flat beam&#10;}&#10;&#10;\vspace{0.25cm}&#10;&#10;{\normalsize&#10;Shaped beam or multiple beams&#10;}&#10;&#10;\vspace{0.32cm}&#10;&#10;{\large&#10;$\sim 21.3~\mathrm{mJ}/\mu\mathrm{m}^{2}$&#10;}&#10;&#10;\end{minipage}%&#10;}&#10;\hfill&#10;\fbox{%&#10;\begin{minipage}[t][3.25cm][t]{0.42\textwidth}&#10;\vspace{0pt}&#10;\centering&#10;&#10;{\Large\bfseries FACET-II Demonstration}&#10;&#10;\vspace{0.32cm}&#10;&#10;{\large&#10;\textbf{Circular donut profile}\\&#10;matched to a more symmetric beam&#10;}&#10;&#10;\vspace{0.25cm}&#10;&#10;% Invisible placeholder keeps the rows aligned&#10;{\normalsize&#10;\phantom{Shaped beam or multiple beams}&#10;}&#10;&#10;\vspace{0.32cm}&#10;&#10;{\large&#10;High contrast for a clear signal&#10;}&#10;&#10;\end{minipage}%&#10;}&#10;&#10;\end{center}&#10;&#10;\end{document}"/>
  <p:tag name="IGUANATEXSIZE" val="20"/>
  <p:tag name="IGUANATEXCURSOR" val="783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71.803"/>
  <p:tag name="ORIGINALWIDTH" val="5185.602"/>
  <p:tag name="OUTPUTTYPE" val="PNG"/>
  <p:tag name="IGUANATEXVERSION" val="161"/>
  <p:tag name="LATEXADDIN" val="\documentclass[fleqn]{article}&#10;\usepackage{amsmath}&#10;\setlength{\mathindent}{0pt}&#10;\pagestyle{empty}&#10;&#10;\begin{document}&#10;&#10;\[&#10;P_{\mathrm{scatter}}(x_0,y_0)&#10;=&#10;\sigma_{\mathrm{KN}}&#10;\frac{1+\cos\alpha}{\cos\alpha}&#10;\int n_\gamma\!\left(r(z),z\right)\,dz&#10;\]&#10;\[&#10;r(z)&#10;=&#10;\sqrt{\left(x_0 + z\tan\alpha\right)^2 + y_0^2}&#10;\]&#10;\[&#10;n_\gamma(r,z)&#10;=&#10;A_n I(r,z)&#10;\exp\!\left[&#10;-4\ln 2&#10;\left(&#10;\frac{\frac{1+\cos\alpha}{\cos\alpha}z}&#10;{c\tau_{\mathrm{FWHM}}}&#10;\right)^2&#10;\right]&#10;\]&#10;\[&#10;P_{\mathrm{scatter}}(x_0,y_0)&#10;=&#10;\sigma_{\mathrm{KN}}&#10;\frac{1+\cos\alpha}{\cos\alpha}&#10;\int&#10;A_n I\!\left(&#10;\sqrt{\left(x_0+z\tan\alpha\right)^2+y_0^2},z&#10;\right)&#10;\exp\!\left[&#10;-4\ln 2&#10;\left(&#10;\frac{\frac{1+\cos\alpha}{\cos\alpha}z}&#10;{c\tau_{\mathrm{FWHM}}}&#10;\right)^2&#10;\right]&#10;\,dz&#10;\]&#10;&#10;\end{document}"/>
  <p:tag name="IGUANATEXSIZE" val="20"/>
  <p:tag name="IGUANATEXCURSOR" val="31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59.1301"/>
  <p:tag name="ORIGINALWIDTH" val="4080.99"/>
  <p:tag name="OUTPUTTYPE" val="PNG"/>
  <p:tag name="IGUANATEXVERSION" val="161"/>
  <p:tag name="LATEXADDIN" val="\documentclass{article}&#10;\usepackage{amsmath}&#10;\usepackage[scaled]{helvet}&#10;\renewcommand{\familydefault}{\sfdefault}&#10;\pagestyle{empty}&#10;&#10;\begin{document}&#10;&#10;\begin{itemize}&#10;&#10;    \item In the proof-of-concept experiment, we will generate a donut-shaped&#10;    laser beam and demonstrate controlled Compton scattering with an electron beam.&#10;&#10;    \item For an FCC-ee implementation, the required laser fluence is estimated&#10;    to be $21.3~\mathrm{mJ}/\mu\mathrm{m}^2$ over the region to be collimated in order&#10;    to reach a $99\%$ interaction probability, assuming an electron energy of&#10;    $45~\mathrm{GeV}$ and a laser wavelength of $1064~\mathrm{nm}$.&#10;&#10;\end{itemize}&#10;&#10;\end{document}"/>
  <p:tag name="IGUANATEXSIZE" val="24"/>
  <p:tag name="IGUANATEXCURSOR" val="398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FACET-II Main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26303A3871A4AB28BAB781C123807" ma:contentTypeVersion="9" ma:contentTypeDescription="Create a new document." ma:contentTypeScope="" ma:versionID="b86f7af75d7501457cc221db0c01bfc0">
  <xsd:schema xmlns:xsd="http://www.w3.org/2001/XMLSchema" xmlns:xs="http://www.w3.org/2001/XMLSchema" xmlns:p="http://schemas.microsoft.com/office/2006/metadata/properties" xmlns:ns2="c33c4ad4-a16e-4021-9209-55b6222b01cc" targetNamespace="http://schemas.microsoft.com/office/2006/metadata/properties" ma:root="true" ma:fieldsID="c32afa22daf4c3df9524cbb204a228e6" ns2:_="">
    <xsd:import namespace="c33c4ad4-a16e-4021-9209-55b6222b01cc"/>
    <xsd:element name="properties">
      <xsd:complexType>
        <xsd:sequence>
          <xsd:element name="documentManagement">
            <xsd:complexType>
              <xsd:all>
                <xsd:element ref="ns2:Agenda_x0020_Session" minOccurs="0"/>
                <xsd:element ref="ns2:Agenda_x0020_Session_x003a_Speaker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c4ad4-a16e-4021-9209-55b6222b01cc" elementFormDefault="qualified">
    <xsd:import namespace="http://schemas.microsoft.com/office/2006/documentManagement/types"/>
    <xsd:import namespace="http://schemas.microsoft.com/office/infopath/2007/PartnerControls"/>
    <xsd:element name="Agenda_x0020_Session" ma:index="8" nillable="true" ma:displayName="Agenda Session" ma:list="{94507e51-483e-4694-ae63-263474efaf8e}" ma:internalName="Agenda_x0020_Session" ma:readOnly="false" ma:showField="Title">
      <xsd:simpleType>
        <xsd:restriction base="dms:Lookup"/>
      </xsd:simpleType>
    </xsd:element>
    <xsd:element name="Agenda_x0020_Session_x003a_Speaker" ma:index="9" nillable="true" ma:displayName="Agenda Session:Speaker" ma:list="{94507e51-483e-4694-ae63-263474efaf8e}" ma:internalName="Agenda_x0020_Session_x003a_Speaker" ma:readOnly="true" ma:showField="Speaker" ma:web="32320dcf-3829-4cf9-87c8-d7addb21c6ba">
      <xsd:simpleType>
        <xsd:restriction base="dms:Lookup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genda_x0020_Session xmlns="c33c4ad4-a16e-4021-9209-55b6222b01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7AE2FC-D139-4C20-9FAF-0D30F82BB120}">
  <ds:schemaRefs>
    <ds:schemaRef ds:uri="c33c4ad4-a16e-4021-9209-55b6222b01c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1EFE2A0-8933-43C8-9606-A3374F3549AC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c33c4ad4-a16e-4021-9209-55b6222b01c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3EF89B3-4013-45E8-BDBC-77ED66FD5A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SLAC_PPT_Presentation_template_031622 (3)</Template>
  <TotalTime>6976</TotalTime>
  <Words>845</Words>
  <Application>Microsoft Office PowerPoint</Application>
  <PresentationFormat>寬螢幕</PresentationFormat>
  <Paragraphs>133</Paragraphs>
  <Slides>16</Slides>
  <Notes>13</Notes>
  <HiddenSlides>2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3" baseType="lpstr">
      <vt:lpstr>Arial</vt:lpstr>
      <vt:lpstr>Times New Roman</vt:lpstr>
      <vt:lpstr>Sans Serif Collection</vt:lpstr>
      <vt:lpstr>Lato</vt:lpstr>
      <vt:lpstr>Calibri</vt:lpstr>
      <vt:lpstr>Cambria Math</vt:lpstr>
      <vt:lpstr>FACET-II Main</vt:lpstr>
      <vt:lpstr>PowerPoint 簡報</vt:lpstr>
      <vt:lpstr>Motivation: Collimation Challenges</vt:lpstr>
      <vt:lpstr>Laser Collimation as a Defense-in-Depth Layer</vt:lpstr>
      <vt:lpstr>Laser Collimation Concept</vt:lpstr>
      <vt:lpstr>E344: Laser-Collimation Test at FACET-II</vt:lpstr>
      <vt:lpstr>Laser Requirements: FCC-ee vs FACET-II</vt:lpstr>
      <vt:lpstr>Comparison of Optical Schemes</vt:lpstr>
      <vt:lpstr>Ray-Tracing Simulation </vt:lpstr>
      <vt:lpstr>Ray-Tracing Simulation </vt:lpstr>
      <vt:lpstr>Donut-Beam Profile Measurement</vt:lpstr>
      <vt:lpstr>Scattering Probability</vt:lpstr>
      <vt:lpstr>Scattering Probability</vt:lpstr>
      <vt:lpstr>Choosing the Ring Radius</vt:lpstr>
      <vt:lpstr>Toward Collider-Scale Laser Collimation</vt:lpstr>
      <vt:lpstr>Conclusion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issue – please read</dc:title>
  <dc:subject/>
  <dc:creator>Hast, Carsten</dc:creator>
  <cp:keywords/>
  <dc:description/>
  <cp:lastModifiedBy>靖恩 林</cp:lastModifiedBy>
  <cp:revision>86</cp:revision>
  <dcterms:created xsi:type="dcterms:W3CDTF">2022-04-22T00:44:22Z</dcterms:created>
  <dcterms:modified xsi:type="dcterms:W3CDTF">2026-07-28T20:34:56Z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0x01010037826303A3871A4AB28BAB781C123807</vt:lpwstr>
  </property>
</Properties>
</file>